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5" r:id="rId3"/>
    <p:sldId id="296" r:id="rId5"/>
    <p:sldId id="297" r:id="rId6"/>
    <p:sldId id="330" r:id="rId7"/>
    <p:sldId id="319" r:id="rId8"/>
    <p:sldId id="308" r:id="rId9"/>
    <p:sldId id="338" r:id="rId10"/>
    <p:sldId id="300" r:id="rId11"/>
    <p:sldId id="313" r:id="rId12"/>
    <p:sldId id="332" r:id="rId13"/>
    <p:sldId id="331" r:id="rId14"/>
    <p:sldId id="312" r:id="rId15"/>
    <p:sldId id="299" r:id="rId16"/>
    <p:sldId id="335" r:id="rId17"/>
    <p:sldId id="333" r:id="rId18"/>
    <p:sldId id="320" r:id="rId19"/>
    <p:sldId id="318" r:id="rId20"/>
    <p:sldId id="298" r:id="rId21"/>
    <p:sldId id="337" r:id="rId22"/>
    <p:sldId id="301" r:id="rId23"/>
    <p:sldId id="334" r:id="rId24"/>
    <p:sldId id="339" r:id="rId25"/>
    <p:sldId id="340" r:id="rId26"/>
    <p:sldId id="341"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14"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0452FA-08F1-408D-908D-2228E4FAA5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342A67-E289-4699-B6BC-74A42BB16D6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ln>
        </p:spPr>
      </p:sp>
      <p:sp>
        <p:nvSpPr>
          <p:cNvPr id="409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ln>
        </p:spPr>
        <p:txBody>
          <a:bodyPr/>
          <a:lstStyle/>
          <a:p>
            <a:fld id="{D870B872-E63E-49B0-A51B-F8F456BC21B0}"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BCB0C7B-8D46-427A-A77E-8A644A2706D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D6979D7-302D-492A-8039-2E5833E2F0C3}" type="datetimeFigureOut">
              <a:rPr lang="zh-CN" altLang="en-US" smtClean="0"/>
            </a:fld>
            <a:endParaRPr lang="zh-CN" altLang="en-US"/>
          </a:p>
        </p:txBody>
      </p:sp>
    </p:spTree>
  </p:cSld>
  <p:clrMapOvr>
    <a:masterClrMapping/>
  </p:clrMapOvr>
  <p:transition advClick="0" advTm="0">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产品运行</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市场分析</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投资回报</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163D64-B169-48F4-8638-4EBEC083FE02}" type="slidenum">
              <a:rPr lang="zh-CN" altLang="en-US" smtClean="0"/>
            </a:fld>
            <a:endParaRPr lang="zh-CN" altLang="en-US"/>
          </a:p>
        </p:txBody>
      </p:sp>
    </p:spTree>
  </p:cSld>
  <p:clrMapOvr>
    <a:masterClrMapping/>
  </p:clrMapOvr>
  <p:transition advClick="0" advTm="0">
    <p:split orient="vert"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aptop&amp;Phone_Mockup">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D29C1F9-330B-4DC2-A8D3-431E206EED6C}"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A2B3AE-7C53-4972-A04A-CA7553BFBF00}" type="slidenum">
              <a:rPr lang="en-US" smtClean="0"/>
            </a:fld>
            <a:endParaRPr lang="en-US"/>
          </a:p>
        </p:txBody>
      </p:sp>
      <p:sp>
        <p:nvSpPr>
          <p:cNvPr id="9" name="Picture Placeholder 8"/>
          <p:cNvSpPr>
            <a:spLocks noGrp="1"/>
          </p:cNvSpPr>
          <p:nvPr>
            <p:ph type="pic" sz="quarter" idx="13"/>
          </p:nvPr>
        </p:nvSpPr>
        <p:spPr>
          <a:xfrm>
            <a:off x="759619" y="2058035"/>
            <a:ext cx="3299222" cy="1934172"/>
          </a:xfrm>
          <a:solidFill>
            <a:srgbClr val="DAE2E2"/>
          </a:solidFill>
        </p:spPr>
        <p:txBody>
          <a:bodyPr/>
          <a:lstStyle/>
          <a:p>
            <a:endParaRPr lang="en-US"/>
          </a:p>
        </p:txBody>
      </p:sp>
      <p:sp>
        <p:nvSpPr>
          <p:cNvPr id="12" name="Picture Placeholder 11"/>
          <p:cNvSpPr>
            <a:spLocks noGrp="1"/>
          </p:cNvSpPr>
          <p:nvPr>
            <p:ph type="pic" sz="quarter" idx="14"/>
          </p:nvPr>
        </p:nvSpPr>
        <p:spPr>
          <a:xfrm>
            <a:off x="3373041" y="2385559"/>
            <a:ext cx="989409" cy="1755523"/>
          </a:xfrm>
          <a:solidFill>
            <a:srgbClr val="DAE2E2"/>
          </a:solidFill>
        </p:spPr>
        <p:txBody>
          <a:bodyPr/>
          <a:lstStyle/>
          <a:p>
            <a:endParaRPr lang="en-US"/>
          </a:p>
        </p:txBody>
      </p:sp>
    </p:spTree>
  </p:cSld>
  <p:clrMapOvr>
    <a:masterClrMapping/>
  </p:clrMapOvr>
  <p:transition advClick="0" advTm="0">
    <p:split orient="vert" dir="in"/>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fld>
            <a:endParaRPr lang="zh-CN" altLang="en-US"/>
          </a:p>
        </p:txBody>
      </p:sp>
    </p:spTree>
  </p:cSld>
  <p:clrMapOvr>
    <a:masterClrMapping/>
  </p:clrMapOvr>
  <p:transition advClick="0" advTm="0">
    <p:split orient="ver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p:transition advClick="0" advTm="0">
    <p:split orient="vert" dir="in"/>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fld>
            <a:endParaRPr lang="zh-CN" altLang="en-US" sz="1400" dirty="0">
              <a:solidFill>
                <a:schemeClr val="tx1"/>
              </a:solidFill>
            </a:endParaRPr>
          </a:p>
        </p:txBody>
      </p:sp>
    </p:spTree>
  </p:cSld>
  <p:clrMapOvr>
    <a:masterClrMapping/>
  </p:clrMapOvr>
  <p:transition advClick="0" advTm="0">
    <p:split orient="vert" dir="in"/>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p:transition advClick="0" advTm="0">
    <p:split orient="vert" dir="in"/>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165"/>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Our Services">
    <p:spTree>
      <p:nvGrpSpPr>
        <p:cNvPr id="1" name=""/>
        <p:cNvGrpSpPr/>
        <p:nvPr/>
      </p:nvGrpSpPr>
      <p:grpSpPr>
        <a:xfrm>
          <a:off x="0" y="0"/>
          <a:ext cx="0" cy="0"/>
          <a:chOff x="0" y="0"/>
          <a:chExt cx="0" cy="0"/>
        </a:xfrm>
      </p:grpSpPr>
      <p:sp>
        <p:nvSpPr>
          <p:cNvPr id="8" name="Picture Placeholder 24"/>
          <p:cNvSpPr>
            <a:spLocks noGrp="1"/>
          </p:cNvSpPr>
          <p:nvPr>
            <p:ph type="pic" sz="quarter" idx="14"/>
          </p:nvPr>
        </p:nvSpPr>
        <p:spPr>
          <a:xfrm>
            <a:off x="457200" y="1352969"/>
            <a:ext cx="2671762" cy="3007655"/>
          </a:xfrm>
        </p:spPr>
        <p:txBody>
          <a:bodyPr>
            <a:normAutofit/>
          </a:bodyPr>
          <a:lstStyle>
            <a:lvl1pPr marL="0" indent="0">
              <a:buFontTx/>
              <a:buNone/>
              <a:defRPr sz="1200">
                <a:solidFill>
                  <a:srgbClr val="17375E"/>
                </a:solidFill>
              </a:defRPr>
            </a:lvl1pPr>
          </a:lstStyle>
          <a:p>
            <a:endParaRPr lang="en-US"/>
          </a:p>
        </p:txBody>
      </p:sp>
      <p:sp>
        <p:nvSpPr>
          <p:cNvPr id="9" name="Text Placeholder 26"/>
          <p:cNvSpPr>
            <a:spLocks noGrp="1"/>
          </p:cNvSpPr>
          <p:nvPr>
            <p:ph type="body" sz="quarter" idx="15"/>
          </p:nvPr>
        </p:nvSpPr>
        <p:spPr>
          <a:xfrm>
            <a:off x="3733801" y="181824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0" name="Text Placeholder 26"/>
          <p:cNvSpPr>
            <a:spLocks noGrp="1"/>
          </p:cNvSpPr>
          <p:nvPr>
            <p:ph type="body" sz="quarter" idx="16"/>
          </p:nvPr>
        </p:nvSpPr>
        <p:spPr>
          <a:xfrm>
            <a:off x="6407151" y="181030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1" name="Text Placeholder 26"/>
          <p:cNvSpPr>
            <a:spLocks noGrp="1"/>
          </p:cNvSpPr>
          <p:nvPr>
            <p:ph type="body" sz="quarter" idx="17"/>
          </p:nvPr>
        </p:nvSpPr>
        <p:spPr>
          <a:xfrm>
            <a:off x="3736975" y="3406380"/>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2" name="Text Placeholder 26"/>
          <p:cNvSpPr>
            <a:spLocks noGrp="1"/>
          </p:cNvSpPr>
          <p:nvPr>
            <p:ph type="body" sz="quarter" idx="18"/>
          </p:nvPr>
        </p:nvSpPr>
        <p:spPr>
          <a:xfrm>
            <a:off x="6410325" y="339843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3" name="Text Placeholder 32"/>
          <p:cNvSpPr>
            <a:spLocks noGrp="1"/>
          </p:cNvSpPr>
          <p:nvPr>
            <p:ph type="body" sz="quarter" idx="19"/>
          </p:nvPr>
        </p:nvSpPr>
        <p:spPr>
          <a:xfrm>
            <a:off x="3733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4" name="Text Placeholder 32"/>
          <p:cNvSpPr>
            <a:spLocks noGrp="1"/>
          </p:cNvSpPr>
          <p:nvPr>
            <p:ph type="body" sz="quarter" idx="20"/>
          </p:nvPr>
        </p:nvSpPr>
        <p:spPr>
          <a:xfrm>
            <a:off x="6400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5" name="Text Placeholder 32"/>
          <p:cNvSpPr>
            <a:spLocks noGrp="1"/>
          </p:cNvSpPr>
          <p:nvPr>
            <p:ph type="body" sz="quarter" idx="21"/>
          </p:nvPr>
        </p:nvSpPr>
        <p:spPr>
          <a:xfrm>
            <a:off x="3733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6" name="Text Placeholder 32"/>
          <p:cNvSpPr>
            <a:spLocks noGrp="1"/>
          </p:cNvSpPr>
          <p:nvPr>
            <p:ph type="body" sz="quarter" idx="22"/>
          </p:nvPr>
        </p:nvSpPr>
        <p:spPr>
          <a:xfrm>
            <a:off x="6400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8"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20"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21"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spTree>
  </p:cSld>
  <p:clrMapOvr>
    <a:masterClrMapping/>
  </p:clrMapOvr>
  <p:transition advClick="0" advTm="0">
    <p:split orient="vert" dir="in"/>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4D6979D7-302D-492A-8039-2E5833E2F0C3}"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CE163D64-B169-48F4-8638-4EBEC083FE0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ransition advClick="0" advTm="0">
    <p:split orient="vert" dir="in"/>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8" Type="http://schemas.openxmlformats.org/officeDocument/2006/relationships/notesSlide" Target="../notesSlides/notesSlide5.xml"/><Relationship Id="rId37" Type="http://schemas.openxmlformats.org/officeDocument/2006/relationships/slideLayout" Target="../slideLayouts/slideLayout7.xml"/><Relationship Id="rId36" Type="http://schemas.openxmlformats.org/officeDocument/2006/relationships/tags" Target="../tags/tag41.xml"/><Relationship Id="rId35" Type="http://schemas.openxmlformats.org/officeDocument/2006/relationships/tags" Target="../tags/tag40.xml"/><Relationship Id="rId34" Type="http://schemas.openxmlformats.org/officeDocument/2006/relationships/tags" Target="../tags/tag39.xml"/><Relationship Id="rId33" Type="http://schemas.openxmlformats.org/officeDocument/2006/relationships/tags" Target="../tags/tag38.xml"/><Relationship Id="rId32" Type="http://schemas.openxmlformats.org/officeDocument/2006/relationships/tags" Target="../tags/tag37.xml"/><Relationship Id="rId31" Type="http://schemas.openxmlformats.org/officeDocument/2006/relationships/tags" Target="../tags/tag36.xml"/><Relationship Id="rId30" Type="http://schemas.openxmlformats.org/officeDocument/2006/relationships/tags" Target="../tags/tag35.xml"/><Relationship Id="rId3" Type="http://schemas.openxmlformats.org/officeDocument/2006/relationships/tags" Target="../tags/tag8.xml"/><Relationship Id="rId29" Type="http://schemas.openxmlformats.org/officeDocument/2006/relationships/tags" Target="../tags/tag34.xml"/><Relationship Id="rId28" Type="http://schemas.openxmlformats.org/officeDocument/2006/relationships/tags" Target="../tags/tag33.xml"/><Relationship Id="rId27" Type="http://schemas.openxmlformats.org/officeDocument/2006/relationships/tags" Target="../tags/tag32.xml"/><Relationship Id="rId26" Type="http://schemas.openxmlformats.org/officeDocument/2006/relationships/tags" Target="../tags/tag31.xml"/><Relationship Id="rId25" Type="http://schemas.openxmlformats.org/officeDocument/2006/relationships/tags" Target="../tags/tag30.xml"/><Relationship Id="rId24" Type="http://schemas.openxmlformats.org/officeDocument/2006/relationships/tags" Target="../tags/tag29.xml"/><Relationship Id="rId23" Type="http://schemas.openxmlformats.org/officeDocument/2006/relationships/tags" Target="../tags/tag28.xml"/><Relationship Id="rId22" Type="http://schemas.openxmlformats.org/officeDocument/2006/relationships/tags" Target="../tags/tag27.xml"/><Relationship Id="rId21" Type="http://schemas.openxmlformats.org/officeDocument/2006/relationships/tags" Target="../tags/tag26.xml"/><Relationship Id="rId20" Type="http://schemas.openxmlformats.org/officeDocument/2006/relationships/tags" Target="../tags/tag25.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1" Type="http://schemas.openxmlformats.org/officeDocument/2006/relationships/slideLayout" Target="../slideLayouts/slideLayout7.xml"/><Relationship Id="rId20" Type="http://schemas.openxmlformats.org/officeDocument/2006/relationships/tags" Target="../tags/tag61.xml"/><Relationship Id="rId2" Type="http://schemas.openxmlformats.org/officeDocument/2006/relationships/tags" Target="../tags/tag43.xml"/><Relationship Id="rId19" Type="http://schemas.openxmlformats.org/officeDocument/2006/relationships/tags" Target="../tags/tag60.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9.xml"/><Relationship Id="rId2" Type="http://schemas.openxmlformats.org/officeDocument/2006/relationships/image" Target="../media/image7.jpe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0.xml"/><Relationship Id="rId2" Type="http://schemas.openxmlformats.org/officeDocument/2006/relationships/image" Target="../media/image10.jpe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microsoft.com/office/2007/relationships/hdphoto" Target="../media/hdphoto1.wdp"/><Relationship Id="rId1" Type="http://schemas.openxmlformats.org/officeDocument/2006/relationships/image" Target="../media/image11.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419872" y="1188132"/>
            <a:ext cx="5393433" cy="280831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 y="0"/>
            <a:ext cx="3455841" cy="5164832"/>
          </a:xfrm>
          <a:prstGeom prst="rect">
            <a:avLst/>
          </a:prstGeom>
        </p:spPr>
      </p:pic>
      <p:sp>
        <p:nvSpPr>
          <p:cNvPr id="62" name="矩形 259"/>
          <p:cNvSpPr>
            <a:spLocks noChangeArrowheads="1"/>
          </p:cNvSpPr>
          <p:nvPr/>
        </p:nvSpPr>
        <p:spPr bwMode="auto">
          <a:xfrm>
            <a:off x="3707904" y="1789649"/>
            <a:ext cx="504056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b="1" cap="all" dirty="0">
                <a:solidFill>
                  <a:schemeClr val="accent1"/>
                </a:solidFill>
                <a:cs typeface="Arial" panose="020B0604020202020204" pitchFamily="34" charset="0"/>
              </a:rPr>
              <a:t>医疗美容微整动态</a:t>
            </a:r>
            <a:r>
              <a:rPr lang="en-US" altLang="zh-CN" b="1" cap="all" dirty="0">
                <a:solidFill>
                  <a:schemeClr val="accent1"/>
                </a:solidFill>
                <a:cs typeface="Arial" panose="020B0604020202020204" pitchFamily="34" charset="0"/>
              </a:rPr>
              <a:t>PPT</a:t>
            </a:r>
            <a:r>
              <a:rPr lang="zh-CN" altLang="en-US" b="1" cap="all" dirty="0">
                <a:solidFill>
                  <a:schemeClr val="accent1"/>
                </a:solidFill>
                <a:cs typeface="Arial" panose="020B0604020202020204" pitchFamily="34" charset="0"/>
              </a:rPr>
              <a:t>模板</a:t>
            </a:r>
            <a:endParaRPr lang="en-US" altLang="zh-CN" b="1" cap="all" dirty="0">
              <a:solidFill>
                <a:schemeClr val="accent1"/>
              </a:solidFill>
              <a:cs typeface="Arial" panose="020B0604020202020204" pitchFamily="34" charset="0"/>
            </a:endParaRPr>
          </a:p>
        </p:txBody>
      </p:sp>
      <p:sp>
        <p:nvSpPr>
          <p:cNvPr id="63" name="原创设计师QQ598969553                 _16"/>
          <p:cNvSpPr txBox="1"/>
          <p:nvPr/>
        </p:nvSpPr>
        <p:spPr>
          <a:xfrm>
            <a:off x="3707904" y="2466469"/>
            <a:ext cx="4428491" cy="438582"/>
          </a:xfrm>
          <a:prstGeom prst="rect">
            <a:avLst/>
          </a:prstGeom>
          <a:noFill/>
          <a:effectLst/>
        </p:spPr>
        <p:txBody>
          <a:bodyPr wrap="square" lIns="68580" tIns="34290" rIns="68580" bIns="34290"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原创设计师QQ598969553                 _15"/>
          <p:cNvSpPr/>
          <p:nvPr/>
        </p:nvSpPr>
        <p:spPr>
          <a:xfrm>
            <a:off x="3707765" y="3075940"/>
            <a:ext cx="3641090" cy="252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        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118004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2"/>
                                        </p:tgtEl>
                                        <p:attrNameLst>
                                          <p:attrName>ppt_y</p:attrName>
                                        </p:attrNameLst>
                                      </p:cBhvr>
                                      <p:tavLst>
                                        <p:tav tm="0">
                                          <p:val>
                                            <p:strVal val="#ppt_y"/>
                                          </p:val>
                                        </p:tav>
                                        <p:tav tm="100000">
                                          <p:val>
                                            <p:strVal val="#ppt_y"/>
                                          </p:val>
                                        </p:tav>
                                      </p:tavLst>
                                    </p:anim>
                                    <p:anim calcmode="lin" valueType="num">
                                      <p:cBhvr>
                                        <p:cTn id="21"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2"/>
                                        </p:tgtEl>
                                      </p:cBhvr>
                                    </p:animEffect>
                                  </p:childTnLst>
                                </p:cTn>
                              </p:par>
                            </p:childTnLst>
                          </p:cTn>
                        </p:par>
                        <p:par>
                          <p:cTn id="24" fill="hold">
                            <p:stCondLst>
                              <p:cond delay="2099"/>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62"/>
                                        </p:tgtEl>
                                      </p:cBhvr>
                                    </p:animEffect>
                                    <p:animScale>
                                      <p:cBhvr>
                                        <p:cTn id="27" dur="250" autoRev="1" fill="hold"/>
                                        <p:tgtEl>
                                          <p:spTgt spid="62"/>
                                        </p:tgtEl>
                                      </p:cBhvr>
                                      <p:by x="105000" y="105000"/>
                                    </p:animScale>
                                  </p:childTnLst>
                                </p:cTn>
                              </p:par>
                            </p:childTnLst>
                          </p:cTn>
                        </p:par>
                        <p:par>
                          <p:cTn id="28" fill="hold">
                            <p:stCondLst>
                              <p:cond delay="2599"/>
                            </p:stCondLst>
                            <p:childTnLst>
                              <p:par>
                                <p:cTn id="29" presetID="22" presetClass="entr" presetSubtype="1"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up)">
                                      <p:cBhvr>
                                        <p:cTn id="31" dur="500"/>
                                        <p:tgtEl>
                                          <p:spTgt spid="63"/>
                                        </p:tgtEl>
                                      </p:cBhvr>
                                    </p:animEffect>
                                  </p:childTnLst>
                                </p:cTn>
                              </p:par>
                            </p:childTnLst>
                          </p:cTn>
                        </p:par>
                        <p:par>
                          <p:cTn id="32" fill="hold">
                            <p:stCondLst>
                              <p:cond delay="3099"/>
                            </p:stCondLst>
                            <p:childTnLst>
                              <p:par>
                                <p:cTn id="33" presetID="12" presetClass="entr" presetSubtype="1"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p:tgtEl>
                                          <p:spTgt spid="64"/>
                                        </p:tgtEl>
                                        <p:attrNameLst>
                                          <p:attrName>ppt_y</p:attrName>
                                        </p:attrNameLst>
                                      </p:cBhvr>
                                      <p:tavLst>
                                        <p:tav tm="0">
                                          <p:val>
                                            <p:strVal val="#ppt_y-#ppt_h*1.125000"/>
                                          </p:val>
                                        </p:tav>
                                        <p:tav tm="100000">
                                          <p:val>
                                            <p:strVal val="#ppt_y"/>
                                          </p:val>
                                        </p:tav>
                                      </p:tavLst>
                                    </p:anim>
                                    <p:animEffect transition="in" filter="wipe(down)">
                                      <p:cBhvr>
                                        <p:cTn id="3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2"/>
                </p:tgtEl>
              </p:cMediaNode>
            </p:audio>
          </p:childTnLst>
        </p:cTn>
      </p:par>
    </p:tnLst>
    <p:bldLst>
      <p:bldP spid="8" grpId="0" animBg="1"/>
      <p:bldP spid="62" grpId="0"/>
      <p:bldP spid="62" grpId="1"/>
      <p:bldP spid="63" grpId="0"/>
      <p:bldP spid="6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3723235" y="802785"/>
            <a:ext cx="1604849" cy="37174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5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57700" y="1171992"/>
            <a:ext cx="4686300" cy="2933700"/>
          </a:xfrm>
          <a:prstGeom prst="rect">
            <a:avLst/>
          </a:prstGeom>
        </p:spPr>
      </p:pic>
      <p:sp>
        <p:nvSpPr>
          <p:cNvPr id="12" name="PA_01 146"/>
          <p:cNvSpPr/>
          <p:nvPr>
            <p:custDataLst>
              <p:tags r:id="rId2"/>
            </p:custDataLst>
          </p:nvPr>
        </p:nvSpPr>
        <p:spPr>
          <a:xfrm>
            <a:off x="3959837" y="757470"/>
            <a:ext cx="482862" cy="446922"/>
          </a:xfrm>
          <a:prstGeom prst="rect">
            <a:avLst/>
          </a:prstGeom>
          <a:effectLst/>
        </p:spPr>
        <p:txBody>
          <a:bodyPr wrap="square" lIns="76840" tIns="38420" rIns="76840" bIns="3842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PA_01 147"/>
          <p:cNvSpPr/>
          <p:nvPr>
            <p:custDataLst>
              <p:tags r:id="rId3"/>
            </p:custDataLst>
          </p:nvPr>
        </p:nvSpPr>
        <p:spPr>
          <a:xfrm>
            <a:off x="4535901" y="757470"/>
            <a:ext cx="482862" cy="446922"/>
          </a:xfrm>
          <a:prstGeom prst="rect">
            <a:avLst/>
          </a:prstGeom>
          <a:effectLst/>
        </p:spPr>
        <p:txBody>
          <a:bodyPr wrap="square" lIns="76840" tIns="38420" rIns="76840" bIns="3842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3" name="AutoShape 3"/>
          <p:cNvSpPr>
            <a:spLocks noChangeAspect="1" noChangeArrowheads="1" noTextEdit="1"/>
          </p:cNvSpPr>
          <p:nvPr/>
        </p:nvSpPr>
        <p:spPr bwMode="auto">
          <a:xfrm>
            <a:off x="4131405" y="1269297"/>
            <a:ext cx="542832" cy="541388"/>
          </a:xfrm>
          <a:prstGeom prst="rect">
            <a:avLst/>
          </a:prstGeom>
          <a:noFill/>
          <a:ln w="9525">
            <a:noFill/>
            <a:miter lim="800000"/>
          </a:ln>
        </p:spPr>
        <p:txBody>
          <a:bodyPr/>
          <a:lstStyle/>
          <a:p>
            <a:endParaRPr lang="zh-CN" altLang="en-US"/>
          </a:p>
        </p:txBody>
      </p:sp>
      <p:sp>
        <p:nvSpPr>
          <p:cNvPr id="34" name="Oval 5"/>
          <p:cNvSpPr>
            <a:spLocks noChangeArrowheads="1"/>
          </p:cNvSpPr>
          <p:nvPr/>
        </p:nvSpPr>
        <p:spPr bwMode="auto">
          <a:xfrm>
            <a:off x="4131405" y="1269297"/>
            <a:ext cx="548607" cy="547163"/>
          </a:xfrm>
          <a:prstGeom prst="ellipse">
            <a:avLst/>
          </a:prstGeom>
          <a:solidFill>
            <a:schemeClr val="bg2"/>
          </a:solidFill>
          <a:ln w="9525">
            <a:noFill/>
            <a:round/>
          </a:ln>
        </p:spPr>
        <p:txBody>
          <a:bodyPr/>
          <a:lstStyle/>
          <a:p>
            <a:pPr>
              <a:buFontTx/>
              <a:buNone/>
            </a:pPr>
            <a:endParaRPr lang="zh-CN" altLang="en-US"/>
          </a:p>
        </p:txBody>
      </p:sp>
      <p:sp>
        <p:nvSpPr>
          <p:cNvPr id="35" name="Oval 6"/>
          <p:cNvSpPr>
            <a:spLocks noChangeArrowheads="1"/>
          </p:cNvSpPr>
          <p:nvPr/>
        </p:nvSpPr>
        <p:spPr bwMode="auto">
          <a:xfrm>
            <a:off x="4185380" y="1323272"/>
            <a:ext cx="451879" cy="450435"/>
          </a:xfrm>
          <a:prstGeom prst="ellipse">
            <a:avLst/>
          </a:prstGeom>
          <a:solidFill>
            <a:schemeClr val="accent1"/>
          </a:solidFill>
          <a:ln w="9525">
            <a:noFill/>
            <a:round/>
          </a:ln>
        </p:spPr>
        <p:txBody>
          <a:bodyPr/>
          <a:lstStyle/>
          <a:p>
            <a:pPr>
              <a:buFontTx/>
              <a:buNone/>
            </a:pPr>
            <a:endParaRPr lang="zh-CN" altLang="en-US"/>
          </a:p>
        </p:txBody>
      </p:sp>
      <p:sp>
        <p:nvSpPr>
          <p:cNvPr id="36" name="TextBox 14"/>
          <p:cNvSpPr txBox="1">
            <a:spLocks noChangeArrowheads="1"/>
          </p:cNvSpPr>
          <p:nvPr/>
        </p:nvSpPr>
        <p:spPr bwMode="auto">
          <a:xfrm>
            <a:off x="4264756" y="1335973"/>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1</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37" name="TextBox 15"/>
          <p:cNvSpPr txBox="1">
            <a:spLocks noChangeArrowheads="1"/>
          </p:cNvSpPr>
          <p:nvPr/>
        </p:nvSpPr>
        <p:spPr bwMode="auto">
          <a:xfrm>
            <a:off x="880341" y="1321044"/>
            <a:ext cx="1999075" cy="400110"/>
          </a:xfrm>
          <a:prstGeom prst="rect">
            <a:avLst/>
          </a:prstGeom>
          <a:noFill/>
          <a:ln w="9525">
            <a:noFill/>
            <a:miter lim="800000"/>
          </a:ln>
        </p:spPr>
        <p:txBody>
          <a:bodyPr wrap="square">
            <a:spAutoFit/>
          </a:bodyPr>
          <a:lstStyle/>
          <a:p>
            <a:pPr algn="ctr">
              <a:buFontTx/>
              <a:buNone/>
            </a:pPr>
            <a:r>
              <a:rPr lang="zh-CN" altLang="en-US" sz="2000" dirty="0">
                <a:solidFill>
                  <a:schemeClr val="accent1"/>
                </a:solidFill>
                <a:latin typeface="微软雅黑" panose="020B0503020204020204" pitchFamily="34" charset="-122"/>
                <a:ea typeface="微软雅黑" panose="020B0503020204020204" pitchFamily="34" charset="-122"/>
              </a:rPr>
              <a:t>项目介绍</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38" name="AutoShape 3"/>
          <p:cNvSpPr>
            <a:spLocks noChangeAspect="1" noChangeArrowheads="1" noTextEdit="1"/>
          </p:cNvSpPr>
          <p:nvPr/>
        </p:nvSpPr>
        <p:spPr bwMode="auto">
          <a:xfrm>
            <a:off x="4131405" y="1953373"/>
            <a:ext cx="542832" cy="541388"/>
          </a:xfrm>
          <a:prstGeom prst="rect">
            <a:avLst/>
          </a:prstGeom>
          <a:noFill/>
          <a:ln w="9525">
            <a:noFill/>
            <a:miter lim="800000"/>
          </a:ln>
        </p:spPr>
        <p:txBody>
          <a:bodyPr/>
          <a:lstStyle/>
          <a:p>
            <a:endParaRPr lang="zh-CN" altLang="en-US"/>
          </a:p>
        </p:txBody>
      </p:sp>
      <p:sp>
        <p:nvSpPr>
          <p:cNvPr id="39" name="Oval 5"/>
          <p:cNvSpPr>
            <a:spLocks noChangeArrowheads="1"/>
          </p:cNvSpPr>
          <p:nvPr/>
        </p:nvSpPr>
        <p:spPr bwMode="auto">
          <a:xfrm>
            <a:off x="4131405" y="1953373"/>
            <a:ext cx="548607" cy="547163"/>
          </a:xfrm>
          <a:prstGeom prst="ellipse">
            <a:avLst/>
          </a:prstGeom>
          <a:solidFill>
            <a:schemeClr val="bg2"/>
          </a:solidFill>
          <a:ln w="9525">
            <a:noFill/>
            <a:round/>
          </a:ln>
        </p:spPr>
        <p:txBody>
          <a:bodyPr/>
          <a:lstStyle/>
          <a:p>
            <a:pPr>
              <a:buFontTx/>
              <a:buNone/>
            </a:pPr>
            <a:endParaRPr lang="zh-CN" altLang="en-US"/>
          </a:p>
        </p:txBody>
      </p:sp>
      <p:sp>
        <p:nvSpPr>
          <p:cNvPr id="40" name="Oval 6"/>
          <p:cNvSpPr>
            <a:spLocks noChangeArrowheads="1"/>
          </p:cNvSpPr>
          <p:nvPr/>
        </p:nvSpPr>
        <p:spPr bwMode="auto">
          <a:xfrm>
            <a:off x="4185380" y="2007347"/>
            <a:ext cx="451879" cy="450435"/>
          </a:xfrm>
          <a:prstGeom prst="ellipse">
            <a:avLst/>
          </a:prstGeom>
          <a:solidFill>
            <a:schemeClr val="accent2"/>
          </a:solidFill>
          <a:ln w="9525">
            <a:noFill/>
            <a:round/>
          </a:ln>
        </p:spPr>
        <p:txBody>
          <a:bodyPr/>
          <a:lstStyle/>
          <a:p>
            <a:pPr>
              <a:buFontTx/>
              <a:buNone/>
            </a:pPr>
            <a:endParaRPr lang="zh-CN" altLang="en-US"/>
          </a:p>
        </p:txBody>
      </p:sp>
      <p:sp>
        <p:nvSpPr>
          <p:cNvPr id="41" name="TextBox 19"/>
          <p:cNvSpPr txBox="1">
            <a:spLocks noChangeArrowheads="1"/>
          </p:cNvSpPr>
          <p:nvPr/>
        </p:nvSpPr>
        <p:spPr bwMode="auto">
          <a:xfrm>
            <a:off x="4264756" y="2020049"/>
            <a:ext cx="332671" cy="461665"/>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42" name="TextBox 20"/>
          <p:cNvSpPr txBox="1">
            <a:spLocks noChangeArrowheads="1"/>
          </p:cNvSpPr>
          <p:nvPr/>
        </p:nvSpPr>
        <p:spPr bwMode="auto">
          <a:xfrm>
            <a:off x="881807" y="2007688"/>
            <a:ext cx="1999075" cy="400110"/>
          </a:xfrm>
          <a:prstGeom prst="rect">
            <a:avLst/>
          </a:prstGeom>
          <a:noFill/>
          <a:ln w="9525">
            <a:noFill/>
            <a:miter lim="800000"/>
          </a:ln>
        </p:spPr>
        <p:txBody>
          <a:bodyPr wrap="square">
            <a:spAutoFit/>
          </a:bodyPr>
          <a:lstStyle/>
          <a:p>
            <a:pPr algn="ctr">
              <a:buFontTx/>
              <a:buNone/>
            </a:pPr>
            <a:r>
              <a:rPr lang="zh-CN" altLang="en-US" sz="2000" dirty="0">
                <a:solidFill>
                  <a:schemeClr val="accent1"/>
                </a:solidFill>
                <a:latin typeface="微软雅黑" panose="020B0503020204020204" pitchFamily="34" charset="-122"/>
                <a:ea typeface="微软雅黑" panose="020B0503020204020204" pitchFamily="34" charset="-122"/>
              </a:rPr>
              <a:t>产品运行</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3" name="AutoShape 3"/>
          <p:cNvSpPr>
            <a:spLocks noChangeAspect="1" noChangeArrowheads="1" noTextEdit="1"/>
          </p:cNvSpPr>
          <p:nvPr/>
        </p:nvSpPr>
        <p:spPr bwMode="auto">
          <a:xfrm>
            <a:off x="4131405" y="2673453"/>
            <a:ext cx="542832" cy="541390"/>
          </a:xfrm>
          <a:prstGeom prst="rect">
            <a:avLst/>
          </a:prstGeom>
          <a:noFill/>
          <a:ln w="9525">
            <a:noFill/>
            <a:miter lim="800000"/>
          </a:ln>
        </p:spPr>
        <p:txBody>
          <a:bodyPr/>
          <a:lstStyle/>
          <a:p>
            <a:endParaRPr lang="zh-CN" altLang="en-US"/>
          </a:p>
        </p:txBody>
      </p:sp>
      <p:sp>
        <p:nvSpPr>
          <p:cNvPr id="44" name="Oval 5"/>
          <p:cNvSpPr>
            <a:spLocks noChangeArrowheads="1"/>
          </p:cNvSpPr>
          <p:nvPr/>
        </p:nvSpPr>
        <p:spPr bwMode="auto">
          <a:xfrm>
            <a:off x="4131405" y="2673453"/>
            <a:ext cx="548607" cy="547165"/>
          </a:xfrm>
          <a:prstGeom prst="ellipse">
            <a:avLst/>
          </a:prstGeom>
          <a:solidFill>
            <a:schemeClr val="bg2"/>
          </a:solidFill>
          <a:ln w="9525">
            <a:noFill/>
            <a:round/>
          </a:ln>
        </p:spPr>
        <p:txBody>
          <a:bodyPr/>
          <a:lstStyle/>
          <a:p>
            <a:pPr>
              <a:buFontTx/>
              <a:buNone/>
            </a:pPr>
            <a:endParaRPr lang="zh-CN" altLang="en-US"/>
          </a:p>
        </p:txBody>
      </p:sp>
      <p:sp>
        <p:nvSpPr>
          <p:cNvPr id="45" name="Oval 6"/>
          <p:cNvSpPr>
            <a:spLocks noChangeArrowheads="1"/>
          </p:cNvSpPr>
          <p:nvPr/>
        </p:nvSpPr>
        <p:spPr bwMode="auto">
          <a:xfrm>
            <a:off x="4185380" y="2727427"/>
            <a:ext cx="451879" cy="450435"/>
          </a:xfrm>
          <a:prstGeom prst="ellipse">
            <a:avLst/>
          </a:prstGeom>
          <a:solidFill>
            <a:schemeClr val="accent1"/>
          </a:solidFill>
          <a:ln w="9525">
            <a:noFill/>
            <a:round/>
          </a:ln>
        </p:spPr>
        <p:txBody>
          <a:bodyPr/>
          <a:lstStyle/>
          <a:p>
            <a:pPr>
              <a:buFontTx/>
              <a:buNone/>
            </a:pPr>
            <a:endParaRPr lang="zh-CN" altLang="en-US"/>
          </a:p>
        </p:txBody>
      </p:sp>
      <p:sp>
        <p:nvSpPr>
          <p:cNvPr id="46" name="TextBox 24"/>
          <p:cNvSpPr txBox="1">
            <a:spLocks noChangeArrowheads="1"/>
          </p:cNvSpPr>
          <p:nvPr/>
        </p:nvSpPr>
        <p:spPr bwMode="auto">
          <a:xfrm>
            <a:off x="4264756" y="2741716"/>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3</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7" name="TextBox 25"/>
          <p:cNvSpPr txBox="1">
            <a:spLocks noChangeArrowheads="1"/>
          </p:cNvSpPr>
          <p:nvPr/>
        </p:nvSpPr>
        <p:spPr bwMode="auto">
          <a:xfrm>
            <a:off x="881807" y="2727768"/>
            <a:ext cx="1999075" cy="400110"/>
          </a:xfrm>
          <a:prstGeom prst="rect">
            <a:avLst/>
          </a:prstGeom>
          <a:noFill/>
          <a:ln w="9525">
            <a:noFill/>
            <a:miter lim="800000"/>
          </a:ln>
        </p:spPr>
        <p:txBody>
          <a:bodyPr wrap="square">
            <a:spAutoFit/>
          </a:bodyPr>
          <a:lstStyle/>
          <a:p>
            <a:pPr algn="ctr">
              <a:buFontTx/>
              <a:buNone/>
            </a:pPr>
            <a:r>
              <a:rPr lang="zh-CN" altLang="en-US" sz="2000" dirty="0">
                <a:solidFill>
                  <a:schemeClr val="accent1"/>
                </a:solidFill>
                <a:latin typeface="微软雅黑" panose="020B0503020204020204" pitchFamily="34" charset="-122"/>
                <a:ea typeface="微软雅黑" panose="020B0503020204020204" pitchFamily="34" charset="-122"/>
              </a:rPr>
              <a:t>市场分析</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8" name="AutoShape 3"/>
          <p:cNvSpPr>
            <a:spLocks noChangeAspect="1" noChangeArrowheads="1" noTextEdit="1"/>
          </p:cNvSpPr>
          <p:nvPr/>
        </p:nvSpPr>
        <p:spPr bwMode="auto">
          <a:xfrm>
            <a:off x="3951385" y="3588269"/>
            <a:ext cx="542832" cy="541388"/>
          </a:xfrm>
          <a:prstGeom prst="rect">
            <a:avLst/>
          </a:prstGeom>
          <a:noFill/>
          <a:ln w="9525">
            <a:noFill/>
            <a:miter lim="800000"/>
          </a:ln>
        </p:spPr>
        <p:txBody>
          <a:bodyPr/>
          <a:lstStyle/>
          <a:p>
            <a:endParaRPr lang="zh-CN" altLang="en-US"/>
          </a:p>
        </p:txBody>
      </p:sp>
      <p:sp>
        <p:nvSpPr>
          <p:cNvPr id="49" name="Oval 5"/>
          <p:cNvSpPr>
            <a:spLocks noChangeArrowheads="1"/>
          </p:cNvSpPr>
          <p:nvPr/>
        </p:nvSpPr>
        <p:spPr bwMode="auto">
          <a:xfrm>
            <a:off x="4095153" y="3393533"/>
            <a:ext cx="548607" cy="547163"/>
          </a:xfrm>
          <a:prstGeom prst="ellipse">
            <a:avLst/>
          </a:prstGeom>
          <a:solidFill>
            <a:schemeClr val="bg2"/>
          </a:solidFill>
          <a:ln w="9525">
            <a:noFill/>
            <a:round/>
          </a:ln>
        </p:spPr>
        <p:txBody>
          <a:bodyPr/>
          <a:lstStyle/>
          <a:p>
            <a:pPr>
              <a:buFontTx/>
              <a:buNone/>
            </a:pPr>
            <a:endParaRPr lang="zh-CN" altLang="en-US"/>
          </a:p>
        </p:txBody>
      </p:sp>
      <p:sp>
        <p:nvSpPr>
          <p:cNvPr id="50" name="Oval 6"/>
          <p:cNvSpPr>
            <a:spLocks noChangeArrowheads="1"/>
          </p:cNvSpPr>
          <p:nvPr/>
        </p:nvSpPr>
        <p:spPr bwMode="auto">
          <a:xfrm>
            <a:off x="4167161" y="3434061"/>
            <a:ext cx="451879" cy="450435"/>
          </a:xfrm>
          <a:prstGeom prst="ellipse">
            <a:avLst/>
          </a:prstGeom>
          <a:solidFill>
            <a:schemeClr val="accent2"/>
          </a:solidFill>
          <a:ln w="9525">
            <a:noFill/>
            <a:round/>
          </a:ln>
        </p:spPr>
        <p:txBody>
          <a:bodyPr/>
          <a:lstStyle/>
          <a:p>
            <a:pPr>
              <a:buFontTx/>
              <a:buNone/>
            </a:pPr>
            <a:endParaRPr lang="zh-CN" altLang="en-US"/>
          </a:p>
        </p:txBody>
      </p:sp>
      <p:sp>
        <p:nvSpPr>
          <p:cNvPr id="51" name="TextBox 29"/>
          <p:cNvSpPr txBox="1">
            <a:spLocks noChangeArrowheads="1"/>
          </p:cNvSpPr>
          <p:nvPr/>
        </p:nvSpPr>
        <p:spPr bwMode="auto">
          <a:xfrm>
            <a:off x="4246537" y="3446762"/>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4</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52" name="TextBox 30"/>
          <p:cNvSpPr txBox="1">
            <a:spLocks noChangeArrowheads="1"/>
          </p:cNvSpPr>
          <p:nvPr/>
        </p:nvSpPr>
        <p:spPr bwMode="auto">
          <a:xfrm>
            <a:off x="863588" y="3434402"/>
            <a:ext cx="1999075" cy="400110"/>
          </a:xfrm>
          <a:prstGeom prst="rect">
            <a:avLst/>
          </a:prstGeom>
          <a:noFill/>
          <a:ln w="9525">
            <a:noFill/>
            <a:miter lim="800000"/>
          </a:ln>
        </p:spPr>
        <p:txBody>
          <a:bodyPr wrap="square">
            <a:spAutoFit/>
          </a:bodyPr>
          <a:lstStyle/>
          <a:p>
            <a:pPr algn="ctr">
              <a:buFontTx/>
              <a:buNone/>
            </a:pPr>
            <a:r>
              <a:rPr lang="zh-CN" altLang="en-US" sz="2000" dirty="0">
                <a:solidFill>
                  <a:schemeClr val="accent1"/>
                </a:solidFill>
                <a:latin typeface="微软雅黑" panose="020B0503020204020204" pitchFamily="34" charset="-122"/>
                <a:ea typeface="微软雅黑" panose="020B0503020204020204" pitchFamily="34" charset="-122"/>
              </a:rPr>
              <a:t>投资回报</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50" fill="hold"/>
                                        <p:tgtEl>
                                          <p:spTgt spid="13"/>
                                        </p:tgtEl>
                                        <p:attrNameLst>
                                          <p:attrName>ppt_w</p:attrName>
                                        </p:attrNameLst>
                                      </p:cBhvr>
                                      <p:tavLst>
                                        <p:tav tm="0">
                                          <p:val>
                                            <p:fltVal val="0"/>
                                          </p:val>
                                        </p:tav>
                                        <p:tav tm="100000">
                                          <p:val>
                                            <p:strVal val="#ppt_w"/>
                                          </p:val>
                                        </p:tav>
                                      </p:tavLst>
                                    </p:anim>
                                    <p:anim calcmode="lin" valueType="num">
                                      <p:cBhvr>
                                        <p:cTn id="14" dur="250" fill="hold"/>
                                        <p:tgtEl>
                                          <p:spTgt spid="13"/>
                                        </p:tgtEl>
                                        <p:attrNameLst>
                                          <p:attrName>ppt_h</p:attrName>
                                        </p:attrNameLst>
                                      </p:cBhvr>
                                      <p:tavLst>
                                        <p:tav tm="0">
                                          <p:val>
                                            <p:fltVal val="0"/>
                                          </p:val>
                                        </p:tav>
                                        <p:tav tm="100000">
                                          <p:val>
                                            <p:strVal val="#ppt_h"/>
                                          </p:val>
                                        </p:tav>
                                      </p:tavLst>
                                    </p:anim>
                                    <p:animEffect transition="in" filter="fade">
                                      <p:cBhvr>
                                        <p:cTn id="15" dur="250"/>
                                        <p:tgtEl>
                                          <p:spTgt spid="13"/>
                                        </p:tgtEl>
                                      </p:cBhvr>
                                    </p:animEffect>
                                  </p:childTnLst>
                                </p:cTn>
                              </p:par>
                            </p:childTnLst>
                          </p:cTn>
                        </p:par>
                        <p:par>
                          <p:cTn id="16" fill="hold">
                            <p:stCondLst>
                              <p:cond delay="1000"/>
                            </p:stCondLst>
                            <p:childTnLst>
                              <p:par>
                                <p:cTn id="17" presetID="52"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3"/>
                                        </p:tgtEl>
                                        <p:attrNameLst>
                                          <p:attrName>style.visibility</p:attrName>
                                        </p:attrNameLst>
                                      </p:cBhvr>
                                      <p:to>
                                        <p:strVal val="visible"/>
                                      </p:to>
                                    </p:set>
                                    <p:animScale>
                                      <p:cBhvr>
                                        <p:cTn id="1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33"/>
                                        </p:tgtEl>
                                        <p:attrNameLst>
                                          <p:attrName>ppt_x</p:attrName>
                                          <p:attrName>ppt_y</p:attrName>
                                        </p:attrNameLst>
                                      </p:cBhvr>
                                      <p:rCtr x="0" y="0"/>
                                    </p:animMotion>
                                    <p:animEffect transition="in" filter="fade">
                                      <p:cBhvr>
                                        <p:cTn id="21" dur="1000"/>
                                        <p:tgtEl>
                                          <p:spTgt spid="33"/>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Scale>
                                      <p:cBhvr>
                                        <p:cTn id="24"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34"/>
                                        </p:tgtEl>
                                        <p:attrNameLst>
                                          <p:attrName>ppt_x</p:attrName>
                                          <p:attrName>ppt_y</p:attrName>
                                        </p:attrNameLst>
                                      </p:cBhvr>
                                      <p:rCtr x="0" y="0"/>
                                    </p:animMotion>
                                    <p:animEffect transition="in" filter="fade">
                                      <p:cBhvr>
                                        <p:cTn id="26" dur="1000"/>
                                        <p:tgtEl>
                                          <p:spTgt spid="34"/>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Scale>
                                      <p:cBhvr>
                                        <p:cTn id="29"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35"/>
                                        </p:tgtEl>
                                        <p:attrNameLst>
                                          <p:attrName>ppt_x</p:attrName>
                                          <p:attrName>ppt_y</p:attrName>
                                        </p:attrNameLst>
                                      </p:cBhvr>
                                      <p:rCtr x="0" y="0"/>
                                    </p:animMotion>
                                    <p:animEffect transition="in" filter="fade">
                                      <p:cBhvr>
                                        <p:cTn id="31" dur="1000"/>
                                        <p:tgtEl>
                                          <p:spTgt spid="35"/>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Scale>
                                      <p:cBhvr>
                                        <p:cTn id="34"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6"/>
                                        </p:tgtEl>
                                        <p:attrNameLst>
                                          <p:attrName>ppt_x</p:attrName>
                                          <p:attrName>ppt_y</p:attrName>
                                        </p:attrNameLst>
                                      </p:cBhvr>
                                      <p:rCtr x="0" y="0"/>
                                    </p:animMotion>
                                    <p:animEffect transition="in" filter="fade">
                                      <p:cBhvr>
                                        <p:cTn id="36" dur="1000"/>
                                        <p:tgtEl>
                                          <p:spTgt spid="36"/>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childTnLst>
                          </p:cTn>
                        </p:par>
                        <p:par>
                          <p:cTn id="41" fill="hold">
                            <p:stCondLst>
                              <p:cond delay="2500"/>
                            </p:stCondLst>
                            <p:childTnLst>
                              <p:par>
                                <p:cTn id="42" presetID="52" presetClass="entr" presetSubtype="0" fill="hold" grpId="0" nodeType="afterEffect" nodePh="1">
                                  <p:stCondLst>
                                    <p:cond delay="0"/>
                                  </p:stCondLst>
                                  <p:endCondLst>
                                    <p:cond evt="begin" delay="0">
                                      <p:tn val="42"/>
                                    </p:cond>
                                  </p:endCondLst>
                                  <p:childTnLst>
                                    <p:set>
                                      <p:cBhvr>
                                        <p:cTn id="43" dur="1" fill="hold">
                                          <p:stCondLst>
                                            <p:cond delay="0"/>
                                          </p:stCondLst>
                                        </p:cTn>
                                        <p:tgtEl>
                                          <p:spTgt spid="38"/>
                                        </p:tgtEl>
                                        <p:attrNameLst>
                                          <p:attrName>style.visibility</p:attrName>
                                        </p:attrNameLst>
                                      </p:cBhvr>
                                      <p:to>
                                        <p:strVal val="visible"/>
                                      </p:to>
                                    </p:set>
                                    <p:animScale>
                                      <p:cBhvr>
                                        <p:cTn id="44"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38"/>
                                        </p:tgtEl>
                                        <p:attrNameLst>
                                          <p:attrName>ppt_x</p:attrName>
                                          <p:attrName>ppt_y</p:attrName>
                                        </p:attrNameLst>
                                      </p:cBhvr>
                                      <p:rCtr x="0" y="0"/>
                                    </p:animMotion>
                                    <p:animEffect transition="in" filter="fade">
                                      <p:cBhvr>
                                        <p:cTn id="46" dur="1000"/>
                                        <p:tgtEl>
                                          <p:spTgt spid="38"/>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Scale>
                                      <p:cBhvr>
                                        <p:cTn id="49"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39"/>
                                        </p:tgtEl>
                                        <p:attrNameLst>
                                          <p:attrName>ppt_x</p:attrName>
                                          <p:attrName>ppt_y</p:attrName>
                                        </p:attrNameLst>
                                      </p:cBhvr>
                                      <p:rCtr x="0" y="0"/>
                                    </p:animMotion>
                                    <p:animEffect transition="in" filter="fade">
                                      <p:cBhvr>
                                        <p:cTn id="51" dur="1000"/>
                                        <p:tgtEl>
                                          <p:spTgt spid="39"/>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Scale>
                                      <p:cBhvr>
                                        <p:cTn id="54"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40"/>
                                        </p:tgtEl>
                                        <p:attrNameLst>
                                          <p:attrName>ppt_x</p:attrName>
                                          <p:attrName>ppt_y</p:attrName>
                                        </p:attrNameLst>
                                      </p:cBhvr>
                                      <p:rCtr x="0" y="0"/>
                                    </p:animMotion>
                                    <p:animEffect transition="in" filter="fade">
                                      <p:cBhvr>
                                        <p:cTn id="56" dur="1000"/>
                                        <p:tgtEl>
                                          <p:spTgt spid="40"/>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Scale>
                                      <p:cBhvr>
                                        <p:cTn id="5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41"/>
                                        </p:tgtEl>
                                        <p:attrNameLst>
                                          <p:attrName>ppt_x</p:attrName>
                                          <p:attrName>ppt_y</p:attrName>
                                        </p:attrNameLst>
                                      </p:cBhvr>
                                      <p:rCtr x="0" y="0"/>
                                    </p:animMotion>
                                    <p:animEffect transition="in" filter="fade">
                                      <p:cBhvr>
                                        <p:cTn id="61" dur="1000"/>
                                        <p:tgtEl>
                                          <p:spTgt spid="41"/>
                                        </p:tgtEl>
                                      </p:cBhvr>
                                    </p:animEffect>
                                  </p:childTnLst>
                                </p:cTn>
                              </p:par>
                            </p:childTnLst>
                          </p:cTn>
                        </p:par>
                        <p:par>
                          <p:cTn id="62" fill="hold">
                            <p:stCondLst>
                              <p:cond delay="35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childTnLst>
                          </p:cTn>
                        </p:par>
                        <p:par>
                          <p:cTn id="66" fill="hold">
                            <p:stCondLst>
                              <p:cond delay="4000"/>
                            </p:stCondLst>
                            <p:childTnLst>
                              <p:par>
                                <p:cTn id="67" presetID="52" presetClass="entr" presetSubtype="0" fill="hold" grpId="0" nodeType="afterEffect" nodePh="1">
                                  <p:stCondLst>
                                    <p:cond delay="0"/>
                                  </p:stCondLst>
                                  <p:endCondLst>
                                    <p:cond evt="begin" delay="0">
                                      <p:tn val="67"/>
                                    </p:cond>
                                  </p:endCondLst>
                                  <p:childTnLst>
                                    <p:set>
                                      <p:cBhvr>
                                        <p:cTn id="68" dur="1" fill="hold">
                                          <p:stCondLst>
                                            <p:cond delay="0"/>
                                          </p:stCondLst>
                                        </p:cTn>
                                        <p:tgtEl>
                                          <p:spTgt spid="43"/>
                                        </p:tgtEl>
                                        <p:attrNameLst>
                                          <p:attrName>style.visibility</p:attrName>
                                        </p:attrNameLst>
                                      </p:cBhvr>
                                      <p:to>
                                        <p:strVal val="visible"/>
                                      </p:to>
                                    </p:set>
                                    <p:animScale>
                                      <p:cBhvr>
                                        <p:cTn id="69"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43"/>
                                        </p:tgtEl>
                                        <p:attrNameLst>
                                          <p:attrName>ppt_x</p:attrName>
                                          <p:attrName>ppt_y</p:attrName>
                                        </p:attrNameLst>
                                      </p:cBhvr>
                                      <p:rCtr x="0" y="0"/>
                                    </p:animMotion>
                                    <p:animEffect transition="in" filter="fade">
                                      <p:cBhvr>
                                        <p:cTn id="71" dur="1000"/>
                                        <p:tgtEl>
                                          <p:spTgt spid="43"/>
                                        </p:tgtEl>
                                      </p:cBhvr>
                                    </p:animEffect>
                                  </p:childTnLst>
                                </p:cTn>
                              </p:par>
                              <p:par>
                                <p:cTn id="72" presetID="52" presetClass="entr" presetSubtype="0"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Scale>
                                      <p:cBhvr>
                                        <p:cTn id="74"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5" dur="1000" decel="50000" fill="hold">
                                          <p:stCondLst>
                                            <p:cond delay="0"/>
                                          </p:stCondLst>
                                        </p:cTn>
                                        <p:tgtEl>
                                          <p:spTgt spid="44"/>
                                        </p:tgtEl>
                                        <p:attrNameLst>
                                          <p:attrName>ppt_x</p:attrName>
                                          <p:attrName>ppt_y</p:attrName>
                                        </p:attrNameLst>
                                      </p:cBhvr>
                                      <p:rCtr x="0" y="0"/>
                                    </p:animMotion>
                                    <p:animEffect transition="in" filter="fade">
                                      <p:cBhvr>
                                        <p:cTn id="76" dur="1000"/>
                                        <p:tgtEl>
                                          <p:spTgt spid="44"/>
                                        </p:tgtEl>
                                      </p:cBhvr>
                                    </p:animEffect>
                                  </p:childTnLst>
                                </p:cTn>
                              </p:par>
                              <p:par>
                                <p:cTn id="77" presetID="52"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Scale>
                                      <p:cBhvr>
                                        <p:cTn id="79"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0" dur="1000" decel="50000" fill="hold">
                                          <p:stCondLst>
                                            <p:cond delay="0"/>
                                          </p:stCondLst>
                                        </p:cTn>
                                        <p:tgtEl>
                                          <p:spTgt spid="45"/>
                                        </p:tgtEl>
                                        <p:attrNameLst>
                                          <p:attrName>ppt_x</p:attrName>
                                          <p:attrName>ppt_y</p:attrName>
                                        </p:attrNameLst>
                                      </p:cBhvr>
                                      <p:rCtr x="0" y="0"/>
                                    </p:animMotion>
                                    <p:animEffect transition="in" filter="fade">
                                      <p:cBhvr>
                                        <p:cTn id="81" dur="1000"/>
                                        <p:tgtEl>
                                          <p:spTgt spid="45"/>
                                        </p:tgtEl>
                                      </p:cBhvr>
                                    </p:animEffect>
                                  </p:childTnLst>
                                </p:cTn>
                              </p:par>
                              <p:par>
                                <p:cTn id="82" presetID="52" presetClass="entr" presetSubtype="0"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Scale>
                                      <p:cBhvr>
                                        <p:cTn id="8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5" dur="1000" decel="50000" fill="hold">
                                          <p:stCondLst>
                                            <p:cond delay="0"/>
                                          </p:stCondLst>
                                        </p:cTn>
                                        <p:tgtEl>
                                          <p:spTgt spid="46"/>
                                        </p:tgtEl>
                                        <p:attrNameLst>
                                          <p:attrName>ppt_x</p:attrName>
                                          <p:attrName>ppt_y</p:attrName>
                                        </p:attrNameLst>
                                      </p:cBhvr>
                                      <p:rCtr x="0" y="0"/>
                                    </p:animMotion>
                                    <p:animEffect transition="in" filter="fade">
                                      <p:cBhvr>
                                        <p:cTn id="86" dur="1000"/>
                                        <p:tgtEl>
                                          <p:spTgt spid="46"/>
                                        </p:tgtEl>
                                      </p:cBhvr>
                                    </p:animEffect>
                                  </p:childTnLst>
                                </p:cTn>
                              </p:par>
                            </p:childTnLst>
                          </p:cTn>
                        </p:par>
                        <p:par>
                          <p:cTn id="87" fill="hold">
                            <p:stCondLst>
                              <p:cond delay="5000"/>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5500"/>
                            </p:stCondLst>
                            <p:childTnLst>
                              <p:par>
                                <p:cTn id="92" presetID="52" presetClass="entr" presetSubtype="0" fill="hold" grpId="0" nodeType="afterEffect" nodePh="1">
                                  <p:stCondLst>
                                    <p:cond delay="0"/>
                                  </p:stCondLst>
                                  <p:endCondLst>
                                    <p:cond evt="begin" delay="0">
                                      <p:tn val="92"/>
                                    </p:cond>
                                  </p:endCondLst>
                                  <p:childTnLst>
                                    <p:set>
                                      <p:cBhvr>
                                        <p:cTn id="93" dur="1" fill="hold">
                                          <p:stCondLst>
                                            <p:cond delay="0"/>
                                          </p:stCondLst>
                                        </p:cTn>
                                        <p:tgtEl>
                                          <p:spTgt spid="48"/>
                                        </p:tgtEl>
                                        <p:attrNameLst>
                                          <p:attrName>style.visibility</p:attrName>
                                        </p:attrNameLst>
                                      </p:cBhvr>
                                      <p:to>
                                        <p:strVal val="visible"/>
                                      </p:to>
                                    </p:set>
                                    <p:animScale>
                                      <p:cBhvr>
                                        <p:cTn id="94"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5" dur="1000" decel="50000" fill="hold">
                                          <p:stCondLst>
                                            <p:cond delay="0"/>
                                          </p:stCondLst>
                                        </p:cTn>
                                        <p:tgtEl>
                                          <p:spTgt spid="48"/>
                                        </p:tgtEl>
                                        <p:attrNameLst>
                                          <p:attrName>ppt_x</p:attrName>
                                          <p:attrName>ppt_y</p:attrName>
                                        </p:attrNameLst>
                                      </p:cBhvr>
                                      <p:rCtr x="0" y="0"/>
                                    </p:animMotion>
                                    <p:animEffect transition="in" filter="fade">
                                      <p:cBhvr>
                                        <p:cTn id="96" dur="1000"/>
                                        <p:tgtEl>
                                          <p:spTgt spid="48"/>
                                        </p:tgtEl>
                                      </p:cBhvr>
                                    </p:animEffect>
                                  </p:childTnLst>
                                </p:cTn>
                              </p:par>
                              <p:par>
                                <p:cTn id="97" presetID="52"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Scale>
                                      <p:cBhvr>
                                        <p:cTn id="99"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0" dur="1000" decel="50000" fill="hold">
                                          <p:stCondLst>
                                            <p:cond delay="0"/>
                                          </p:stCondLst>
                                        </p:cTn>
                                        <p:tgtEl>
                                          <p:spTgt spid="49"/>
                                        </p:tgtEl>
                                        <p:attrNameLst>
                                          <p:attrName>ppt_x</p:attrName>
                                          <p:attrName>ppt_y</p:attrName>
                                        </p:attrNameLst>
                                      </p:cBhvr>
                                      <p:rCtr x="0" y="0"/>
                                    </p:animMotion>
                                    <p:animEffect transition="in" filter="fade">
                                      <p:cBhvr>
                                        <p:cTn id="101" dur="1000"/>
                                        <p:tgtEl>
                                          <p:spTgt spid="49"/>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50"/>
                                        </p:tgtEl>
                                        <p:attrNameLst>
                                          <p:attrName>style.visibility</p:attrName>
                                        </p:attrNameLst>
                                      </p:cBhvr>
                                      <p:to>
                                        <p:strVal val="visible"/>
                                      </p:to>
                                    </p:set>
                                    <p:animScale>
                                      <p:cBhvr>
                                        <p:cTn id="104"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5" dur="1000" decel="50000" fill="hold">
                                          <p:stCondLst>
                                            <p:cond delay="0"/>
                                          </p:stCondLst>
                                        </p:cTn>
                                        <p:tgtEl>
                                          <p:spTgt spid="50"/>
                                        </p:tgtEl>
                                        <p:attrNameLst>
                                          <p:attrName>ppt_x</p:attrName>
                                          <p:attrName>ppt_y</p:attrName>
                                        </p:attrNameLst>
                                      </p:cBhvr>
                                      <p:rCtr x="0" y="0"/>
                                    </p:animMotion>
                                    <p:animEffect transition="in" filter="fade">
                                      <p:cBhvr>
                                        <p:cTn id="106" dur="1000"/>
                                        <p:tgtEl>
                                          <p:spTgt spid="50"/>
                                        </p:tgtEl>
                                      </p:cBhvr>
                                    </p:animEffect>
                                  </p:childTnLst>
                                </p:cTn>
                              </p:par>
                              <p:par>
                                <p:cTn id="107" presetID="52"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Scale>
                                      <p:cBhvr>
                                        <p:cTn id="109"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0" dur="1000" decel="50000" fill="hold">
                                          <p:stCondLst>
                                            <p:cond delay="0"/>
                                          </p:stCondLst>
                                        </p:cTn>
                                        <p:tgtEl>
                                          <p:spTgt spid="51"/>
                                        </p:tgtEl>
                                        <p:attrNameLst>
                                          <p:attrName>ppt_x</p:attrName>
                                          <p:attrName>ppt_y</p:attrName>
                                        </p:attrNameLst>
                                      </p:cBhvr>
                                      <p:rCtr x="0" y="0"/>
                                    </p:animMotion>
                                    <p:animEffect transition="in" filter="fade">
                                      <p:cBhvr>
                                        <p:cTn id="111" dur="1000"/>
                                        <p:tgtEl>
                                          <p:spTgt spid="51"/>
                                        </p:tgtEl>
                                      </p:cBhvr>
                                    </p:animEffect>
                                  </p:childTnLst>
                                </p:cTn>
                              </p:par>
                            </p:childTnLst>
                          </p:cTn>
                        </p:par>
                        <p:par>
                          <p:cTn id="112" fill="hold">
                            <p:stCondLst>
                              <p:cond delay="6500"/>
                            </p:stCondLst>
                            <p:childTnLst>
                              <p:par>
                                <p:cTn id="113" presetID="22" presetClass="entr" presetSubtype="8" fill="hold" grpId="0" nodeType="after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wipe(left)">
                                      <p:cBhvr>
                                        <p:cTn id="11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3" grpId="0" animBg="1"/>
      <p:bldP spid="34" grpId="0" animBg="1" autoUpdateAnimBg="0"/>
      <p:bldP spid="35" grpId="0" animBg="1" autoUpdateAnimBg="0"/>
      <p:bldP spid="36" grpId="0" autoUpdateAnimBg="0"/>
      <p:bldP spid="37" grpId="0" autoUpdateAnimBg="0"/>
      <p:bldP spid="38" grpId="0" animBg="1"/>
      <p:bldP spid="39" grpId="0" animBg="1" autoUpdateAnimBg="0"/>
      <p:bldP spid="40" grpId="0" animBg="1" autoUpdateAnimBg="0"/>
      <p:bldP spid="41" grpId="0" autoUpdateAnimBg="0"/>
      <p:bldP spid="42" grpId="0" autoUpdateAnimBg="0"/>
      <p:bldP spid="43" grpId="0" animBg="1"/>
      <p:bldP spid="44" grpId="0" animBg="1" autoUpdateAnimBg="0"/>
      <p:bldP spid="45" grpId="0" animBg="1" autoUpdateAnimBg="0"/>
      <p:bldP spid="46" grpId="0" autoUpdateAnimBg="0"/>
      <p:bldP spid="47" grpId="0" autoUpdateAnimBg="0"/>
      <p:bldP spid="48" grpId="0" animBg="1"/>
      <p:bldP spid="49" grpId="0" animBg="1" autoUpdateAnimBg="0"/>
      <p:bldP spid="50" grpId="0" animBg="1" autoUpdateAnimBg="0"/>
      <p:bldP spid="51" grpId="0" autoUpdateAnimBg="0"/>
      <p:bldP spid="5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01 130"/>
          <p:cNvSpPr/>
          <p:nvPr>
            <p:custDataLst>
              <p:tags r:id="rId1"/>
            </p:custDataLst>
          </p:nvPr>
        </p:nvSpPr>
        <p:spPr>
          <a:xfrm>
            <a:off x="3910115" y="1368046"/>
            <a:ext cx="1168269" cy="11646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5" name="PA_01 134"/>
          <p:cNvGrpSpPr/>
          <p:nvPr>
            <p:custDataLst>
              <p:tags r:id="rId2"/>
            </p:custDataLst>
          </p:nvPr>
        </p:nvGrpSpPr>
        <p:grpSpPr>
          <a:xfrm>
            <a:off x="4031940" y="1420416"/>
            <a:ext cx="1008112" cy="1004966"/>
            <a:chOff x="3768359" y="1725446"/>
            <a:chExt cx="1930605" cy="1930605"/>
          </a:xfrm>
        </p:grpSpPr>
        <p:sp>
          <p:nvSpPr>
            <p:cNvPr id="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Oval 5"/>
            <p:cNvSpPr>
              <a:spLocks noChangeArrowheads="1"/>
            </p:cNvSpPr>
            <p:nvPr/>
          </p:nvSpPr>
          <p:spPr bwMode="auto">
            <a:xfrm>
              <a:off x="3823758" y="1780845"/>
              <a:ext cx="1819806" cy="1819807"/>
            </a:xfrm>
            <a:prstGeom prst="ellipse">
              <a:avLst/>
            </a:prstGeom>
            <a:solidFill>
              <a:schemeClr val="accent1"/>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8" name="PA_01 146"/>
          <p:cNvSpPr/>
          <p:nvPr>
            <p:custDataLst>
              <p:tags r:id="rId3"/>
            </p:custDataLst>
          </p:nvPr>
        </p:nvSpPr>
        <p:spPr>
          <a:xfrm>
            <a:off x="4203366" y="1638599"/>
            <a:ext cx="694998" cy="570033"/>
          </a:xfrm>
          <a:prstGeom prst="rect">
            <a:avLst/>
          </a:prstGeom>
          <a:effectLst/>
        </p:spPr>
        <p:txBody>
          <a:bodyPr wrap="square" lIns="76840" tIns="38420" rIns="76840" bIns="38420">
            <a:spAutoFit/>
          </a:bodyPr>
          <a:lstStyle/>
          <a:p>
            <a:pPr algn="ctr"/>
            <a:r>
              <a:rPr lang="en-US" altLang="zh-CN"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01</a:t>
            </a:r>
            <a:endParaRPr lang="zh-CN" altLang="en-US"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 name="矩形 8"/>
          <p:cNvSpPr/>
          <p:nvPr/>
        </p:nvSpPr>
        <p:spPr>
          <a:xfrm>
            <a:off x="3170172" y="2742148"/>
            <a:ext cx="2808312" cy="438592"/>
          </a:xfrm>
          <a:prstGeom prst="rect">
            <a:avLst/>
          </a:prstGeom>
        </p:spPr>
        <p:txBody>
          <a:bodyPr wrap="square" lIns="68589" tIns="34295" rIns="68589" bIns="34295">
            <a:spAutoFit/>
          </a:bodyPr>
          <a:lstStyle/>
          <a:p>
            <a:pPr algn="ctr">
              <a:buFontTx/>
              <a:buNone/>
            </a:pPr>
            <a:r>
              <a:rPr lang="zh-CN" altLang="en-US" sz="2400" b="1" dirty="0">
                <a:solidFill>
                  <a:schemeClr val="accent1"/>
                </a:solidFill>
                <a:latin typeface="微软雅黑" panose="020B0503020204020204" pitchFamily="34" charset="-122"/>
                <a:ea typeface="微软雅黑" panose="020B0503020204020204" pitchFamily="34" charset="-122"/>
              </a:rPr>
              <a:t>项目介绍</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2486096" y="3308050"/>
            <a:ext cx="4464496" cy="484758"/>
          </a:xfrm>
          <a:prstGeom prst="rect">
            <a:avLst/>
          </a:prstGeom>
        </p:spPr>
        <p:txBody>
          <a:bodyPr wrap="square" lIns="68589" tIns="34295" rIns="68589" bIns="34295">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50" fill="hold"/>
                                        <p:tgtEl>
                                          <p:spTgt spid="8"/>
                                        </p:tgtEl>
                                        <p:attrNameLst>
                                          <p:attrName>ppt_w</p:attrName>
                                        </p:attrNameLst>
                                      </p:cBhvr>
                                      <p:tavLst>
                                        <p:tav tm="0">
                                          <p:val>
                                            <p:fltVal val="0"/>
                                          </p:val>
                                        </p:tav>
                                        <p:tav tm="100000">
                                          <p:val>
                                            <p:strVal val="#ppt_w"/>
                                          </p:val>
                                        </p:tav>
                                      </p:tavLst>
                                    </p:anim>
                                    <p:anim calcmode="lin" valueType="num">
                                      <p:cBhvr>
                                        <p:cTn id="20" dur="250" fill="hold"/>
                                        <p:tgtEl>
                                          <p:spTgt spid="8"/>
                                        </p:tgtEl>
                                        <p:attrNameLst>
                                          <p:attrName>ppt_h</p:attrName>
                                        </p:attrNameLst>
                                      </p:cBhvr>
                                      <p:tavLst>
                                        <p:tav tm="0">
                                          <p:val>
                                            <p:fltVal val="0"/>
                                          </p:val>
                                        </p:tav>
                                        <p:tav tm="100000">
                                          <p:val>
                                            <p:strVal val="#ppt_h"/>
                                          </p:val>
                                        </p:tav>
                                      </p:tavLst>
                                    </p:anim>
                                    <p:animEffect transition="in" filter="fade">
                                      <p:cBhvr>
                                        <p:cTn id="21" dur="250"/>
                                        <p:tgtEl>
                                          <p:spTgt spid="8"/>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2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31" presetClass="exit" presetSubtype="0" fill="hold" grpId="1" nodeType="withEffect">
                                  <p:stCondLst>
                                    <p:cond delay="0"/>
                                  </p:stCondLst>
                                  <p:childTnLst>
                                    <p:anim calcmode="lin" valueType="num">
                                      <p:cBhvr>
                                        <p:cTn id="29" dur="250"/>
                                        <p:tgtEl>
                                          <p:spTgt spid="9"/>
                                        </p:tgtEl>
                                        <p:attrNameLst>
                                          <p:attrName>ppt_w</p:attrName>
                                        </p:attrNameLst>
                                      </p:cBhvr>
                                      <p:tavLst>
                                        <p:tav tm="0">
                                          <p:val>
                                            <p:strVal val="ppt_w"/>
                                          </p:val>
                                        </p:tav>
                                        <p:tav tm="100000">
                                          <p:val>
                                            <p:fltVal val="0"/>
                                          </p:val>
                                        </p:tav>
                                      </p:tavLst>
                                    </p:anim>
                                    <p:anim calcmode="lin" valueType="num">
                                      <p:cBhvr>
                                        <p:cTn id="30" dur="250"/>
                                        <p:tgtEl>
                                          <p:spTgt spid="9"/>
                                        </p:tgtEl>
                                        <p:attrNameLst>
                                          <p:attrName>ppt_h</p:attrName>
                                        </p:attrNameLst>
                                      </p:cBhvr>
                                      <p:tavLst>
                                        <p:tav tm="0">
                                          <p:val>
                                            <p:strVal val="ppt_h"/>
                                          </p:val>
                                        </p:tav>
                                        <p:tav tm="100000">
                                          <p:val>
                                            <p:fltVal val="0"/>
                                          </p:val>
                                        </p:tav>
                                      </p:tavLst>
                                    </p:anim>
                                    <p:anim calcmode="lin" valueType="num">
                                      <p:cBhvr>
                                        <p:cTn id="31" dur="250"/>
                                        <p:tgtEl>
                                          <p:spTgt spid="9"/>
                                        </p:tgtEl>
                                        <p:attrNameLst>
                                          <p:attrName>style.rotation</p:attrName>
                                        </p:attrNameLst>
                                      </p:cBhvr>
                                      <p:tavLst>
                                        <p:tav tm="0">
                                          <p:val>
                                            <p:fltVal val="0"/>
                                          </p:val>
                                        </p:tav>
                                        <p:tav tm="100000">
                                          <p:val>
                                            <p:fltVal val="90"/>
                                          </p:val>
                                        </p:tav>
                                      </p:tavLst>
                                    </p:anim>
                                    <p:animEffect transition="out" filter="fade">
                                      <p:cBhvr>
                                        <p:cTn id="32" dur="250"/>
                                        <p:tgtEl>
                                          <p:spTgt spid="9"/>
                                        </p:tgtEl>
                                      </p:cBhvr>
                                    </p:animEffect>
                                    <p:set>
                                      <p:cBhvr>
                                        <p:cTn id="33" dur="1" fill="hold">
                                          <p:stCondLst>
                                            <p:cond delay="249"/>
                                          </p:stCondLst>
                                        </p:cTn>
                                        <p:tgtEl>
                                          <p:spTgt spid="9"/>
                                        </p:tgtEl>
                                        <p:attrNameLst>
                                          <p:attrName>style.visibility</p:attrName>
                                        </p:attrNameLst>
                                      </p:cBhvr>
                                      <p:to>
                                        <p:strVal val="hidden"/>
                                      </p:to>
                                    </p:set>
                                  </p:childTnLst>
                                </p:cTn>
                              </p:par>
                              <p:par>
                                <p:cTn id="34" presetID="31" presetClass="exit" presetSubtype="0" fill="hold" grpId="1" nodeType="withEffect">
                                  <p:stCondLst>
                                    <p:cond delay="0"/>
                                  </p:stCondLst>
                                  <p:childTnLst>
                                    <p:anim calcmode="lin" valueType="num">
                                      <p:cBhvr>
                                        <p:cTn id="35" dur="250"/>
                                        <p:tgtEl>
                                          <p:spTgt spid="10"/>
                                        </p:tgtEl>
                                        <p:attrNameLst>
                                          <p:attrName>ppt_w</p:attrName>
                                        </p:attrNameLst>
                                      </p:cBhvr>
                                      <p:tavLst>
                                        <p:tav tm="0">
                                          <p:val>
                                            <p:strVal val="ppt_w"/>
                                          </p:val>
                                        </p:tav>
                                        <p:tav tm="100000">
                                          <p:val>
                                            <p:fltVal val="0"/>
                                          </p:val>
                                        </p:tav>
                                      </p:tavLst>
                                    </p:anim>
                                    <p:anim calcmode="lin" valueType="num">
                                      <p:cBhvr>
                                        <p:cTn id="36" dur="250"/>
                                        <p:tgtEl>
                                          <p:spTgt spid="10"/>
                                        </p:tgtEl>
                                        <p:attrNameLst>
                                          <p:attrName>ppt_h</p:attrName>
                                        </p:attrNameLst>
                                      </p:cBhvr>
                                      <p:tavLst>
                                        <p:tav tm="0">
                                          <p:val>
                                            <p:strVal val="ppt_h"/>
                                          </p:val>
                                        </p:tav>
                                        <p:tav tm="100000">
                                          <p:val>
                                            <p:fltVal val="0"/>
                                          </p:val>
                                        </p:tav>
                                      </p:tavLst>
                                    </p:anim>
                                    <p:anim calcmode="lin" valueType="num">
                                      <p:cBhvr>
                                        <p:cTn id="37" dur="250"/>
                                        <p:tgtEl>
                                          <p:spTgt spid="10"/>
                                        </p:tgtEl>
                                        <p:attrNameLst>
                                          <p:attrName>style.rotation</p:attrName>
                                        </p:attrNameLst>
                                      </p:cBhvr>
                                      <p:tavLst>
                                        <p:tav tm="0">
                                          <p:val>
                                            <p:fltVal val="0"/>
                                          </p:val>
                                        </p:tav>
                                        <p:tav tm="100000">
                                          <p:val>
                                            <p:fltVal val="90"/>
                                          </p:val>
                                        </p:tav>
                                      </p:tavLst>
                                    </p:anim>
                                    <p:animEffect transition="out" filter="fade">
                                      <p:cBhvr>
                                        <p:cTn id="38" dur="250"/>
                                        <p:tgtEl>
                                          <p:spTgt spid="10"/>
                                        </p:tgtEl>
                                      </p:cBhvr>
                                    </p:animEffect>
                                    <p:set>
                                      <p:cBhvr>
                                        <p:cTn id="39"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9" grpId="1"/>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0272" y="1039544"/>
            <a:ext cx="4718700" cy="3260683"/>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圆角矩形 11"/>
          <p:cNvSpPr/>
          <p:nvPr/>
        </p:nvSpPr>
        <p:spPr>
          <a:xfrm>
            <a:off x="5341013" y="1439834"/>
            <a:ext cx="1642687" cy="484638"/>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3" name="圆角矩形 12"/>
          <p:cNvSpPr/>
          <p:nvPr/>
        </p:nvSpPr>
        <p:spPr>
          <a:xfrm>
            <a:off x="6983700" y="1439834"/>
            <a:ext cx="1980702" cy="48463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4" name="矩形 13"/>
          <p:cNvSpPr/>
          <p:nvPr/>
        </p:nvSpPr>
        <p:spPr>
          <a:xfrm>
            <a:off x="5914641" y="1514559"/>
            <a:ext cx="667019" cy="311121"/>
          </a:xfrm>
          <a:prstGeom prst="rect">
            <a:avLst/>
          </a:prstGeom>
        </p:spPr>
        <p:txBody>
          <a:bodyPr wrap="square">
            <a:spAutoFit/>
          </a:bodyPr>
          <a:lstStyle/>
          <a:p>
            <a:r>
              <a:rPr lang="en-US" altLang="zh-CN" sz="1420" dirty="0">
                <a:solidFill>
                  <a:schemeClr val="bg1"/>
                </a:solidFill>
                <a:latin typeface="冬青黑体简体中文 W3" panose="020B0300000000000000" pitchFamily="34" charset="-122"/>
                <a:ea typeface="冬青黑体简体中文 W3" panose="020B0300000000000000" pitchFamily="34" charset="-122"/>
              </a:rPr>
              <a:t>20%</a:t>
            </a:r>
            <a:endParaRPr lang="en-US" altLang="zh-CN" sz="142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5" name="矩形 14"/>
          <p:cNvSpPr/>
          <p:nvPr/>
        </p:nvSpPr>
        <p:spPr>
          <a:xfrm>
            <a:off x="7726521" y="1514559"/>
            <a:ext cx="666512" cy="311121"/>
          </a:xfrm>
          <a:prstGeom prst="rect">
            <a:avLst/>
          </a:prstGeom>
        </p:spPr>
        <p:txBody>
          <a:bodyPr wrap="square">
            <a:spAutoFit/>
          </a:bodyPr>
          <a:lstStyle/>
          <a:p>
            <a:r>
              <a:rPr lang="en-US" altLang="zh-CN" sz="1420" dirty="0">
                <a:solidFill>
                  <a:schemeClr val="bg1"/>
                </a:solidFill>
                <a:latin typeface="冬青黑体简体中文 W3" panose="020B0300000000000000" pitchFamily="34" charset="-122"/>
                <a:ea typeface="冬青黑体简体中文 W3" panose="020B0300000000000000" pitchFamily="34" charset="-122"/>
              </a:rPr>
              <a:t>80%</a:t>
            </a:r>
            <a:endParaRPr lang="en-US" altLang="zh-CN" sz="142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6" name="Content Placeholder 2"/>
          <p:cNvSpPr txBox="1"/>
          <p:nvPr/>
        </p:nvSpPr>
        <p:spPr>
          <a:xfrm>
            <a:off x="5341013" y="2291471"/>
            <a:ext cx="1304842" cy="254352"/>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341012" y="2508796"/>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5341012" y="3293188"/>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PA_淘宝店chenying0907 6"/>
          <p:cNvSpPr>
            <a:spLocks noChangeArrowheads="1"/>
          </p:cNvSpPr>
          <p:nvPr>
            <p:custDataLst>
              <p:tags r:id="rId1"/>
            </p:custDataLst>
          </p:nvPr>
        </p:nvSpPr>
        <p:spPr bwMode="auto">
          <a:xfrm>
            <a:off x="2556225" y="2883038"/>
            <a:ext cx="387283" cy="387523"/>
          </a:xfrm>
          <a:prstGeom prst="ellipse">
            <a:avLst/>
          </a:prstGeom>
          <a:solidFill>
            <a:schemeClr val="accent2"/>
          </a:solidFill>
          <a:ln>
            <a:noFill/>
          </a:ln>
          <a:effectLst/>
        </p:spPr>
        <p:txBody>
          <a:bodyPr/>
          <a:lstStyle/>
          <a:p>
            <a:endParaRPr lang="zh-CN" altLang="en-US">
              <a:solidFill>
                <a:prstClr val="black"/>
              </a:solidFill>
            </a:endParaRPr>
          </a:p>
        </p:txBody>
      </p:sp>
      <p:sp>
        <p:nvSpPr>
          <p:cNvPr id="22561" name="PA_淘宝店chenying0907 33"/>
          <p:cNvSpPr>
            <a:spLocks noEditPoints="1"/>
          </p:cNvSpPr>
          <p:nvPr>
            <p:custDataLst>
              <p:tags r:id="rId2"/>
            </p:custDataLst>
          </p:nvPr>
        </p:nvSpPr>
        <p:spPr bwMode="auto">
          <a:xfrm>
            <a:off x="2637177" y="2976744"/>
            <a:ext cx="225386" cy="18264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chemeClr val="bg1"/>
          </a:solidFill>
          <a:ln>
            <a:noFill/>
          </a:ln>
        </p:spPr>
        <p:txBody>
          <a:bodyPr/>
          <a:lstStyle/>
          <a:p>
            <a:endParaRPr lang="zh-CN" altLang="en-US">
              <a:solidFill>
                <a:prstClr val="black"/>
              </a:solidFill>
            </a:endParaRPr>
          </a:p>
        </p:txBody>
      </p:sp>
      <p:sp>
        <p:nvSpPr>
          <p:cNvPr id="22538" name="PA_淘宝店chenying0907 10"/>
          <p:cNvSpPr>
            <a:spLocks noChangeArrowheads="1"/>
          </p:cNvSpPr>
          <p:nvPr>
            <p:custDataLst>
              <p:tags r:id="rId3"/>
            </p:custDataLst>
          </p:nvPr>
        </p:nvSpPr>
        <p:spPr bwMode="auto">
          <a:xfrm>
            <a:off x="6227475" y="3600907"/>
            <a:ext cx="387283" cy="385933"/>
          </a:xfrm>
          <a:prstGeom prst="ellipse">
            <a:avLst/>
          </a:prstGeom>
          <a:solidFill>
            <a:schemeClr val="accent3"/>
          </a:solidFill>
          <a:ln>
            <a:noFill/>
          </a:ln>
          <a:effectLst/>
        </p:spPr>
        <p:txBody>
          <a:bodyPr/>
          <a:lstStyle/>
          <a:p>
            <a:endParaRPr lang="zh-CN" altLang="en-US">
              <a:solidFill>
                <a:prstClr val="black"/>
              </a:solidFill>
            </a:endParaRPr>
          </a:p>
        </p:txBody>
      </p:sp>
      <p:sp>
        <p:nvSpPr>
          <p:cNvPr id="22562" name="PA_淘宝店chenying0907 34"/>
          <p:cNvSpPr>
            <a:spLocks noEditPoints="1"/>
          </p:cNvSpPr>
          <p:nvPr>
            <p:custDataLst>
              <p:tags r:id="rId4"/>
            </p:custDataLst>
          </p:nvPr>
        </p:nvSpPr>
        <p:spPr bwMode="auto">
          <a:xfrm>
            <a:off x="6310011" y="3683493"/>
            <a:ext cx="222211" cy="220760"/>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37" name="PA_淘宝店chenying0907 9"/>
          <p:cNvSpPr>
            <a:spLocks noChangeArrowheads="1"/>
          </p:cNvSpPr>
          <p:nvPr>
            <p:custDataLst>
              <p:tags r:id="rId5"/>
            </p:custDataLst>
          </p:nvPr>
        </p:nvSpPr>
        <p:spPr bwMode="auto">
          <a:xfrm>
            <a:off x="6227475" y="2838568"/>
            <a:ext cx="387283" cy="387523"/>
          </a:xfrm>
          <a:prstGeom prst="ellipse">
            <a:avLst/>
          </a:prstGeom>
          <a:solidFill>
            <a:schemeClr val="accent2"/>
          </a:solidFill>
          <a:ln>
            <a:noFill/>
          </a:ln>
          <a:effectLst/>
        </p:spPr>
        <p:txBody>
          <a:bodyPr/>
          <a:lstStyle/>
          <a:p>
            <a:endParaRPr lang="zh-CN" altLang="en-US">
              <a:solidFill>
                <a:prstClr val="black"/>
              </a:solidFill>
            </a:endParaRPr>
          </a:p>
        </p:txBody>
      </p:sp>
      <p:sp>
        <p:nvSpPr>
          <p:cNvPr id="22563" name="PA_淘宝店chenying0907 35"/>
          <p:cNvSpPr>
            <a:spLocks noEditPoints="1"/>
          </p:cNvSpPr>
          <p:nvPr>
            <p:custDataLst>
              <p:tags r:id="rId6"/>
            </p:custDataLst>
          </p:nvPr>
        </p:nvSpPr>
        <p:spPr bwMode="auto">
          <a:xfrm>
            <a:off x="6308427" y="2922745"/>
            <a:ext cx="225386" cy="219173"/>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chemeClr val="bg1"/>
          </a:solidFill>
          <a:ln>
            <a:noFill/>
          </a:ln>
        </p:spPr>
        <p:txBody>
          <a:bodyPr/>
          <a:lstStyle/>
          <a:p>
            <a:endParaRPr lang="zh-CN" altLang="en-US">
              <a:solidFill>
                <a:prstClr val="black"/>
              </a:solidFill>
            </a:endParaRPr>
          </a:p>
        </p:txBody>
      </p:sp>
      <p:sp>
        <p:nvSpPr>
          <p:cNvPr id="22536" name="PA_淘宝店chenying0907 8"/>
          <p:cNvSpPr>
            <a:spLocks noChangeArrowheads="1"/>
          </p:cNvSpPr>
          <p:nvPr>
            <p:custDataLst>
              <p:tags r:id="rId7"/>
            </p:custDataLst>
          </p:nvPr>
        </p:nvSpPr>
        <p:spPr bwMode="auto">
          <a:xfrm>
            <a:off x="6227475" y="2077819"/>
            <a:ext cx="387283" cy="385934"/>
          </a:xfrm>
          <a:prstGeom prst="ellipse">
            <a:avLst/>
          </a:prstGeom>
          <a:solidFill>
            <a:schemeClr val="accent1"/>
          </a:solidFill>
          <a:ln>
            <a:noFill/>
          </a:ln>
          <a:effectLst/>
        </p:spPr>
        <p:txBody>
          <a:bodyPr/>
          <a:lstStyle/>
          <a:p>
            <a:endParaRPr lang="zh-CN" altLang="en-US">
              <a:solidFill>
                <a:prstClr val="black"/>
              </a:solidFill>
            </a:endParaRPr>
          </a:p>
        </p:txBody>
      </p:sp>
      <p:sp>
        <p:nvSpPr>
          <p:cNvPr id="22564" name="PA_淘宝店chenying0907 36"/>
          <p:cNvSpPr>
            <a:spLocks noEditPoints="1"/>
          </p:cNvSpPr>
          <p:nvPr>
            <p:custDataLst>
              <p:tags r:id="rId8"/>
            </p:custDataLst>
          </p:nvPr>
        </p:nvSpPr>
        <p:spPr bwMode="auto">
          <a:xfrm>
            <a:off x="6308427" y="2158818"/>
            <a:ext cx="225386" cy="223936"/>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nvGrpSpPr>
          <p:cNvPr id="2" name="PA_淘宝店chenying0907 2"/>
          <p:cNvGrpSpPr/>
          <p:nvPr>
            <p:custDataLst>
              <p:tags r:id="rId9"/>
            </p:custDataLst>
          </p:nvPr>
        </p:nvGrpSpPr>
        <p:grpSpPr>
          <a:xfrm>
            <a:off x="4470418" y="2465340"/>
            <a:ext cx="1491991" cy="1766083"/>
            <a:chOff x="4470400" y="2463800"/>
            <a:chExt cx="1492250" cy="1765300"/>
          </a:xfrm>
        </p:grpSpPr>
        <p:sp>
          <p:nvSpPr>
            <p:cNvPr id="22540" name="淘宝店chenying0907 12"/>
            <p:cNvSpPr>
              <a:spLocks noEditPoints="1"/>
            </p:cNvSpPr>
            <p:nvPr/>
          </p:nvSpPr>
          <p:spPr bwMode="auto">
            <a:xfrm>
              <a:off x="4470400" y="2463800"/>
              <a:ext cx="1492250" cy="1765300"/>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41" name="淘宝店chenying0907 13"/>
            <p:cNvSpPr/>
            <p:nvPr/>
          </p:nvSpPr>
          <p:spPr bwMode="auto">
            <a:xfrm>
              <a:off x="4979988" y="2501900"/>
              <a:ext cx="458788" cy="733425"/>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42" name="淘宝店chenying0907 14"/>
            <p:cNvSpPr/>
            <p:nvPr/>
          </p:nvSpPr>
          <p:spPr bwMode="auto">
            <a:xfrm>
              <a:off x="4830763" y="3235325"/>
              <a:ext cx="762000" cy="319087"/>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chemeClr val="accent1"/>
            </a:solidFill>
            <a:ln w="9525">
              <a:solidFill>
                <a:schemeClr val="accent1"/>
              </a:solidFill>
              <a:round/>
            </a:ln>
          </p:spPr>
          <p:txBody>
            <a:bodyPr/>
            <a:lstStyle/>
            <a:p>
              <a:endParaRPr lang="zh-CN" altLang="en-US">
                <a:solidFill>
                  <a:prstClr val="black"/>
                </a:solidFill>
              </a:endParaRPr>
            </a:p>
          </p:txBody>
        </p:sp>
        <p:sp>
          <p:nvSpPr>
            <p:cNvPr id="22543" name="淘宝店chenying0907 15"/>
            <p:cNvSpPr/>
            <p:nvPr/>
          </p:nvSpPr>
          <p:spPr bwMode="auto">
            <a:xfrm>
              <a:off x="4622800" y="3554413"/>
              <a:ext cx="1179513" cy="3175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accent2"/>
            </a:solidFill>
            <a:ln w="9525">
              <a:noFill/>
              <a:round/>
            </a:ln>
          </p:spPr>
          <p:txBody>
            <a:bodyPr/>
            <a:lstStyle/>
            <a:p>
              <a:endParaRPr lang="zh-CN" altLang="en-US">
                <a:solidFill>
                  <a:prstClr val="black"/>
                </a:solidFill>
              </a:endParaRPr>
            </a:p>
          </p:txBody>
        </p:sp>
        <p:sp>
          <p:nvSpPr>
            <p:cNvPr id="22544" name="淘宝店chenying0907 16"/>
            <p:cNvSpPr/>
            <p:nvPr/>
          </p:nvSpPr>
          <p:spPr bwMode="auto">
            <a:xfrm>
              <a:off x="4506913" y="3871913"/>
              <a:ext cx="1449388" cy="3175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chemeClr val="accent3"/>
            </a:solidFill>
            <a:ln w="9525">
              <a:noFill/>
              <a:round/>
            </a:ln>
          </p:spPr>
          <p:txBody>
            <a:bodyPr/>
            <a:lstStyle/>
            <a:p>
              <a:endParaRPr lang="zh-CN" altLang="en-US">
                <a:solidFill>
                  <a:prstClr val="black"/>
                </a:solidFill>
              </a:endParaRPr>
            </a:p>
          </p:txBody>
        </p:sp>
      </p:grpSp>
      <p:sp>
        <p:nvSpPr>
          <p:cNvPr id="22545" name="PA_淘宝店chenying0907 17"/>
          <p:cNvSpPr>
            <a:spLocks noChangeArrowheads="1"/>
          </p:cNvSpPr>
          <p:nvPr>
            <p:custDataLst>
              <p:tags r:id="rId10"/>
            </p:custDataLst>
          </p:nvPr>
        </p:nvSpPr>
        <p:spPr bwMode="auto">
          <a:xfrm>
            <a:off x="5198956" y="2752808"/>
            <a:ext cx="111106" cy="109586"/>
          </a:xfrm>
          <a:prstGeom prst="ellipse">
            <a:avLst/>
          </a:prstGeom>
          <a:solidFill>
            <a:schemeClr val="accent4"/>
          </a:solidFill>
          <a:ln>
            <a:noFill/>
          </a:ln>
        </p:spPr>
        <p:txBody>
          <a:bodyPr/>
          <a:lstStyle/>
          <a:p>
            <a:endParaRPr lang="zh-CN" altLang="en-US">
              <a:solidFill>
                <a:prstClr val="black"/>
              </a:solidFill>
            </a:endParaRPr>
          </a:p>
        </p:txBody>
      </p:sp>
      <p:sp>
        <p:nvSpPr>
          <p:cNvPr id="22546" name="PA_淘宝店chenying0907 18"/>
          <p:cNvSpPr>
            <a:spLocks noChangeArrowheads="1"/>
          </p:cNvSpPr>
          <p:nvPr>
            <p:custDataLst>
              <p:tags r:id="rId11"/>
            </p:custDataLst>
          </p:nvPr>
        </p:nvSpPr>
        <p:spPr bwMode="auto">
          <a:xfrm>
            <a:off x="5049755" y="2255699"/>
            <a:ext cx="107931" cy="109586"/>
          </a:xfrm>
          <a:prstGeom prst="ellipse">
            <a:avLst/>
          </a:prstGeom>
          <a:solidFill>
            <a:schemeClr val="accent4"/>
          </a:solidFill>
          <a:ln>
            <a:noFill/>
          </a:ln>
        </p:spPr>
        <p:txBody>
          <a:bodyPr/>
          <a:lstStyle/>
          <a:p>
            <a:endParaRPr lang="zh-CN" altLang="en-US">
              <a:solidFill>
                <a:prstClr val="black"/>
              </a:solidFill>
            </a:endParaRPr>
          </a:p>
        </p:txBody>
      </p:sp>
      <p:sp>
        <p:nvSpPr>
          <p:cNvPr id="22547" name="PA_淘宝店chenying0907 19"/>
          <p:cNvSpPr>
            <a:spLocks noChangeArrowheads="1"/>
          </p:cNvSpPr>
          <p:nvPr>
            <p:custDataLst>
              <p:tags r:id="rId12"/>
            </p:custDataLst>
          </p:nvPr>
        </p:nvSpPr>
        <p:spPr bwMode="auto">
          <a:xfrm>
            <a:off x="5240222" y="2122289"/>
            <a:ext cx="76187" cy="74645"/>
          </a:xfrm>
          <a:prstGeom prst="ellipse">
            <a:avLst/>
          </a:prstGeom>
          <a:solidFill>
            <a:schemeClr val="accent4"/>
          </a:solidFill>
          <a:ln>
            <a:noFill/>
          </a:ln>
        </p:spPr>
        <p:txBody>
          <a:bodyPr/>
          <a:lstStyle/>
          <a:p>
            <a:endParaRPr lang="zh-CN" altLang="en-US">
              <a:solidFill>
                <a:prstClr val="black"/>
              </a:solidFill>
            </a:endParaRPr>
          </a:p>
        </p:txBody>
      </p:sp>
      <p:sp>
        <p:nvSpPr>
          <p:cNvPr id="22548" name="PA_淘宝店chenying0907 20"/>
          <p:cNvSpPr>
            <a:spLocks noChangeArrowheads="1"/>
          </p:cNvSpPr>
          <p:nvPr>
            <p:custDataLst>
              <p:tags r:id="rId13"/>
            </p:custDataLst>
          </p:nvPr>
        </p:nvSpPr>
        <p:spPr bwMode="auto">
          <a:xfrm>
            <a:off x="5118005" y="1996823"/>
            <a:ext cx="90472" cy="92115"/>
          </a:xfrm>
          <a:prstGeom prst="ellipse">
            <a:avLst/>
          </a:prstGeom>
          <a:solidFill>
            <a:schemeClr val="accent4"/>
          </a:solidFill>
          <a:ln>
            <a:noFill/>
          </a:ln>
        </p:spPr>
        <p:txBody>
          <a:bodyPr/>
          <a:lstStyle/>
          <a:p>
            <a:endParaRPr lang="zh-CN" altLang="en-US">
              <a:solidFill>
                <a:prstClr val="black"/>
              </a:solidFill>
            </a:endParaRPr>
          </a:p>
        </p:txBody>
      </p:sp>
      <p:sp>
        <p:nvSpPr>
          <p:cNvPr id="22549" name="PA_淘宝店chenying0907 21"/>
          <p:cNvSpPr>
            <a:spLocks noChangeArrowheads="1"/>
          </p:cNvSpPr>
          <p:nvPr>
            <p:custDataLst>
              <p:tags r:id="rId14"/>
            </p:custDataLst>
          </p:nvPr>
        </p:nvSpPr>
        <p:spPr bwMode="auto">
          <a:xfrm>
            <a:off x="5125942" y="2987862"/>
            <a:ext cx="65077" cy="65116"/>
          </a:xfrm>
          <a:prstGeom prst="ellipse">
            <a:avLst/>
          </a:prstGeom>
          <a:solidFill>
            <a:schemeClr val="accent4"/>
          </a:solidFill>
          <a:ln>
            <a:noFill/>
          </a:ln>
        </p:spPr>
        <p:txBody>
          <a:bodyPr/>
          <a:lstStyle/>
          <a:p>
            <a:endParaRPr lang="zh-CN" altLang="en-US">
              <a:solidFill>
                <a:prstClr val="black"/>
              </a:solidFill>
            </a:endParaRPr>
          </a:p>
        </p:txBody>
      </p:sp>
      <p:sp>
        <p:nvSpPr>
          <p:cNvPr id="22565" name="PA_淘宝店chenying0907 37"/>
          <p:cNvSpPr>
            <a:spLocks noEditPoints="1"/>
          </p:cNvSpPr>
          <p:nvPr>
            <p:custDataLst>
              <p:tags r:id="rId15"/>
            </p:custDataLst>
          </p:nvPr>
        </p:nvSpPr>
        <p:spPr bwMode="auto">
          <a:xfrm>
            <a:off x="5130703" y="3948723"/>
            <a:ext cx="165071" cy="165173"/>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66" name="PA_淘宝店chenying0907 38"/>
          <p:cNvSpPr>
            <a:spLocks noEditPoints="1"/>
          </p:cNvSpPr>
          <p:nvPr>
            <p:custDataLst>
              <p:tags r:id="rId16"/>
            </p:custDataLst>
          </p:nvPr>
        </p:nvSpPr>
        <p:spPr bwMode="auto">
          <a:xfrm>
            <a:off x="5129120" y="3634261"/>
            <a:ext cx="168246" cy="161997"/>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chemeClr val="bg1"/>
          </a:solidFill>
          <a:ln>
            <a:noFill/>
          </a:ln>
        </p:spPr>
        <p:txBody>
          <a:bodyPr/>
          <a:lstStyle/>
          <a:p>
            <a:endParaRPr lang="zh-CN" altLang="en-US">
              <a:solidFill>
                <a:prstClr val="black"/>
              </a:solidFill>
            </a:endParaRPr>
          </a:p>
        </p:txBody>
      </p:sp>
      <p:sp>
        <p:nvSpPr>
          <p:cNvPr id="22567" name="PA_淘宝店chenying0907 39"/>
          <p:cNvSpPr>
            <a:spLocks noEditPoints="1"/>
          </p:cNvSpPr>
          <p:nvPr>
            <p:custDataLst>
              <p:tags r:id="rId17"/>
            </p:custDataLst>
          </p:nvPr>
        </p:nvSpPr>
        <p:spPr bwMode="auto">
          <a:xfrm>
            <a:off x="5129120" y="3310267"/>
            <a:ext cx="168246" cy="168350"/>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33" name="PA_淘宝店chenying0907 5"/>
          <p:cNvSpPr>
            <a:spLocks noChangeArrowheads="1"/>
          </p:cNvSpPr>
          <p:nvPr>
            <p:custDataLst>
              <p:tags r:id="rId18"/>
            </p:custDataLst>
          </p:nvPr>
        </p:nvSpPr>
        <p:spPr bwMode="auto">
          <a:xfrm>
            <a:off x="2556225" y="2122290"/>
            <a:ext cx="387283" cy="385934"/>
          </a:xfrm>
          <a:prstGeom prst="ellipse">
            <a:avLst/>
          </a:prstGeom>
          <a:solidFill>
            <a:schemeClr val="accent1"/>
          </a:solidFill>
          <a:ln>
            <a:noFill/>
          </a:ln>
          <a:effectLst/>
        </p:spPr>
        <p:txBody>
          <a:bodyPr/>
          <a:lstStyle/>
          <a:p>
            <a:endParaRPr lang="zh-CN" altLang="en-US">
              <a:solidFill>
                <a:prstClr val="black"/>
              </a:solidFill>
            </a:endParaRPr>
          </a:p>
        </p:txBody>
      </p:sp>
      <p:sp>
        <p:nvSpPr>
          <p:cNvPr id="22568" name="PA_淘宝店chenying0907 40"/>
          <p:cNvSpPr>
            <a:spLocks noEditPoints="1"/>
          </p:cNvSpPr>
          <p:nvPr>
            <p:custDataLst>
              <p:tags r:id="rId19"/>
            </p:custDataLst>
          </p:nvPr>
        </p:nvSpPr>
        <p:spPr bwMode="auto">
          <a:xfrm>
            <a:off x="2630828" y="2219171"/>
            <a:ext cx="236496" cy="192172"/>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35" name="PA_淘宝店chenying0907 7"/>
          <p:cNvSpPr>
            <a:spLocks noChangeArrowheads="1"/>
          </p:cNvSpPr>
          <p:nvPr>
            <p:custDataLst>
              <p:tags r:id="rId20"/>
            </p:custDataLst>
          </p:nvPr>
        </p:nvSpPr>
        <p:spPr bwMode="auto">
          <a:xfrm>
            <a:off x="2556225" y="3645378"/>
            <a:ext cx="387283" cy="385933"/>
          </a:xfrm>
          <a:prstGeom prst="ellipse">
            <a:avLst/>
          </a:prstGeom>
          <a:solidFill>
            <a:schemeClr val="accent3"/>
          </a:solidFill>
          <a:ln>
            <a:noFill/>
          </a:ln>
          <a:effectLst/>
        </p:spPr>
        <p:txBody>
          <a:bodyPr/>
          <a:lstStyle/>
          <a:p>
            <a:endParaRPr lang="zh-CN" altLang="en-US">
              <a:solidFill>
                <a:prstClr val="black"/>
              </a:solidFill>
            </a:endParaRPr>
          </a:p>
        </p:txBody>
      </p:sp>
      <p:sp>
        <p:nvSpPr>
          <p:cNvPr id="22569" name="PA_淘宝店chenying0907 41"/>
          <p:cNvSpPr>
            <a:spLocks noEditPoints="1"/>
          </p:cNvSpPr>
          <p:nvPr>
            <p:custDataLst>
              <p:tags r:id="rId21"/>
            </p:custDataLst>
          </p:nvPr>
        </p:nvSpPr>
        <p:spPr bwMode="auto">
          <a:xfrm>
            <a:off x="2648288" y="3718435"/>
            <a:ext cx="193641" cy="231879"/>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nvGrpSpPr>
          <p:cNvPr id="3" name="PA_淘宝店chenying0907 3"/>
          <p:cNvGrpSpPr/>
          <p:nvPr>
            <p:custDataLst>
              <p:tags r:id="rId22"/>
            </p:custDataLst>
          </p:nvPr>
        </p:nvGrpSpPr>
        <p:grpSpPr>
          <a:xfrm>
            <a:off x="3203813" y="2131819"/>
            <a:ext cx="1784040" cy="2112312"/>
            <a:chOff x="3203575" y="2130425"/>
            <a:chExt cx="1784350" cy="2111375"/>
          </a:xfrm>
        </p:grpSpPr>
        <p:sp>
          <p:nvSpPr>
            <p:cNvPr id="22551" name="淘宝店chenying0907 23"/>
            <p:cNvSpPr>
              <a:spLocks noEditPoints="1"/>
            </p:cNvSpPr>
            <p:nvPr/>
          </p:nvSpPr>
          <p:spPr bwMode="auto">
            <a:xfrm>
              <a:off x="3203575" y="2130425"/>
              <a:ext cx="1784350" cy="2111375"/>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52" name="淘宝店chenying0907 24"/>
            <p:cNvSpPr/>
            <p:nvPr/>
          </p:nvSpPr>
          <p:spPr bwMode="auto">
            <a:xfrm>
              <a:off x="3813175" y="2176463"/>
              <a:ext cx="549275" cy="876300"/>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53" name="淘宝店chenying0907 25"/>
            <p:cNvSpPr/>
            <p:nvPr/>
          </p:nvSpPr>
          <p:spPr bwMode="auto">
            <a:xfrm>
              <a:off x="3633788" y="3052763"/>
              <a:ext cx="912813" cy="38100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chemeClr val="accent1"/>
            </a:solidFill>
            <a:ln w="9525">
              <a:solidFill>
                <a:schemeClr val="accent1"/>
              </a:solidFill>
              <a:round/>
            </a:ln>
          </p:spPr>
          <p:txBody>
            <a:bodyPr/>
            <a:lstStyle/>
            <a:p>
              <a:endParaRPr lang="zh-CN" altLang="en-US">
                <a:solidFill>
                  <a:prstClr val="black"/>
                </a:solidFill>
              </a:endParaRPr>
            </a:p>
          </p:txBody>
        </p:sp>
        <p:sp>
          <p:nvSpPr>
            <p:cNvPr id="22554" name="淘宝店chenying0907 26"/>
            <p:cNvSpPr/>
            <p:nvPr/>
          </p:nvSpPr>
          <p:spPr bwMode="auto">
            <a:xfrm>
              <a:off x="3386138" y="3433763"/>
              <a:ext cx="1409700" cy="38100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accent2"/>
            </a:solidFill>
            <a:ln w="9525">
              <a:noFill/>
              <a:round/>
            </a:ln>
          </p:spPr>
          <p:txBody>
            <a:bodyPr/>
            <a:lstStyle/>
            <a:p>
              <a:endParaRPr lang="zh-CN" altLang="en-US">
                <a:solidFill>
                  <a:prstClr val="black"/>
                </a:solidFill>
              </a:endParaRPr>
            </a:p>
          </p:txBody>
        </p:sp>
        <p:sp>
          <p:nvSpPr>
            <p:cNvPr id="22555" name="淘宝店chenying0907 27"/>
            <p:cNvSpPr/>
            <p:nvPr/>
          </p:nvSpPr>
          <p:spPr bwMode="auto">
            <a:xfrm>
              <a:off x="3246438" y="3814763"/>
              <a:ext cx="1735138" cy="379413"/>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chemeClr val="accent3"/>
            </a:solidFill>
            <a:ln w="9525">
              <a:noFill/>
              <a:round/>
            </a:ln>
          </p:spPr>
          <p:txBody>
            <a:bodyPr/>
            <a:lstStyle/>
            <a:p>
              <a:endParaRPr lang="zh-CN" altLang="en-US">
                <a:solidFill>
                  <a:prstClr val="black"/>
                </a:solidFill>
              </a:endParaRPr>
            </a:p>
          </p:txBody>
        </p:sp>
      </p:grpSp>
      <p:sp>
        <p:nvSpPr>
          <p:cNvPr id="22556" name="PA_淘宝店chenying0907 28"/>
          <p:cNvSpPr>
            <a:spLocks noChangeArrowheads="1"/>
          </p:cNvSpPr>
          <p:nvPr>
            <p:custDataLst>
              <p:tags r:id="rId23"/>
            </p:custDataLst>
          </p:nvPr>
        </p:nvSpPr>
        <p:spPr bwMode="auto">
          <a:xfrm>
            <a:off x="4075203" y="2476460"/>
            <a:ext cx="131740" cy="130232"/>
          </a:xfrm>
          <a:prstGeom prst="ellipse">
            <a:avLst/>
          </a:prstGeom>
          <a:solidFill>
            <a:schemeClr val="accent4"/>
          </a:solidFill>
          <a:ln>
            <a:noFill/>
          </a:ln>
        </p:spPr>
        <p:txBody>
          <a:bodyPr/>
          <a:lstStyle/>
          <a:p>
            <a:endParaRPr lang="zh-CN" altLang="en-US">
              <a:solidFill>
                <a:prstClr val="black"/>
              </a:solidFill>
            </a:endParaRPr>
          </a:p>
        </p:txBody>
      </p:sp>
      <p:sp>
        <p:nvSpPr>
          <p:cNvPr id="22557" name="PA_淘宝店chenying0907 29"/>
          <p:cNvSpPr>
            <a:spLocks noChangeArrowheads="1"/>
          </p:cNvSpPr>
          <p:nvPr>
            <p:custDataLst>
              <p:tags r:id="rId24"/>
            </p:custDataLst>
          </p:nvPr>
        </p:nvSpPr>
        <p:spPr bwMode="auto">
          <a:xfrm>
            <a:off x="3894259" y="1882472"/>
            <a:ext cx="131740" cy="130232"/>
          </a:xfrm>
          <a:prstGeom prst="ellipse">
            <a:avLst/>
          </a:prstGeom>
          <a:solidFill>
            <a:schemeClr val="accent4"/>
          </a:solidFill>
          <a:ln>
            <a:noFill/>
          </a:ln>
        </p:spPr>
        <p:txBody>
          <a:bodyPr/>
          <a:lstStyle/>
          <a:p>
            <a:endParaRPr lang="zh-CN" altLang="en-US">
              <a:solidFill>
                <a:prstClr val="black"/>
              </a:solidFill>
            </a:endParaRPr>
          </a:p>
        </p:txBody>
      </p:sp>
      <p:sp>
        <p:nvSpPr>
          <p:cNvPr id="22558" name="PA_淘宝店chenying0907 30"/>
          <p:cNvSpPr>
            <a:spLocks noChangeArrowheads="1"/>
          </p:cNvSpPr>
          <p:nvPr>
            <p:custDataLst>
              <p:tags r:id="rId25"/>
            </p:custDataLst>
          </p:nvPr>
        </p:nvSpPr>
        <p:spPr bwMode="auto">
          <a:xfrm>
            <a:off x="4125991" y="1722060"/>
            <a:ext cx="90472" cy="88939"/>
          </a:xfrm>
          <a:prstGeom prst="ellipse">
            <a:avLst/>
          </a:prstGeom>
          <a:solidFill>
            <a:schemeClr val="accent4"/>
          </a:solidFill>
          <a:ln>
            <a:noFill/>
          </a:ln>
        </p:spPr>
        <p:txBody>
          <a:bodyPr/>
          <a:lstStyle/>
          <a:p>
            <a:endParaRPr lang="zh-CN" altLang="en-US">
              <a:solidFill>
                <a:prstClr val="black"/>
              </a:solidFill>
            </a:endParaRPr>
          </a:p>
        </p:txBody>
      </p:sp>
      <p:sp>
        <p:nvSpPr>
          <p:cNvPr id="22559" name="PA_淘宝店chenying0907 31"/>
          <p:cNvSpPr>
            <a:spLocks noChangeArrowheads="1"/>
          </p:cNvSpPr>
          <p:nvPr>
            <p:custDataLst>
              <p:tags r:id="rId26"/>
            </p:custDataLst>
          </p:nvPr>
        </p:nvSpPr>
        <p:spPr bwMode="auto">
          <a:xfrm>
            <a:off x="3976791" y="1572769"/>
            <a:ext cx="109519" cy="109587"/>
          </a:xfrm>
          <a:prstGeom prst="ellipse">
            <a:avLst/>
          </a:prstGeom>
          <a:solidFill>
            <a:schemeClr val="accent4"/>
          </a:solidFill>
          <a:ln>
            <a:noFill/>
          </a:ln>
        </p:spPr>
        <p:txBody>
          <a:bodyPr/>
          <a:lstStyle/>
          <a:p>
            <a:endParaRPr lang="zh-CN" altLang="en-US">
              <a:solidFill>
                <a:prstClr val="black"/>
              </a:solidFill>
            </a:endParaRPr>
          </a:p>
        </p:txBody>
      </p:sp>
      <p:sp>
        <p:nvSpPr>
          <p:cNvPr id="22560" name="PA_淘宝店chenying0907 32"/>
          <p:cNvSpPr>
            <a:spLocks noChangeArrowheads="1"/>
          </p:cNvSpPr>
          <p:nvPr>
            <p:custDataLst>
              <p:tags r:id="rId27"/>
            </p:custDataLst>
          </p:nvPr>
        </p:nvSpPr>
        <p:spPr bwMode="auto">
          <a:xfrm>
            <a:off x="3986317" y="2757570"/>
            <a:ext cx="79361" cy="79410"/>
          </a:xfrm>
          <a:prstGeom prst="ellipse">
            <a:avLst/>
          </a:prstGeom>
          <a:solidFill>
            <a:schemeClr val="accent4"/>
          </a:solidFill>
          <a:ln>
            <a:noFill/>
          </a:ln>
        </p:spPr>
        <p:txBody>
          <a:bodyPr/>
          <a:lstStyle/>
          <a:p>
            <a:endParaRPr lang="zh-CN" altLang="en-US">
              <a:solidFill>
                <a:prstClr val="black"/>
              </a:solidFill>
            </a:endParaRPr>
          </a:p>
        </p:txBody>
      </p:sp>
      <p:sp>
        <p:nvSpPr>
          <p:cNvPr id="22570" name="PA_淘宝店chenying0907 42"/>
          <p:cNvSpPr>
            <a:spLocks noEditPoints="1"/>
          </p:cNvSpPr>
          <p:nvPr>
            <p:custDataLst>
              <p:tags r:id="rId28"/>
            </p:custDataLst>
          </p:nvPr>
        </p:nvSpPr>
        <p:spPr bwMode="auto">
          <a:xfrm>
            <a:off x="4013297" y="3546908"/>
            <a:ext cx="190467" cy="15405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chemeClr val="bg1"/>
          </a:solidFill>
          <a:ln>
            <a:noFill/>
          </a:ln>
        </p:spPr>
        <p:txBody>
          <a:bodyPr/>
          <a:lstStyle/>
          <a:p>
            <a:endParaRPr lang="zh-CN" altLang="en-US">
              <a:solidFill>
                <a:prstClr val="black"/>
              </a:solidFill>
            </a:endParaRPr>
          </a:p>
        </p:txBody>
      </p:sp>
      <p:sp>
        <p:nvSpPr>
          <p:cNvPr id="22571" name="PA_淘宝店chenying0907 43"/>
          <p:cNvSpPr>
            <a:spLocks noEditPoints="1"/>
          </p:cNvSpPr>
          <p:nvPr>
            <p:custDataLst>
              <p:tags r:id="rId29"/>
            </p:custDataLst>
          </p:nvPr>
        </p:nvSpPr>
        <p:spPr bwMode="auto">
          <a:xfrm>
            <a:off x="4008539" y="3156212"/>
            <a:ext cx="199990" cy="161997"/>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72" name="PA_淘宝店chenying0907 44"/>
          <p:cNvSpPr>
            <a:spLocks noEditPoints="1"/>
          </p:cNvSpPr>
          <p:nvPr>
            <p:custDataLst>
              <p:tags r:id="rId30"/>
            </p:custDataLst>
          </p:nvPr>
        </p:nvSpPr>
        <p:spPr bwMode="auto">
          <a:xfrm>
            <a:off x="4022824" y="3893137"/>
            <a:ext cx="161897" cy="196938"/>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22573" name="PA_淘宝店chenying0907 45"/>
          <p:cNvSpPr>
            <a:spLocks noChangeArrowheads="1"/>
          </p:cNvSpPr>
          <p:nvPr>
            <p:custDataLst>
              <p:tags r:id="rId31"/>
            </p:custDataLst>
          </p:nvPr>
        </p:nvSpPr>
        <p:spPr bwMode="auto">
          <a:xfrm>
            <a:off x="6722690" y="2201370"/>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574" name="PA_淘宝店chenying0907 46"/>
          <p:cNvSpPr>
            <a:spLocks noChangeArrowheads="1"/>
          </p:cNvSpPr>
          <p:nvPr>
            <p:custDataLst>
              <p:tags r:id="rId32"/>
            </p:custDataLst>
          </p:nvPr>
        </p:nvSpPr>
        <p:spPr bwMode="auto">
          <a:xfrm>
            <a:off x="6722690" y="2931944"/>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575" name="PA_淘宝店chenying0907 47"/>
          <p:cNvSpPr>
            <a:spLocks noChangeArrowheads="1"/>
          </p:cNvSpPr>
          <p:nvPr>
            <p:custDataLst>
              <p:tags r:id="rId33"/>
            </p:custDataLst>
          </p:nvPr>
        </p:nvSpPr>
        <p:spPr bwMode="auto">
          <a:xfrm>
            <a:off x="6722690" y="3694282"/>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576" name="PA_淘宝店chenying0907 48"/>
          <p:cNvSpPr>
            <a:spLocks noChangeArrowheads="1"/>
          </p:cNvSpPr>
          <p:nvPr>
            <p:custDataLst>
              <p:tags r:id="rId34"/>
            </p:custDataLst>
          </p:nvPr>
        </p:nvSpPr>
        <p:spPr bwMode="auto">
          <a:xfrm>
            <a:off x="356332" y="2176570"/>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577" name="PA_淘宝店chenying0907 49"/>
          <p:cNvSpPr>
            <a:spLocks noChangeArrowheads="1"/>
          </p:cNvSpPr>
          <p:nvPr>
            <p:custDataLst>
              <p:tags r:id="rId35"/>
            </p:custDataLst>
          </p:nvPr>
        </p:nvSpPr>
        <p:spPr bwMode="auto">
          <a:xfrm>
            <a:off x="356332" y="2907145"/>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578" name="PA_淘宝店chenying0907 50"/>
          <p:cNvSpPr>
            <a:spLocks noChangeArrowheads="1"/>
          </p:cNvSpPr>
          <p:nvPr>
            <p:custDataLst>
              <p:tags r:id="rId36"/>
            </p:custDataLst>
          </p:nvPr>
        </p:nvSpPr>
        <p:spPr bwMode="auto">
          <a:xfrm>
            <a:off x="356332" y="3669482"/>
            <a:ext cx="2088787" cy="24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34"/>
                                        </p:tgtEl>
                                        <p:attrNameLst>
                                          <p:attrName>style.visibility</p:attrName>
                                        </p:attrNameLst>
                                      </p:cBhvr>
                                      <p:to>
                                        <p:strVal val="visible"/>
                                      </p:to>
                                    </p:set>
                                    <p:animEffect transition="in" filter="fade">
                                      <p:cBhvr>
                                        <p:cTn id="7" dur="500"/>
                                        <p:tgtEl>
                                          <p:spTgt spid="2253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2565"/>
                                        </p:tgtEl>
                                        <p:attrNameLst>
                                          <p:attrName>style.visibility</p:attrName>
                                        </p:attrNameLst>
                                      </p:cBhvr>
                                      <p:to>
                                        <p:strVal val="visible"/>
                                      </p:to>
                                    </p:set>
                                    <p:animEffect transition="in" filter="fade">
                                      <p:cBhvr>
                                        <p:cTn id="10" dur="500"/>
                                        <p:tgtEl>
                                          <p:spTgt spid="22565"/>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22566"/>
                                        </p:tgtEl>
                                        <p:attrNameLst>
                                          <p:attrName>style.visibility</p:attrName>
                                        </p:attrNameLst>
                                      </p:cBhvr>
                                      <p:to>
                                        <p:strVal val="visible"/>
                                      </p:to>
                                    </p:set>
                                    <p:animEffect transition="in" filter="fade">
                                      <p:cBhvr>
                                        <p:cTn id="13" dur="500"/>
                                        <p:tgtEl>
                                          <p:spTgt spid="2256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2561"/>
                                        </p:tgtEl>
                                        <p:attrNameLst>
                                          <p:attrName>style.visibility</p:attrName>
                                        </p:attrNameLst>
                                      </p:cBhvr>
                                      <p:to>
                                        <p:strVal val="visible"/>
                                      </p:to>
                                    </p:set>
                                    <p:animEffect transition="in" filter="fade">
                                      <p:cBhvr>
                                        <p:cTn id="16" dur="500"/>
                                        <p:tgtEl>
                                          <p:spTgt spid="2256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22538"/>
                                        </p:tgtEl>
                                        <p:attrNameLst>
                                          <p:attrName>style.visibility</p:attrName>
                                        </p:attrNameLst>
                                      </p:cBhvr>
                                      <p:to>
                                        <p:strVal val="visible"/>
                                      </p:to>
                                    </p:set>
                                    <p:animEffect transition="in" filter="fade">
                                      <p:cBhvr>
                                        <p:cTn id="19" dur="500"/>
                                        <p:tgtEl>
                                          <p:spTgt spid="22538"/>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22562"/>
                                        </p:tgtEl>
                                        <p:attrNameLst>
                                          <p:attrName>style.visibility</p:attrName>
                                        </p:attrNameLst>
                                      </p:cBhvr>
                                      <p:to>
                                        <p:strVal val="visible"/>
                                      </p:to>
                                    </p:set>
                                    <p:animEffect transition="in" filter="fade">
                                      <p:cBhvr>
                                        <p:cTn id="22" dur="500"/>
                                        <p:tgtEl>
                                          <p:spTgt spid="22562"/>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22537"/>
                                        </p:tgtEl>
                                        <p:attrNameLst>
                                          <p:attrName>style.visibility</p:attrName>
                                        </p:attrNameLst>
                                      </p:cBhvr>
                                      <p:to>
                                        <p:strVal val="visible"/>
                                      </p:to>
                                    </p:set>
                                    <p:animEffect transition="in" filter="fade">
                                      <p:cBhvr>
                                        <p:cTn id="25" dur="500"/>
                                        <p:tgtEl>
                                          <p:spTgt spid="22537"/>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22563"/>
                                        </p:tgtEl>
                                        <p:attrNameLst>
                                          <p:attrName>style.visibility</p:attrName>
                                        </p:attrNameLst>
                                      </p:cBhvr>
                                      <p:to>
                                        <p:strVal val="visible"/>
                                      </p:to>
                                    </p:set>
                                    <p:animEffect transition="in" filter="fade">
                                      <p:cBhvr>
                                        <p:cTn id="28" dur="500"/>
                                        <p:tgtEl>
                                          <p:spTgt spid="22563"/>
                                        </p:tgtEl>
                                      </p:cBhvr>
                                    </p:animEffect>
                                  </p:childTnLst>
                                </p:cTn>
                              </p:par>
                              <p:par>
                                <p:cTn id="29" presetID="10" presetClass="entr" presetSubtype="0" fill="hold" grpId="0" nodeType="withEffect">
                                  <p:stCondLst>
                                    <p:cond delay="1800"/>
                                  </p:stCondLst>
                                  <p:childTnLst>
                                    <p:set>
                                      <p:cBhvr>
                                        <p:cTn id="30" dur="1" fill="hold">
                                          <p:stCondLst>
                                            <p:cond delay="0"/>
                                          </p:stCondLst>
                                        </p:cTn>
                                        <p:tgtEl>
                                          <p:spTgt spid="22536"/>
                                        </p:tgtEl>
                                        <p:attrNameLst>
                                          <p:attrName>style.visibility</p:attrName>
                                        </p:attrNameLst>
                                      </p:cBhvr>
                                      <p:to>
                                        <p:strVal val="visible"/>
                                      </p:to>
                                    </p:set>
                                    <p:animEffect transition="in" filter="fade">
                                      <p:cBhvr>
                                        <p:cTn id="31" dur="500"/>
                                        <p:tgtEl>
                                          <p:spTgt spid="22536"/>
                                        </p:tgtEl>
                                      </p:cBhvr>
                                    </p:animEffect>
                                  </p:childTnLst>
                                </p:cTn>
                              </p:par>
                              <p:par>
                                <p:cTn id="32" presetID="10" presetClass="entr" presetSubtype="0" fill="hold" grpId="0" nodeType="withEffect">
                                  <p:stCondLst>
                                    <p:cond delay="2100"/>
                                  </p:stCondLst>
                                  <p:childTnLst>
                                    <p:set>
                                      <p:cBhvr>
                                        <p:cTn id="33" dur="1" fill="hold">
                                          <p:stCondLst>
                                            <p:cond delay="0"/>
                                          </p:stCondLst>
                                        </p:cTn>
                                        <p:tgtEl>
                                          <p:spTgt spid="22564"/>
                                        </p:tgtEl>
                                        <p:attrNameLst>
                                          <p:attrName>style.visibility</p:attrName>
                                        </p:attrNameLst>
                                      </p:cBhvr>
                                      <p:to>
                                        <p:strVal val="visible"/>
                                      </p:to>
                                    </p:set>
                                    <p:animEffect transition="in" filter="fade">
                                      <p:cBhvr>
                                        <p:cTn id="34" dur="500"/>
                                        <p:tgtEl>
                                          <p:spTgt spid="22564"/>
                                        </p:tgtEl>
                                      </p:cBhvr>
                                    </p:animEffect>
                                  </p:childTnLst>
                                </p:cTn>
                              </p:par>
                              <p:par>
                                <p:cTn id="35" presetID="10" presetClass="entr" presetSubtype="0" fill="hold" nodeType="withEffect">
                                  <p:stCondLst>
                                    <p:cond delay="24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10" presetClass="entr" presetSubtype="0" fill="hold" grpId="0" nodeType="withEffect">
                                  <p:stCondLst>
                                    <p:cond delay="2700"/>
                                  </p:stCondLst>
                                  <p:childTnLst>
                                    <p:set>
                                      <p:cBhvr>
                                        <p:cTn id="39" dur="1" fill="hold">
                                          <p:stCondLst>
                                            <p:cond delay="0"/>
                                          </p:stCondLst>
                                        </p:cTn>
                                        <p:tgtEl>
                                          <p:spTgt spid="22545"/>
                                        </p:tgtEl>
                                        <p:attrNameLst>
                                          <p:attrName>style.visibility</p:attrName>
                                        </p:attrNameLst>
                                      </p:cBhvr>
                                      <p:to>
                                        <p:strVal val="visible"/>
                                      </p:to>
                                    </p:set>
                                    <p:animEffect transition="in" filter="fade">
                                      <p:cBhvr>
                                        <p:cTn id="40" dur="500"/>
                                        <p:tgtEl>
                                          <p:spTgt spid="22545"/>
                                        </p:tgtEl>
                                      </p:cBhvr>
                                    </p:animEffect>
                                  </p:childTnLst>
                                </p:cTn>
                              </p:par>
                              <p:par>
                                <p:cTn id="41" presetID="10" presetClass="entr" presetSubtype="0" fill="hold" grpId="0" nodeType="withEffect">
                                  <p:stCondLst>
                                    <p:cond delay="3000"/>
                                  </p:stCondLst>
                                  <p:childTnLst>
                                    <p:set>
                                      <p:cBhvr>
                                        <p:cTn id="42" dur="1" fill="hold">
                                          <p:stCondLst>
                                            <p:cond delay="0"/>
                                          </p:stCondLst>
                                        </p:cTn>
                                        <p:tgtEl>
                                          <p:spTgt spid="22546"/>
                                        </p:tgtEl>
                                        <p:attrNameLst>
                                          <p:attrName>style.visibility</p:attrName>
                                        </p:attrNameLst>
                                      </p:cBhvr>
                                      <p:to>
                                        <p:strVal val="visible"/>
                                      </p:to>
                                    </p:set>
                                    <p:animEffect transition="in" filter="fade">
                                      <p:cBhvr>
                                        <p:cTn id="43" dur="500"/>
                                        <p:tgtEl>
                                          <p:spTgt spid="22546"/>
                                        </p:tgtEl>
                                      </p:cBhvr>
                                    </p:animEffect>
                                  </p:childTnLst>
                                </p:cTn>
                              </p:par>
                              <p:par>
                                <p:cTn id="44" presetID="10" presetClass="entr" presetSubtype="0" fill="hold" grpId="0" nodeType="withEffect">
                                  <p:stCondLst>
                                    <p:cond delay="3300"/>
                                  </p:stCondLst>
                                  <p:childTnLst>
                                    <p:set>
                                      <p:cBhvr>
                                        <p:cTn id="45" dur="1" fill="hold">
                                          <p:stCondLst>
                                            <p:cond delay="0"/>
                                          </p:stCondLst>
                                        </p:cTn>
                                        <p:tgtEl>
                                          <p:spTgt spid="22547"/>
                                        </p:tgtEl>
                                        <p:attrNameLst>
                                          <p:attrName>style.visibility</p:attrName>
                                        </p:attrNameLst>
                                      </p:cBhvr>
                                      <p:to>
                                        <p:strVal val="visible"/>
                                      </p:to>
                                    </p:set>
                                    <p:animEffect transition="in" filter="fade">
                                      <p:cBhvr>
                                        <p:cTn id="46" dur="500"/>
                                        <p:tgtEl>
                                          <p:spTgt spid="22547"/>
                                        </p:tgtEl>
                                      </p:cBhvr>
                                    </p:animEffect>
                                  </p:childTnLst>
                                </p:cTn>
                              </p:par>
                              <p:par>
                                <p:cTn id="47" presetID="10" presetClass="entr" presetSubtype="0" fill="hold" grpId="0" nodeType="withEffect">
                                  <p:stCondLst>
                                    <p:cond delay="3600"/>
                                  </p:stCondLst>
                                  <p:childTnLst>
                                    <p:set>
                                      <p:cBhvr>
                                        <p:cTn id="48" dur="1" fill="hold">
                                          <p:stCondLst>
                                            <p:cond delay="0"/>
                                          </p:stCondLst>
                                        </p:cTn>
                                        <p:tgtEl>
                                          <p:spTgt spid="22548"/>
                                        </p:tgtEl>
                                        <p:attrNameLst>
                                          <p:attrName>style.visibility</p:attrName>
                                        </p:attrNameLst>
                                      </p:cBhvr>
                                      <p:to>
                                        <p:strVal val="visible"/>
                                      </p:to>
                                    </p:set>
                                    <p:animEffect transition="in" filter="fade">
                                      <p:cBhvr>
                                        <p:cTn id="49" dur="500"/>
                                        <p:tgtEl>
                                          <p:spTgt spid="22548"/>
                                        </p:tgtEl>
                                      </p:cBhvr>
                                    </p:animEffect>
                                  </p:childTnLst>
                                </p:cTn>
                              </p:par>
                              <p:par>
                                <p:cTn id="50" presetID="10" presetClass="entr" presetSubtype="0" fill="hold" grpId="0" nodeType="withEffect">
                                  <p:stCondLst>
                                    <p:cond delay="3900"/>
                                  </p:stCondLst>
                                  <p:childTnLst>
                                    <p:set>
                                      <p:cBhvr>
                                        <p:cTn id="51" dur="1" fill="hold">
                                          <p:stCondLst>
                                            <p:cond delay="0"/>
                                          </p:stCondLst>
                                        </p:cTn>
                                        <p:tgtEl>
                                          <p:spTgt spid="22549"/>
                                        </p:tgtEl>
                                        <p:attrNameLst>
                                          <p:attrName>style.visibility</p:attrName>
                                        </p:attrNameLst>
                                      </p:cBhvr>
                                      <p:to>
                                        <p:strVal val="visible"/>
                                      </p:to>
                                    </p:set>
                                    <p:animEffect transition="in" filter="fade">
                                      <p:cBhvr>
                                        <p:cTn id="52" dur="500"/>
                                        <p:tgtEl>
                                          <p:spTgt spid="225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567"/>
                                        </p:tgtEl>
                                        <p:attrNameLst>
                                          <p:attrName>style.visibility</p:attrName>
                                        </p:attrNameLst>
                                      </p:cBhvr>
                                      <p:to>
                                        <p:strVal val="visible"/>
                                      </p:to>
                                    </p:set>
                                    <p:animEffect transition="in" filter="fade">
                                      <p:cBhvr>
                                        <p:cTn id="55" dur="500"/>
                                        <p:tgtEl>
                                          <p:spTgt spid="22567"/>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22533"/>
                                        </p:tgtEl>
                                        <p:attrNameLst>
                                          <p:attrName>style.visibility</p:attrName>
                                        </p:attrNameLst>
                                      </p:cBhvr>
                                      <p:to>
                                        <p:strVal val="visible"/>
                                      </p:to>
                                    </p:set>
                                    <p:animEffect transition="in" filter="fade">
                                      <p:cBhvr>
                                        <p:cTn id="58" dur="500"/>
                                        <p:tgtEl>
                                          <p:spTgt spid="22533"/>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22568"/>
                                        </p:tgtEl>
                                        <p:attrNameLst>
                                          <p:attrName>style.visibility</p:attrName>
                                        </p:attrNameLst>
                                      </p:cBhvr>
                                      <p:to>
                                        <p:strVal val="visible"/>
                                      </p:to>
                                    </p:set>
                                    <p:animEffect transition="in" filter="fade">
                                      <p:cBhvr>
                                        <p:cTn id="61" dur="500"/>
                                        <p:tgtEl>
                                          <p:spTgt spid="22568"/>
                                        </p:tgtEl>
                                      </p:cBhvr>
                                    </p:animEffect>
                                  </p:childTnLst>
                                </p:cTn>
                              </p:par>
                              <p:par>
                                <p:cTn id="62" presetID="10" presetClass="entr" presetSubtype="0" fill="hold" grpId="0" nodeType="withEffect">
                                  <p:stCondLst>
                                    <p:cond delay="900"/>
                                  </p:stCondLst>
                                  <p:childTnLst>
                                    <p:set>
                                      <p:cBhvr>
                                        <p:cTn id="63" dur="1" fill="hold">
                                          <p:stCondLst>
                                            <p:cond delay="0"/>
                                          </p:stCondLst>
                                        </p:cTn>
                                        <p:tgtEl>
                                          <p:spTgt spid="22535"/>
                                        </p:tgtEl>
                                        <p:attrNameLst>
                                          <p:attrName>style.visibility</p:attrName>
                                        </p:attrNameLst>
                                      </p:cBhvr>
                                      <p:to>
                                        <p:strVal val="visible"/>
                                      </p:to>
                                    </p:set>
                                    <p:animEffect transition="in" filter="fade">
                                      <p:cBhvr>
                                        <p:cTn id="64" dur="500"/>
                                        <p:tgtEl>
                                          <p:spTgt spid="22535"/>
                                        </p:tgtEl>
                                      </p:cBhvr>
                                    </p:animEffect>
                                  </p:childTnLst>
                                </p:cTn>
                              </p:par>
                              <p:par>
                                <p:cTn id="65" presetID="10" presetClass="entr" presetSubtype="0" fill="hold" grpId="0" nodeType="withEffect">
                                  <p:stCondLst>
                                    <p:cond delay="1200"/>
                                  </p:stCondLst>
                                  <p:childTnLst>
                                    <p:set>
                                      <p:cBhvr>
                                        <p:cTn id="66" dur="1" fill="hold">
                                          <p:stCondLst>
                                            <p:cond delay="0"/>
                                          </p:stCondLst>
                                        </p:cTn>
                                        <p:tgtEl>
                                          <p:spTgt spid="22569"/>
                                        </p:tgtEl>
                                        <p:attrNameLst>
                                          <p:attrName>style.visibility</p:attrName>
                                        </p:attrNameLst>
                                      </p:cBhvr>
                                      <p:to>
                                        <p:strVal val="visible"/>
                                      </p:to>
                                    </p:set>
                                    <p:animEffect transition="in" filter="fade">
                                      <p:cBhvr>
                                        <p:cTn id="67" dur="500"/>
                                        <p:tgtEl>
                                          <p:spTgt spid="22569"/>
                                        </p:tgtEl>
                                      </p:cBhvr>
                                    </p:animEffect>
                                  </p:childTnLst>
                                </p:cTn>
                              </p:par>
                              <p:par>
                                <p:cTn id="68" presetID="10" presetClass="entr" presetSubtype="0" fill="hold" nodeType="withEffect">
                                  <p:stCondLst>
                                    <p:cond delay="150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500"/>
                                        <p:tgtEl>
                                          <p:spTgt spid="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2556"/>
                                        </p:tgtEl>
                                        <p:attrNameLst>
                                          <p:attrName>style.visibility</p:attrName>
                                        </p:attrNameLst>
                                      </p:cBhvr>
                                      <p:to>
                                        <p:strVal val="visible"/>
                                      </p:to>
                                    </p:set>
                                    <p:animEffect transition="in" filter="fade">
                                      <p:cBhvr>
                                        <p:cTn id="73" dur="500"/>
                                        <p:tgtEl>
                                          <p:spTgt spid="22556"/>
                                        </p:tgtEl>
                                      </p:cBhvr>
                                    </p:animEffect>
                                  </p:childTnLst>
                                </p:cTn>
                              </p:par>
                              <p:par>
                                <p:cTn id="74" presetID="10" presetClass="entr" presetSubtype="0" fill="hold" grpId="0" nodeType="withEffect">
                                  <p:stCondLst>
                                    <p:cond delay="300"/>
                                  </p:stCondLst>
                                  <p:childTnLst>
                                    <p:set>
                                      <p:cBhvr>
                                        <p:cTn id="75" dur="1" fill="hold">
                                          <p:stCondLst>
                                            <p:cond delay="0"/>
                                          </p:stCondLst>
                                        </p:cTn>
                                        <p:tgtEl>
                                          <p:spTgt spid="22557"/>
                                        </p:tgtEl>
                                        <p:attrNameLst>
                                          <p:attrName>style.visibility</p:attrName>
                                        </p:attrNameLst>
                                      </p:cBhvr>
                                      <p:to>
                                        <p:strVal val="visible"/>
                                      </p:to>
                                    </p:set>
                                    <p:animEffect transition="in" filter="fade">
                                      <p:cBhvr>
                                        <p:cTn id="76" dur="500"/>
                                        <p:tgtEl>
                                          <p:spTgt spid="22557"/>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22558"/>
                                        </p:tgtEl>
                                        <p:attrNameLst>
                                          <p:attrName>style.visibility</p:attrName>
                                        </p:attrNameLst>
                                      </p:cBhvr>
                                      <p:to>
                                        <p:strVal val="visible"/>
                                      </p:to>
                                    </p:set>
                                    <p:animEffect transition="in" filter="fade">
                                      <p:cBhvr>
                                        <p:cTn id="79" dur="500"/>
                                        <p:tgtEl>
                                          <p:spTgt spid="22558"/>
                                        </p:tgtEl>
                                      </p:cBhvr>
                                    </p:animEffect>
                                  </p:childTnLst>
                                </p:cTn>
                              </p:par>
                              <p:par>
                                <p:cTn id="80" presetID="10" presetClass="entr" presetSubtype="0" fill="hold" grpId="0" nodeType="withEffect">
                                  <p:stCondLst>
                                    <p:cond delay="900"/>
                                  </p:stCondLst>
                                  <p:childTnLst>
                                    <p:set>
                                      <p:cBhvr>
                                        <p:cTn id="81" dur="1" fill="hold">
                                          <p:stCondLst>
                                            <p:cond delay="0"/>
                                          </p:stCondLst>
                                        </p:cTn>
                                        <p:tgtEl>
                                          <p:spTgt spid="22559"/>
                                        </p:tgtEl>
                                        <p:attrNameLst>
                                          <p:attrName>style.visibility</p:attrName>
                                        </p:attrNameLst>
                                      </p:cBhvr>
                                      <p:to>
                                        <p:strVal val="visible"/>
                                      </p:to>
                                    </p:set>
                                    <p:animEffect transition="in" filter="fade">
                                      <p:cBhvr>
                                        <p:cTn id="82" dur="500"/>
                                        <p:tgtEl>
                                          <p:spTgt spid="22559"/>
                                        </p:tgtEl>
                                      </p:cBhvr>
                                    </p:animEffect>
                                  </p:childTnLst>
                                </p:cTn>
                              </p:par>
                              <p:par>
                                <p:cTn id="83" presetID="10" presetClass="entr" presetSubtype="0" fill="hold" grpId="0" nodeType="withEffect">
                                  <p:stCondLst>
                                    <p:cond delay="1200"/>
                                  </p:stCondLst>
                                  <p:childTnLst>
                                    <p:set>
                                      <p:cBhvr>
                                        <p:cTn id="84" dur="1" fill="hold">
                                          <p:stCondLst>
                                            <p:cond delay="0"/>
                                          </p:stCondLst>
                                        </p:cTn>
                                        <p:tgtEl>
                                          <p:spTgt spid="22560"/>
                                        </p:tgtEl>
                                        <p:attrNameLst>
                                          <p:attrName>style.visibility</p:attrName>
                                        </p:attrNameLst>
                                      </p:cBhvr>
                                      <p:to>
                                        <p:strVal val="visible"/>
                                      </p:to>
                                    </p:set>
                                    <p:animEffect transition="in" filter="fade">
                                      <p:cBhvr>
                                        <p:cTn id="85" dur="500"/>
                                        <p:tgtEl>
                                          <p:spTgt spid="22560"/>
                                        </p:tgtEl>
                                      </p:cBhvr>
                                    </p:animEffect>
                                  </p:childTnLst>
                                </p:cTn>
                              </p:par>
                              <p:par>
                                <p:cTn id="86" presetID="10" presetClass="entr" presetSubtype="0" fill="hold" grpId="0" nodeType="withEffect">
                                  <p:stCondLst>
                                    <p:cond delay="1500"/>
                                  </p:stCondLst>
                                  <p:childTnLst>
                                    <p:set>
                                      <p:cBhvr>
                                        <p:cTn id="87" dur="1" fill="hold">
                                          <p:stCondLst>
                                            <p:cond delay="0"/>
                                          </p:stCondLst>
                                        </p:cTn>
                                        <p:tgtEl>
                                          <p:spTgt spid="22570"/>
                                        </p:tgtEl>
                                        <p:attrNameLst>
                                          <p:attrName>style.visibility</p:attrName>
                                        </p:attrNameLst>
                                      </p:cBhvr>
                                      <p:to>
                                        <p:strVal val="visible"/>
                                      </p:to>
                                    </p:set>
                                    <p:animEffect transition="in" filter="fade">
                                      <p:cBhvr>
                                        <p:cTn id="88" dur="500"/>
                                        <p:tgtEl>
                                          <p:spTgt spid="22570"/>
                                        </p:tgtEl>
                                      </p:cBhvr>
                                    </p:animEffect>
                                  </p:childTnLst>
                                </p:cTn>
                              </p:par>
                              <p:par>
                                <p:cTn id="89" presetID="10" presetClass="entr" presetSubtype="0" fill="hold" grpId="0" nodeType="withEffect">
                                  <p:stCondLst>
                                    <p:cond delay="1800"/>
                                  </p:stCondLst>
                                  <p:childTnLst>
                                    <p:set>
                                      <p:cBhvr>
                                        <p:cTn id="90" dur="1" fill="hold">
                                          <p:stCondLst>
                                            <p:cond delay="0"/>
                                          </p:stCondLst>
                                        </p:cTn>
                                        <p:tgtEl>
                                          <p:spTgt spid="22571"/>
                                        </p:tgtEl>
                                        <p:attrNameLst>
                                          <p:attrName>style.visibility</p:attrName>
                                        </p:attrNameLst>
                                      </p:cBhvr>
                                      <p:to>
                                        <p:strVal val="visible"/>
                                      </p:to>
                                    </p:set>
                                    <p:animEffect transition="in" filter="fade">
                                      <p:cBhvr>
                                        <p:cTn id="91" dur="500"/>
                                        <p:tgtEl>
                                          <p:spTgt spid="22571"/>
                                        </p:tgtEl>
                                      </p:cBhvr>
                                    </p:animEffect>
                                  </p:childTnLst>
                                </p:cTn>
                              </p:par>
                              <p:par>
                                <p:cTn id="92" presetID="10" presetClass="entr" presetSubtype="0" fill="hold" grpId="0" nodeType="withEffect">
                                  <p:stCondLst>
                                    <p:cond delay="2100"/>
                                  </p:stCondLst>
                                  <p:childTnLst>
                                    <p:set>
                                      <p:cBhvr>
                                        <p:cTn id="93" dur="1" fill="hold">
                                          <p:stCondLst>
                                            <p:cond delay="0"/>
                                          </p:stCondLst>
                                        </p:cTn>
                                        <p:tgtEl>
                                          <p:spTgt spid="22572"/>
                                        </p:tgtEl>
                                        <p:attrNameLst>
                                          <p:attrName>style.visibility</p:attrName>
                                        </p:attrNameLst>
                                      </p:cBhvr>
                                      <p:to>
                                        <p:strVal val="visible"/>
                                      </p:to>
                                    </p:set>
                                    <p:animEffect transition="in" filter="fade">
                                      <p:cBhvr>
                                        <p:cTn id="94" dur="500"/>
                                        <p:tgtEl>
                                          <p:spTgt spid="22572"/>
                                        </p:tgtEl>
                                      </p:cBhvr>
                                    </p:animEffect>
                                  </p:childTnLst>
                                </p:cTn>
                              </p:par>
                              <p:par>
                                <p:cTn id="95" presetID="10" presetClass="entr" presetSubtype="0" fill="hold" grpId="0" nodeType="withEffect">
                                  <p:stCondLst>
                                    <p:cond delay="2400"/>
                                  </p:stCondLst>
                                  <p:childTnLst>
                                    <p:set>
                                      <p:cBhvr>
                                        <p:cTn id="96" dur="1" fill="hold">
                                          <p:stCondLst>
                                            <p:cond delay="0"/>
                                          </p:stCondLst>
                                        </p:cTn>
                                        <p:tgtEl>
                                          <p:spTgt spid="22573"/>
                                        </p:tgtEl>
                                        <p:attrNameLst>
                                          <p:attrName>style.visibility</p:attrName>
                                        </p:attrNameLst>
                                      </p:cBhvr>
                                      <p:to>
                                        <p:strVal val="visible"/>
                                      </p:to>
                                    </p:set>
                                    <p:animEffect transition="in" filter="fade">
                                      <p:cBhvr>
                                        <p:cTn id="97" dur="500"/>
                                        <p:tgtEl>
                                          <p:spTgt spid="22573"/>
                                        </p:tgtEl>
                                      </p:cBhvr>
                                    </p:animEffect>
                                  </p:childTnLst>
                                </p:cTn>
                              </p:par>
                              <p:par>
                                <p:cTn id="98" presetID="10" presetClass="entr" presetSubtype="0" fill="hold" grpId="0" nodeType="withEffect">
                                  <p:stCondLst>
                                    <p:cond delay="2700"/>
                                  </p:stCondLst>
                                  <p:childTnLst>
                                    <p:set>
                                      <p:cBhvr>
                                        <p:cTn id="99" dur="1" fill="hold">
                                          <p:stCondLst>
                                            <p:cond delay="0"/>
                                          </p:stCondLst>
                                        </p:cTn>
                                        <p:tgtEl>
                                          <p:spTgt spid="22574"/>
                                        </p:tgtEl>
                                        <p:attrNameLst>
                                          <p:attrName>style.visibility</p:attrName>
                                        </p:attrNameLst>
                                      </p:cBhvr>
                                      <p:to>
                                        <p:strVal val="visible"/>
                                      </p:to>
                                    </p:set>
                                    <p:animEffect transition="in" filter="fade">
                                      <p:cBhvr>
                                        <p:cTn id="100" dur="500"/>
                                        <p:tgtEl>
                                          <p:spTgt spid="22574"/>
                                        </p:tgtEl>
                                      </p:cBhvr>
                                    </p:animEffect>
                                  </p:childTnLst>
                                </p:cTn>
                              </p:par>
                              <p:par>
                                <p:cTn id="101" presetID="10" presetClass="entr" presetSubtype="0" fill="hold" grpId="0" nodeType="withEffect">
                                  <p:stCondLst>
                                    <p:cond delay="3000"/>
                                  </p:stCondLst>
                                  <p:childTnLst>
                                    <p:set>
                                      <p:cBhvr>
                                        <p:cTn id="102" dur="1" fill="hold">
                                          <p:stCondLst>
                                            <p:cond delay="0"/>
                                          </p:stCondLst>
                                        </p:cTn>
                                        <p:tgtEl>
                                          <p:spTgt spid="22575"/>
                                        </p:tgtEl>
                                        <p:attrNameLst>
                                          <p:attrName>style.visibility</p:attrName>
                                        </p:attrNameLst>
                                      </p:cBhvr>
                                      <p:to>
                                        <p:strVal val="visible"/>
                                      </p:to>
                                    </p:set>
                                    <p:animEffect transition="in" filter="fade">
                                      <p:cBhvr>
                                        <p:cTn id="103" dur="500"/>
                                        <p:tgtEl>
                                          <p:spTgt spid="22575"/>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22576"/>
                                        </p:tgtEl>
                                        <p:attrNameLst>
                                          <p:attrName>style.visibility</p:attrName>
                                        </p:attrNameLst>
                                      </p:cBhvr>
                                      <p:to>
                                        <p:strVal val="visible"/>
                                      </p:to>
                                    </p:set>
                                    <p:animEffect transition="in" filter="fade">
                                      <p:cBhvr>
                                        <p:cTn id="106" dur="500"/>
                                        <p:tgtEl>
                                          <p:spTgt spid="22576"/>
                                        </p:tgtEl>
                                      </p:cBhvr>
                                    </p:animEffect>
                                  </p:childTnLst>
                                </p:cTn>
                              </p:par>
                              <p:par>
                                <p:cTn id="107" presetID="10" presetClass="entr" presetSubtype="0" fill="hold" grpId="0" nodeType="withEffect">
                                  <p:stCondLst>
                                    <p:cond delay="3600"/>
                                  </p:stCondLst>
                                  <p:childTnLst>
                                    <p:set>
                                      <p:cBhvr>
                                        <p:cTn id="108" dur="1" fill="hold">
                                          <p:stCondLst>
                                            <p:cond delay="0"/>
                                          </p:stCondLst>
                                        </p:cTn>
                                        <p:tgtEl>
                                          <p:spTgt spid="22577"/>
                                        </p:tgtEl>
                                        <p:attrNameLst>
                                          <p:attrName>style.visibility</p:attrName>
                                        </p:attrNameLst>
                                      </p:cBhvr>
                                      <p:to>
                                        <p:strVal val="visible"/>
                                      </p:to>
                                    </p:set>
                                    <p:animEffect transition="in" filter="fade">
                                      <p:cBhvr>
                                        <p:cTn id="109" dur="500"/>
                                        <p:tgtEl>
                                          <p:spTgt spid="22577"/>
                                        </p:tgtEl>
                                      </p:cBhvr>
                                    </p:animEffect>
                                  </p:childTnLst>
                                </p:cTn>
                              </p:par>
                              <p:par>
                                <p:cTn id="110" presetID="10" presetClass="entr" presetSubtype="0" fill="hold" grpId="0" nodeType="withEffect">
                                  <p:stCondLst>
                                    <p:cond delay="3900"/>
                                  </p:stCondLst>
                                  <p:childTnLst>
                                    <p:set>
                                      <p:cBhvr>
                                        <p:cTn id="111" dur="1" fill="hold">
                                          <p:stCondLst>
                                            <p:cond delay="0"/>
                                          </p:stCondLst>
                                        </p:cTn>
                                        <p:tgtEl>
                                          <p:spTgt spid="22578"/>
                                        </p:tgtEl>
                                        <p:attrNameLst>
                                          <p:attrName>style.visibility</p:attrName>
                                        </p:attrNameLst>
                                      </p:cBhvr>
                                      <p:to>
                                        <p:strVal val="visible"/>
                                      </p:to>
                                    </p:set>
                                    <p:animEffect transition="in" filter="fade">
                                      <p:cBhvr>
                                        <p:cTn id="112" dur="500"/>
                                        <p:tgtEl>
                                          <p:spTgt spid="22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autoUpdateAnimBg="0"/>
      <p:bldP spid="22561" grpId="0" animBg="1" autoUpdateAnimBg="0"/>
      <p:bldP spid="22538" grpId="0" animBg="1" autoUpdateAnimBg="0"/>
      <p:bldP spid="22562" grpId="0" animBg="1" autoUpdateAnimBg="0"/>
      <p:bldP spid="22537" grpId="0" animBg="1" autoUpdateAnimBg="0"/>
      <p:bldP spid="22563" grpId="0" animBg="1"/>
      <p:bldP spid="22536" grpId="0" animBg="1"/>
      <p:bldP spid="22564" grpId="0" animBg="1"/>
      <p:bldP spid="22545" grpId="0" animBg="1"/>
      <p:bldP spid="22546" grpId="0" animBg="1" autoUpdateAnimBg="0"/>
      <p:bldP spid="22547" grpId="0" animBg="1" autoUpdateAnimBg="0"/>
      <p:bldP spid="22548" grpId="0" animBg="1" autoUpdateAnimBg="0"/>
      <p:bldP spid="22549" grpId="0" animBg="1" autoUpdateAnimBg="0"/>
      <p:bldP spid="22565" grpId="0" animBg="1" autoUpdateAnimBg="0"/>
      <p:bldP spid="22566" grpId="0" animBg="1"/>
      <p:bldP spid="22567" grpId="0" animBg="1" autoUpdateAnimBg="0"/>
      <p:bldP spid="22533" grpId="0" animBg="1" autoUpdateAnimBg="0"/>
      <p:bldP spid="22568" grpId="0" animBg="1" autoUpdateAnimBg="0"/>
      <p:bldP spid="22535" grpId="0" animBg="1" autoUpdateAnimBg="0"/>
      <p:bldP spid="22569" grpId="0" animBg="1"/>
      <p:bldP spid="22556" grpId="0" animBg="1" autoUpdateAnimBg="0"/>
      <p:bldP spid="22557" grpId="0" animBg="1" autoUpdateAnimBg="0"/>
      <p:bldP spid="22558" grpId="0" animBg="1" autoUpdateAnimBg="0"/>
      <p:bldP spid="22559" grpId="0" animBg="1" autoUpdateAnimBg="0"/>
      <p:bldP spid="22560" grpId="0" animBg="1" autoUpdateAnimBg="0"/>
      <p:bldP spid="22570" grpId="0" animBg="1"/>
      <p:bldP spid="22571" grpId="0" animBg="1"/>
      <p:bldP spid="22572" grpId="0" animBg="1"/>
      <p:bldP spid="22573" grpId="0"/>
      <p:bldP spid="22574" grpId="0"/>
      <p:bldP spid="22575" grpId="0" animBg="1" autoUpdateAnimBg="0"/>
      <p:bldP spid="22576" grpId="0" animBg="1" autoUpdateAnimBg="0"/>
      <p:bldP spid="22577" grpId="0" animBg="1" autoUpdateAnimBg="0"/>
      <p:bldP spid="22578"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A_淘宝店chenying0907 63"/>
          <p:cNvSpPr/>
          <p:nvPr>
            <p:custDataLst>
              <p:tags r:id="rId1"/>
            </p:custDataLst>
          </p:nvPr>
        </p:nvSpPr>
        <p:spPr>
          <a:xfrm>
            <a:off x="3341869" y="1883811"/>
            <a:ext cx="1222597" cy="1205637"/>
          </a:xfrm>
          <a:custGeom>
            <a:avLst/>
            <a:gdLst>
              <a:gd name="connsiteX0" fmla="*/ 615064 w 1870190"/>
              <a:gd name="connsiteY0" fmla="*/ 0 h 1843677"/>
              <a:gd name="connsiteX1" fmla="*/ 1049979 w 1870190"/>
              <a:gd name="connsiteY1" fmla="*/ 180148 h 1843677"/>
              <a:gd name="connsiteX2" fmla="*/ 1870190 w 1870190"/>
              <a:gd name="connsiteY2" fmla="*/ 1000359 h 1843677"/>
              <a:gd name="connsiteX3" fmla="*/ 1828048 w 1870190"/>
              <a:gd name="connsiteY3" fmla="*/ 1002487 h 1843677"/>
              <a:gd name="connsiteX4" fmla="*/ 986041 w 1870190"/>
              <a:gd name="connsiteY4" fmla="*/ 1763755 h 1843677"/>
              <a:gd name="connsiteX5" fmla="*/ 973843 w 1870190"/>
              <a:gd name="connsiteY5" fmla="*/ 1843677 h 1843677"/>
              <a:gd name="connsiteX6" fmla="*/ 180147 w 1870190"/>
              <a:gd name="connsiteY6" fmla="*/ 1049981 h 1843677"/>
              <a:gd name="connsiteX7" fmla="*/ 180147 w 1870190"/>
              <a:gd name="connsiteY7" fmla="*/ 180148 h 1843677"/>
              <a:gd name="connsiteX8" fmla="*/ 615064 w 1870190"/>
              <a:gd name="connsiteY8" fmla="*/ 0 h 1843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0190" h="1843677">
                <a:moveTo>
                  <a:pt x="615064" y="0"/>
                </a:moveTo>
                <a:cubicBezTo>
                  <a:pt x="772472" y="1"/>
                  <a:pt x="929881" y="60049"/>
                  <a:pt x="1049979" y="180148"/>
                </a:cubicBezTo>
                <a:lnTo>
                  <a:pt x="1870190" y="1000359"/>
                </a:lnTo>
                <a:lnTo>
                  <a:pt x="1828048" y="1002487"/>
                </a:lnTo>
                <a:cubicBezTo>
                  <a:pt x="1408674" y="1045077"/>
                  <a:pt x="1069131" y="1357708"/>
                  <a:pt x="986041" y="1763755"/>
                </a:cubicBezTo>
                <a:lnTo>
                  <a:pt x="973843" y="1843677"/>
                </a:lnTo>
                <a:lnTo>
                  <a:pt x="180147" y="1049981"/>
                </a:lnTo>
                <a:cubicBezTo>
                  <a:pt x="-60050" y="809784"/>
                  <a:pt x="-60050" y="420345"/>
                  <a:pt x="180147" y="180148"/>
                </a:cubicBezTo>
                <a:cubicBezTo>
                  <a:pt x="300246" y="60049"/>
                  <a:pt x="457654" y="1"/>
                  <a:pt x="615064" y="0"/>
                </a:cubicBezTo>
                <a:close/>
              </a:path>
            </a:pathLst>
          </a:cu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5" name="PA_淘宝店chenying0907 64"/>
          <p:cNvSpPr/>
          <p:nvPr>
            <p:custDataLst>
              <p:tags r:id="rId2"/>
            </p:custDataLst>
          </p:nvPr>
        </p:nvSpPr>
        <p:spPr>
          <a:xfrm>
            <a:off x="4676839" y="1897201"/>
            <a:ext cx="1212379" cy="1231604"/>
          </a:xfrm>
          <a:custGeom>
            <a:avLst/>
            <a:gdLst>
              <a:gd name="connsiteX0" fmla="*/ 1239496 w 1854559"/>
              <a:gd name="connsiteY0" fmla="*/ 0 h 1883386"/>
              <a:gd name="connsiteX1" fmla="*/ 1674412 w 1854559"/>
              <a:gd name="connsiteY1" fmla="*/ 180147 h 1883386"/>
              <a:gd name="connsiteX2" fmla="*/ 1674413 w 1854559"/>
              <a:gd name="connsiteY2" fmla="*/ 1049980 h 1883386"/>
              <a:gd name="connsiteX3" fmla="*/ 841007 w 1854559"/>
              <a:gd name="connsiteY3" fmla="*/ 1883386 h 1883386"/>
              <a:gd name="connsiteX4" fmla="*/ 838743 w 1854559"/>
              <a:gd name="connsiteY4" fmla="*/ 1838559 h 1883386"/>
              <a:gd name="connsiteX5" fmla="*/ 77475 w 1854559"/>
              <a:gd name="connsiteY5" fmla="*/ 996552 h 1883386"/>
              <a:gd name="connsiteX6" fmla="*/ 0 w 1854559"/>
              <a:gd name="connsiteY6" fmla="*/ 984728 h 1883386"/>
              <a:gd name="connsiteX7" fmla="*/ 804580 w 1854559"/>
              <a:gd name="connsiteY7" fmla="*/ 180147 h 1883386"/>
              <a:gd name="connsiteX8" fmla="*/ 1239496 w 1854559"/>
              <a:gd name="connsiteY8" fmla="*/ 0 h 1883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4559" h="1883386">
                <a:moveTo>
                  <a:pt x="1239496" y="0"/>
                </a:moveTo>
                <a:cubicBezTo>
                  <a:pt x="1396905" y="0"/>
                  <a:pt x="1554314" y="60049"/>
                  <a:pt x="1674412" y="180147"/>
                </a:cubicBezTo>
                <a:cubicBezTo>
                  <a:pt x="1914609" y="420344"/>
                  <a:pt x="1914609" y="809783"/>
                  <a:pt x="1674413" y="1049980"/>
                </a:cubicBezTo>
                <a:lnTo>
                  <a:pt x="841007" y="1883386"/>
                </a:lnTo>
                <a:lnTo>
                  <a:pt x="838743" y="1838559"/>
                </a:lnTo>
                <a:cubicBezTo>
                  <a:pt x="796153" y="1419185"/>
                  <a:pt x="483523" y="1079642"/>
                  <a:pt x="77475" y="996552"/>
                </a:cubicBezTo>
                <a:lnTo>
                  <a:pt x="0" y="984728"/>
                </a:lnTo>
                <a:lnTo>
                  <a:pt x="804580" y="180147"/>
                </a:lnTo>
                <a:cubicBezTo>
                  <a:pt x="924679" y="60049"/>
                  <a:pt x="1082088" y="0"/>
                  <a:pt x="1239496" y="0"/>
                </a:cubicBezTo>
                <a:close/>
              </a:path>
            </a:pathLst>
          </a:cu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6" name="PA_淘宝店chenying0907 65"/>
          <p:cNvSpPr/>
          <p:nvPr>
            <p:custDataLst>
              <p:tags r:id="rId3"/>
            </p:custDataLst>
          </p:nvPr>
        </p:nvSpPr>
        <p:spPr>
          <a:xfrm>
            <a:off x="4675238" y="3200254"/>
            <a:ext cx="1217348" cy="1235062"/>
          </a:xfrm>
          <a:custGeom>
            <a:avLst/>
            <a:gdLst>
              <a:gd name="connsiteX0" fmla="*/ 843318 w 1862160"/>
              <a:gd name="connsiteY0" fmla="*/ 0 h 1888674"/>
              <a:gd name="connsiteX1" fmla="*/ 1682013 w 1862160"/>
              <a:gd name="connsiteY1" fmla="*/ 838695 h 1888674"/>
              <a:gd name="connsiteX2" fmla="*/ 1682013 w 1862160"/>
              <a:gd name="connsiteY2" fmla="*/ 1708527 h 1888674"/>
              <a:gd name="connsiteX3" fmla="*/ 812180 w 1862160"/>
              <a:gd name="connsiteY3" fmla="*/ 1708527 h 1888674"/>
              <a:gd name="connsiteX4" fmla="*/ 0 w 1862160"/>
              <a:gd name="connsiteY4" fmla="*/ 896347 h 1888674"/>
              <a:gd name="connsiteX5" fmla="*/ 79922 w 1862160"/>
              <a:gd name="connsiteY5" fmla="*/ 884149 h 1888674"/>
              <a:gd name="connsiteX6" fmla="*/ 841190 w 1862160"/>
              <a:gd name="connsiteY6" fmla="*/ 42142 h 1888674"/>
              <a:gd name="connsiteX7" fmla="*/ 843318 w 1862160"/>
              <a:gd name="connsiteY7" fmla="*/ 0 h 188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2160" h="1888674">
                <a:moveTo>
                  <a:pt x="843318" y="0"/>
                </a:moveTo>
                <a:lnTo>
                  <a:pt x="1682013" y="838695"/>
                </a:lnTo>
                <a:cubicBezTo>
                  <a:pt x="1922209" y="1078891"/>
                  <a:pt x="1922209" y="1468330"/>
                  <a:pt x="1682013" y="1708527"/>
                </a:cubicBezTo>
                <a:cubicBezTo>
                  <a:pt x="1441816" y="1948724"/>
                  <a:pt x="1052377" y="1948724"/>
                  <a:pt x="812180" y="1708527"/>
                </a:cubicBezTo>
                <a:lnTo>
                  <a:pt x="0" y="896347"/>
                </a:lnTo>
                <a:lnTo>
                  <a:pt x="79922" y="884149"/>
                </a:lnTo>
                <a:cubicBezTo>
                  <a:pt x="485970" y="801060"/>
                  <a:pt x="798600" y="461516"/>
                  <a:pt x="841190" y="42142"/>
                </a:cubicBezTo>
                <a:lnTo>
                  <a:pt x="843318" y="0"/>
                </a:lnTo>
                <a:close/>
              </a:path>
            </a:pathLst>
          </a:cu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7" name="PA_淘宝店chenying0907 66"/>
          <p:cNvSpPr/>
          <p:nvPr>
            <p:custDataLst>
              <p:tags r:id="rId4"/>
            </p:custDataLst>
          </p:nvPr>
        </p:nvSpPr>
        <p:spPr>
          <a:xfrm>
            <a:off x="3338500" y="3239456"/>
            <a:ext cx="1227723" cy="1209250"/>
          </a:xfrm>
          <a:custGeom>
            <a:avLst/>
            <a:gdLst>
              <a:gd name="connsiteX0" fmla="*/ 979371 w 1878030"/>
              <a:gd name="connsiteY0" fmla="*/ 0 h 1849202"/>
              <a:gd name="connsiteX1" fmla="*/ 991195 w 1878030"/>
              <a:gd name="connsiteY1" fmla="*/ 77475 h 1849202"/>
              <a:gd name="connsiteX2" fmla="*/ 1833202 w 1878030"/>
              <a:gd name="connsiteY2" fmla="*/ 838743 h 1849202"/>
              <a:gd name="connsiteX3" fmla="*/ 1878030 w 1878030"/>
              <a:gd name="connsiteY3" fmla="*/ 841007 h 1849202"/>
              <a:gd name="connsiteX4" fmla="*/ 1049980 w 1878030"/>
              <a:gd name="connsiteY4" fmla="*/ 1669055 h 1849202"/>
              <a:gd name="connsiteX5" fmla="*/ 180148 w 1878030"/>
              <a:gd name="connsiteY5" fmla="*/ 1669055 h 1849202"/>
              <a:gd name="connsiteX6" fmla="*/ 0 w 1878030"/>
              <a:gd name="connsiteY6" fmla="*/ 1234138 h 1849202"/>
              <a:gd name="connsiteX7" fmla="*/ 180148 w 1878030"/>
              <a:gd name="connsiteY7" fmla="*/ 799223 h 1849202"/>
              <a:gd name="connsiteX8" fmla="*/ 979371 w 1878030"/>
              <a:gd name="connsiteY8" fmla="*/ 0 h 184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30" h="1849202">
                <a:moveTo>
                  <a:pt x="979371" y="0"/>
                </a:moveTo>
                <a:lnTo>
                  <a:pt x="991195" y="77475"/>
                </a:lnTo>
                <a:cubicBezTo>
                  <a:pt x="1074285" y="483523"/>
                  <a:pt x="1413828" y="796153"/>
                  <a:pt x="1833202" y="838743"/>
                </a:cubicBezTo>
                <a:lnTo>
                  <a:pt x="1878030" y="841007"/>
                </a:lnTo>
                <a:lnTo>
                  <a:pt x="1049980" y="1669055"/>
                </a:lnTo>
                <a:cubicBezTo>
                  <a:pt x="809784" y="1909252"/>
                  <a:pt x="420345" y="1909252"/>
                  <a:pt x="180148" y="1669055"/>
                </a:cubicBezTo>
                <a:cubicBezTo>
                  <a:pt x="60049" y="1548956"/>
                  <a:pt x="1" y="1391548"/>
                  <a:pt x="0" y="1234138"/>
                </a:cubicBezTo>
                <a:cubicBezTo>
                  <a:pt x="1" y="1076730"/>
                  <a:pt x="60049" y="919321"/>
                  <a:pt x="180148" y="799223"/>
                </a:cubicBezTo>
                <a:lnTo>
                  <a:pt x="979371" y="0"/>
                </a:lnTo>
                <a:close/>
              </a:path>
            </a:pathLst>
          </a:cu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1" name="PA_淘宝店chenying0907 70"/>
          <p:cNvSpPr/>
          <p:nvPr>
            <p:custDataLst>
              <p:tags r:id="rId5"/>
            </p:custDataLst>
          </p:nvPr>
        </p:nvSpPr>
        <p:spPr>
          <a:xfrm>
            <a:off x="3953667" y="3180285"/>
            <a:ext cx="647390" cy="631797"/>
          </a:xfrm>
          <a:custGeom>
            <a:avLst/>
            <a:gdLst>
              <a:gd name="connsiteX0" fmla="*/ 0 w 990303"/>
              <a:gd name="connsiteY0" fmla="*/ 0 h 966152"/>
              <a:gd name="connsiteX1" fmla="*/ 391212 w 990303"/>
              <a:gd name="connsiteY1" fmla="*/ 0 h 966152"/>
              <a:gd name="connsiteX2" fmla="*/ 400871 w 990303"/>
              <a:gd name="connsiteY2" fmla="*/ 95820 h 966152"/>
              <a:gd name="connsiteX3" fmla="*/ 990303 w 990303"/>
              <a:gd name="connsiteY3" fmla="*/ 576220 h 966152"/>
              <a:gd name="connsiteX4" fmla="*/ 990303 w 990303"/>
              <a:gd name="connsiteY4" fmla="*/ 966152 h 966152"/>
              <a:gd name="connsiteX5" fmla="*/ 3835 w 990303"/>
              <a:gd name="connsiteY5" fmla="*/ 75949 h 966152"/>
              <a:gd name="connsiteX6" fmla="*/ 0 w 990303"/>
              <a:gd name="connsiteY6" fmla="*/ 0 h 9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303" h="966152">
                <a:moveTo>
                  <a:pt x="0" y="0"/>
                </a:moveTo>
                <a:lnTo>
                  <a:pt x="391212" y="0"/>
                </a:lnTo>
                <a:lnTo>
                  <a:pt x="400871" y="95820"/>
                </a:lnTo>
                <a:cubicBezTo>
                  <a:pt x="456974" y="369984"/>
                  <a:pt x="699554" y="576220"/>
                  <a:pt x="990303" y="576220"/>
                </a:cubicBezTo>
                <a:lnTo>
                  <a:pt x="990303" y="966152"/>
                </a:lnTo>
                <a:cubicBezTo>
                  <a:pt x="476893" y="966152"/>
                  <a:pt x="54615" y="575963"/>
                  <a:pt x="3835" y="75949"/>
                </a:cubicBezTo>
                <a:lnTo>
                  <a:pt x="0" y="0"/>
                </a:lnTo>
                <a:close/>
              </a:path>
            </a:pathLst>
          </a:custGeom>
          <a:solidFill>
            <a:schemeClr val="accent3">
              <a:lumMod val="60000"/>
              <a:lumOff val="40000"/>
            </a:schemeClr>
          </a:solidFill>
          <a:ln w="12700" cap="flat" cmpd="sng" algn="ctr">
            <a:noFill/>
            <a:prstDash val="solid"/>
            <a:miter lim="800000"/>
          </a:ln>
          <a:effectLst/>
          <a:scene3d>
            <a:camera prst="orthographicFront"/>
            <a:lightRig rig="threePt" dir="t"/>
          </a:scene3d>
          <a:sp3d prstMaterial="softEdge"/>
        </p:spPr>
        <p:txBody>
          <a:bodyPr rtlCol="0" anchor="ctr"/>
          <a:lstStyle/>
          <a:p>
            <a:pPr algn="ctr" defTabSz="914400"/>
            <a:endParaRPr lang="zh-CN" altLang="en-US" sz="1800" kern="0">
              <a:solidFill>
                <a:prstClr val="white"/>
              </a:solidFill>
              <a:latin typeface="Calibri" panose="020F0502020204030204"/>
              <a:ea typeface="宋体" panose="02010600030101010101" pitchFamily="2" charset="-122"/>
            </a:endParaRPr>
          </a:p>
        </p:txBody>
      </p:sp>
      <p:sp>
        <p:nvSpPr>
          <p:cNvPr id="72" name="PA_淘宝店chenying0907 71"/>
          <p:cNvSpPr/>
          <p:nvPr>
            <p:custDataLst>
              <p:tags r:id="rId6"/>
            </p:custDataLst>
          </p:nvPr>
        </p:nvSpPr>
        <p:spPr>
          <a:xfrm>
            <a:off x="3952829" y="2515223"/>
            <a:ext cx="648229" cy="665062"/>
          </a:xfrm>
          <a:custGeom>
            <a:avLst/>
            <a:gdLst>
              <a:gd name="connsiteX0" fmla="*/ 991587 w 991587"/>
              <a:gd name="connsiteY0" fmla="*/ 0 h 1017022"/>
              <a:gd name="connsiteX1" fmla="*/ 991587 w 991587"/>
              <a:gd name="connsiteY1" fmla="*/ 389932 h 1017022"/>
              <a:gd name="connsiteX2" fmla="*/ 389932 w 991587"/>
              <a:gd name="connsiteY2" fmla="*/ 991587 h 1017022"/>
              <a:gd name="connsiteX3" fmla="*/ 392496 w 991587"/>
              <a:gd name="connsiteY3" fmla="*/ 1017022 h 1017022"/>
              <a:gd name="connsiteX4" fmla="*/ 1284 w 991587"/>
              <a:gd name="connsiteY4" fmla="*/ 1017022 h 1017022"/>
              <a:gd name="connsiteX5" fmla="*/ 0 w 991587"/>
              <a:gd name="connsiteY5" fmla="*/ 991587 h 1017022"/>
              <a:gd name="connsiteX6" fmla="*/ 991587 w 991587"/>
              <a:gd name="connsiteY6" fmla="*/ 0 h 101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587" h="1017022">
                <a:moveTo>
                  <a:pt x="991587" y="0"/>
                </a:moveTo>
                <a:lnTo>
                  <a:pt x="991587" y="389932"/>
                </a:lnTo>
                <a:cubicBezTo>
                  <a:pt x="659302" y="389932"/>
                  <a:pt x="389932" y="659302"/>
                  <a:pt x="389932" y="991587"/>
                </a:cubicBezTo>
                <a:lnTo>
                  <a:pt x="392496" y="1017022"/>
                </a:lnTo>
                <a:lnTo>
                  <a:pt x="1284" y="1017022"/>
                </a:lnTo>
                <a:lnTo>
                  <a:pt x="0" y="991587"/>
                </a:lnTo>
                <a:cubicBezTo>
                  <a:pt x="0" y="443949"/>
                  <a:pt x="443949" y="0"/>
                  <a:pt x="991587" y="0"/>
                </a:cubicBezTo>
                <a:close/>
              </a:path>
            </a:pathLst>
          </a:custGeom>
          <a:solidFill>
            <a:schemeClr val="accent1">
              <a:lumMod val="60000"/>
              <a:lumOff val="40000"/>
            </a:schemeClr>
          </a:solidFill>
          <a:ln w="12700" cap="flat" cmpd="sng" algn="ctr">
            <a:noFill/>
            <a:prstDash val="solid"/>
            <a:miter lim="800000"/>
          </a:ln>
          <a:effectLst/>
          <a:scene3d>
            <a:camera prst="orthographicFront"/>
            <a:lightRig rig="threePt" dir="t"/>
          </a:scene3d>
          <a:sp3d prstMaterial="soft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PA_淘宝店chenying0907 72"/>
          <p:cNvSpPr/>
          <p:nvPr>
            <p:custDataLst>
              <p:tags r:id="rId7"/>
            </p:custDataLst>
          </p:nvPr>
        </p:nvSpPr>
        <p:spPr>
          <a:xfrm>
            <a:off x="4601056" y="3180285"/>
            <a:ext cx="647390" cy="631797"/>
          </a:xfrm>
          <a:custGeom>
            <a:avLst/>
            <a:gdLst>
              <a:gd name="connsiteX0" fmla="*/ 599091 w 990303"/>
              <a:gd name="connsiteY0" fmla="*/ 0 h 966152"/>
              <a:gd name="connsiteX1" fmla="*/ 990303 w 990303"/>
              <a:gd name="connsiteY1" fmla="*/ 0 h 966152"/>
              <a:gd name="connsiteX2" fmla="*/ 986468 w 990303"/>
              <a:gd name="connsiteY2" fmla="*/ 75949 h 966152"/>
              <a:gd name="connsiteX3" fmla="*/ 0 w 990303"/>
              <a:gd name="connsiteY3" fmla="*/ 966152 h 966152"/>
              <a:gd name="connsiteX4" fmla="*/ 0 w 990303"/>
              <a:gd name="connsiteY4" fmla="*/ 576220 h 966152"/>
              <a:gd name="connsiteX5" fmla="*/ 589432 w 990303"/>
              <a:gd name="connsiteY5" fmla="*/ 95820 h 966152"/>
              <a:gd name="connsiteX6" fmla="*/ 599091 w 990303"/>
              <a:gd name="connsiteY6" fmla="*/ 0 h 9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303" h="966152">
                <a:moveTo>
                  <a:pt x="599091" y="0"/>
                </a:moveTo>
                <a:lnTo>
                  <a:pt x="990303" y="0"/>
                </a:lnTo>
                <a:lnTo>
                  <a:pt x="986468" y="75949"/>
                </a:lnTo>
                <a:cubicBezTo>
                  <a:pt x="935689" y="575963"/>
                  <a:pt x="513411" y="966152"/>
                  <a:pt x="0" y="966152"/>
                </a:cubicBezTo>
                <a:lnTo>
                  <a:pt x="0" y="576220"/>
                </a:lnTo>
                <a:cubicBezTo>
                  <a:pt x="290750" y="576220"/>
                  <a:pt x="533330" y="369984"/>
                  <a:pt x="589432" y="95820"/>
                </a:cubicBezTo>
                <a:lnTo>
                  <a:pt x="599091" y="0"/>
                </a:lnTo>
                <a:close/>
              </a:path>
            </a:pathLst>
          </a:custGeom>
          <a:solidFill>
            <a:schemeClr val="accent4">
              <a:lumMod val="60000"/>
              <a:lumOff val="40000"/>
            </a:schemeClr>
          </a:solidFill>
          <a:ln w="12700" cap="flat" cmpd="sng" algn="ctr">
            <a:noFill/>
            <a:prstDash val="solid"/>
            <a:miter lim="800000"/>
          </a:ln>
          <a:effectLst/>
          <a:scene3d>
            <a:camera prst="orthographicFront"/>
            <a:lightRig rig="threePt" dir="t"/>
          </a:scene3d>
          <a:sp3d prstMaterial="softEdge"/>
        </p:spPr>
        <p:txBody>
          <a:bodyPr rtlCol="0" anchor="ctr"/>
          <a:lstStyle/>
          <a:p>
            <a:pPr algn="ctr" defTabSz="914400"/>
            <a:endParaRPr lang="zh-CN" altLang="en-US" sz="1800" kern="0">
              <a:solidFill>
                <a:prstClr val="white"/>
              </a:solidFill>
              <a:latin typeface="Calibri" panose="020F0502020204030204"/>
              <a:ea typeface="宋体" panose="02010600030101010101" pitchFamily="2" charset="-122"/>
            </a:endParaRPr>
          </a:p>
        </p:txBody>
      </p:sp>
      <p:sp>
        <p:nvSpPr>
          <p:cNvPr id="74" name="PA_淘宝店chenying0907 73"/>
          <p:cNvSpPr/>
          <p:nvPr>
            <p:custDataLst>
              <p:tags r:id="rId8"/>
            </p:custDataLst>
          </p:nvPr>
        </p:nvSpPr>
        <p:spPr>
          <a:xfrm>
            <a:off x="4601057" y="2515223"/>
            <a:ext cx="648229" cy="665062"/>
          </a:xfrm>
          <a:custGeom>
            <a:avLst/>
            <a:gdLst>
              <a:gd name="connsiteX0" fmla="*/ 0 w 991587"/>
              <a:gd name="connsiteY0" fmla="*/ 0 h 1017022"/>
              <a:gd name="connsiteX1" fmla="*/ 991587 w 991587"/>
              <a:gd name="connsiteY1" fmla="*/ 991587 h 1017022"/>
              <a:gd name="connsiteX2" fmla="*/ 990303 w 991587"/>
              <a:gd name="connsiteY2" fmla="*/ 1017022 h 1017022"/>
              <a:gd name="connsiteX3" fmla="*/ 599091 w 991587"/>
              <a:gd name="connsiteY3" fmla="*/ 1017022 h 1017022"/>
              <a:gd name="connsiteX4" fmla="*/ 601655 w 991587"/>
              <a:gd name="connsiteY4" fmla="*/ 991587 h 1017022"/>
              <a:gd name="connsiteX5" fmla="*/ 0 w 991587"/>
              <a:gd name="connsiteY5" fmla="*/ 389932 h 1017022"/>
              <a:gd name="connsiteX6" fmla="*/ 0 w 991587"/>
              <a:gd name="connsiteY6" fmla="*/ 0 h 101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1587" h="1017022">
                <a:moveTo>
                  <a:pt x="0" y="0"/>
                </a:moveTo>
                <a:cubicBezTo>
                  <a:pt x="547638" y="0"/>
                  <a:pt x="991587" y="443949"/>
                  <a:pt x="991587" y="991587"/>
                </a:cubicBezTo>
                <a:lnTo>
                  <a:pt x="990303" y="1017022"/>
                </a:lnTo>
                <a:lnTo>
                  <a:pt x="599091" y="1017022"/>
                </a:lnTo>
                <a:lnTo>
                  <a:pt x="601655" y="991587"/>
                </a:lnTo>
                <a:cubicBezTo>
                  <a:pt x="601655" y="659302"/>
                  <a:pt x="332285" y="389932"/>
                  <a:pt x="0" y="389932"/>
                </a:cubicBezTo>
                <a:lnTo>
                  <a:pt x="0" y="0"/>
                </a:lnTo>
                <a:close/>
              </a:path>
            </a:pathLst>
          </a:custGeom>
          <a:solidFill>
            <a:schemeClr val="accent2">
              <a:lumMod val="60000"/>
              <a:lumOff val="40000"/>
            </a:schemeClr>
          </a:solidFill>
          <a:ln w="12700" cap="flat" cmpd="sng" algn="ctr">
            <a:noFill/>
            <a:prstDash val="solid"/>
            <a:miter lim="800000"/>
          </a:ln>
          <a:effectLst/>
          <a:scene3d>
            <a:camera prst="orthographicFront"/>
            <a:lightRig rig="threePt" dir="t"/>
          </a:scene3d>
          <a:sp3d prstMaterial="soft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5" name="PA_淘宝店chenying0907 74"/>
          <p:cNvSpPr/>
          <p:nvPr>
            <p:custDataLst>
              <p:tags r:id="rId9"/>
            </p:custDataLst>
          </p:nvPr>
        </p:nvSpPr>
        <p:spPr>
          <a:xfrm>
            <a:off x="1301907" y="2076184"/>
            <a:ext cx="1927589" cy="819708"/>
          </a:xfrm>
          <a:prstGeom prst="rect">
            <a:avLst/>
          </a:prstGeom>
        </p:spPr>
        <p:txBody>
          <a:bodyPr wrap="square">
            <a:spAutoFit/>
          </a:bodyPr>
          <a:lstStyle/>
          <a:p>
            <a:pPr algn="r">
              <a:lnSpc>
                <a:spcPct val="150000"/>
              </a:lnSpc>
            </a:pPr>
            <a:r>
              <a:rPr lang="en-US" altLang="zh-CN" sz="1050">
                <a:solidFill>
                  <a:schemeClr val="tx2"/>
                </a:solidFill>
                <a:ea typeface="微软雅黑" panose="020B0503020204020204" pitchFamily="34" charset="-122"/>
                <a:cs typeface="Arial" panose="020B0604020202020204" pitchFamily="34" charset="0"/>
              </a:rPr>
              <a:t>Cum sociis natoque penatibus et magnis dis parturient montes, nascetur ridiculus mus. </a:t>
            </a:r>
            <a:endParaRPr lang="zh-CN" altLang="en-US">
              <a:solidFill>
                <a:schemeClr val="tx2"/>
              </a:solidFill>
              <a:ea typeface="微软雅黑" panose="020B0503020204020204" pitchFamily="34" charset="-122"/>
            </a:endParaRPr>
          </a:p>
        </p:txBody>
      </p:sp>
      <p:sp>
        <p:nvSpPr>
          <p:cNvPr id="76" name="PA_淘宝店chenying0907 75"/>
          <p:cNvSpPr/>
          <p:nvPr>
            <p:custDataLst>
              <p:tags r:id="rId10"/>
            </p:custDataLst>
          </p:nvPr>
        </p:nvSpPr>
        <p:spPr>
          <a:xfrm>
            <a:off x="2326685" y="1897201"/>
            <a:ext cx="902811" cy="307872"/>
          </a:xfrm>
          <a:prstGeom prst="rect">
            <a:avLst/>
          </a:prstGeom>
        </p:spPr>
        <p:txBody>
          <a:bodyPr wrap="none">
            <a:spAutoFit/>
          </a:bodyPr>
          <a:lstStyle/>
          <a:p>
            <a:pPr algn="r"/>
            <a:r>
              <a:rPr lang="zh-CN" altLang="en-US" sz="1400" dirty="0">
                <a:solidFill>
                  <a:srgbClr val="EB8374"/>
                </a:solidFill>
                <a:latin typeface="方正兰亭黑_GBK"/>
                <a:ea typeface="方正兰亭黑_GBK"/>
              </a:rPr>
              <a:t>添加标题</a:t>
            </a:r>
            <a:endParaRPr lang="zh-CN" altLang="en-US" sz="1100" dirty="0">
              <a:solidFill>
                <a:schemeClr val="accent1"/>
              </a:solidFill>
              <a:ea typeface="微软雅黑" panose="020B0503020204020204" pitchFamily="34" charset="-122"/>
            </a:endParaRPr>
          </a:p>
        </p:txBody>
      </p:sp>
      <p:sp>
        <p:nvSpPr>
          <p:cNvPr id="77" name="PA_淘宝店chenying0907 76"/>
          <p:cNvSpPr/>
          <p:nvPr>
            <p:custDataLst>
              <p:tags r:id="rId11"/>
            </p:custDataLst>
          </p:nvPr>
        </p:nvSpPr>
        <p:spPr>
          <a:xfrm>
            <a:off x="1301895" y="3812082"/>
            <a:ext cx="1927589" cy="819708"/>
          </a:xfrm>
          <a:prstGeom prst="rect">
            <a:avLst/>
          </a:prstGeom>
        </p:spPr>
        <p:txBody>
          <a:bodyPr wrap="square">
            <a:spAutoFit/>
          </a:bodyPr>
          <a:lstStyle/>
          <a:p>
            <a:pPr algn="r">
              <a:lnSpc>
                <a:spcPct val="150000"/>
              </a:lnSpc>
            </a:pPr>
            <a:r>
              <a:rPr lang="en-US" altLang="zh-CN" sz="1050">
                <a:solidFill>
                  <a:schemeClr val="tx2"/>
                </a:solidFill>
                <a:ea typeface="微软雅黑" panose="020B0503020204020204" pitchFamily="34" charset="-122"/>
                <a:cs typeface="Arial" panose="020B0604020202020204" pitchFamily="34" charset="0"/>
              </a:rPr>
              <a:t>Cum sociis natoque penatibus et magnis dis parturient montes, nascetur ridiculus mus. </a:t>
            </a:r>
            <a:endParaRPr lang="zh-CN" altLang="en-US">
              <a:solidFill>
                <a:schemeClr val="tx2"/>
              </a:solidFill>
              <a:ea typeface="微软雅黑" panose="020B0503020204020204" pitchFamily="34" charset="-122"/>
            </a:endParaRPr>
          </a:p>
        </p:txBody>
      </p:sp>
      <p:sp>
        <p:nvSpPr>
          <p:cNvPr id="78" name="PA_淘宝店chenying0907 77"/>
          <p:cNvSpPr/>
          <p:nvPr>
            <p:custDataLst>
              <p:tags r:id="rId12"/>
            </p:custDataLst>
          </p:nvPr>
        </p:nvSpPr>
        <p:spPr>
          <a:xfrm>
            <a:off x="2326671" y="3633099"/>
            <a:ext cx="902812" cy="307872"/>
          </a:xfrm>
          <a:prstGeom prst="rect">
            <a:avLst/>
          </a:prstGeom>
        </p:spPr>
        <p:txBody>
          <a:bodyPr wrap="none">
            <a:spAutoFit/>
          </a:bodyPr>
          <a:lstStyle/>
          <a:p>
            <a:pPr algn="r"/>
            <a:r>
              <a:rPr lang="zh-CN" altLang="en-US" sz="1400" dirty="0">
                <a:solidFill>
                  <a:schemeClr val="accent3"/>
                </a:solidFill>
                <a:latin typeface="方正兰亭黑_GBK"/>
                <a:ea typeface="方正兰亭黑_GBK"/>
              </a:rPr>
              <a:t>添加标题</a:t>
            </a:r>
            <a:endParaRPr lang="zh-CN" altLang="en-US" sz="1100" dirty="0">
              <a:solidFill>
                <a:schemeClr val="accent3"/>
              </a:solidFill>
              <a:ea typeface="微软雅黑" panose="020B0503020204020204" pitchFamily="34" charset="-122"/>
            </a:endParaRPr>
          </a:p>
        </p:txBody>
      </p:sp>
      <p:sp>
        <p:nvSpPr>
          <p:cNvPr id="79" name="PA_淘宝店chenying0907 78"/>
          <p:cNvSpPr/>
          <p:nvPr>
            <p:custDataLst>
              <p:tags r:id="rId13"/>
            </p:custDataLst>
          </p:nvPr>
        </p:nvSpPr>
        <p:spPr>
          <a:xfrm>
            <a:off x="5964999" y="2058016"/>
            <a:ext cx="1927589" cy="819708"/>
          </a:xfrm>
          <a:prstGeom prst="rect">
            <a:avLst/>
          </a:prstGeom>
        </p:spPr>
        <p:txBody>
          <a:bodyPr wrap="square">
            <a:spAutoFit/>
          </a:bodyPr>
          <a:lstStyle/>
          <a:p>
            <a:pPr>
              <a:lnSpc>
                <a:spcPct val="150000"/>
              </a:lnSpc>
            </a:pPr>
            <a:r>
              <a:rPr lang="en-US" altLang="zh-CN" sz="1050">
                <a:solidFill>
                  <a:schemeClr val="tx2"/>
                </a:solidFill>
                <a:ea typeface="微软雅黑" panose="020B0503020204020204" pitchFamily="34" charset="-122"/>
                <a:cs typeface="Arial" panose="020B0604020202020204" pitchFamily="34" charset="0"/>
              </a:rPr>
              <a:t>Cum sociis natoque penatibus et magnis dis parturient montes, nascetur ridiculus mus. </a:t>
            </a:r>
            <a:endParaRPr lang="zh-CN" altLang="en-US">
              <a:solidFill>
                <a:schemeClr val="tx2"/>
              </a:solidFill>
              <a:ea typeface="微软雅黑" panose="020B0503020204020204" pitchFamily="34" charset="-122"/>
            </a:endParaRPr>
          </a:p>
        </p:txBody>
      </p:sp>
      <p:sp>
        <p:nvSpPr>
          <p:cNvPr id="80" name="PA_淘宝店chenying0907 79"/>
          <p:cNvSpPr/>
          <p:nvPr>
            <p:custDataLst>
              <p:tags r:id="rId14"/>
            </p:custDataLst>
          </p:nvPr>
        </p:nvSpPr>
        <p:spPr>
          <a:xfrm>
            <a:off x="5964999" y="1879032"/>
            <a:ext cx="902811" cy="307872"/>
          </a:xfrm>
          <a:prstGeom prst="rect">
            <a:avLst/>
          </a:prstGeom>
        </p:spPr>
        <p:txBody>
          <a:bodyPr wrap="none">
            <a:spAutoFit/>
          </a:bodyPr>
          <a:lstStyle/>
          <a:p>
            <a:r>
              <a:rPr lang="zh-CN" altLang="en-US" sz="1400" dirty="0">
                <a:solidFill>
                  <a:schemeClr val="accent2">
                    <a:lumMod val="75000"/>
                  </a:schemeClr>
                </a:solidFill>
                <a:latin typeface="方正兰亭黑_GBK"/>
                <a:ea typeface="方正兰亭黑_GBK"/>
              </a:rPr>
              <a:t>添加标题</a:t>
            </a:r>
            <a:endParaRPr lang="zh-CN" altLang="en-US" sz="1100" dirty="0">
              <a:solidFill>
                <a:schemeClr val="accent2">
                  <a:lumMod val="75000"/>
                </a:schemeClr>
              </a:solidFill>
              <a:ea typeface="微软雅黑" panose="020B0503020204020204" pitchFamily="34" charset="-122"/>
            </a:endParaRPr>
          </a:p>
        </p:txBody>
      </p:sp>
      <p:sp>
        <p:nvSpPr>
          <p:cNvPr id="81" name="PA_淘宝店chenying0907 80"/>
          <p:cNvSpPr/>
          <p:nvPr>
            <p:custDataLst>
              <p:tags r:id="rId15"/>
            </p:custDataLst>
          </p:nvPr>
        </p:nvSpPr>
        <p:spPr>
          <a:xfrm>
            <a:off x="5964999" y="3793913"/>
            <a:ext cx="1927589" cy="819708"/>
          </a:xfrm>
          <a:prstGeom prst="rect">
            <a:avLst/>
          </a:prstGeom>
        </p:spPr>
        <p:txBody>
          <a:bodyPr wrap="square">
            <a:spAutoFit/>
          </a:bodyPr>
          <a:lstStyle/>
          <a:p>
            <a:pPr>
              <a:lnSpc>
                <a:spcPct val="150000"/>
              </a:lnSpc>
            </a:pPr>
            <a:r>
              <a:rPr lang="en-US" altLang="zh-CN" sz="1050">
                <a:solidFill>
                  <a:schemeClr val="tx2"/>
                </a:solidFill>
                <a:ea typeface="微软雅黑" panose="020B0503020204020204" pitchFamily="34" charset="-122"/>
                <a:cs typeface="Arial" panose="020B0604020202020204" pitchFamily="34" charset="0"/>
              </a:rPr>
              <a:t>Cum sociis natoque penatibus et magnis dis parturient montes, nascetur ridiculus mus. </a:t>
            </a:r>
            <a:endParaRPr lang="zh-CN" altLang="en-US">
              <a:solidFill>
                <a:schemeClr val="tx2"/>
              </a:solidFill>
              <a:ea typeface="微软雅黑" panose="020B0503020204020204" pitchFamily="34" charset="-122"/>
            </a:endParaRPr>
          </a:p>
        </p:txBody>
      </p:sp>
      <p:sp>
        <p:nvSpPr>
          <p:cNvPr id="82" name="PA_淘宝店chenying0907 81"/>
          <p:cNvSpPr/>
          <p:nvPr>
            <p:custDataLst>
              <p:tags r:id="rId16"/>
            </p:custDataLst>
          </p:nvPr>
        </p:nvSpPr>
        <p:spPr>
          <a:xfrm>
            <a:off x="5964999" y="3614930"/>
            <a:ext cx="902811" cy="307872"/>
          </a:xfrm>
          <a:prstGeom prst="rect">
            <a:avLst/>
          </a:prstGeom>
        </p:spPr>
        <p:txBody>
          <a:bodyPr wrap="none">
            <a:spAutoFit/>
          </a:bodyPr>
          <a:lstStyle/>
          <a:p>
            <a:r>
              <a:rPr lang="zh-CN" altLang="en-US" sz="1400" dirty="0">
                <a:solidFill>
                  <a:schemeClr val="accent4"/>
                </a:solidFill>
                <a:latin typeface="方正兰亭黑_GBK"/>
                <a:ea typeface="方正兰亭黑_GBK"/>
              </a:rPr>
              <a:t>添加标题</a:t>
            </a:r>
            <a:endParaRPr lang="zh-CN" altLang="en-US" sz="1100" dirty="0">
              <a:solidFill>
                <a:schemeClr val="accent4"/>
              </a:solidFill>
              <a:ea typeface="微软雅黑" panose="020B0503020204020204" pitchFamily="34" charset="-122"/>
            </a:endParaRPr>
          </a:p>
        </p:txBody>
      </p:sp>
      <p:sp>
        <p:nvSpPr>
          <p:cNvPr id="20" name="PA_AutoShape 4"/>
          <p:cNvSpPr/>
          <p:nvPr>
            <p:custDataLst>
              <p:tags r:id="rId17"/>
            </p:custDataLst>
          </p:nvPr>
        </p:nvSpPr>
        <p:spPr bwMode="auto">
          <a:xfrm>
            <a:off x="3553082" y="2070609"/>
            <a:ext cx="347663" cy="3493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2" name="PA_组合 112"/>
          <p:cNvGrpSpPr/>
          <p:nvPr>
            <p:custDataLst>
              <p:tags r:id="rId18"/>
            </p:custDataLst>
          </p:nvPr>
        </p:nvGrpSpPr>
        <p:grpSpPr>
          <a:xfrm>
            <a:off x="3616072" y="3779832"/>
            <a:ext cx="359779" cy="337167"/>
            <a:chOff x="5368132" y="3540125"/>
            <a:chExt cx="465138" cy="435769"/>
          </a:xfrm>
          <a:solidFill>
            <a:sysClr val="window" lastClr="FFFFFF"/>
          </a:solidFill>
        </p:grpSpPr>
        <p:sp>
          <p:nvSpPr>
            <p:cNvPr id="2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3" name="PA_组合 23"/>
          <p:cNvGrpSpPr/>
          <p:nvPr>
            <p:custDataLst>
              <p:tags r:id="rId19"/>
            </p:custDataLst>
          </p:nvPr>
        </p:nvGrpSpPr>
        <p:grpSpPr>
          <a:xfrm>
            <a:off x="5348087" y="2107979"/>
            <a:ext cx="246810" cy="359890"/>
            <a:chOff x="2528974" y="2863357"/>
            <a:chExt cx="246811" cy="359779"/>
          </a:xfrm>
          <a:solidFill>
            <a:sysClr val="window" lastClr="FFFFFF"/>
          </a:solidFill>
        </p:grpSpPr>
        <p:sp>
          <p:nvSpPr>
            <p:cNvPr id="25"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6"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4" name="PA_组合 26"/>
          <p:cNvGrpSpPr/>
          <p:nvPr>
            <p:custDataLst>
              <p:tags r:id="rId20"/>
            </p:custDataLst>
          </p:nvPr>
        </p:nvGrpSpPr>
        <p:grpSpPr>
          <a:xfrm>
            <a:off x="5314331" y="3752131"/>
            <a:ext cx="269875" cy="358886"/>
            <a:chOff x="1798638" y="2859882"/>
            <a:chExt cx="269875" cy="358775"/>
          </a:xfrm>
        </p:grpSpPr>
        <p:sp>
          <p:nvSpPr>
            <p:cNvPr id="28" name="AutoShape 115"/>
            <p:cNvSpPr/>
            <p:nvPr/>
          </p:nvSpPr>
          <p:spPr bwMode="auto">
            <a:xfrm>
              <a:off x="1798638" y="2859882"/>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ysClr val="window" lastClr="FFFFFF"/>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9" name="AutoShape 116"/>
            <p:cNvSpPr/>
            <p:nvPr/>
          </p:nvSpPr>
          <p:spPr bwMode="auto">
            <a:xfrm>
              <a:off x="1911350" y="3072730"/>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500"/>
                                        <p:tgtEl>
                                          <p:spTgt spid="74"/>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grpId="0" nodeType="withEffect">
                                  <p:stCondLst>
                                    <p:cond delay="360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par>
                                <p:cTn id="38" presetID="10" presetClass="entr" presetSubtype="0" fill="hold" grpId="0" nodeType="withEffect">
                                  <p:stCondLst>
                                    <p:cond delay="390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par>
                                <p:cTn id="52" presetID="10" presetClass="entr" presetSubtype="0" fill="hold" grpId="0" nodeType="withEffect">
                                  <p:stCondLst>
                                    <p:cond delay="90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childTnLst>
                                </p:cTn>
                              </p:par>
                              <p:par>
                                <p:cTn id="55" presetID="10" presetClass="entr" presetSubtype="0" fill="hold" grpId="0" nodeType="withEffect">
                                  <p:stCondLst>
                                    <p:cond delay="120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10" presetClass="entr" presetSubtype="0" fill="hold" nodeType="withEffect">
                                  <p:stCondLst>
                                    <p:cond delay="150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500"/>
                                        <p:tgtEl>
                                          <p:spTgt spid="2"/>
                                        </p:tgtEl>
                                      </p:cBhvr>
                                    </p:animEffect>
                                  </p:childTnLst>
                                </p:cTn>
                              </p:par>
                              <p:par>
                                <p:cTn id="61" presetID="10" presetClass="entr" presetSubtype="0" fill="hold" nodeType="withEffect">
                                  <p:stCondLst>
                                    <p:cond delay="180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childTnLst>
                                </p:cTn>
                              </p:par>
                              <p:par>
                                <p:cTn id="64" presetID="10" presetClass="entr" presetSubtype="0" fill="hold" nodeType="withEffect">
                                  <p:stCondLst>
                                    <p:cond delay="210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par>
                                <p:cTn id="67" presetID="10" presetClass="entr" presetSubtype="0" fill="hold" grpId="1" nodeType="withEffect">
                                  <p:stCondLst>
                                    <p:cond delay="60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1" nodeType="withEffect">
                                  <p:stCondLst>
                                    <p:cond delay="90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grpId="1" nodeType="withEffect">
                                  <p:stCondLst>
                                    <p:cond delay="12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500"/>
                                        <p:tgtEl>
                                          <p:spTgt spid="66"/>
                                        </p:tgtEl>
                                      </p:cBhvr>
                                    </p:animEffect>
                                  </p:childTnLst>
                                </p:cTn>
                              </p:par>
                              <p:par>
                                <p:cTn id="76" presetID="10" presetClass="entr" presetSubtype="0" fill="hold" grpId="1" nodeType="withEffect">
                                  <p:stCondLst>
                                    <p:cond delay="15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childTnLst>
                                </p:cTn>
                              </p:par>
                              <p:par>
                                <p:cTn id="79" presetID="10" presetClass="entr" presetSubtype="0" fill="hold" grpId="1" nodeType="withEffect">
                                  <p:stCondLst>
                                    <p:cond delay="180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childTnLst>
                                </p:cTn>
                              </p:par>
                              <p:par>
                                <p:cTn id="82" presetID="10" presetClass="entr" presetSubtype="0" fill="hold" grpId="1" nodeType="withEffect">
                                  <p:stCondLst>
                                    <p:cond delay="2100"/>
                                  </p:stCondLst>
                                  <p:childTnLst>
                                    <p:set>
                                      <p:cBhvr>
                                        <p:cTn id="83" dur="1" fill="hold">
                                          <p:stCondLst>
                                            <p:cond delay="0"/>
                                          </p:stCondLst>
                                        </p:cTn>
                                        <p:tgtEl>
                                          <p:spTgt spid="72"/>
                                        </p:tgtEl>
                                        <p:attrNameLst>
                                          <p:attrName>style.visibility</p:attrName>
                                        </p:attrNameLst>
                                      </p:cBhvr>
                                      <p:to>
                                        <p:strVal val="visible"/>
                                      </p:to>
                                    </p:set>
                                    <p:animEffect transition="in" filter="fade">
                                      <p:cBhvr>
                                        <p:cTn id="84" dur="500"/>
                                        <p:tgtEl>
                                          <p:spTgt spid="72"/>
                                        </p:tgtEl>
                                      </p:cBhvr>
                                    </p:animEffect>
                                  </p:childTnLst>
                                </p:cTn>
                              </p:par>
                              <p:par>
                                <p:cTn id="85" presetID="10" presetClass="entr" presetSubtype="0" fill="hold" grpId="1" nodeType="withEffect">
                                  <p:stCondLst>
                                    <p:cond delay="240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par>
                                <p:cTn id="88" presetID="10" presetClass="entr" presetSubtype="0" fill="hold" grpId="1" nodeType="withEffect">
                                  <p:stCondLst>
                                    <p:cond delay="2700"/>
                                  </p:stCondLst>
                                  <p:childTnLst>
                                    <p:set>
                                      <p:cBhvr>
                                        <p:cTn id="89" dur="1" fill="hold">
                                          <p:stCondLst>
                                            <p:cond delay="0"/>
                                          </p:stCondLst>
                                        </p:cTn>
                                        <p:tgtEl>
                                          <p:spTgt spid="74"/>
                                        </p:tgtEl>
                                        <p:attrNameLst>
                                          <p:attrName>style.visibility</p:attrName>
                                        </p:attrNameLst>
                                      </p:cBhvr>
                                      <p:to>
                                        <p:strVal val="visible"/>
                                      </p:to>
                                    </p:set>
                                    <p:animEffect transition="in" filter="fade">
                                      <p:cBhvr>
                                        <p:cTn id="90" dur="500"/>
                                        <p:tgtEl>
                                          <p:spTgt spid="74"/>
                                        </p:tgtEl>
                                      </p:cBhvr>
                                    </p:animEffect>
                                  </p:childTnLst>
                                </p:cTn>
                              </p:par>
                              <p:par>
                                <p:cTn id="91" presetID="10" presetClass="entr" presetSubtype="0" fill="hold" grpId="1" nodeType="withEffect">
                                  <p:stCondLst>
                                    <p:cond delay="3000"/>
                                  </p:stCondLst>
                                  <p:childTnLst>
                                    <p:set>
                                      <p:cBhvr>
                                        <p:cTn id="92" dur="1" fill="hold">
                                          <p:stCondLst>
                                            <p:cond delay="0"/>
                                          </p:stCondLst>
                                        </p:cTn>
                                        <p:tgtEl>
                                          <p:spTgt spid="75"/>
                                        </p:tgtEl>
                                        <p:attrNameLst>
                                          <p:attrName>style.visibility</p:attrName>
                                        </p:attrNameLst>
                                      </p:cBhvr>
                                      <p:to>
                                        <p:strVal val="visible"/>
                                      </p:to>
                                    </p:set>
                                    <p:animEffect transition="in" filter="fade">
                                      <p:cBhvr>
                                        <p:cTn id="93" dur="500"/>
                                        <p:tgtEl>
                                          <p:spTgt spid="75"/>
                                        </p:tgtEl>
                                      </p:cBhvr>
                                    </p:animEffect>
                                  </p:childTnLst>
                                </p:cTn>
                              </p:par>
                              <p:par>
                                <p:cTn id="94" presetID="10" presetClass="entr" presetSubtype="0" fill="hold" grpId="1" nodeType="withEffect">
                                  <p:stCondLst>
                                    <p:cond delay="3300"/>
                                  </p:stCondLst>
                                  <p:childTnLst>
                                    <p:set>
                                      <p:cBhvr>
                                        <p:cTn id="95" dur="1" fill="hold">
                                          <p:stCondLst>
                                            <p:cond delay="0"/>
                                          </p:stCondLst>
                                        </p:cTn>
                                        <p:tgtEl>
                                          <p:spTgt spid="76"/>
                                        </p:tgtEl>
                                        <p:attrNameLst>
                                          <p:attrName>style.visibility</p:attrName>
                                        </p:attrNameLst>
                                      </p:cBhvr>
                                      <p:to>
                                        <p:strVal val="visible"/>
                                      </p:to>
                                    </p:set>
                                    <p:animEffect transition="in" filter="fade">
                                      <p:cBhvr>
                                        <p:cTn id="96" dur="500"/>
                                        <p:tgtEl>
                                          <p:spTgt spid="76"/>
                                        </p:tgtEl>
                                      </p:cBhvr>
                                    </p:animEffect>
                                  </p:childTnLst>
                                </p:cTn>
                              </p:par>
                              <p:par>
                                <p:cTn id="97" presetID="10" presetClass="entr" presetSubtype="0" fill="hold" grpId="1" nodeType="withEffect">
                                  <p:stCondLst>
                                    <p:cond delay="3600"/>
                                  </p:stCondLst>
                                  <p:childTnLst>
                                    <p:set>
                                      <p:cBhvr>
                                        <p:cTn id="98" dur="1" fill="hold">
                                          <p:stCondLst>
                                            <p:cond delay="0"/>
                                          </p:stCondLst>
                                        </p:cTn>
                                        <p:tgtEl>
                                          <p:spTgt spid="77"/>
                                        </p:tgtEl>
                                        <p:attrNameLst>
                                          <p:attrName>style.visibility</p:attrName>
                                        </p:attrNameLst>
                                      </p:cBhvr>
                                      <p:to>
                                        <p:strVal val="visible"/>
                                      </p:to>
                                    </p:set>
                                    <p:animEffect transition="in" filter="fade">
                                      <p:cBhvr>
                                        <p:cTn id="99" dur="500"/>
                                        <p:tgtEl>
                                          <p:spTgt spid="77"/>
                                        </p:tgtEl>
                                      </p:cBhvr>
                                    </p:animEffect>
                                  </p:childTnLst>
                                </p:cTn>
                              </p:par>
                              <p:par>
                                <p:cTn id="100" presetID="10" presetClass="entr" presetSubtype="0" fill="hold" grpId="1" nodeType="withEffect">
                                  <p:stCondLst>
                                    <p:cond delay="3900"/>
                                  </p:stCondLst>
                                  <p:childTnLst>
                                    <p:set>
                                      <p:cBhvr>
                                        <p:cTn id="101" dur="1" fill="hold">
                                          <p:stCondLst>
                                            <p:cond delay="0"/>
                                          </p:stCondLst>
                                        </p:cTn>
                                        <p:tgtEl>
                                          <p:spTgt spid="78"/>
                                        </p:tgtEl>
                                        <p:attrNameLst>
                                          <p:attrName>style.visibility</p:attrName>
                                        </p:attrNameLst>
                                      </p:cBhvr>
                                      <p:to>
                                        <p:strVal val="visible"/>
                                      </p:to>
                                    </p:set>
                                    <p:animEffect transition="in" filter="fade">
                                      <p:cBhvr>
                                        <p:cTn id="102" dur="500"/>
                                        <p:tgtEl>
                                          <p:spTgt spid="78"/>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1" nodeType="click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fade">
                                      <p:cBhvr>
                                        <p:cTn id="107" dur="500"/>
                                        <p:tgtEl>
                                          <p:spTgt spid="79"/>
                                        </p:tgtEl>
                                      </p:cBhvr>
                                    </p:animEffect>
                                  </p:childTnLst>
                                </p:cTn>
                              </p:par>
                              <p:par>
                                <p:cTn id="108" presetID="10" presetClass="entr" presetSubtype="0" fill="hold" grpId="1" nodeType="withEffect">
                                  <p:stCondLst>
                                    <p:cond delay="300"/>
                                  </p:stCondLst>
                                  <p:childTnLst>
                                    <p:set>
                                      <p:cBhvr>
                                        <p:cTn id="109" dur="1" fill="hold">
                                          <p:stCondLst>
                                            <p:cond delay="0"/>
                                          </p:stCondLst>
                                        </p:cTn>
                                        <p:tgtEl>
                                          <p:spTgt spid="80"/>
                                        </p:tgtEl>
                                        <p:attrNameLst>
                                          <p:attrName>style.visibility</p:attrName>
                                        </p:attrNameLst>
                                      </p:cBhvr>
                                      <p:to>
                                        <p:strVal val="visible"/>
                                      </p:to>
                                    </p:set>
                                    <p:animEffect transition="in" filter="fade">
                                      <p:cBhvr>
                                        <p:cTn id="110" dur="500"/>
                                        <p:tgtEl>
                                          <p:spTgt spid="80"/>
                                        </p:tgtEl>
                                      </p:cBhvr>
                                    </p:animEffect>
                                  </p:childTnLst>
                                </p:cTn>
                              </p:par>
                              <p:par>
                                <p:cTn id="111" presetID="10" presetClass="entr" presetSubtype="0" fill="hold" grpId="1" nodeType="withEffect">
                                  <p:stCondLst>
                                    <p:cond delay="60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par>
                                <p:cTn id="114" presetID="10" presetClass="entr" presetSubtype="0" fill="hold" grpId="1" nodeType="withEffect">
                                  <p:stCondLst>
                                    <p:cond delay="900"/>
                                  </p:stCondLst>
                                  <p:childTnLst>
                                    <p:set>
                                      <p:cBhvr>
                                        <p:cTn id="115" dur="1" fill="hold">
                                          <p:stCondLst>
                                            <p:cond delay="0"/>
                                          </p:stCondLst>
                                        </p:cTn>
                                        <p:tgtEl>
                                          <p:spTgt spid="82"/>
                                        </p:tgtEl>
                                        <p:attrNameLst>
                                          <p:attrName>style.visibility</p:attrName>
                                        </p:attrNameLst>
                                      </p:cBhvr>
                                      <p:to>
                                        <p:strVal val="visible"/>
                                      </p:to>
                                    </p:set>
                                    <p:animEffect transition="in" filter="fade">
                                      <p:cBhvr>
                                        <p:cTn id="116" dur="500"/>
                                        <p:tgtEl>
                                          <p:spTgt spid="82"/>
                                        </p:tgtEl>
                                      </p:cBhvr>
                                    </p:animEffect>
                                  </p:childTnLst>
                                </p:cTn>
                              </p:par>
                              <p:par>
                                <p:cTn id="117" presetID="10" presetClass="entr" presetSubtype="0" fill="hold" grpId="1" nodeType="withEffect">
                                  <p:stCondLst>
                                    <p:cond delay="120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500"/>
                                        <p:tgtEl>
                                          <p:spTgt spid="20"/>
                                        </p:tgtEl>
                                      </p:cBhvr>
                                    </p:animEffect>
                                  </p:childTnLst>
                                </p:cTn>
                              </p:par>
                              <p:par>
                                <p:cTn id="120" presetID="10" presetClass="entr" presetSubtype="0" fill="hold" nodeType="withEffect">
                                  <p:stCondLst>
                                    <p:cond delay="1500"/>
                                  </p:stCondLst>
                                  <p:childTnLst>
                                    <p:set>
                                      <p:cBhvr>
                                        <p:cTn id="121" dur="1" fill="hold">
                                          <p:stCondLst>
                                            <p:cond delay="0"/>
                                          </p:stCondLst>
                                        </p:cTn>
                                        <p:tgtEl>
                                          <p:spTgt spid="2"/>
                                        </p:tgtEl>
                                        <p:attrNameLst>
                                          <p:attrName>style.visibility</p:attrName>
                                        </p:attrNameLst>
                                      </p:cBhvr>
                                      <p:to>
                                        <p:strVal val="visible"/>
                                      </p:to>
                                    </p:set>
                                    <p:animEffect transition="in" filter="fade">
                                      <p:cBhvr>
                                        <p:cTn id="122" dur="500"/>
                                        <p:tgtEl>
                                          <p:spTgt spid="2"/>
                                        </p:tgtEl>
                                      </p:cBhvr>
                                    </p:animEffect>
                                  </p:childTnLst>
                                </p:cTn>
                              </p:par>
                              <p:par>
                                <p:cTn id="123" presetID="10" presetClass="entr" presetSubtype="0" fill="hold" nodeType="withEffect">
                                  <p:stCondLst>
                                    <p:cond delay="1800"/>
                                  </p:stCondLst>
                                  <p:childTnLst>
                                    <p:set>
                                      <p:cBhvr>
                                        <p:cTn id="124" dur="1" fill="hold">
                                          <p:stCondLst>
                                            <p:cond delay="0"/>
                                          </p:stCondLst>
                                        </p:cTn>
                                        <p:tgtEl>
                                          <p:spTgt spid="3"/>
                                        </p:tgtEl>
                                        <p:attrNameLst>
                                          <p:attrName>style.visibility</p:attrName>
                                        </p:attrNameLst>
                                      </p:cBhvr>
                                      <p:to>
                                        <p:strVal val="visible"/>
                                      </p:to>
                                    </p:set>
                                    <p:animEffect transition="in" filter="fade">
                                      <p:cBhvr>
                                        <p:cTn id="125" dur="500"/>
                                        <p:tgtEl>
                                          <p:spTgt spid="3"/>
                                        </p:tgtEl>
                                      </p:cBhvr>
                                    </p:animEffect>
                                  </p:childTnLst>
                                </p:cTn>
                              </p:par>
                              <p:par>
                                <p:cTn id="126" presetID="10" presetClass="entr" presetSubtype="0" fill="hold" nodeType="withEffect">
                                  <p:stCondLst>
                                    <p:cond delay="2100"/>
                                  </p:stCondLst>
                                  <p:childTnLst>
                                    <p:set>
                                      <p:cBhvr>
                                        <p:cTn id="127" dur="1" fill="hold">
                                          <p:stCondLst>
                                            <p:cond delay="0"/>
                                          </p:stCondLst>
                                        </p:cTn>
                                        <p:tgtEl>
                                          <p:spTgt spid="4"/>
                                        </p:tgtEl>
                                        <p:attrNameLst>
                                          <p:attrName>style.visibility</p:attrName>
                                        </p:attrNameLst>
                                      </p:cBhvr>
                                      <p:to>
                                        <p:strVal val="visible"/>
                                      </p:to>
                                    </p:set>
                                    <p:animEffect transition="in" filter="fade">
                                      <p:cBhvr>
                                        <p:cTn id="128" dur="500"/>
                                        <p:tgtEl>
                                          <p:spTgt spid="4"/>
                                        </p:tgtEl>
                                      </p:cBhvr>
                                    </p:animEffect>
                                  </p:childTnLst>
                                </p:cTn>
                              </p:par>
                              <p:par>
                                <p:cTn id="129" presetID="10" presetClass="entr" presetSubtype="0" fill="hold" grpId="2" nodeType="withEffect">
                                  <p:stCondLst>
                                    <p:cond delay="600"/>
                                  </p:stCondLst>
                                  <p:childTnLst>
                                    <p:set>
                                      <p:cBhvr>
                                        <p:cTn id="130" dur="1" fill="hold">
                                          <p:stCondLst>
                                            <p:cond delay="0"/>
                                          </p:stCondLst>
                                        </p:cTn>
                                        <p:tgtEl>
                                          <p:spTgt spid="64"/>
                                        </p:tgtEl>
                                        <p:attrNameLst>
                                          <p:attrName>style.visibility</p:attrName>
                                        </p:attrNameLst>
                                      </p:cBhvr>
                                      <p:to>
                                        <p:strVal val="visible"/>
                                      </p:to>
                                    </p:set>
                                    <p:animEffect transition="in" filter="fade">
                                      <p:cBhvr>
                                        <p:cTn id="131" dur="500"/>
                                        <p:tgtEl>
                                          <p:spTgt spid="64"/>
                                        </p:tgtEl>
                                      </p:cBhvr>
                                    </p:animEffect>
                                  </p:childTnLst>
                                </p:cTn>
                              </p:par>
                              <p:par>
                                <p:cTn id="132" presetID="10" presetClass="entr" presetSubtype="0" fill="hold" grpId="2" nodeType="withEffect">
                                  <p:stCondLst>
                                    <p:cond delay="900"/>
                                  </p:stCondLst>
                                  <p:childTnLst>
                                    <p:set>
                                      <p:cBhvr>
                                        <p:cTn id="133" dur="1" fill="hold">
                                          <p:stCondLst>
                                            <p:cond delay="0"/>
                                          </p:stCondLst>
                                        </p:cTn>
                                        <p:tgtEl>
                                          <p:spTgt spid="65"/>
                                        </p:tgtEl>
                                        <p:attrNameLst>
                                          <p:attrName>style.visibility</p:attrName>
                                        </p:attrNameLst>
                                      </p:cBhvr>
                                      <p:to>
                                        <p:strVal val="visible"/>
                                      </p:to>
                                    </p:set>
                                    <p:animEffect transition="in" filter="fade">
                                      <p:cBhvr>
                                        <p:cTn id="134" dur="500"/>
                                        <p:tgtEl>
                                          <p:spTgt spid="65"/>
                                        </p:tgtEl>
                                      </p:cBhvr>
                                    </p:animEffect>
                                  </p:childTnLst>
                                </p:cTn>
                              </p:par>
                              <p:par>
                                <p:cTn id="135" presetID="10" presetClass="entr" presetSubtype="0" fill="hold" grpId="2" nodeType="withEffect">
                                  <p:stCondLst>
                                    <p:cond delay="1200"/>
                                  </p:stCondLst>
                                  <p:childTnLst>
                                    <p:set>
                                      <p:cBhvr>
                                        <p:cTn id="136" dur="1" fill="hold">
                                          <p:stCondLst>
                                            <p:cond delay="0"/>
                                          </p:stCondLst>
                                        </p:cTn>
                                        <p:tgtEl>
                                          <p:spTgt spid="66"/>
                                        </p:tgtEl>
                                        <p:attrNameLst>
                                          <p:attrName>style.visibility</p:attrName>
                                        </p:attrNameLst>
                                      </p:cBhvr>
                                      <p:to>
                                        <p:strVal val="visible"/>
                                      </p:to>
                                    </p:set>
                                    <p:animEffect transition="in" filter="fade">
                                      <p:cBhvr>
                                        <p:cTn id="137" dur="500"/>
                                        <p:tgtEl>
                                          <p:spTgt spid="66"/>
                                        </p:tgtEl>
                                      </p:cBhvr>
                                    </p:animEffect>
                                  </p:childTnLst>
                                </p:cTn>
                              </p:par>
                              <p:par>
                                <p:cTn id="138" presetID="10" presetClass="entr" presetSubtype="0" fill="hold" grpId="2" nodeType="withEffect">
                                  <p:stCondLst>
                                    <p:cond delay="1500"/>
                                  </p:stCondLst>
                                  <p:childTnLst>
                                    <p:set>
                                      <p:cBhvr>
                                        <p:cTn id="139" dur="1" fill="hold">
                                          <p:stCondLst>
                                            <p:cond delay="0"/>
                                          </p:stCondLst>
                                        </p:cTn>
                                        <p:tgtEl>
                                          <p:spTgt spid="67"/>
                                        </p:tgtEl>
                                        <p:attrNameLst>
                                          <p:attrName>style.visibility</p:attrName>
                                        </p:attrNameLst>
                                      </p:cBhvr>
                                      <p:to>
                                        <p:strVal val="visible"/>
                                      </p:to>
                                    </p:set>
                                    <p:animEffect transition="in" filter="fade">
                                      <p:cBhvr>
                                        <p:cTn id="140" dur="500"/>
                                        <p:tgtEl>
                                          <p:spTgt spid="67"/>
                                        </p:tgtEl>
                                      </p:cBhvr>
                                    </p:animEffect>
                                  </p:childTnLst>
                                </p:cTn>
                              </p:par>
                              <p:par>
                                <p:cTn id="141" presetID="10" presetClass="entr" presetSubtype="0" fill="hold" grpId="2" nodeType="withEffect">
                                  <p:stCondLst>
                                    <p:cond delay="1800"/>
                                  </p:stCondLst>
                                  <p:childTnLst>
                                    <p:set>
                                      <p:cBhvr>
                                        <p:cTn id="142" dur="1" fill="hold">
                                          <p:stCondLst>
                                            <p:cond delay="0"/>
                                          </p:stCondLst>
                                        </p:cTn>
                                        <p:tgtEl>
                                          <p:spTgt spid="71"/>
                                        </p:tgtEl>
                                        <p:attrNameLst>
                                          <p:attrName>style.visibility</p:attrName>
                                        </p:attrNameLst>
                                      </p:cBhvr>
                                      <p:to>
                                        <p:strVal val="visible"/>
                                      </p:to>
                                    </p:set>
                                    <p:animEffect transition="in" filter="fade">
                                      <p:cBhvr>
                                        <p:cTn id="143" dur="500"/>
                                        <p:tgtEl>
                                          <p:spTgt spid="71"/>
                                        </p:tgtEl>
                                      </p:cBhvr>
                                    </p:animEffect>
                                  </p:childTnLst>
                                </p:cTn>
                              </p:par>
                              <p:par>
                                <p:cTn id="144" presetID="10" presetClass="entr" presetSubtype="0" fill="hold" grpId="2" nodeType="withEffect">
                                  <p:stCondLst>
                                    <p:cond delay="2100"/>
                                  </p:stCondLst>
                                  <p:childTnLst>
                                    <p:set>
                                      <p:cBhvr>
                                        <p:cTn id="145" dur="1" fill="hold">
                                          <p:stCondLst>
                                            <p:cond delay="0"/>
                                          </p:stCondLst>
                                        </p:cTn>
                                        <p:tgtEl>
                                          <p:spTgt spid="72"/>
                                        </p:tgtEl>
                                        <p:attrNameLst>
                                          <p:attrName>style.visibility</p:attrName>
                                        </p:attrNameLst>
                                      </p:cBhvr>
                                      <p:to>
                                        <p:strVal val="visible"/>
                                      </p:to>
                                    </p:set>
                                    <p:animEffect transition="in" filter="fade">
                                      <p:cBhvr>
                                        <p:cTn id="146" dur="500"/>
                                        <p:tgtEl>
                                          <p:spTgt spid="72"/>
                                        </p:tgtEl>
                                      </p:cBhvr>
                                    </p:animEffect>
                                  </p:childTnLst>
                                </p:cTn>
                              </p:par>
                              <p:par>
                                <p:cTn id="147" presetID="10" presetClass="entr" presetSubtype="0" fill="hold" grpId="2" nodeType="withEffect">
                                  <p:stCondLst>
                                    <p:cond delay="2400"/>
                                  </p:stCondLst>
                                  <p:childTnLst>
                                    <p:set>
                                      <p:cBhvr>
                                        <p:cTn id="148" dur="1" fill="hold">
                                          <p:stCondLst>
                                            <p:cond delay="0"/>
                                          </p:stCondLst>
                                        </p:cTn>
                                        <p:tgtEl>
                                          <p:spTgt spid="73"/>
                                        </p:tgtEl>
                                        <p:attrNameLst>
                                          <p:attrName>style.visibility</p:attrName>
                                        </p:attrNameLst>
                                      </p:cBhvr>
                                      <p:to>
                                        <p:strVal val="visible"/>
                                      </p:to>
                                    </p:set>
                                    <p:animEffect transition="in" filter="fade">
                                      <p:cBhvr>
                                        <p:cTn id="149" dur="500"/>
                                        <p:tgtEl>
                                          <p:spTgt spid="73"/>
                                        </p:tgtEl>
                                      </p:cBhvr>
                                    </p:animEffect>
                                  </p:childTnLst>
                                </p:cTn>
                              </p:par>
                              <p:par>
                                <p:cTn id="150" presetID="10" presetClass="entr" presetSubtype="0" fill="hold" grpId="2" nodeType="withEffect">
                                  <p:stCondLst>
                                    <p:cond delay="2700"/>
                                  </p:stCondLst>
                                  <p:childTnLst>
                                    <p:set>
                                      <p:cBhvr>
                                        <p:cTn id="151" dur="1" fill="hold">
                                          <p:stCondLst>
                                            <p:cond delay="0"/>
                                          </p:stCondLst>
                                        </p:cTn>
                                        <p:tgtEl>
                                          <p:spTgt spid="74"/>
                                        </p:tgtEl>
                                        <p:attrNameLst>
                                          <p:attrName>style.visibility</p:attrName>
                                        </p:attrNameLst>
                                      </p:cBhvr>
                                      <p:to>
                                        <p:strVal val="visible"/>
                                      </p:to>
                                    </p:set>
                                    <p:animEffect transition="in" filter="fade">
                                      <p:cBhvr>
                                        <p:cTn id="152" dur="500"/>
                                        <p:tgtEl>
                                          <p:spTgt spid="74"/>
                                        </p:tgtEl>
                                      </p:cBhvr>
                                    </p:animEffect>
                                  </p:childTnLst>
                                </p:cTn>
                              </p:par>
                              <p:par>
                                <p:cTn id="153" presetID="10" presetClass="entr" presetSubtype="0" fill="hold" grpId="2" nodeType="withEffect">
                                  <p:stCondLst>
                                    <p:cond delay="3000"/>
                                  </p:stCondLst>
                                  <p:childTnLst>
                                    <p:set>
                                      <p:cBhvr>
                                        <p:cTn id="154" dur="1" fill="hold">
                                          <p:stCondLst>
                                            <p:cond delay="0"/>
                                          </p:stCondLst>
                                        </p:cTn>
                                        <p:tgtEl>
                                          <p:spTgt spid="75"/>
                                        </p:tgtEl>
                                        <p:attrNameLst>
                                          <p:attrName>style.visibility</p:attrName>
                                        </p:attrNameLst>
                                      </p:cBhvr>
                                      <p:to>
                                        <p:strVal val="visible"/>
                                      </p:to>
                                    </p:set>
                                    <p:animEffect transition="in" filter="fade">
                                      <p:cBhvr>
                                        <p:cTn id="155" dur="500"/>
                                        <p:tgtEl>
                                          <p:spTgt spid="75"/>
                                        </p:tgtEl>
                                      </p:cBhvr>
                                    </p:animEffect>
                                  </p:childTnLst>
                                </p:cTn>
                              </p:par>
                              <p:par>
                                <p:cTn id="156" presetID="10" presetClass="entr" presetSubtype="0" fill="hold" grpId="2" nodeType="withEffect">
                                  <p:stCondLst>
                                    <p:cond delay="3300"/>
                                  </p:stCondLst>
                                  <p:childTnLst>
                                    <p:set>
                                      <p:cBhvr>
                                        <p:cTn id="157" dur="1" fill="hold">
                                          <p:stCondLst>
                                            <p:cond delay="0"/>
                                          </p:stCondLst>
                                        </p:cTn>
                                        <p:tgtEl>
                                          <p:spTgt spid="76"/>
                                        </p:tgtEl>
                                        <p:attrNameLst>
                                          <p:attrName>style.visibility</p:attrName>
                                        </p:attrNameLst>
                                      </p:cBhvr>
                                      <p:to>
                                        <p:strVal val="visible"/>
                                      </p:to>
                                    </p:set>
                                    <p:animEffect transition="in" filter="fade">
                                      <p:cBhvr>
                                        <p:cTn id="158" dur="500"/>
                                        <p:tgtEl>
                                          <p:spTgt spid="76"/>
                                        </p:tgtEl>
                                      </p:cBhvr>
                                    </p:animEffect>
                                  </p:childTnLst>
                                </p:cTn>
                              </p:par>
                              <p:par>
                                <p:cTn id="159" presetID="10" presetClass="entr" presetSubtype="0" fill="hold" grpId="2" nodeType="withEffect">
                                  <p:stCondLst>
                                    <p:cond delay="3600"/>
                                  </p:stCondLst>
                                  <p:childTnLst>
                                    <p:set>
                                      <p:cBhvr>
                                        <p:cTn id="160" dur="1" fill="hold">
                                          <p:stCondLst>
                                            <p:cond delay="0"/>
                                          </p:stCondLst>
                                        </p:cTn>
                                        <p:tgtEl>
                                          <p:spTgt spid="77"/>
                                        </p:tgtEl>
                                        <p:attrNameLst>
                                          <p:attrName>style.visibility</p:attrName>
                                        </p:attrNameLst>
                                      </p:cBhvr>
                                      <p:to>
                                        <p:strVal val="visible"/>
                                      </p:to>
                                    </p:set>
                                    <p:animEffect transition="in" filter="fade">
                                      <p:cBhvr>
                                        <p:cTn id="161" dur="500"/>
                                        <p:tgtEl>
                                          <p:spTgt spid="77"/>
                                        </p:tgtEl>
                                      </p:cBhvr>
                                    </p:animEffect>
                                  </p:childTnLst>
                                </p:cTn>
                              </p:par>
                              <p:par>
                                <p:cTn id="162" presetID="10" presetClass="entr" presetSubtype="0" fill="hold" grpId="2" nodeType="withEffect">
                                  <p:stCondLst>
                                    <p:cond delay="3900"/>
                                  </p:stCondLst>
                                  <p:childTnLst>
                                    <p:set>
                                      <p:cBhvr>
                                        <p:cTn id="163" dur="1" fill="hold">
                                          <p:stCondLst>
                                            <p:cond delay="0"/>
                                          </p:stCondLst>
                                        </p:cTn>
                                        <p:tgtEl>
                                          <p:spTgt spid="78"/>
                                        </p:tgtEl>
                                        <p:attrNameLst>
                                          <p:attrName>style.visibility</p:attrName>
                                        </p:attrNameLst>
                                      </p:cBhvr>
                                      <p:to>
                                        <p:strVal val="visible"/>
                                      </p:to>
                                    </p:set>
                                    <p:animEffect transition="in" filter="fade">
                                      <p:cBhvr>
                                        <p:cTn id="164" dur="500"/>
                                        <p:tgtEl>
                                          <p:spTgt spid="78"/>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grpId="2" nodeType="clickEffect">
                                  <p:stCondLst>
                                    <p:cond delay="0"/>
                                  </p:stCondLst>
                                  <p:childTnLst>
                                    <p:set>
                                      <p:cBhvr>
                                        <p:cTn id="168" dur="1" fill="hold">
                                          <p:stCondLst>
                                            <p:cond delay="0"/>
                                          </p:stCondLst>
                                        </p:cTn>
                                        <p:tgtEl>
                                          <p:spTgt spid="79"/>
                                        </p:tgtEl>
                                        <p:attrNameLst>
                                          <p:attrName>style.visibility</p:attrName>
                                        </p:attrNameLst>
                                      </p:cBhvr>
                                      <p:to>
                                        <p:strVal val="visible"/>
                                      </p:to>
                                    </p:set>
                                    <p:animEffect transition="in" filter="fade">
                                      <p:cBhvr>
                                        <p:cTn id="169" dur="500"/>
                                        <p:tgtEl>
                                          <p:spTgt spid="79"/>
                                        </p:tgtEl>
                                      </p:cBhvr>
                                    </p:animEffect>
                                  </p:childTnLst>
                                </p:cTn>
                              </p:par>
                              <p:par>
                                <p:cTn id="170" presetID="10" presetClass="entr" presetSubtype="0" fill="hold" grpId="2" nodeType="withEffect">
                                  <p:stCondLst>
                                    <p:cond delay="300"/>
                                  </p:stCondLst>
                                  <p:childTnLst>
                                    <p:set>
                                      <p:cBhvr>
                                        <p:cTn id="171" dur="1" fill="hold">
                                          <p:stCondLst>
                                            <p:cond delay="0"/>
                                          </p:stCondLst>
                                        </p:cTn>
                                        <p:tgtEl>
                                          <p:spTgt spid="80"/>
                                        </p:tgtEl>
                                        <p:attrNameLst>
                                          <p:attrName>style.visibility</p:attrName>
                                        </p:attrNameLst>
                                      </p:cBhvr>
                                      <p:to>
                                        <p:strVal val="visible"/>
                                      </p:to>
                                    </p:set>
                                    <p:animEffect transition="in" filter="fade">
                                      <p:cBhvr>
                                        <p:cTn id="172" dur="500"/>
                                        <p:tgtEl>
                                          <p:spTgt spid="80"/>
                                        </p:tgtEl>
                                      </p:cBhvr>
                                    </p:animEffect>
                                  </p:childTnLst>
                                </p:cTn>
                              </p:par>
                              <p:par>
                                <p:cTn id="173" presetID="10" presetClass="entr" presetSubtype="0" fill="hold" grpId="2" nodeType="withEffect">
                                  <p:stCondLst>
                                    <p:cond delay="600"/>
                                  </p:stCondLst>
                                  <p:childTnLst>
                                    <p:set>
                                      <p:cBhvr>
                                        <p:cTn id="174" dur="1" fill="hold">
                                          <p:stCondLst>
                                            <p:cond delay="0"/>
                                          </p:stCondLst>
                                        </p:cTn>
                                        <p:tgtEl>
                                          <p:spTgt spid="81"/>
                                        </p:tgtEl>
                                        <p:attrNameLst>
                                          <p:attrName>style.visibility</p:attrName>
                                        </p:attrNameLst>
                                      </p:cBhvr>
                                      <p:to>
                                        <p:strVal val="visible"/>
                                      </p:to>
                                    </p:set>
                                    <p:animEffect transition="in" filter="fade">
                                      <p:cBhvr>
                                        <p:cTn id="175" dur="500"/>
                                        <p:tgtEl>
                                          <p:spTgt spid="81"/>
                                        </p:tgtEl>
                                      </p:cBhvr>
                                    </p:animEffect>
                                  </p:childTnLst>
                                </p:cTn>
                              </p:par>
                              <p:par>
                                <p:cTn id="176" presetID="10" presetClass="entr" presetSubtype="0" fill="hold" grpId="2" nodeType="withEffect">
                                  <p:stCondLst>
                                    <p:cond delay="900"/>
                                  </p:stCondLst>
                                  <p:childTnLst>
                                    <p:set>
                                      <p:cBhvr>
                                        <p:cTn id="177" dur="1" fill="hold">
                                          <p:stCondLst>
                                            <p:cond delay="0"/>
                                          </p:stCondLst>
                                        </p:cTn>
                                        <p:tgtEl>
                                          <p:spTgt spid="82"/>
                                        </p:tgtEl>
                                        <p:attrNameLst>
                                          <p:attrName>style.visibility</p:attrName>
                                        </p:attrNameLst>
                                      </p:cBhvr>
                                      <p:to>
                                        <p:strVal val="visible"/>
                                      </p:to>
                                    </p:set>
                                    <p:animEffect transition="in" filter="fade">
                                      <p:cBhvr>
                                        <p:cTn id="178" dur="500"/>
                                        <p:tgtEl>
                                          <p:spTgt spid="82"/>
                                        </p:tgtEl>
                                      </p:cBhvr>
                                    </p:animEffect>
                                  </p:childTnLst>
                                </p:cTn>
                              </p:par>
                              <p:par>
                                <p:cTn id="179" presetID="10" presetClass="entr" presetSubtype="0" fill="hold" grpId="2" nodeType="withEffect">
                                  <p:stCondLst>
                                    <p:cond delay="1200"/>
                                  </p:stCondLst>
                                  <p:childTnLst>
                                    <p:set>
                                      <p:cBhvr>
                                        <p:cTn id="180" dur="1" fill="hold">
                                          <p:stCondLst>
                                            <p:cond delay="0"/>
                                          </p:stCondLst>
                                        </p:cTn>
                                        <p:tgtEl>
                                          <p:spTgt spid="20"/>
                                        </p:tgtEl>
                                        <p:attrNameLst>
                                          <p:attrName>style.visibility</p:attrName>
                                        </p:attrNameLst>
                                      </p:cBhvr>
                                      <p:to>
                                        <p:strVal val="visible"/>
                                      </p:to>
                                    </p:set>
                                    <p:animEffect transition="in" filter="fade">
                                      <p:cBhvr>
                                        <p:cTn id="181" dur="500"/>
                                        <p:tgtEl>
                                          <p:spTgt spid="20"/>
                                        </p:tgtEl>
                                      </p:cBhvr>
                                    </p:animEffect>
                                  </p:childTnLst>
                                </p:cTn>
                              </p:par>
                              <p:par>
                                <p:cTn id="182" presetID="10" presetClass="entr" presetSubtype="0" fill="hold" nodeType="withEffect">
                                  <p:stCondLst>
                                    <p:cond delay="1500"/>
                                  </p:stCondLst>
                                  <p:childTnLst>
                                    <p:set>
                                      <p:cBhvr>
                                        <p:cTn id="183" dur="1" fill="hold">
                                          <p:stCondLst>
                                            <p:cond delay="0"/>
                                          </p:stCondLst>
                                        </p:cTn>
                                        <p:tgtEl>
                                          <p:spTgt spid="2"/>
                                        </p:tgtEl>
                                        <p:attrNameLst>
                                          <p:attrName>style.visibility</p:attrName>
                                        </p:attrNameLst>
                                      </p:cBhvr>
                                      <p:to>
                                        <p:strVal val="visible"/>
                                      </p:to>
                                    </p:set>
                                    <p:animEffect transition="in" filter="fade">
                                      <p:cBhvr>
                                        <p:cTn id="184" dur="500"/>
                                        <p:tgtEl>
                                          <p:spTgt spid="2"/>
                                        </p:tgtEl>
                                      </p:cBhvr>
                                    </p:animEffect>
                                  </p:childTnLst>
                                </p:cTn>
                              </p:par>
                              <p:par>
                                <p:cTn id="185" presetID="10" presetClass="entr" presetSubtype="0" fill="hold" nodeType="withEffect">
                                  <p:stCondLst>
                                    <p:cond delay="1800"/>
                                  </p:stCondLst>
                                  <p:childTnLst>
                                    <p:set>
                                      <p:cBhvr>
                                        <p:cTn id="186" dur="1" fill="hold">
                                          <p:stCondLst>
                                            <p:cond delay="0"/>
                                          </p:stCondLst>
                                        </p:cTn>
                                        <p:tgtEl>
                                          <p:spTgt spid="3"/>
                                        </p:tgtEl>
                                        <p:attrNameLst>
                                          <p:attrName>style.visibility</p:attrName>
                                        </p:attrNameLst>
                                      </p:cBhvr>
                                      <p:to>
                                        <p:strVal val="visible"/>
                                      </p:to>
                                    </p:set>
                                    <p:animEffect transition="in" filter="fade">
                                      <p:cBhvr>
                                        <p:cTn id="187" dur="500"/>
                                        <p:tgtEl>
                                          <p:spTgt spid="3"/>
                                        </p:tgtEl>
                                      </p:cBhvr>
                                    </p:animEffect>
                                  </p:childTnLst>
                                </p:cTn>
                              </p:par>
                              <p:par>
                                <p:cTn id="188" presetID="10" presetClass="entr" presetSubtype="0" fill="hold" nodeType="withEffect">
                                  <p:stCondLst>
                                    <p:cond delay="2100"/>
                                  </p:stCondLst>
                                  <p:childTnLst>
                                    <p:set>
                                      <p:cBhvr>
                                        <p:cTn id="189" dur="1" fill="hold">
                                          <p:stCondLst>
                                            <p:cond delay="0"/>
                                          </p:stCondLst>
                                        </p:cTn>
                                        <p:tgtEl>
                                          <p:spTgt spid="4"/>
                                        </p:tgtEl>
                                        <p:attrNameLst>
                                          <p:attrName>style.visibility</p:attrName>
                                        </p:attrNameLst>
                                      </p:cBhvr>
                                      <p:to>
                                        <p:strVal val="visible"/>
                                      </p:to>
                                    </p:set>
                                    <p:animEffect transition="in" filter="fade">
                                      <p:cBhvr>
                                        <p:cTn id="190" dur="500"/>
                                        <p:tgtEl>
                                          <p:spTgt spid="4"/>
                                        </p:tgtEl>
                                      </p:cBhvr>
                                    </p:animEffect>
                                  </p:childTnLst>
                                </p:cTn>
                              </p:par>
                              <p:par>
                                <p:cTn id="191" presetID="10" presetClass="entr" presetSubtype="0" fill="hold" grpId="3" nodeType="withEffect">
                                  <p:stCondLst>
                                    <p:cond delay="600"/>
                                  </p:stCondLst>
                                  <p:childTnLst>
                                    <p:set>
                                      <p:cBhvr>
                                        <p:cTn id="192" dur="1" fill="hold">
                                          <p:stCondLst>
                                            <p:cond delay="0"/>
                                          </p:stCondLst>
                                        </p:cTn>
                                        <p:tgtEl>
                                          <p:spTgt spid="64"/>
                                        </p:tgtEl>
                                        <p:attrNameLst>
                                          <p:attrName>style.visibility</p:attrName>
                                        </p:attrNameLst>
                                      </p:cBhvr>
                                      <p:to>
                                        <p:strVal val="visible"/>
                                      </p:to>
                                    </p:set>
                                    <p:animEffect transition="in" filter="fade">
                                      <p:cBhvr>
                                        <p:cTn id="193" dur="500"/>
                                        <p:tgtEl>
                                          <p:spTgt spid="64"/>
                                        </p:tgtEl>
                                      </p:cBhvr>
                                    </p:animEffect>
                                  </p:childTnLst>
                                </p:cTn>
                              </p:par>
                              <p:par>
                                <p:cTn id="194" presetID="10" presetClass="entr" presetSubtype="0" fill="hold" grpId="3" nodeType="withEffect">
                                  <p:stCondLst>
                                    <p:cond delay="900"/>
                                  </p:stCondLst>
                                  <p:childTnLst>
                                    <p:set>
                                      <p:cBhvr>
                                        <p:cTn id="195" dur="1" fill="hold">
                                          <p:stCondLst>
                                            <p:cond delay="0"/>
                                          </p:stCondLst>
                                        </p:cTn>
                                        <p:tgtEl>
                                          <p:spTgt spid="65"/>
                                        </p:tgtEl>
                                        <p:attrNameLst>
                                          <p:attrName>style.visibility</p:attrName>
                                        </p:attrNameLst>
                                      </p:cBhvr>
                                      <p:to>
                                        <p:strVal val="visible"/>
                                      </p:to>
                                    </p:set>
                                    <p:animEffect transition="in" filter="fade">
                                      <p:cBhvr>
                                        <p:cTn id="196" dur="500"/>
                                        <p:tgtEl>
                                          <p:spTgt spid="65"/>
                                        </p:tgtEl>
                                      </p:cBhvr>
                                    </p:animEffect>
                                  </p:childTnLst>
                                </p:cTn>
                              </p:par>
                              <p:par>
                                <p:cTn id="197" presetID="10" presetClass="entr" presetSubtype="0" fill="hold" grpId="3" nodeType="withEffect">
                                  <p:stCondLst>
                                    <p:cond delay="1200"/>
                                  </p:stCondLst>
                                  <p:childTnLst>
                                    <p:set>
                                      <p:cBhvr>
                                        <p:cTn id="198" dur="1" fill="hold">
                                          <p:stCondLst>
                                            <p:cond delay="0"/>
                                          </p:stCondLst>
                                        </p:cTn>
                                        <p:tgtEl>
                                          <p:spTgt spid="66"/>
                                        </p:tgtEl>
                                        <p:attrNameLst>
                                          <p:attrName>style.visibility</p:attrName>
                                        </p:attrNameLst>
                                      </p:cBhvr>
                                      <p:to>
                                        <p:strVal val="visible"/>
                                      </p:to>
                                    </p:set>
                                    <p:animEffect transition="in" filter="fade">
                                      <p:cBhvr>
                                        <p:cTn id="199" dur="500"/>
                                        <p:tgtEl>
                                          <p:spTgt spid="66"/>
                                        </p:tgtEl>
                                      </p:cBhvr>
                                    </p:animEffect>
                                  </p:childTnLst>
                                </p:cTn>
                              </p:par>
                              <p:par>
                                <p:cTn id="200" presetID="10" presetClass="entr" presetSubtype="0" fill="hold" grpId="3" nodeType="withEffect">
                                  <p:stCondLst>
                                    <p:cond delay="1500"/>
                                  </p:stCondLst>
                                  <p:childTnLst>
                                    <p:set>
                                      <p:cBhvr>
                                        <p:cTn id="201" dur="1" fill="hold">
                                          <p:stCondLst>
                                            <p:cond delay="0"/>
                                          </p:stCondLst>
                                        </p:cTn>
                                        <p:tgtEl>
                                          <p:spTgt spid="67"/>
                                        </p:tgtEl>
                                        <p:attrNameLst>
                                          <p:attrName>style.visibility</p:attrName>
                                        </p:attrNameLst>
                                      </p:cBhvr>
                                      <p:to>
                                        <p:strVal val="visible"/>
                                      </p:to>
                                    </p:set>
                                    <p:animEffect transition="in" filter="fade">
                                      <p:cBhvr>
                                        <p:cTn id="202" dur="500"/>
                                        <p:tgtEl>
                                          <p:spTgt spid="67"/>
                                        </p:tgtEl>
                                      </p:cBhvr>
                                    </p:animEffect>
                                  </p:childTnLst>
                                </p:cTn>
                              </p:par>
                              <p:par>
                                <p:cTn id="203" presetID="10" presetClass="entr" presetSubtype="0" fill="hold" grpId="3" nodeType="withEffect">
                                  <p:stCondLst>
                                    <p:cond delay="1800"/>
                                  </p:stCondLst>
                                  <p:childTnLst>
                                    <p:set>
                                      <p:cBhvr>
                                        <p:cTn id="204" dur="1" fill="hold">
                                          <p:stCondLst>
                                            <p:cond delay="0"/>
                                          </p:stCondLst>
                                        </p:cTn>
                                        <p:tgtEl>
                                          <p:spTgt spid="71"/>
                                        </p:tgtEl>
                                        <p:attrNameLst>
                                          <p:attrName>style.visibility</p:attrName>
                                        </p:attrNameLst>
                                      </p:cBhvr>
                                      <p:to>
                                        <p:strVal val="visible"/>
                                      </p:to>
                                    </p:set>
                                    <p:animEffect transition="in" filter="fade">
                                      <p:cBhvr>
                                        <p:cTn id="205" dur="500"/>
                                        <p:tgtEl>
                                          <p:spTgt spid="71"/>
                                        </p:tgtEl>
                                      </p:cBhvr>
                                    </p:animEffect>
                                  </p:childTnLst>
                                </p:cTn>
                              </p:par>
                              <p:par>
                                <p:cTn id="206" presetID="10" presetClass="entr" presetSubtype="0" fill="hold" grpId="3" nodeType="withEffect">
                                  <p:stCondLst>
                                    <p:cond delay="2100"/>
                                  </p:stCondLst>
                                  <p:childTnLst>
                                    <p:set>
                                      <p:cBhvr>
                                        <p:cTn id="207" dur="1" fill="hold">
                                          <p:stCondLst>
                                            <p:cond delay="0"/>
                                          </p:stCondLst>
                                        </p:cTn>
                                        <p:tgtEl>
                                          <p:spTgt spid="72"/>
                                        </p:tgtEl>
                                        <p:attrNameLst>
                                          <p:attrName>style.visibility</p:attrName>
                                        </p:attrNameLst>
                                      </p:cBhvr>
                                      <p:to>
                                        <p:strVal val="visible"/>
                                      </p:to>
                                    </p:set>
                                    <p:animEffect transition="in" filter="fade">
                                      <p:cBhvr>
                                        <p:cTn id="208" dur="500"/>
                                        <p:tgtEl>
                                          <p:spTgt spid="72"/>
                                        </p:tgtEl>
                                      </p:cBhvr>
                                    </p:animEffect>
                                  </p:childTnLst>
                                </p:cTn>
                              </p:par>
                              <p:par>
                                <p:cTn id="209" presetID="10" presetClass="entr" presetSubtype="0" fill="hold" grpId="3" nodeType="withEffect">
                                  <p:stCondLst>
                                    <p:cond delay="2400"/>
                                  </p:stCondLst>
                                  <p:childTnLst>
                                    <p:set>
                                      <p:cBhvr>
                                        <p:cTn id="210" dur="1" fill="hold">
                                          <p:stCondLst>
                                            <p:cond delay="0"/>
                                          </p:stCondLst>
                                        </p:cTn>
                                        <p:tgtEl>
                                          <p:spTgt spid="73"/>
                                        </p:tgtEl>
                                        <p:attrNameLst>
                                          <p:attrName>style.visibility</p:attrName>
                                        </p:attrNameLst>
                                      </p:cBhvr>
                                      <p:to>
                                        <p:strVal val="visible"/>
                                      </p:to>
                                    </p:set>
                                    <p:animEffect transition="in" filter="fade">
                                      <p:cBhvr>
                                        <p:cTn id="211" dur="500"/>
                                        <p:tgtEl>
                                          <p:spTgt spid="73"/>
                                        </p:tgtEl>
                                      </p:cBhvr>
                                    </p:animEffect>
                                  </p:childTnLst>
                                </p:cTn>
                              </p:par>
                              <p:par>
                                <p:cTn id="212" presetID="10" presetClass="entr" presetSubtype="0" fill="hold" grpId="3" nodeType="withEffect">
                                  <p:stCondLst>
                                    <p:cond delay="2700"/>
                                  </p:stCondLst>
                                  <p:childTnLst>
                                    <p:set>
                                      <p:cBhvr>
                                        <p:cTn id="213" dur="1" fill="hold">
                                          <p:stCondLst>
                                            <p:cond delay="0"/>
                                          </p:stCondLst>
                                        </p:cTn>
                                        <p:tgtEl>
                                          <p:spTgt spid="74"/>
                                        </p:tgtEl>
                                        <p:attrNameLst>
                                          <p:attrName>style.visibility</p:attrName>
                                        </p:attrNameLst>
                                      </p:cBhvr>
                                      <p:to>
                                        <p:strVal val="visible"/>
                                      </p:to>
                                    </p:set>
                                    <p:animEffect transition="in" filter="fade">
                                      <p:cBhvr>
                                        <p:cTn id="214" dur="500"/>
                                        <p:tgtEl>
                                          <p:spTgt spid="74"/>
                                        </p:tgtEl>
                                      </p:cBhvr>
                                    </p:animEffect>
                                  </p:childTnLst>
                                </p:cTn>
                              </p:par>
                              <p:par>
                                <p:cTn id="215" presetID="10" presetClass="entr" presetSubtype="0" fill="hold" grpId="3" nodeType="withEffect">
                                  <p:stCondLst>
                                    <p:cond delay="3000"/>
                                  </p:stCondLst>
                                  <p:childTnLst>
                                    <p:set>
                                      <p:cBhvr>
                                        <p:cTn id="216" dur="1" fill="hold">
                                          <p:stCondLst>
                                            <p:cond delay="0"/>
                                          </p:stCondLst>
                                        </p:cTn>
                                        <p:tgtEl>
                                          <p:spTgt spid="75"/>
                                        </p:tgtEl>
                                        <p:attrNameLst>
                                          <p:attrName>style.visibility</p:attrName>
                                        </p:attrNameLst>
                                      </p:cBhvr>
                                      <p:to>
                                        <p:strVal val="visible"/>
                                      </p:to>
                                    </p:set>
                                    <p:animEffect transition="in" filter="fade">
                                      <p:cBhvr>
                                        <p:cTn id="217" dur="500"/>
                                        <p:tgtEl>
                                          <p:spTgt spid="75"/>
                                        </p:tgtEl>
                                      </p:cBhvr>
                                    </p:animEffect>
                                  </p:childTnLst>
                                </p:cTn>
                              </p:par>
                              <p:par>
                                <p:cTn id="218" presetID="10" presetClass="entr" presetSubtype="0" fill="hold" grpId="3" nodeType="withEffect">
                                  <p:stCondLst>
                                    <p:cond delay="3300"/>
                                  </p:stCondLst>
                                  <p:childTnLst>
                                    <p:set>
                                      <p:cBhvr>
                                        <p:cTn id="219" dur="1" fill="hold">
                                          <p:stCondLst>
                                            <p:cond delay="0"/>
                                          </p:stCondLst>
                                        </p:cTn>
                                        <p:tgtEl>
                                          <p:spTgt spid="76"/>
                                        </p:tgtEl>
                                        <p:attrNameLst>
                                          <p:attrName>style.visibility</p:attrName>
                                        </p:attrNameLst>
                                      </p:cBhvr>
                                      <p:to>
                                        <p:strVal val="visible"/>
                                      </p:to>
                                    </p:set>
                                    <p:animEffect transition="in" filter="fade">
                                      <p:cBhvr>
                                        <p:cTn id="220" dur="500"/>
                                        <p:tgtEl>
                                          <p:spTgt spid="76"/>
                                        </p:tgtEl>
                                      </p:cBhvr>
                                    </p:animEffect>
                                  </p:childTnLst>
                                </p:cTn>
                              </p:par>
                              <p:par>
                                <p:cTn id="221" presetID="10" presetClass="entr" presetSubtype="0" fill="hold" grpId="3" nodeType="withEffect">
                                  <p:stCondLst>
                                    <p:cond delay="3600"/>
                                  </p:stCondLst>
                                  <p:childTnLst>
                                    <p:set>
                                      <p:cBhvr>
                                        <p:cTn id="222" dur="1" fill="hold">
                                          <p:stCondLst>
                                            <p:cond delay="0"/>
                                          </p:stCondLst>
                                        </p:cTn>
                                        <p:tgtEl>
                                          <p:spTgt spid="77"/>
                                        </p:tgtEl>
                                        <p:attrNameLst>
                                          <p:attrName>style.visibility</p:attrName>
                                        </p:attrNameLst>
                                      </p:cBhvr>
                                      <p:to>
                                        <p:strVal val="visible"/>
                                      </p:to>
                                    </p:set>
                                    <p:animEffect transition="in" filter="fade">
                                      <p:cBhvr>
                                        <p:cTn id="223" dur="500"/>
                                        <p:tgtEl>
                                          <p:spTgt spid="77"/>
                                        </p:tgtEl>
                                      </p:cBhvr>
                                    </p:animEffect>
                                  </p:childTnLst>
                                </p:cTn>
                              </p:par>
                              <p:par>
                                <p:cTn id="224" presetID="10" presetClass="entr" presetSubtype="0" fill="hold" grpId="3" nodeType="withEffect">
                                  <p:stCondLst>
                                    <p:cond delay="3900"/>
                                  </p:stCondLst>
                                  <p:childTnLst>
                                    <p:set>
                                      <p:cBhvr>
                                        <p:cTn id="225" dur="1" fill="hold">
                                          <p:stCondLst>
                                            <p:cond delay="0"/>
                                          </p:stCondLst>
                                        </p:cTn>
                                        <p:tgtEl>
                                          <p:spTgt spid="78"/>
                                        </p:tgtEl>
                                        <p:attrNameLst>
                                          <p:attrName>style.visibility</p:attrName>
                                        </p:attrNameLst>
                                      </p:cBhvr>
                                      <p:to>
                                        <p:strVal val="visible"/>
                                      </p:to>
                                    </p:set>
                                    <p:animEffect transition="in" filter="fade">
                                      <p:cBhvr>
                                        <p:cTn id="226" dur="500"/>
                                        <p:tgtEl>
                                          <p:spTgt spid="78"/>
                                        </p:tgtEl>
                                      </p:cBhvr>
                                    </p:animEffect>
                                  </p:childTnLst>
                                </p:cTn>
                              </p:par>
                            </p:childTnLst>
                          </p:cTn>
                        </p:par>
                      </p:childTnLst>
                    </p:cTn>
                  </p:par>
                  <p:par>
                    <p:cTn id="227" fill="hold">
                      <p:stCondLst>
                        <p:cond delay="indefinite"/>
                      </p:stCondLst>
                      <p:childTnLst>
                        <p:par>
                          <p:cTn id="228" fill="hold">
                            <p:stCondLst>
                              <p:cond delay="0"/>
                            </p:stCondLst>
                            <p:childTnLst>
                              <p:par>
                                <p:cTn id="229" presetID="10" presetClass="entr" presetSubtype="0" fill="hold" grpId="3" nodeType="clickEffect">
                                  <p:stCondLst>
                                    <p:cond delay="0"/>
                                  </p:stCondLst>
                                  <p:childTnLst>
                                    <p:set>
                                      <p:cBhvr>
                                        <p:cTn id="230" dur="1" fill="hold">
                                          <p:stCondLst>
                                            <p:cond delay="0"/>
                                          </p:stCondLst>
                                        </p:cTn>
                                        <p:tgtEl>
                                          <p:spTgt spid="79"/>
                                        </p:tgtEl>
                                        <p:attrNameLst>
                                          <p:attrName>style.visibility</p:attrName>
                                        </p:attrNameLst>
                                      </p:cBhvr>
                                      <p:to>
                                        <p:strVal val="visible"/>
                                      </p:to>
                                    </p:set>
                                    <p:animEffect transition="in" filter="fade">
                                      <p:cBhvr>
                                        <p:cTn id="231" dur="500"/>
                                        <p:tgtEl>
                                          <p:spTgt spid="79"/>
                                        </p:tgtEl>
                                      </p:cBhvr>
                                    </p:animEffect>
                                  </p:childTnLst>
                                </p:cTn>
                              </p:par>
                              <p:par>
                                <p:cTn id="232" presetID="10" presetClass="entr" presetSubtype="0" fill="hold" grpId="3" nodeType="withEffect">
                                  <p:stCondLst>
                                    <p:cond delay="300"/>
                                  </p:stCondLst>
                                  <p:childTnLst>
                                    <p:set>
                                      <p:cBhvr>
                                        <p:cTn id="233" dur="1" fill="hold">
                                          <p:stCondLst>
                                            <p:cond delay="0"/>
                                          </p:stCondLst>
                                        </p:cTn>
                                        <p:tgtEl>
                                          <p:spTgt spid="80"/>
                                        </p:tgtEl>
                                        <p:attrNameLst>
                                          <p:attrName>style.visibility</p:attrName>
                                        </p:attrNameLst>
                                      </p:cBhvr>
                                      <p:to>
                                        <p:strVal val="visible"/>
                                      </p:to>
                                    </p:set>
                                    <p:animEffect transition="in" filter="fade">
                                      <p:cBhvr>
                                        <p:cTn id="234" dur="500"/>
                                        <p:tgtEl>
                                          <p:spTgt spid="80"/>
                                        </p:tgtEl>
                                      </p:cBhvr>
                                    </p:animEffect>
                                  </p:childTnLst>
                                </p:cTn>
                              </p:par>
                              <p:par>
                                <p:cTn id="235" presetID="10" presetClass="entr" presetSubtype="0" fill="hold" grpId="3" nodeType="withEffect">
                                  <p:stCondLst>
                                    <p:cond delay="600"/>
                                  </p:stCondLst>
                                  <p:childTnLst>
                                    <p:set>
                                      <p:cBhvr>
                                        <p:cTn id="236" dur="1" fill="hold">
                                          <p:stCondLst>
                                            <p:cond delay="0"/>
                                          </p:stCondLst>
                                        </p:cTn>
                                        <p:tgtEl>
                                          <p:spTgt spid="81"/>
                                        </p:tgtEl>
                                        <p:attrNameLst>
                                          <p:attrName>style.visibility</p:attrName>
                                        </p:attrNameLst>
                                      </p:cBhvr>
                                      <p:to>
                                        <p:strVal val="visible"/>
                                      </p:to>
                                    </p:set>
                                    <p:animEffect transition="in" filter="fade">
                                      <p:cBhvr>
                                        <p:cTn id="237" dur="500"/>
                                        <p:tgtEl>
                                          <p:spTgt spid="81"/>
                                        </p:tgtEl>
                                      </p:cBhvr>
                                    </p:animEffect>
                                  </p:childTnLst>
                                </p:cTn>
                              </p:par>
                              <p:par>
                                <p:cTn id="238" presetID="10" presetClass="entr" presetSubtype="0" fill="hold" grpId="3" nodeType="withEffect">
                                  <p:stCondLst>
                                    <p:cond delay="900"/>
                                  </p:stCondLst>
                                  <p:childTnLst>
                                    <p:set>
                                      <p:cBhvr>
                                        <p:cTn id="239" dur="1" fill="hold">
                                          <p:stCondLst>
                                            <p:cond delay="0"/>
                                          </p:stCondLst>
                                        </p:cTn>
                                        <p:tgtEl>
                                          <p:spTgt spid="82"/>
                                        </p:tgtEl>
                                        <p:attrNameLst>
                                          <p:attrName>style.visibility</p:attrName>
                                        </p:attrNameLst>
                                      </p:cBhvr>
                                      <p:to>
                                        <p:strVal val="visible"/>
                                      </p:to>
                                    </p:set>
                                    <p:animEffect transition="in" filter="fade">
                                      <p:cBhvr>
                                        <p:cTn id="240" dur="500"/>
                                        <p:tgtEl>
                                          <p:spTgt spid="82"/>
                                        </p:tgtEl>
                                      </p:cBhvr>
                                    </p:animEffect>
                                  </p:childTnLst>
                                </p:cTn>
                              </p:par>
                              <p:par>
                                <p:cTn id="241" presetID="10" presetClass="entr" presetSubtype="0" fill="hold" grpId="3" nodeType="withEffect">
                                  <p:stCondLst>
                                    <p:cond delay="1200"/>
                                  </p:stCondLst>
                                  <p:childTnLst>
                                    <p:set>
                                      <p:cBhvr>
                                        <p:cTn id="242" dur="1" fill="hold">
                                          <p:stCondLst>
                                            <p:cond delay="0"/>
                                          </p:stCondLst>
                                        </p:cTn>
                                        <p:tgtEl>
                                          <p:spTgt spid="20"/>
                                        </p:tgtEl>
                                        <p:attrNameLst>
                                          <p:attrName>style.visibility</p:attrName>
                                        </p:attrNameLst>
                                      </p:cBhvr>
                                      <p:to>
                                        <p:strVal val="visible"/>
                                      </p:to>
                                    </p:set>
                                    <p:animEffect transition="in" filter="fade">
                                      <p:cBhvr>
                                        <p:cTn id="243" dur="500"/>
                                        <p:tgtEl>
                                          <p:spTgt spid="20"/>
                                        </p:tgtEl>
                                      </p:cBhvr>
                                    </p:animEffect>
                                  </p:childTnLst>
                                </p:cTn>
                              </p:par>
                              <p:par>
                                <p:cTn id="244" presetID="10" presetClass="entr" presetSubtype="0" fill="hold" nodeType="withEffect">
                                  <p:stCondLst>
                                    <p:cond delay="1500"/>
                                  </p:stCondLst>
                                  <p:childTnLst>
                                    <p:set>
                                      <p:cBhvr>
                                        <p:cTn id="245" dur="1" fill="hold">
                                          <p:stCondLst>
                                            <p:cond delay="0"/>
                                          </p:stCondLst>
                                        </p:cTn>
                                        <p:tgtEl>
                                          <p:spTgt spid="2"/>
                                        </p:tgtEl>
                                        <p:attrNameLst>
                                          <p:attrName>style.visibility</p:attrName>
                                        </p:attrNameLst>
                                      </p:cBhvr>
                                      <p:to>
                                        <p:strVal val="visible"/>
                                      </p:to>
                                    </p:set>
                                    <p:animEffect transition="in" filter="fade">
                                      <p:cBhvr>
                                        <p:cTn id="246" dur="500"/>
                                        <p:tgtEl>
                                          <p:spTgt spid="2"/>
                                        </p:tgtEl>
                                      </p:cBhvr>
                                    </p:animEffect>
                                  </p:childTnLst>
                                </p:cTn>
                              </p:par>
                              <p:par>
                                <p:cTn id="247" presetID="10" presetClass="entr" presetSubtype="0" fill="hold" nodeType="withEffect">
                                  <p:stCondLst>
                                    <p:cond delay="1800"/>
                                  </p:stCondLst>
                                  <p:childTnLst>
                                    <p:set>
                                      <p:cBhvr>
                                        <p:cTn id="248" dur="1" fill="hold">
                                          <p:stCondLst>
                                            <p:cond delay="0"/>
                                          </p:stCondLst>
                                        </p:cTn>
                                        <p:tgtEl>
                                          <p:spTgt spid="3"/>
                                        </p:tgtEl>
                                        <p:attrNameLst>
                                          <p:attrName>style.visibility</p:attrName>
                                        </p:attrNameLst>
                                      </p:cBhvr>
                                      <p:to>
                                        <p:strVal val="visible"/>
                                      </p:to>
                                    </p:set>
                                    <p:animEffect transition="in" filter="fade">
                                      <p:cBhvr>
                                        <p:cTn id="249" dur="500"/>
                                        <p:tgtEl>
                                          <p:spTgt spid="3"/>
                                        </p:tgtEl>
                                      </p:cBhvr>
                                    </p:animEffect>
                                  </p:childTnLst>
                                </p:cTn>
                              </p:par>
                              <p:par>
                                <p:cTn id="250" presetID="10" presetClass="entr" presetSubtype="0" fill="hold" nodeType="withEffect">
                                  <p:stCondLst>
                                    <p:cond delay="2100"/>
                                  </p:stCondLst>
                                  <p:childTnLst>
                                    <p:set>
                                      <p:cBhvr>
                                        <p:cTn id="251" dur="1" fill="hold">
                                          <p:stCondLst>
                                            <p:cond delay="0"/>
                                          </p:stCondLst>
                                        </p:cTn>
                                        <p:tgtEl>
                                          <p:spTgt spid="4"/>
                                        </p:tgtEl>
                                        <p:attrNameLst>
                                          <p:attrName>style.visibility</p:attrName>
                                        </p:attrNameLst>
                                      </p:cBhvr>
                                      <p:to>
                                        <p:strVal val="visible"/>
                                      </p:to>
                                    </p:set>
                                    <p:animEffect transition="in" filter="fade">
                                      <p:cBhvr>
                                        <p:cTn id="2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autoUpdateAnimBg="0"/>
      <p:bldP spid="64" grpId="1" animBg="1"/>
      <p:bldP spid="64" grpId="2" animBg="1"/>
      <p:bldP spid="64" grpId="3" animBg="1"/>
      <p:bldP spid="65" grpId="0" animBg="1" autoUpdateAnimBg="0"/>
      <p:bldP spid="65" grpId="1" animBg="1"/>
      <p:bldP spid="65" grpId="2" animBg="1"/>
      <p:bldP spid="65" grpId="3" animBg="1"/>
      <p:bldP spid="66" grpId="0" animBg="1"/>
      <p:bldP spid="66" grpId="1" animBg="1"/>
      <p:bldP spid="66" grpId="2" animBg="1"/>
      <p:bldP spid="66" grpId="3" animBg="1"/>
      <p:bldP spid="67" grpId="0" animBg="1"/>
      <p:bldP spid="67" grpId="1" animBg="1"/>
      <p:bldP spid="67" grpId="2" animBg="1"/>
      <p:bldP spid="67" grpId="3" animBg="1"/>
      <p:bldP spid="71" grpId="0" animBg="1"/>
      <p:bldP spid="71" grpId="1" animBg="1" autoUpdateAnimBg="0"/>
      <p:bldP spid="71" grpId="2" animBg="1" autoUpdateAnimBg="0"/>
      <p:bldP spid="71" grpId="3" animBg="1" autoUpdateAnimBg="0"/>
      <p:bldP spid="72" grpId="0" animBg="1"/>
      <p:bldP spid="72" grpId="1" animBg="1"/>
      <p:bldP spid="72" grpId="2" animBg="1"/>
      <p:bldP spid="72" grpId="3" animBg="1"/>
      <p:bldP spid="73" grpId="0" animBg="1" autoUpdateAnimBg="0"/>
      <p:bldP spid="73" grpId="1" animBg="1"/>
      <p:bldP spid="73" grpId="2" animBg="1"/>
      <p:bldP spid="73" grpId="3" animBg="1"/>
      <p:bldP spid="74" grpId="0" animBg="1" autoUpdateAnimBg="0"/>
      <p:bldP spid="74" grpId="1" animBg="1"/>
      <p:bldP spid="74" grpId="2" animBg="1"/>
      <p:bldP spid="74" grpId="3" animBg="1"/>
      <p:bldP spid="75" grpId="0"/>
      <p:bldP spid="75" grpId="1" animBg="1" autoUpdateAnimBg="0"/>
      <p:bldP spid="75" grpId="2" animBg="1" autoUpdateAnimBg="0"/>
      <p:bldP spid="75" grpId="3" animBg="1" autoUpdateAnimBg="0"/>
      <p:bldP spid="76" grpId="0"/>
      <p:bldP spid="76" grpId="1"/>
      <p:bldP spid="76" grpId="2"/>
      <p:bldP spid="76" grpId="3"/>
      <p:bldP spid="77" grpId="0"/>
      <p:bldP spid="77" grpId="1"/>
      <p:bldP spid="77" grpId="2"/>
      <p:bldP spid="77" grpId="3"/>
      <p:bldP spid="78" grpId="0"/>
      <p:bldP spid="78" grpId="1" animBg="1" autoUpdateAnimBg="0"/>
      <p:bldP spid="78" grpId="2" animBg="1" autoUpdateAnimBg="0"/>
      <p:bldP spid="78" grpId="3" animBg="1" autoUpdateAnimBg="0"/>
      <p:bldP spid="79" grpId="0"/>
      <p:bldP spid="79" grpId="1" animBg="1" autoUpdateAnimBg="0"/>
      <p:bldP spid="79" grpId="2" animBg="1" autoUpdateAnimBg="0"/>
      <p:bldP spid="79" grpId="3" animBg="1" autoUpdateAnimBg="0"/>
      <p:bldP spid="80" grpId="0"/>
      <p:bldP spid="80" grpId="1" animBg="1" autoUpdateAnimBg="0"/>
      <p:bldP spid="80" grpId="2" animBg="1" autoUpdateAnimBg="0"/>
      <p:bldP spid="80" grpId="3" animBg="1" autoUpdateAnimBg="0"/>
      <p:bldP spid="81" grpId="0" animBg="1" autoUpdateAnimBg="0"/>
      <p:bldP spid="81" grpId="1" animBg="1" autoUpdateAnimBg="0"/>
      <p:bldP spid="81" grpId="2" animBg="1" autoUpdateAnimBg="0"/>
      <p:bldP spid="81" grpId="3" animBg="1" autoUpdateAnimBg="0"/>
      <p:bldP spid="82" grpId="0" animBg="1" autoUpdateAnimBg="0"/>
      <p:bldP spid="82" grpId="1"/>
      <p:bldP spid="82" grpId="2"/>
      <p:bldP spid="82" grpId="3"/>
      <p:bldP spid="20" grpId="0" animBg="1"/>
      <p:bldP spid="20" grpId="1" animBg="1"/>
      <p:bldP spid="20" grpId="2" animBg="1"/>
      <p:bldP spid="20"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3"/>
          <p:cNvGrpSpPr/>
          <p:nvPr/>
        </p:nvGrpSpPr>
        <p:grpSpPr>
          <a:xfrm>
            <a:off x="2295493" y="1372846"/>
            <a:ext cx="1403790" cy="1404590"/>
            <a:chOff x="1677608" y="2996952"/>
            <a:chExt cx="1395643" cy="1395643"/>
          </a:xfrm>
        </p:grpSpPr>
        <p:sp>
          <p:nvSpPr>
            <p:cNvPr id="45" name="Oval 60"/>
            <p:cNvSpPr>
              <a:spLocks noChangeAspect="1"/>
            </p:cNvSpPr>
            <p:nvPr/>
          </p:nvSpPr>
          <p:spPr>
            <a:xfrm>
              <a:off x="1677608" y="2996952"/>
              <a:ext cx="1395643" cy="13956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prstClr val="white"/>
                </a:solidFill>
              </a:endParaRPr>
            </a:p>
          </p:txBody>
        </p:sp>
        <p:sp>
          <p:nvSpPr>
            <p:cNvPr id="46" name="Oval 29"/>
            <p:cNvSpPr/>
            <p:nvPr/>
          </p:nvSpPr>
          <p:spPr>
            <a:xfrm>
              <a:off x="1763402" y="3083095"/>
              <a:ext cx="1224055" cy="1223357"/>
            </a:xfrm>
            <a:prstGeom prst="ellipse">
              <a:avLst/>
            </a:prstGeom>
            <a:blipFill>
              <a:blip r:embed="rId1"/>
              <a:srcRect/>
              <a:stretch>
                <a:fillRect l="-101980" t="-13479" r="-127524" b="-120759"/>
              </a:stretch>
            </a:blipFill>
            <a:ln w="1206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endParaRPr lang="en-US" sz="21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47" name="圆角矩形 46"/>
          <p:cNvSpPr/>
          <p:nvPr/>
        </p:nvSpPr>
        <p:spPr>
          <a:xfrm>
            <a:off x="2574298" y="2890492"/>
            <a:ext cx="809880" cy="276301"/>
          </a:xfrm>
          <a:prstGeom prst="roundRect">
            <a:avLst>
              <a:gd name="adj" fmla="val 50000"/>
            </a:avLst>
          </a:prstGeom>
          <a:solidFill>
            <a:schemeClr val="accent1"/>
          </a:solidFill>
          <a:ln>
            <a:noFill/>
          </a:ln>
          <a:effectLst/>
          <a:scene3d>
            <a:camera prst="orthographicFront">
              <a:rot lat="0" lon="0" rev="0"/>
            </a:camera>
            <a:lightRig rig="contrasting" dir="t">
              <a:rot lat="0" lon="0" rev="1500000"/>
            </a:lightRig>
          </a:scene3d>
          <a:sp3d prstMaterial="metal">
            <a:bevelT w="0" h="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2684E2"/>
              </a:solidFill>
            </a:endParaRPr>
          </a:p>
        </p:txBody>
      </p:sp>
      <p:sp>
        <p:nvSpPr>
          <p:cNvPr id="48" name="文本框 9"/>
          <p:cNvSpPr txBox="1"/>
          <p:nvPr/>
        </p:nvSpPr>
        <p:spPr>
          <a:xfrm>
            <a:off x="2602594" y="2912012"/>
            <a:ext cx="781584" cy="236596"/>
          </a:xfrm>
          <a:prstGeom prst="rect">
            <a:avLst/>
          </a:prstGeom>
          <a:noFill/>
        </p:spPr>
        <p:txBody>
          <a:bodyPr wrap="square" lIns="51428" tIns="25714" rIns="51428" bIns="25714"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0" name="Rectangle 60"/>
          <p:cNvSpPr/>
          <p:nvPr/>
        </p:nvSpPr>
        <p:spPr>
          <a:xfrm>
            <a:off x="2304339" y="3436640"/>
            <a:ext cx="1387469" cy="346239"/>
          </a:xfrm>
          <a:prstGeom prst="rect">
            <a:avLst/>
          </a:prstGeom>
        </p:spPr>
        <p:txBody>
          <a:bodyPr wrap="square" lIns="68571" tIns="34285" rIns="68571" bIns="34285">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1" name="Straight Connector 2"/>
          <p:cNvCxnSpPr/>
          <p:nvPr/>
        </p:nvCxnSpPr>
        <p:spPr>
          <a:xfrm>
            <a:off x="2344221" y="336463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3978088" y="1708181"/>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3" name="圆角矩形 52"/>
          <p:cNvSpPr/>
          <p:nvPr/>
        </p:nvSpPr>
        <p:spPr>
          <a:xfrm>
            <a:off x="3978088" y="1708181"/>
            <a:ext cx="1831870" cy="10804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54" name="文本框 9"/>
          <p:cNvSpPr txBox="1"/>
          <p:nvPr/>
        </p:nvSpPr>
        <p:spPr>
          <a:xfrm>
            <a:off x="3978088" y="1816226"/>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54"/>
          <p:cNvGrpSpPr/>
          <p:nvPr/>
        </p:nvGrpSpPr>
        <p:grpSpPr>
          <a:xfrm>
            <a:off x="5699511" y="1475207"/>
            <a:ext cx="269960" cy="192360"/>
            <a:chOff x="4909455" y="1331912"/>
            <a:chExt cx="360040" cy="256402"/>
          </a:xfrm>
          <a:effectLst/>
        </p:grpSpPr>
        <p:sp>
          <p:nvSpPr>
            <p:cNvPr id="56" name="矩形标注 55"/>
            <p:cNvSpPr/>
            <p:nvPr/>
          </p:nvSpPr>
          <p:spPr>
            <a:xfrm>
              <a:off x="4945459" y="1331913"/>
              <a:ext cx="288032" cy="216024"/>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p:cNvSpPr txBox="1"/>
            <p:nvPr/>
          </p:nvSpPr>
          <p:spPr>
            <a:xfrm>
              <a:off x="4909455" y="1331912"/>
              <a:ext cx="360040"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anose="020B0503020204020204" pitchFamily="34" charset="-122"/>
                  <a:ea typeface="微软雅黑" panose="020B0503020204020204" pitchFamily="34" charset="-122"/>
                </a:rPr>
                <a:t>65</a:t>
              </a:r>
              <a:endParaRPr lang="zh-CN" altLang="en-US" sz="800" dirty="0">
                <a:solidFill>
                  <a:schemeClr val="bg1"/>
                </a:solidFill>
                <a:latin typeface="微软雅黑" panose="020B0503020204020204" pitchFamily="34" charset="-122"/>
                <a:ea typeface="微软雅黑" panose="020B0503020204020204" pitchFamily="34" charset="-122"/>
              </a:endParaRPr>
            </a:p>
          </p:txBody>
        </p:sp>
      </p:grpSp>
      <p:sp>
        <p:nvSpPr>
          <p:cNvPr id="58" name="圆角矩形 57"/>
          <p:cNvSpPr/>
          <p:nvPr/>
        </p:nvSpPr>
        <p:spPr>
          <a:xfrm>
            <a:off x="3978088" y="2128817"/>
            <a:ext cx="2969557" cy="108045"/>
          </a:xfrm>
          <a:prstGeom prst="roundRect">
            <a:avLst>
              <a:gd name="adj" fmla="val 50000"/>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9" name="圆角矩形 58"/>
          <p:cNvSpPr/>
          <p:nvPr/>
        </p:nvSpPr>
        <p:spPr>
          <a:xfrm>
            <a:off x="3978088" y="2128817"/>
            <a:ext cx="2410355" cy="108045"/>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60" name="文本框 9"/>
          <p:cNvSpPr txBox="1"/>
          <p:nvPr/>
        </p:nvSpPr>
        <p:spPr>
          <a:xfrm>
            <a:off x="3978088" y="2236863"/>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282260" y="1912132"/>
            <a:ext cx="269960" cy="192360"/>
            <a:chOff x="4886153" y="1291762"/>
            <a:chExt cx="360041" cy="256402"/>
          </a:xfrm>
          <a:effectLst/>
        </p:grpSpPr>
        <p:sp>
          <p:nvSpPr>
            <p:cNvPr id="62" name="矩形标注 61"/>
            <p:cNvSpPr/>
            <p:nvPr/>
          </p:nvSpPr>
          <p:spPr>
            <a:xfrm>
              <a:off x="4945459" y="1308214"/>
              <a:ext cx="288032" cy="216024"/>
            </a:xfrm>
            <a:prstGeom prst="wedgeRectCallou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4886153" y="1291762"/>
              <a:ext cx="360041"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anose="020B0503020204020204" pitchFamily="34" charset="-122"/>
                  <a:ea typeface="微软雅黑" panose="020B0503020204020204" pitchFamily="34" charset="-122"/>
                </a:rPr>
                <a:t>85</a:t>
              </a:r>
              <a:endParaRPr lang="zh-CN" altLang="en-US" sz="800" dirty="0">
                <a:solidFill>
                  <a:schemeClr val="bg1"/>
                </a:solidFill>
                <a:latin typeface="微软雅黑" panose="020B0503020204020204" pitchFamily="34" charset="-122"/>
                <a:ea typeface="微软雅黑" panose="020B0503020204020204" pitchFamily="34" charset="-122"/>
              </a:endParaRPr>
            </a:p>
          </p:txBody>
        </p:sp>
      </p:grpSp>
      <p:sp>
        <p:nvSpPr>
          <p:cNvPr id="64" name="圆角矩形 63"/>
          <p:cNvSpPr/>
          <p:nvPr/>
        </p:nvSpPr>
        <p:spPr>
          <a:xfrm>
            <a:off x="3978088" y="2544116"/>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5" name="圆角矩形 64"/>
          <p:cNvSpPr/>
          <p:nvPr/>
        </p:nvSpPr>
        <p:spPr>
          <a:xfrm>
            <a:off x="3978088" y="2544116"/>
            <a:ext cx="2699597" cy="108045"/>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6" name="文本框 9"/>
          <p:cNvSpPr txBox="1"/>
          <p:nvPr/>
        </p:nvSpPr>
        <p:spPr>
          <a:xfrm>
            <a:off x="3978088" y="2652161"/>
            <a:ext cx="1025847" cy="205819"/>
          </a:xfrm>
          <a:prstGeom prst="rect">
            <a:avLst/>
          </a:prstGeom>
          <a:noFill/>
        </p:spPr>
        <p:txBody>
          <a:bodyPr wrap="square" lIns="51428" tIns="25714" rIns="51428" bIns="25714" rtlCol="0">
            <a:spAutoFit/>
          </a:bodyPr>
          <a:lstStyle/>
          <a:p>
            <a:pPr algn="ct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6"/>
          <p:cNvGrpSpPr/>
          <p:nvPr/>
        </p:nvGrpSpPr>
        <p:grpSpPr>
          <a:xfrm>
            <a:off x="6569701" y="2331133"/>
            <a:ext cx="269960" cy="199113"/>
            <a:chOff x="4919214" y="1331913"/>
            <a:chExt cx="360040" cy="265401"/>
          </a:xfrm>
          <a:effectLst/>
        </p:grpSpPr>
        <p:sp>
          <p:nvSpPr>
            <p:cNvPr id="68" name="矩形标注 67"/>
            <p:cNvSpPr/>
            <p:nvPr/>
          </p:nvSpPr>
          <p:spPr>
            <a:xfrm>
              <a:off x="4945459" y="1331913"/>
              <a:ext cx="288032" cy="216024"/>
            </a:xfrm>
            <a:prstGeom prst="wedgeRectCallout">
              <a:avLst/>
            </a:prstGeom>
            <a:solidFill>
              <a:srgbClr val="268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9"/>
            <p:cNvSpPr txBox="1"/>
            <p:nvPr/>
          </p:nvSpPr>
          <p:spPr>
            <a:xfrm>
              <a:off x="4919214" y="1340914"/>
              <a:ext cx="360040" cy="256400"/>
            </a:xfrm>
            <a:prstGeom prst="rect">
              <a:avLst/>
            </a:prstGeom>
            <a:solidFill>
              <a:schemeClr val="accent3"/>
            </a:solidFill>
            <a:effectLst/>
          </p:spPr>
          <p:txBody>
            <a:bodyPr wrap="square" lIns="68580" tIns="34290" rIns="68580" bIns="34290" rtlCol="0">
              <a:spAutoFit/>
            </a:bodyPr>
            <a:lstStyle/>
            <a:p>
              <a:pPr marL="0" lvl="1" algn="ctr"/>
              <a:r>
                <a:rPr lang="en-US" altLang="zh-CN" sz="800" dirty="0">
                  <a:solidFill>
                    <a:schemeClr val="bg1"/>
                  </a:solidFill>
                  <a:latin typeface="微软雅黑" panose="020B0503020204020204" pitchFamily="34" charset="-122"/>
                  <a:ea typeface="微软雅黑" panose="020B0503020204020204" pitchFamily="34" charset="-122"/>
                </a:rPr>
                <a:t>95</a:t>
              </a:r>
              <a:endParaRPr lang="zh-CN" altLang="en-US" sz="800" dirty="0">
                <a:solidFill>
                  <a:schemeClr val="bg1"/>
                </a:solidFill>
                <a:latin typeface="微软雅黑" panose="020B0503020204020204" pitchFamily="34" charset="-122"/>
                <a:ea typeface="微软雅黑" panose="020B0503020204020204" pitchFamily="34" charset="-122"/>
              </a:endParaRPr>
            </a:p>
          </p:txBody>
        </p:sp>
      </p:grpSp>
      <p:sp>
        <p:nvSpPr>
          <p:cNvPr id="70" name="TextBox 7"/>
          <p:cNvSpPr>
            <a:spLocks noChangeArrowheads="1"/>
          </p:cNvSpPr>
          <p:nvPr/>
        </p:nvSpPr>
        <p:spPr bwMode="auto">
          <a:xfrm>
            <a:off x="3978088" y="3168535"/>
            <a:ext cx="329350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750"/>
                                        <p:tgtEl>
                                          <p:spTgt spid="47"/>
                                        </p:tgtEl>
                                      </p:cBhvr>
                                    </p:animEffect>
                                    <p:anim calcmode="lin" valueType="num">
                                      <p:cBhvr>
                                        <p:cTn id="25" dur="750" fill="hold"/>
                                        <p:tgtEl>
                                          <p:spTgt spid="47"/>
                                        </p:tgtEl>
                                        <p:attrNameLst>
                                          <p:attrName>ppt_x</p:attrName>
                                        </p:attrNameLst>
                                      </p:cBhvr>
                                      <p:tavLst>
                                        <p:tav tm="0">
                                          <p:val>
                                            <p:strVal val="#ppt_x"/>
                                          </p:val>
                                        </p:tav>
                                        <p:tav tm="100000">
                                          <p:val>
                                            <p:strVal val="#ppt_x"/>
                                          </p:val>
                                        </p:tav>
                                      </p:tavLst>
                                    </p:anim>
                                    <p:anim calcmode="lin" valueType="num">
                                      <p:cBhvr>
                                        <p:cTn id="26" dur="75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750"/>
                                        <p:tgtEl>
                                          <p:spTgt spid="48"/>
                                        </p:tgtEl>
                                      </p:cBhvr>
                                    </p:animEffect>
                                    <p:anim calcmode="lin" valueType="num">
                                      <p:cBhvr>
                                        <p:cTn id="31" dur="750" fill="hold"/>
                                        <p:tgtEl>
                                          <p:spTgt spid="48"/>
                                        </p:tgtEl>
                                        <p:attrNameLst>
                                          <p:attrName>ppt_x</p:attrName>
                                        </p:attrNameLst>
                                      </p:cBhvr>
                                      <p:tavLst>
                                        <p:tav tm="0">
                                          <p:val>
                                            <p:strVal val="#ppt_x"/>
                                          </p:val>
                                        </p:tav>
                                        <p:tav tm="100000">
                                          <p:val>
                                            <p:strVal val="#ppt_x"/>
                                          </p:val>
                                        </p:tav>
                                      </p:tavLst>
                                    </p:anim>
                                    <p:anim calcmode="lin" valueType="num">
                                      <p:cBhvr>
                                        <p:cTn id="32" dur="75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2"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anim calcmode="lin" valueType="num">
                                      <p:cBhvr>
                                        <p:cTn id="37" dur="1000" fill="hold"/>
                                        <p:tgtEl>
                                          <p:spTgt spid="51"/>
                                        </p:tgtEl>
                                        <p:attrNameLst>
                                          <p:attrName>ppt_x</p:attrName>
                                        </p:attrNameLst>
                                      </p:cBhvr>
                                      <p:tavLst>
                                        <p:tav tm="0">
                                          <p:val>
                                            <p:strVal val="#ppt_x"/>
                                          </p:val>
                                        </p:tav>
                                        <p:tav tm="100000">
                                          <p:val>
                                            <p:strVal val="#ppt_x"/>
                                          </p:val>
                                        </p:tav>
                                      </p:tavLst>
                                    </p:anim>
                                    <p:anim calcmode="lin" valueType="num">
                                      <p:cBhvr>
                                        <p:cTn id="38" dur="1000" fill="hold"/>
                                        <p:tgtEl>
                                          <p:spTgt spid="51"/>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6000"/>
                            </p:stCondLst>
                            <p:childTnLst>
                              <p:par>
                                <p:cTn id="54" presetID="42" presetClass="entr" presetSubtype="0"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1000"/>
                                        <p:tgtEl>
                                          <p:spTgt spid="54"/>
                                        </p:tgtEl>
                                      </p:cBhvr>
                                    </p:animEffect>
                                    <p:anim calcmode="lin" valueType="num">
                                      <p:cBhvr>
                                        <p:cTn id="57" dur="1000" fill="hold"/>
                                        <p:tgtEl>
                                          <p:spTgt spid="54"/>
                                        </p:tgtEl>
                                        <p:attrNameLst>
                                          <p:attrName>ppt_x</p:attrName>
                                        </p:attrNameLst>
                                      </p:cBhvr>
                                      <p:tavLst>
                                        <p:tav tm="0">
                                          <p:val>
                                            <p:strVal val="#ppt_x"/>
                                          </p:val>
                                        </p:tav>
                                        <p:tav tm="100000">
                                          <p:val>
                                            <p:strVal val="#ppt_x"/>
                                          </p:val>
                                        </p:tav>
                                      </p:tavLst>
                                    </p:anim>
                                    <p:anim calcmode="lin" valueType="num">
                                      <p:cBhvr>
                                        <p:cTn id="58" dur="1000" fill="hold"/>
                                        <p:tgtEl>
                                          <p:spTgt spid="54"/>
                                        </p:tgtEl>
                                        <p:attrNameLst>
                                          <p:attrName>ppt_y</p:attrName>
                                        </p:attrNameLst>
                                      </p:cBhvr>
                                      <p:tavLst>
                                        <p:tav tm="0">
                                          <p:val>
                                            <p:strVal val="#ppt_y+.1"/>
                                          </p:val>
                                        </p:tav>
                                        <p:tav tm="100000">
                                          <p:val>
                                            <p:strVal val="#ppt_y"/>
                                          </p:val>
                                        </p:tav>
                                      </p:tavLst>
                                    </p:anim>
                                  </p:childTnLst>
                                </p:cTn>
                              </p:par>
                            </p:childTnLst>
                          </p:cTn>
                        </p:par>
                        <p:par>
                          <p:cTn id="59" fill="hold">
                            <p:stCondLst>
                              <p:cond delay="70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8000"/>
                            </p:stCondLst>
                            <p:childTnLst>
                              <p:par>
                                <p:cTn id="66" presetID="2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childTnLst>
                          </p:cTn>
                        </p:par>
                        <p:par>
                          <p:cTn id="69" fill="hold">
                            <p:stCondLst>
                              <p:cond delay="8500"/>
                            </p:stCondLst>
                            <p:childTnLst>
                              <p:par>
                                <p:cTn id="70" presetID="22" presetClass="entr" presetSubtype="8"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ipe(left)">
                                      <p:cBhvr>
                                        <p:cTn id="72" dur="500"/>
                                        <p:tgtEl>
                                          <p:spTgt spid="59"/>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10000"/>
                            </p:stCondLst>
                            <p:childTnLst>
                              <p:par>
                                <p:cTn id="80" presetID="42" presetClass="entr" presetSubtype="0"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par>
                          <p:cTn id="85" fill="hold">
                            <p:stCondLst>
                              <p:cond delay="11000"/>
                            </p:stCondLst>
                            <p:childTnLst>
                              <p:par>
                                <p:cTn id="86" presetID="22" presetClass="entr" presetSubtype="8"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500"/>
                                        <p:tgtEl>
                                          <p:spTgt spid="64"/>
                                        </p:tgtEl>
                                      </p:cBhvr>
                                    </p:animEffect>
                                  </p:childTnLst>
                                </p:cTn>
                              </p:par>
                            </p:childTnLst>
                          </p:cTn>
                        </p:par>
                        <p:par>
                          <p:cTn id="89" fill="hold">
                            <p:stCondLst>
                              <p:cond delay="1150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12000"/>
                            </p:stCondLst>
                            <p:childTnLst>
                              <p:par>
                                <p:cTn id="94" presetID="42" presetClass="entr" presetSubtype="0" fill="hold" grpId="0"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fade">
                                      <p:cBhvr>
                                        <p:cTn id="96" dur="1000"/>
                                        <p:tgtEl>
                                          <p:spTgt spid="66"/>
                                        </p:tgtEl>
                                      </p:cBhvr>
                                    </p:animEffect>
                                    <p:anim calcmode="lin" valueType="num">
                                      <p:cBhvr>
                                        <p:cTn id="97" dur="1000" fill="hold"/>
                                        <p:tgtEl>
                                          <p:spTgt spid="66"/>
                                        </p:tgtEl>
                                        <p:attrNameLst>
                                          <p:attrName>ppt_x</p:attrName>
                                        </p:attrNameLst>
                                      </p:cBhvr>
                                      <p:tavLst>
                                        <p:tav tm="0">
                                          <p:val>
                                            <p:strVal val="#ppt_x"/>
                                          </p:val>
                                        </p:tav>
                                        <p:tav tm="100000">
                                          <p:val>
                                            <p:strVal val="#ppt_x"/>
                                          </p:val>
                                        </p:tav>
                                      </p:tavLst>
                                    </p:anim>
                                    <p:anim calcmode="lin" valueType="num">
                                      <p:cBhvr>
                                        <p:cTn id="98" dur="1000" fill="hold"/>
                                        <p:tgtEl>
                                          <p:spTgt spid="66"/>
                                        </p:tgtEl>
                                        <p:attrNameLst>
                                          <p:attrName>ppt_y</p:attrName>
                                        </p:attrNameLst>
                                      </p:cBhvr>
                                      <p:tavLst>
                                        <p:tav tm="0">
                                          <p:val>
                                            <p:strVal val="#ppt_y+.1"/>
                                          </p:val>
                                        </p:tav>
                                        <p:tav tm="100000">
                                          <p:val>
                                            <p:strVal val="#ppt_y"/>
                                          </p:val>
                                        </p:tav>
                                      </p:tavLst>
                                    </p:anim>
                                  </p:childTnLst>
                                </p:cTn>
                              </p:par>
                            </p:childTnLst>
                          </p:cTn>
                        </p:par>
                        <p:par>
                          <p:cTn id="99" fill="hold">
                            <p:stCondLst>
                              <p:cond delay="13000"/>
                            </p:stCondLst>
                            <p:childTnLst>
                              <p:par>
                                <p:cTn id="100" presetID="42" presetClass="entr" presetSubtype="0" fill="hold" nodeType="after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childTnLst>
                          </p:cTn>
                        </p:par>
                        <p:par>
                          <p:cTn id="105" fill="hold">
                            <p:stCondLst>
                              <p:cond delay="14000"/>
                            </p:stCondLst>
                            <p:childTnLst>
                              <p:par>
                                <p:cTn id="106" presetID="42" presetClass="entr" presetSubtype="0"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1000"/>
                                        <p:tgtEl>
                                          <p:spTgt spid="70"/>
                                        </p:tgtEl>
                                      </p:cBhvr>
                                    </p:animEffect>
                                    <p:anim calcmode="lin" valueType="num">
                                      <p:cBhvr>
                                        <p:cTn id="109" dur="1000" fill="hold"/>
                                        <p:tgtEl>
                                          <p:spTgt spid="70"/>
                                        </p:tgtEl>
                                        <p:attrNameLst>
                                          <p:attrName>ppt_x</p:attrName>
                                        </p:attrNameLst>
                                      </p:cBhvr>
                                      <p:tavLst>
                                        <p:tav tm="0">
                                          <p:val>
                                            <p:strVal val="#ppt_x"/>
                                          </p:val>
                                        </p:tav>
                                        <p:tav tm="100000">
                                          <p:val>
                                            <p:strVal val="#ppt_x"/>
                                          </p:val>
                                        </p:tav>
                                      </p:tavLst>
                                    </p:anim>
                                    <p:anim calcmode="lin" valueType="num">
                                      <p:cBhvr>
                                        <p:cTn id="11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P spid="52" grpId="0" animBg="1"/>
      <p:bldP spid="53" grpId="0" animBg="1"/>
      <p:bldP spid="54" grpId="0"/>
      <p:bldP spid="58" grpId="0" animBg="1"/>
      <p:bldP spid="59" grpId="0" animBg="1"/>
      <p:bldP spid="60" grpId="0"/>
      <p:bldP spid="64" grpId="0" animBg="1"/>
      <p:bldP spid="65" grpId="0" animBg="1"/>
      <p:bldP spid="66" grpId="0"/>
      <p:bldP spid="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01 130"/>
          <p:cNvSpPr/>
          <p:nvPr>
            <p:custDataLst>
              <p:tags r:id="rId1"/>
            </p:custDataLst>
          </p:nvPr>
        </p:nvSpPr>
        <p:spPr>
          <a:xfrm>
            <a:off x="3730095" y="1404050"/>
            <a:ext cx="1168269" cy="11646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5" name="PA_01 134"/>
          <p:cNvGrpSpPr/>
          <p:nvPr>
            <p:custDataLst>
              <p:tags r:id="rId2"/>
            </p:custDataLst>
          </p:nvPr>
        </p:nvGrpSpPr>
        <p:grpSpPr>
          <a:xfrm>
            <a:off x="3851920" y="1456420"/>
            <a:ext cx="1008112" cy="1004966"/>
            <a:chOff x="3768359" y="1725446"/>
            <a:chExt cx="1930605" cy="1930605"/>
          </a:xfrm>
        </p:grpSpPr>
        <p:sp>
          <p:nvSpPr>
            <p:cNvPr id="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Oval 5"/>
            <p:cNvSpPr>
              <a:spLocks noChangeArrowheads="1"/>
            </p:cNvSpPr>
            <p:nvPr/>
          </p:nvSpPr>
          <p:spPr bwMode="auto">
            <a:xfrm>
              <a:off x="3823758" y="1780845"/>
              <a:ext cx="1819806" cy="1819807"/>
            </a:xfrm>
            <a:prstGeom prst="ellipse">
              <a:avLst/>
            </a:prstGeom>
            <a:solidFill>
              <a:schemeClr val="accent1"/>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8" name="PA_01 146"/>
          <p:cNvSpPr/>
          <p:nvPr>
            <p:custDataLst>
              <p:tags r:id="rId3"/>
            </p:custDataLst>
          </p:nvPr>
        </p:nvSpPr>
        <p:spPr>
          <a:xfrm>
            <a:off x="4023346" y="1674603"/>
            <a:ext cx="694998" cy="570033"/>
          </a:xfrm>
          <a:prstGeom prst="rect">
            <a:avLst/>
          </a:prstGeom>
          <a:effectLst/>
        </p:spPr>
        <p:txBody>
          <a:bodyPr wrap="square" lIns="76840" tIns="38420" rIns="76840" bIns="38420">
            <a:spAutoFit/>
          </a:bodyPr>
          <a:lstStyle/>
          <a:p>
            <a:pPr algn="ctr"/>
            <a:r>
              <a:rPr lang="en-US" altLang="zh-CN"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02</a:t>
            </a:r>
            <a:endParaRPr lang="zh-CN" altLang="en-US"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 name="矩形 8"/>
          <p:cNvSpPr/>
          <p:nvPr/>
        </p:nvSpPr>
        <p:spPr>
          <a:xfrm>
            <a:off x="2990152" y="2778152"/>
            <a:ext cx="2808312" cy="438592"/>
          </a:xfrm>
          <a:prstGeom prst="rect">
            <a:avLst/>
          </a:prstGeom>
        </p:spPr>
        <p:txBody>
          <a:bodyPr wrap="square" lIns="68589" tIns="34295" rIns="68589" bIns="34295">
            <a:spAutoFit/>
          </a:bodyPr>
          <a:lstStyle/>
          <a:p>
            <a:pPr algn="ctr">
              <a:buFontTx/>
              <a:buNone/>
            </a:pPr>
            <a:r>
              <a:rPr lang="zh-CN" altLang="en-US" sz="2400" b="1" dirty="0">
                <a:solidFill>
                  <a:schemeClr val="accent1"/>
                </a:solidFill>
                <a:latin typeface="微软雅黑" panose="020B0503020204020204" pitchFamily="34" charset="-122"/>
                <a:ea typeface="微软雅黑" panose="020B0503020204020204" pitchFamily="34" charset="-122"/>
              </a:rPr>
              <a:t>产品运行</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2306076" y="3344054"/>
            <a:ext cx="4464496" cy="484758"/>
          </a:xfrm>
          <a:prstGeom prst="rect">
            <a:avLst/>
          </a:prstGeom>
        </p:spPr>
        <p:txBody>
          <a:bodyPr wrap="square" lIns="68589" tIns="34295" rIns="68589" bIns="34295">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50" fill="hold"/>
                                        <p:tgtEl>
                                          <p:spTgt spid="8"/>
                                        </p:tgtEl>
                                        <p:attrNameLst>
                                          <p:attrName>ppt_w</p:attrName>
                                        </p:attrNameLst>
                                      </p:cBhvr>
                                      <p:tavLst>
                                        <p:tav tm="0">
                                          <p:val>
                                            <p:fltVal val="0"/>
                                          </p:val>
                                        </p:tav>
                                        <p:tav tm="100000">
                                          <p:val>
                                            <p:strVal val="#ppt_w"/>
                                          </p:val>
                                        </p:tav>
                                      </p:tavLst>
                                    </p:anim>
                                    <p:anim calcmode="lin" valueType="num">
                                      <p:cBhvr>
                                        <p:cTn id="20" dur="250" fill="hold"/>
                                        <p:tgtEl>
                                          <p:spTgt spid="8"/>
                                        </p:tgtEl>
                                        <p:attrNameLst>
                                          <p:attrName>ppt_h</p:attrName>
                                        </p:attrNameLst>
                                      </p:cBhvr>
                                      <p:tavLst>
                                        <p:tav tm="0">
                                          <p:val>
                                            <p:fltVal val="0"/>
                                          </p:val>
                                        </p:tav>
                                        <p:tav tm="100000">
                                          <p:val>
                                            <p:strVal val="#ppt_h"/>
                                          </p:val>
                                        </p:tav>
                                      </p:tavLst>
                                    </p:anim>
                                    <p:animEffect transition="in" filter="fade">
                                      <p:cBhvr>
                                        <p:cTn id="21" dur="250"/>
                                        <p:tgtEl>
                                          <p:spTgt spid="8"/>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2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31" presetClass="exit" presetSubtype="0" fill="hold" grpId="1" nodeType="withEffect">
                                  <p:stCondLst>
                                    <p:cond delay="0"/>
                                  </p:stCondLst>
                                  <p:childTnLst>
                                    <p:anim calcmode="lin" valueType="num">
                                      <p:cBhvr>
                                        <p:cTn id="29" dur="250"/>
                                        <p:tgtEl>
                                          <p:spTgt spid="9"/>
                                        </p:tgtEl>
                                        <p:attrNameLst>
                                          <p:attrName>ppt_w</p:attrName>
                                        </p:attrNameLst>
                                      </p:cBhvr>
                                      <p:tavLst>
                                        <p:tav tm="0">
                                          <p:val>
                                            <p:strVal val="ppt_w"/>
                                          </p:val>
                                        </p:tav>
                                        <p:tav tm="100000">
                                          <p:val>
                                            <p:fltVal val="0"/>
                                          </p:val>
                                        </p:tav>
                                      </p:tavLst>
                                    </p:anim>
                                    <p:anim calcmode="lin" valueType="num">
                                      <p:cBhvr>
                                        <p:cTn id="30" dur="250"/>
                                        <p:tgtEl>
                                          <p:spTgt spid="9"/>
                                        </p:tgtEl>
                                        <p:attrNameLst>
                                          <p:attrName>ppt_h</p:attrName>
                                        </p:attrNameLst>
                                      </p:cBhvr>
                                      <p:tavLst>
                                        <p:tav tm="0">
                                          <p:val>
                                            <p:strVal val="ppt_h"/>
                                          </p:val>
                                        </p:tav>
                                        <p:tav tm="100000">
                                          <p:val>
                                            <p:fltVal val="0"/>
                                          </p:val>
                                        </p:tav>
                                      </p:tavLst>
                                    </p:anim>
                                    <p:anim calcmode="lin" valueType="num">
                                      <p:cBhvr>
                                        <p:cTn id="31" dur="250"/>
                                        <p:tgtEl>
                                          <p:spTgt spid="9"/>
                                        </p:tgtEl>
                                        <p:attrNameLst>
                                          <p:attrName>style.rotation</p:attrName>
                                        </p:attrNameLst>
                                      </p:cBhvr>
                                      <p:tavLst>
                                        <p:tav tm="0">
                                          <p:val>
                                            <p:fltVal val="0"/>
                                          </p:val>
                                        </p:tav>
                                        <p:tav tm="100000">
                                          <p:val>
                                            <p:fltVal val="90"/>
                                          </p:val>
                                        </p:tav>
                                      </p:tavLst>
                                    </p:anim>
                                    <p:animEffect transition="out" filter="fade">
                                      <p:cBhvr>
                                        <p:cTn id="32" dur="250"/>
                                        <p:tgtEl>
                                          <p:spTgt spid="9"/>
                                        </p:tgtEl>
                                      </p:cBhvr>
                                    </p:animEffect>
                                    <p:set>
                                      <p:cBhvr>
                                        <p:cTn id="33" dur="1" fill="hold">
                                          <p:stCondLst>
                                            <p:cond delay="249"/>
                                          </p:stCondLst>
                                        </p:cTn>
                                        <p:tgtEl>
                                          <p:spTgt spid="9"/>
                                        </p:tgtEl>
                                        <p:attrNameLst>
                                          <p:attrName>style.visibility</p:attrName>
                                        </p:attrNameLst>
                                      </p:cBhvr>
                                      <p:to>
                                        <p:strVal val="hidden"/>
                                      </p:to>
                                    </p:set>
                                  </p:childTnLst>
                                </p:cTn>
                              </p:par>
                              <p:par>
                                <p:cTn id="34" presetID="31" presetClass="exit" presetSubtype="0" fill="hold" grpId="1" nodeType="withEffect">
                                  <p:stCondLst>
                                    <p:cond delay="0"/>
                                  </p:stCondLst>
                                  <p:childTnLst>
                                    <p:anim calcmode="lin" valueType="num">
                                      <p:cBhvr>
                                        <p:cTn id="35" dur="250"/>
                                        <p:tgtEl>
                                          <p:spTgt spid="10"/>
                                        </p:tgtEl>
                                        <p:attrNameLst>
                                          <p:attrName>ppt_w</p:attrName>
                                        </p:attrNameLst>
                                      </p:cBhvr>
                                      <p:tavLst>
                                        <p:tav tm="0">
                                          <p:val>
                                            <p:strVal val="ppt_w"/>
                                          </p:val>
                                        </p:tav>
                                        <p:tav tm="100000">
                                          <p:val>
                                            <p:fltVal val="0"/>
                                          </p:val>
                                        </p:tav>
                                      </p:tavLst>
                                    </p:anim>
                                    <p:anim calcmode="lin" valueType="num">
                                      <p:cBhvr>
                                        <p:cTn id="36" dur="250"/>
                                        <p:tgtEl>
                                          <p:spTgt spid="10"/>
                                        </p:tgtEl>
                                        <p:attrNameLst>
                                          <p:attrName>ppt_h</p:attrName>
                                        </p:attrNameLst>
                                      </p:cBhvr>
                                      <p:tavLst>
                                        <p:tav tm="0">
                                          <p:val>
                                            <p:strVal val="ppt_h"/>
                                          </p:val>
                                        </p:tav>
                                        <p:tav tm="100000">
                                          <p:val>
                                            <p:fltVal val="0"/>
                                          </p:val>
                                        </p:tav>
                                      </p:tavLst>
                                    </p:anim>
                                    <p:anim calcmode="lin" valueType="num">
                                      <p:cBhvr>
                                        <p:cTn id="37" dur="250"/>
                                        <p:tgtEl>
                                          <p:spTgt spid="10"/>
                                        </p:tgtEl>
                                        <p:attrNameLst>
                                          <p:attrName>style.rotation</p:attrName>
                                        </p:attrNameLst>
                                      </p:cBhvr>
                                      <p:tavLst>
                                        <p:tav tm="0">
                                          <p:val>
                                            <p:fltVal val="0"/>
                                          </p:val>
                                        </p:tav>
                                        <p:tav tm="100000">
                                          <p:val>
                                            <p:fltVal val="90"/>
                                          </p:val>
                                        </p:tav>
                                      </p:tavLst>
                                    </p:anim>
                                    <p:animEffect transition="out" filter="fade">
                                      <p:cBhvr>
                                        <p:cTn id="38" dur="250"/>
                                        <p:tgtEl>
                                          <p:spTgt spid="10"/>
                                        </p:tgtEl>
                                      </p:cBhvr>
                                    </p:animEffect>
                                    <p:set>
                                      <p:cBhvr>
                                        <p:cTn id="39"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9" grpId="1"/>
      <p:bldP spid="10" grpId="0"/>
      <p:bldP spid="10"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29"/>
          <p:cNvSpPr/>
          <p:nvPr/>
        </p:nvSpPr>
        <p:spPr>
          <a:xfrm>
            <a:off x="685800" y="2420144"/>
            <a:ext cx="1295400" cy="914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60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31" name="Rectangle 30"/>
          <p:cNvSpPr/>
          <p:nvPr/>
        </p:nvSpPr>
        <p:spPr>
          <a:xfrm>
            <a:off x="3276600" y="2420145"/>
            <a:ext cx="1295400" cy="304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20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32" name="Rectangle 31"/>
          <p:cNvSpPr/>
          <p:nvPr/>
        </p:nvSpPr>
        <p:spPr>
          <a:xfrm>
            <a:off x="1981200" y="2420145"/>
            <a:ext cx="12954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30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33" name="Rectangle 32"/>
          <p:cNvSpPr/>
          <p:nvPr/>
        </p:nvSpPr>
        <p:spPr>
          <a:xfrm>
            <a:off x="5867401" y="2420144"/>
            <a:ext cx="1295400" cy="609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40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6" name="Rectangle 45"/>
          <p:cNvSpPr/>
          <p:nvPr/>
        </p:nvSpPr>
        <p:spPr>
          <a:xfrm>
            <a:off x="4572001" y="2420144"/>
            <a:ext cx="1295400" cy="1219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80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7" name="Rectangle 46"/>
          <p:cNvSpPr/>
          <p:nvPr/>
        </p:nvSpPr>
        <p:spPr>
          <a:xfrm>
            <a:off x="7162801" y="2420144"/>
            <a:ext cx="1295400" cy="1524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100</a:t>
            </a:r>
            <a:r>
              <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sz="10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8" name="Text Placeholder 5"/>
          <p:cNvSpPr txBox="1"/>
          <p:nvPr/>
        </p:nvSpPr>
        <p:spPr>
          <a:xfrm>
            <a:off x="609600" y="1658144"/>
            <a:ext cx="7924800" cy="6096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200</a:t>
            </a:r>
            <a:r>
              <a:rPr lang="zh-CN" altLang="en-US"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字以内，据统计每页幻灯片的最好控制在</a:t>
            </a:r>
            <a:r>
              <a:rPr lang="en-US" altLang="zh-CN"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5</a:t>
            </a:r>
            <a:r>
              <a:rPr lang="zh-CN" altLang="en-US"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分钟之内。此处添加详细文本描述，建议与标题相关并符合整体语言风格。</a:t>
            </a:r>
            <a:endParaRPr lang="zh-CN" altLang="en-US" sz="1050" dirty="0">
              <a:solidFill>
                <a:srgbClr val="7F7F7F"/>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9" name="Text Placeholder 6"/>
          <p:cNvSpPr txBox="1"/>
          <p:nvPr/>
        </p:nvSpPr>
        <p:spPr>
          <a:xfrm>
            <a:off x="609600" y="3410745"/>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$12,989,543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50" name="Text Placeholder 6"/>
          <p:cNvSpPr txBox="1"/>
          <p:nvPr/>
        </p:nvSpPr>
        <p:spPr>
          <a:xfrm>
            <a:off x="1981200" y="2877344"/>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64" name="Text Placeholder 6"/>
          <p:cNvSpPr txBox="1"/>
          <p:nvPr/>
        </p:nvSpPr>
        <p:spPr>
          <a:xfrm>
            <a:off x="3276600" y="2724945"/>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65" name="Text Placeholder 6"/>
          <p:cNvSpPr txBox="1"/>
          <p:nvPr/>
        </p:nvSpPr>
        <p:spPr>
          <a:xfrm>
            <a:off x="4572000" y="3639345"/>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66" name="Text Placeholder 6"/>
          <p:cNvSpPr txBox="1"/>
          <p:nvPr/>
        </p:nvSpPr>
        <p:spPr>
          <a:xfrm>
            <a:off x="5867400" y="3029745"/>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67" name="Text Placeholder 6"/>
          <p:cNvSpPr txBox="1"/>
          <p:nvPr/>
        </p:nvSpPr>
        <p:spPr>
          <a:xfrm>
            <a:off x="7162801" y="3944145"/>
            <a:ext cx="1447800" cy="327025"/>
          </a:xfrm>
          <a:prstGeom prst="rect">
            <a:avLst/>
          </a:prstGeom>
        </p:spPr>
        <p:txBody>
          <a:bodyPr vert="horz" lIns="91440" tIns="45720" rIns="91440" bIns="45720" rtlCol="0">
            <a:noAutofit/>
          </a:bodyPr>
          <a:lstStyle>
            <a:lvl1pPr marL="0" indent="0" algn="l" defTabSz="914400" rtl="0" eaLnBrk="1" latinLnBrk="0" hangingPunct="1">
              <a:spcBef>
                <a:spcPct val="20000"/>
              </a:spcBef>
              <a:buFontTx/>
              <a:buNone/>
              <a:defRPr sz="1050" b="1" kern="1200">
                <a:solidFill>
                  <a:srgbClr val="424C53"/>
                </a:solidFill>
                <a:latin typeface="Mission Gothic Regular" pitchFamily="50" charset="0"/>
                <a:ea typeface="+mn-ea"/>
                <a:cs typeface="+mn-cs"/>
              </a:defRPr>
            </a:lvl1pPr>
            <a:lvl2pPr marL="4572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2pPr>
            <a:lvl3pPr marL="9144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3pPr>
            <a:lvl4pPr marL="13716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4pPr>
            <a:lvl5pPr marL="1828800" indent="0" algn="l" defTabSz="914400" rtl="0" eaLnBrk="1" latinLnBrk="0" hangingPunct="1">
              <a:spcBef>
                <a:spcPct val="20000"/>
              </a:spcBef>
              <a:buFontTx/>
              <a:buNone/>
              <a:defRPr sz="100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$1,989,543</a:t>
            </a:r>
            <a:endParaRPr lang="en-US" sz="1200" b="0" kern="14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00" fill="hold"/>
                                        <p:tgtEl>
                                          <p:spTgt spid="30"/>
                                        </p:tgtEl>
                                        <p:attrNameLst>
                                          <p:attrName>ppt_w</p:attrName>
                                        </p:attrNameLst>
                                      </p:cBhvr>
                                      <p:tavLst>
                                        <p:tav tm="0">
                                          <p:val>
                                            <p:fltVal val="0"/>
                                          </p:val>
                                        </p:tav>
                                        <p:tav tm="100000">
                                          <p:val>
                                            <p:strVal val="#ppt_w"/>
                                          </p:val>
                                        </p:tav>
                                      </p:tavLst>
                                    </p:anim>
                                    <p:anim calcmode="lin" valueType="num">
                                      <p:cBhvr>
                                        <p:cTn id="8" dur="700" fill="hold"/>
                                        <p:tgtEl>
                                          <p:spTgt spid="30"/>
                                        </p:tgtEl>
                                        <p:attrNameLst>
                                          <p:attrName>ppt_h</p:attrName>
                                        </p:attrNameLst>
                                      </p:cBhvr>
                                      <p:tavLst>
                                        <p:tav tm="0">
                                          <p:val>
                                            <p:fltVal val="0"/>
                                          </p:val>
                                        </p:tav>
                                        <p:tav tm="100000">
                                          <p:val>
                                            <p:strVal val="#ppt_h"/>
                                          </p:val>
                                        </p:tav>
                                      </p:tavLst>
                                    </p:anim>
                                    <p:animEffect transition="in" filter="fade">
                                      <p:cBhvr>
                                        <p:cTn id="9" dur="7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700" fill="hold"/>
                                        <p:tgtEl>
                                          <p:spTgt spid="49"/>
                                        </p:tgtEl>
                                        <p:attrNameLst>
                                          <p:attrName>ppt_w</p:attrName>
                                        </p:attrNameLst>
                                      </p:cBhvr>
                                      <p:tavLst>
                                        <p:tav tm="0">
                                          <p:val>
                                            <p:fltVal val="0"/>
                                          </p:val>
                                        </p:tav>
                                        <p:tav tm="100000">
                                          <p:val>
                                            <p:strVal val="#ppt_w"/>
                                          </p:val>
                                        </p:tav>
                                      </p:tavLst>
                                    </p:anim>
                                    <p:anim calcmode="lin" valueType="num">
                                      <p:cBhvr>
                                        <p:cTn id="13" dur="700" fill="hold"/>
                                        <p:tgtEl>
                                          <p:spTgt spid="49"/>
                                        </p:tgtEl>
                                        <p:attrNameLst>
                                          <p:attrName>ppt_h</p:attrName>
                                        </p:attrNameLst>
                                      </p:cBhvr>
                                      <p:tavLst>
                                        <p:tav tm="0">
                                          <p:val>
                                            <p:fltVal val="0"/>
                                          </p:val>
                                        </p:tav>
                                        <p:tav tm="100000">
                                          <p:val>
                                            <p:strVal val="#ppt_h"/>
                                          </p:val>
                                        </p:tav>
                                      </p:tavLst>
                                    </p:anim>
                                    <p:animEffect transition="in" filter="fade">
                                      <p:cBhvr>
                                        <p:cTn id="14" dur="700"/>
                                        <p:tgtEl>
                                          <p:spTgt spid="4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700" fill="hold"/>
                                        <p:tgtEl>
                                          <p:spTgt spid="32"/>
                                        </p:tgtEl>
                                        <p:attrNameLst>
                                          <p:attrName>ppt_w</p:attrName>
                                        </p:attrNameLst>
                                      </p:cBhvr>
                                      <p:tavLst>
                                        <p:tav tm="0">
                                          <p:val>
                                            <p:fltVal val="0"/>
                                          </p:val>
                                        </p:tav>
                                        <p:tav tm="100000">
                                          <p:val>
                                            <p:strVal val="#ppt_w"/>
                                          </p:val>
                                        </p:tav>
                                      </p:tavLst>
                                    </p:anim>
                                    <p:anim calcmode="lin" valueType="num">
                                      <p:cBhvr>
                                        <p:cTn id="19" dur="700" fill="hold"/>
                                        <p:tgtEl>
                                          <p:spTgt spid="32"/>
                                        </p:tgtEl>
                                        <p:attrNameLst>
                                          <p:attrName>ppt_h</p:attrName>
                                        </p:attrNameLst>
                                      </p:cBhvr>
                                      <p:tavLst>
                                        <p:tav tm="0">
                                          <p:val>
                                            <p:fltVal val="0"/>
                                          </p:val>
                                        </p:tav>
                                        <p:tav tm="100000">
                                          <p:val>
                                            <p:strVal val="#ppt_h"/>
                                          </p:val>
                                        </p:tav>
                                      </p:tavLst>
                                    </p:anim>
                                    <p:animEffect transition="in" filter="fade">
                                      <p:cBhvr>
                                        <p:cTn id="20" dur="7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700" fill="hold"/>
                                        <p:tgtEl>
                                          <p:spTgt spid="50"/>
                                        </p:tgtEl>
                                        <p:attrNameLst>
                                          <p:attrName>ppt_w</p:attrName>
                                        </p:attrNameLst>
                                      </p:cBhvr>
                                      <p:tavLst>
                                        <p:tav tm="0">
                                          <p:val>
                                            <p:fltVal val="0"/>
                                          </p:val>
                                        </p:tav>
                                        <p:tav tm="100000">
                                          <p:val>
                                            <p:strVal val="#ppt_w"/>
                                          </p:val>
                                        </p:tav>
                                      </p:tavLst>
                                    </p:anim>
                                    <p:anim calcmode="lin" valueType="num">
                                      <p:cBhvr>
                                        <p:cTn id="24" dur="700" fill="hold"/>
                                        <p:tgtEl>
                                          <p:spTgt spid="50"/>
                                        </p:tgtEl>
                                        <p:attrNameLst>
                                          <p:attrName>ppt_h</p:attrName>
                                        </p:attrNameLst>
                                      </p:cBhvr>
                                      <p:tavLst>
                                        <p:tav tm="0">
                                          <p:val>
                                            <p:fltVal val="0"/>
                                          </p:val>
                                        </p:tav>
                                        <p:tav tm="100000">
                                          <p:val>
                                            <p:strVal val="#ppt_h"/>
                                          </p:val>
                                        </p:tav>
                                      </p:tavLst>
                                    </p:anim>
                                    <p:animEffect transition="in" filter="fade">
                                      <p:cBhvr>
                                        <p:cTn id="25" dur="700"/>
                                        <p:tgtEl>
                                          <p:spTgt spid="5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00" fill="hold"/>
                                        <p:tgtEl>
                                          <p:spTgt spid="31"/>
                                        </p:tgtEl>
                                        <p:attrNameLst>
                                          <p:attrName>ppt_w</p:attrName>
                                        </p:attrNameLst>
                                      </p:cBhvr>
                                      <p:tavLst>
                                        <p:tav tm="0">
                                          <p:val>
                                            <p:fltVal val="0"/>
                                          </p:val>
                                        </p:tav>
                                        <p:tav tm="100000">
                                          <p:val>
                                            <p:strVal val="#ppt_w"/>
                                          </p:val>
                                        </p:tav>
                                      </p:tavLst>
                                    </p:anim>
                                    <p:anim calcmode="lin" valueType="num">
                                      <p:cBhvr>
                                        <p:cTn id="30" dur="700" fill="hold"/>
                                        <p:tgtEl>
                                          <p:spTgt spid="31"/>
                                        </p:tgtEl>
                                        <p:attrNameLst>
                                          <p:attrName>ppt_h</p:attrName>
                                        </p:attrNameLst>
                                      </p:cBhvr>
                                      <p:tavLst>
                                        <p:tav tm="0">
                                          <p:val>
                                            <p:fltVal val="0"/>
                                          </p:val>
                                        </p:tav>
                                        <p:tav tm="100000">
                                          <p:val>
                                            <p:strVal val="#ppt_h"/>
                                          </p:val>
                                        </p:tav>
                                      </p:tavLst>
                                    </p:anim>
                                    <p:animEffect transition="in" filter="fade">
                                      <p:cBhvr>
                                        <p:cTn id="31" dur="700"/>
                                        <p:tgtEl>
                                          <p:spTgt spid="3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p:cTn id="34" dur="700" fill="hold"/>
                                        <p:tgtEl>
                                          <p:spTgt spid="64"/>
                                        </p:tgtEl>
                                        <p:attrNameLst>
                                          <p:attrName>ppt_w</p:attrName>
                                        </p:attrNameLst>
                                      </p:cBhvr>
                                      <p:tavLst>
                                        <p:tav tm="0">
                                          <p:val>
                                            <p:fltVal val="0"/>
                                          </p:val>
                                        </p:tav>
                                        <p:tav tm="100000">
                                          <p:val>
                                            <p:strVal val="#ppt_w"/>
                                          </p:val>
                                        </p:tav>
                                      </p:tavLst>
                                    </p:anim>
                                    <p:anim calcmode="lin" valueType="num">
                                      <p:cBhvr>
                                        <p:cTn id="35" dur="700" fill="hold"/>
                                        <p:tgtEl>
                                          <p:spTgt spid="64"/>
                                        </p:tgtEl>
                                        <p:attrNameLst>
                                          <p:attrName>ppt_h</p:attrName>
                                        </p:attrNameLst>
                                      </p:cBhvr>
                                      <p:tavLst>
                                        <p:tav tm="0">
                                          <p:val>
                                            <p:fltVal val="0"/>
                                          </p:val>
                                        </p:tav>
                                        <p:tav tm="100000">
                                          <p:val>
                                            <p:strVal val="#ppt_h"/>
                                          </p:val>
                                        </p:tav>
                                      </p:tavLst>
                                    </p:anim>
                                    <p:animEffect transition="in" filter="fade">
                                      <p:cBhvr>
                                        <p:cTn id="36" dur="700"/>
                                        <p:tgtEl>
                                          <p:spTgt spid="64"/>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700" fill="hold"/>
                                        <p:tgtEl>
                                          <p:spTgt spid="46"/>
                                        </p:tgtEl>
                                        <p:attrNameLst>
                                          <p:attrName>ppt_w</p:attrName>
                                        </p:attrNameLst>
                                      </p:cBhvr>
                                      <p:tavLst>
                                        <p:tav tm="0">
                                          <p:val>
                                            <p:fltVal val="0"/>
                                          </p:val>
                                        </p:tav>
                                        <p:tav tm="100000">
                                          <p:val>
                                            <p:strVal val="#ppt_w"/>
                                          </p:val>
                                        </p:tav>
                                      </p:tavLst>
                                    </p:anim>
                                    <p:anim calcmode="lin" valueType="num">
                                      <p:cBhvr>
                                        <p:cTn id="41" dur="700" fill="hold"/>
                                        <p:tgtEl>
                                          <p:spTgt spid="46"/>
                                        </p:tgtEl>
                                        <p:attrNameLst>
                                          <p:attrName>ppt_h</p:attrName>
                                        </p:attrNameLst>
                                      </p:cBhvr>
                                      <p:tavLst>
                                        <p:tav tm="0">
                                          <p:val>
                                            <p:fltVal val="0"/>
                                          </p:val>
                                        </p:tav>
                                        <p:tav tm="100000">
                                          <p:val>
                                            <p:strVal val="#ppt_h"/>
                                          </p:val>
                                        </p:tav>
                                      </p:tavLst>
                                    </p:anim>
                                    <p:animEffect transition="in" filter="fade">
                                      <p:cBhvr>
                                        <p:cTn id="42" dur="700"/>
                                        <p:tgtEl>
                                          <p:spTgt spid="4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700" fill="hold"/>
                                        <p:tgtEl>
                                          <p:spTgt spid="65"/>
                                        </p:tgtEl>
                                        <p:attrNameLst>
                                          <p:attrName>ppt_w</p:attrName>
                                        </p:attrNameLst>
                                      </p:cBhvr>
                                      <p:tavLst>
                                        <p:tav tm="0">
                                          <p:val>
                                            <p:fltVal val="0"/>
                                          </p:val>
                                        </p:tav>
                                        <p:tav tm="100000">
                                          <p:val>
                                            <p:strVal val="#ppt_w"/>
                                          </p:val>
                                        </p:tav>
                                      </p:tavLst>
                                    </p:anim>
                                    <p:anim calcmode="lin" valueType="num">
                                      <p:cBhvr>
                                        <p:cTn id="46" dur="700" fill="hold"/>
                                        <p:tgtEl>
                                          <p:spTgt spid="65"/>
                                        </p:tgtEl>
                                        <p:attrNameLst>
                                          <p:attrName>ppt_h</p:attrName>
                                        </p:attrNameLst>
                                      </p:cBhvr>
                                      <p:tavLst>
                                        <p:tav tm="0">
                                          <p:val>
                                            <p:fltVal val="0"/>
                                          </p:val>
                                        </p:tav>
                                        <p:tav tm="100000">
                                          <p:val>
                                            <p:strVal val="#ppt_h"/>
                                          </p:val>
                                        </p:tav>
                                      </p:tavLst>
                                    </p:anim>
                                    <p:animEffect transition="in" filter="fade">
                                      <p:cBhvr>
                                        <p:cTn id="47" dur="700"/>
                                        <p:tgtEl>
                                          <p:spTgt spid="65"/>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700" fill="hold"/>
                                        <p:tgtEl>
                                          <p:spTgt spid="33"/>
                                        </p:tgtEl>
                                        <p:attrNameLst>
                                          <p:attrName>ppt_w</p:attrName>
                                        </p:attrNameLst>
                                      </p:cBhvr>
                                      <p:tavLst>
                                        <p:tav tm="0">
                                          <p:val>
                                            <p:fltVal val="0"/>
                                          </p:val>
                                        </p:tav>
                                        <p:tav tm="100000">
                                          <p:val>
                                            <p:strVal val="#ppt_w"/>
                                          </p:val>
                                        </p:tav>
                                      </p:tavLst>
                                    </p:anim>
                                    <p:anim calcmode="lin" valueType="num">
                                      <p:cBhvr>
                                        <p:cTn id="52" dur="700" fill="hold"/>
                                        <p:tgtEl>
                                          <p:spTgt spid="33"/>
                                        </p:tgtEl>
                                        <p:attrNameLst>
                                          <p:attrName>ppt_h</p:attrName>
                                        </p:attrNameLst>
                                      </p:cBhvr>
                                      <p:tavLst>
                                        <p:tav tm="0">
                                          <p:val>
                                            <p:fltVal val="0"/>
                                          </p:val>
                                        </p:tav>
                                        <p:tav tm="100000">
                                          <p:val>
                                            <p:strVal val="#ppt_h"/>
                                          </p:val>
                                        </p:tav>
                                      </p:tavLst>
                                    </p:anim>
                                    <p:animEffect transition="in" filter="fade">
                                      <p:cBhvr>
                                        <p:cTn id="53" dur="7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700" fill="hold"/>
                                        <p:tgtEl>
                                          <p:spTgt spid="66"/>
                                        </p:tgtEl>
                                        <p:attrNameLst>
                                          <p:attrName>ppt_w</p:attrName>
                                        </p:attrNameLst>
                                      </p:cBhvr>
                                      <p:tavLst>
                                        <p:tav tm="0">
                                          <p:val>
                                            <p:fltVal val="0"/>
                                          </p:val>
                                        </p:tav>
                                        <p:tav tm="100000">
                                          <p:val>
                                            <p:strVal val="#ppt_w"/>
                                          </p:val>
                                        </p:tav>
                                      </p:tavLst>
                                    </p:anim>
                                    <p:anim calcmode="lin" valueType="num">
                                      <p:cBhvr>
                                        <p:cTn id="57" dur="700" fill="hold"/>
                                        <p:tgtEl>
                                          <p:spTgt spid="66"/>
                                        </p:tgtEl>
                                        <p:attrNameLst>
                                          <p:attrName>ppt_h</p:attrName>
                                        </p:attrNameLst>
                                      </p:cBhvr>
                                      <p:tavLst>
                                        <p:tav tm="0">
                                          <p:val>
                                            <p:fltVal val="0"/>
                                          </p:val>
                                        </p:tav>
                                        <p:tav tm="100000">
                                          <p:val>
                                            <p:strVal val="#ppt_h"/>
                                          </p:val>
                                        </p:tav>
                                      </p:tavLst>
                                    </p:anim>
                                    <p:animEffect transition="in" filter="fade">
                                      <p:cBhvr>
                                        <p:cTn id="58" dur="700"/>
                                        <p:tgtEl>
                                          <p:spTgt spid="66"/>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700" fill="hold"/>
                                        <p:tgtEl>
                                          <p:spTgt spid="47"/>
                                        </p:tgtEl>
                                        <p:attrNameLst>
                                          <p:attrName>ppt_w</p:attrName>
                                        </p:attrNameLst>
                                      </p:cBhvr>
                                      <p:tavLst>
                                        <p:tav tm="0">
                                          <p:val>
                                            <p:fltVal val="0"/>
                                          </p:val>
                                        </p:tav>
                                        <p:tav tm="100000">
                                          <p:val>
                                            <p:strVal val="#ppt_w"/>
                                          </p:val>
                                        </p:tav>
                                      </p:tavLst>
                                    </p:anim>
                                    <p:anim calcmode="lin" valueType="num">
                                      <p:cBhvr>
                                        <p:cTn id="63" dur="700" fill="hold"/>
                                        <p:tgtEl>
                                          <p:spTgt spid="47"/>
                                        </p:tgtEl>
                                        <p:attrNameLst>
                                          <p:attrName>ppt_h</p:attrName>
                                        </p:attrNameLst>
                                      </p:cBhvr>
                                      <p:tavLst>
                                        <p:tav tm="0">
                                          <p:val>
                                            <p:fltVal val="0"/>
                                          </p:val>
                                        </p:tav>
                                        <p:tav tm="100000">
                                          <p:val>
                                            <p:strVal val="#ppt_h"/>
                                          </p:val>
                                        </p:tav>
                                      </p:tavLst>
                                    </p:anim>
                                    <p:animEffect transition="in" filter="fade">
                                      <p:cBhvr>
                                        <p:cTn id="64" dur="700"/>
                                        <p:tgtEl>
                                          <p:spTgt spid="4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p:cTn id="67" dur="700" fill="hold"/>
                                        <p:tgtEl>
                                          <p:spTgt spid="67"/>
                                        </p:tgtEl>
                                        <p:attrNameLst>
                                          <p:attrName>ppt_w</p:attrName>
                                        </p:attrNameLst>
                                      </p:cBhvr>
                                      <p:tavLst>
                                        <p:tav tm="0">
                                          <p:val>
                                            <p:fltVal val="0"/>
                                          </p:val>
                                        </p:tav>
                                        <p:tav tm="100000">
                                          <p:val>
                                            <p:strVal val="#ppt_w"/>
                                          </p:val>
                                        </p:tav>
                                      </p:tavLst>
                                    </p:anim>
                                    <p:anim calcmode="lin" valueType="num">
                                      <p:cBhvr>
                                        <p:cTn id="68" dur="700" fill="hold"/>
                                        <p:tgtEl>
                                          <p:spTgt spid="67"/>
                                        </p:tgtEl>
                                        <p:attrNameLst>
                                          <p:attrName>ppt_h</p:attrName>
                                        </p:attrNameLst>
                                      </p:cBhvr>
                                      <p:tavLst>
                                        <p:tav tm="0">
                                          <p:val>
                                            <p:fltVal val="0"/>
                                          </p:val>
                                        </p:tav>
                                        <p:tav tm="100000">
                                          <p:val>
                                            <p:strVal val="#ppt_h"/>
                                          </p:val>
                                        </p:tav>
                                      </p:tavLst>
                                    </p:anim>
                                    <p:animEffect transition="in" filter="fade">
                                      <p:cBhvr>
                                        <p:cTn id="69" dur="7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46" grpId="0" animBg="1"/>
      <p:bldP spid="47" grpId="0" animBg="1"/>
      <p:bldP spid="49" grpId="0"/>
      <p:bldP spid="50" grpId="0"/>
      <p:bldP spid="64" grpId="0"/>
      <p:bldP spid="65" grpId="0"/>
      <p:bldP spid="66"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4"/>
          </p:nvPr>
        </p:nvPicPr>
        <p:blipFill>
          <a:blip r:embed="rId1">
            <a:extLst>
              <a:ext uri="{28A0092B-C50C-407E-A947-70E740481C1C}">
                <a14:useLocalDpi xmlns:a14="http://schemas.microsoft.com/office/drawing/2010/main" val="0"/>
              </a:ext>
            </a:extLst>
          </a:blip>
          <a:stretch>
            <a:fillRect/>
          </a:stretch>
        </p:blipFill>
        <p:spPr>
          <a:xfrm>
            <a:off x="827110" y="1420616"/>
            <a:ext cx="2126116" cy="2699831"/>
          </a:xfrm>
        </p:spPr>
      </p:pic>
      <p:sp>
        <p:nvSpPr>
          <p:cNvPr id="3" name="Text Placeholder 2"/>
          <p:cNvSpPr>
            <a:spLocks noGrp="1"/>
          </p:cNvSpPr>
          <p:nvPr>
            <p:ph type="body" sz="quarter" idx="15"/>
          </p:nvPr>
        </p:nvSpPr>
        <p:spPr>
          <a:xfrm>
            <a:off x="3733946" y="1970986"/>
            <a:ext cx="2126881" cy="830118"/>
          </a:xfrm>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16"/>
          </p:nvPr>
        </p:nvSpPr>
        <p:spPr>
          <a:xfrm>
            <a:off x="6406832" y="1963050"/>
            <a:ext cx="2126881" cy="830118"/>
          </a:xfrm>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17"/>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18"/>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19"/>
          </p:nvPr>
        </p:nvSpPr>
        <p:spPr>
          <a:xfrm>
            <a:off x="3733946" y="1670860"/>
            <a:ext cx="1599922" cy="308062"/>
          </a:xfrm>
        </p:spPr>
        <p:txBody>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 Placeholder 7"/>
          <p:cNvSpPr>
            <a:spLocks noGrp="1"/>
          </p:cNvSpPr>
          <p:nvPr>
            <p:ph type="body" sz="quarter" idx="20"/>
          </p:nvPr>
        </p:nvSpPr>
        <p:spPr>
          <a:xfrm>
            <a:off x="6400483" y="1670860"/>
            <a:ext cx="1599922" cy="308062"/>
          </a:xfrm>
        </p:spPr>
        <p:txBody>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8"/>
          <p:cNvSpPr>
            <a:spLocks noGrp="1"/>
          </p:cNvSpPr>
          <p:nvPr>
            <p:ph type="body" sz="quarter" idx="21"/>
          </p:nvPr>
        </p:nvSpPr>
        <p:spPr/>
        <p:txBody>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9"/>
          <p:cNvSpPr>
            <a:spLocks noGrp="1"/>
          </p:cNvSpPr>
          <p:nvPr>
            <p:ph type="body" sz="quarter" idx="22"/>
          </p:nvPr>
        </p:nvSpPr>
        <p:spPr/>
        <p:txBody>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lide Number Placeholder 12"/>
          <p:cNvSpPr>
            <a:spLocks noGrp="1"/>
          </p:cNvSpPr>
          <p:nvPr>
            <p:ph type="sldNum" sz="quarter" idx="4"/>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37"/>
          <p:cNvSpPr txBox="1"/>
          <p:nvPr/>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产品运行</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 calcmode="lin" valueType="num">
                                      <p:cBhvr additive="base">
                                        <p:cTn id="20"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8">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2" fill="hold" grpId="0" nodeType="after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additive="base">
                                        <p:cTn id="37"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 calcmode="lin" valueType="num">
                                      <p:cBhvr additive="base">
                                        <p:cTn id="4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p:bldP spid="8" grpId="0" build="p"/>
      <p:bldP spid="9" grpId="0" build="p"/>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淘宝店chenying0907 5"/>
          <p:cNvGrpSpPr/>
          <p:nvPr/>
        </p:nvGrpSpPr>
        <p:grpSpPr bwMode="auto">
          <a:xfrm>
            <a:off x="1324892" y="1582254"/>
            <a:ext cx="1045171" cy="468149"/>
            <a:chOff x="418279" y="1566965"/>
            <a:chExt cx="1828802" cy="819150"/>
          </a:xfrm>
        </p:grpSpPr>
        <p:grpSp>
          <p:nvGrpSpPr>
            <p:cNvPr id="7" name="淘宝店chenying0907 2003"/>
            <p:cNvGrpSpPr/>
            <p:nvPr/>
          </p:nvGrpSpPr>
          <p:grpSpPr bwMode="auto">
            <a:xfrm>
              <a:off x="418279" y="1566965"/>
              <a:ext cx="1828800" cy="819150"/>
              <a:chOff x="418279" y="1566965"/>
              <a:chExt cx="1828800" cy="819150"/>
            </a:xfrm>
          </p:grpSpPr>
          <p:sp>
            <p:nvSpPr>
              <p:cNvPr id="9" name="淘宝店chenying0907 8"/>
              <p:cNvSpPr/>
              <p:nvPr/>
            </p:nvSpPr>
            <p:spPr>
              <a:xfrm>
                <a:off x="418279" y="1566965"/>
                <a:ext cx="1828800" cy="819150"/>
              </a:xfrm>
              <a:prstGeom prst="rect">
                <a:avLst/>
              </a:prstGeom>
              <a:solidFill>
                <a:schemeClr val="accent1">
                  <a:alpha val="20000"/>
                </a:schemeClr>
              </a:solidFill>
              <a:ln w="12700" cap="flat" cmpd="sng" algn="ctr">
                <a:no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10" name="淘宝店chenying0907 1994"/>
              <p:cNvGrpSpPr/>
              <p:nvPr/>
            </p:nvGrpSpPr>
            <p:grpSpPr bwMode="auto">
              <a:xfrm>
                <a:off x="639121" y="1738242"/>
                <a:ext cx="523414" cy="476595"/>
                <a:chOff x="2512217" y="1611767"/>
                <a:chExt cx="692150" cy="630238"/>
              </a:xfrm>
            </p:grpSpPr>
            <p:sp>
              <p:nvSpPr>
                <p:cNvPr id="11" name="淘宝店chenying0907 24"/>
                <p:cNvSpPr/>
                <p:nvPr/>
              </p:nvSpPr>
              <p:spPr bwMode="auto">
                <a:xfrm>
                  <a:off x="2512217" y="1611767"/>
                  <a:ext cx="692150" cy="630238"/>
                </a:xfrm>
                <a:custGeom>
                  <a:avLst/>
                  <a:gdLst>
                    <a:gd name="T0" fmla="*/ 0 w 184"/>
                    <a:gd name="T1" fmla="*/ 2147483646 h 168"/>
                    <a:gd name="T2" fmla="*/ 0 w 184"/>
                    <a:gd name="T3" fmla="*/ 112583766 h 168"/>
                    <a:gd name="T4" fmla="*/ 113200380 w 184"/>
                    <a:gd name="T5" fmla="*/ 0 h 168"/>
                    <a:gd name="T6" fmla="*/ 113200380 w 184"/>
                    <a:gd name="T7" fmla="*/ 0 h 168"/>
                    <a:gd name="T8" fmla="*/ 735815637 w 184"/>
                    <a:gd name="T9" fmla="*/ 0 h 168"/>
                    <a:gd name="T10" fmla="*/ 919769546 w 184"/>
                    <a:gd name="T11" fmla="*/ 84440638 h 168"/>
                    <a:gd name="T12" fmla="*/ 1018818468 w 184"/>
                    <a:gd name="T13" fmla="*/ 239242847 h 168"/>
                    <a:gd name="T14" fmla="*/ 1188624681 w 184"/>
                    <a:gd name="T15" fmla="*/ 337755048 h 168"/>
                    <a:gd name="T16" fmla="*/ 2147483646 w 184"/>
                    <a:gd name="T17" fmla="*/ 337755048 h 168"/>
                    <a:gd name="T18" fmla="*/ 2147483646 w 184"/>
                    <a:gd name="T19" fmla="*/ 450338814 h 168"/>
                    <a:gd name="T20" fmla="*/ 2147483646 w 184"/>
                    <a:gd name="T21" fmla="*/ 2147483646 h 168"/>
                    <a:gd name="T22" fmla="*/ 0 w 184"/>
                    <a:gd name="T23" fmla="*/ 2147483646 h 1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4" h="168">
                      <a:moveTo>
                        <a:pt x="0" y="168"/>
                      </a:moveTo>
                      <a:cubicBezTo>
                        <a:pt x="0" y="8"/>
                        <a:pt x="0" y="8"/>
                        <a:pt x="0" y="8"/>
                      </a:cubicBezTo>
                      <a:cubicBezTo>
                        <a:pt x="0" y="3"/>
                        <a:pt x="4" y="0"/>
                        <a:pt x="8" y="0"/>
                      </a:cubicBezTo>
                      <a:cubicBezTo>
                        <a:pt x="8" y="0"/>
                        <a:pt x="8" y="0"/>
                        <a:pt x="8" y="0"/>
                      </a:cubicBezTo>
                      <a:cubicBezTo>
                        <a:pt x="52" y="0"/>
                        <a:pt x="52" y="0"/>
                        <a:pt x="52" y="0"/>
                      </a:cubicBezTo>
                      <a:cubicBezTo>
                        <a:pt x="57" y="0"/>
                        <a:pt x="62" y="3"/>
                        <a:pt x="65" y="6"/>
                      </a:cubicBezTo>
                      <a:cubicBezTo>
                        <a:pt x="72" y="17"/>
                        <a:pt x="72" y="17"/>
                        <a:pt x="72" y="17"/>
                      </a:cubicBezTo>
                      <a:cubicBezTo>
                        <a:pt x="74" y="21"/>
                        <a:pt x="80" y="24"/>
                        <a:pt x="84" y="24"/>
                      </a:cubicBezTo>
                      <a:cubicBezTo>
                        <a:pt x="176" y="24"/>
                        <a:pt x="176" y="24"/>
                        <a:pt x="176" y="24"/>
                      </a:cubicBezTo>
                      <a:cubicBezTo>
                        <a:pt x="181" y="24"/>
                        <a:pt x="184" y="28"/>
                        <a:pt x="184" y="32"/>
                      </a:cubicBezTo>
                      <a:cubicBezTo>
                        <a:pt x="184" y="168"/>
                        <a:pt x="184" y="168"/>
                        <a:pt x="184" y="168"/>
                      </a:cubicBezTo>
                      <a:lnTo>
                        <a:pt x="0" y="168"/>
                      </a:lnTo>
                      <a:close/>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12" name="Line 25"/>
                <p:cNvSpPr>
                  <a:spLocks noChangeShapeType="1"/>
                </p:cNvSpPr>
                <p:nvPr/>
              </p:nvSpPr>
              <p:spPr bwMode="auto">
                <a:xfrm>
                  <a:off x="2512217" y="1821317"/>
                  <a:ext cx="692150" cy="0"/>
                </a:xfrm>
                <a:prstGeom prst="line">
                  <a:avLst/>
                </a:prstGeom>
                <a:noFill/>
                <a:ln w="30163" cap="rnd">
                  <a:solidFill>
                    <a:sysClr val="window" lastClr="FFFFFF"/>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grpSp>
        </p:grpSp>
        <p:sp>
          <p:nvSpPr>
            <p:cNvPr id="8" name="淘宝店chenying0907 1996"/>
            <p:cNvSpPr txBox="1"/>
            <p:nvPr/>
          </p:nvSpPr>
          <p:spPr>
            <a:xfrm>
              <a:off x="1332680" y="1811440"/>
              <a:ext cx="914401" cy="469232"/>
            </a:xfrm>
            <a:prstGeom prst="rect">
              <a:avLst/>
            </a:prstGeom>
            <a:noFill/>
          </p:spPr>
          <p:txBody>
            <a:bodyPr>
              <a:spAutoFit/>
            </a:bodyPr>
            <a:lstStyle/>
            <a:p>
              <a:pPr defTabSz="521970">
                <a:defRPr/>
              </a:pPr>
              <a:r>
                <a:rPr lang="zh-CN" altLang="en-US" sz="1145" kern="0" dirty="0">
                  <a:solidFill>
                    <a:schemeClr val="bg1"/>
                  </a:solidFill>
                  <a:latin typeface="微软雅黑" panose="020B0503020204020204" pitchFamily="34" charset="-122"/>
                  <a:ea typeface="微软雅黑" panose="020B0503020204020204" pitchFamily="34" charset="-122"/>
                </a:rPr>
                <a:t>标题</a:t>
              </a:r>
              <a:endParaRPr lang="zh-CN" altLang="en-US" sz="1145" kern="0" dirty="0">
                <a:solidFill>
                  <a:schemeClr val="bg1"/>
                </a:solidFill>
                <a:latin typeface="微软雅黑" panose="020B0503020204020204" pitchFamily="34" charset="-122"/>
                <a:ea typeface="微软雅黑" panose="020B0503020204020204" pitchFamily="34" charset="-122"/>
              </a:endParaRPr>
            </a:p>
          </p:txBody>
        </p:sp>
      </p:grpSp>
      <p:grpSp>
        <p:nvGrpSpPr>
          <p:cNvPr id="13" name="淘宝店chenying0907 12"/>
          <p:cNvGrpSpPr/>
          <p:nvPr/>
        </p:nvGrpSpPr>
        <p:grpSpPr bwMode="auto">
          <a:xfrm>
            <a:off x="2381855" y="1582254"/>
            <a:ext cx="1980560" cy="468149"/>
            <a:chOff x="2267334" y="1566965"/>
            <a:chExt cx="3465896" cy="819150"/>
          </a:xfrm>
        </p:grpSpPr>
        <p:grpSp>
          <p:nvGrpSpPr>
            <p:cNvPr id="14" name="淘宝店chenying0907 2005"/>
            <p:cNvGrpSpPr/>
            <p:nvPr/>
          </p:nvGrpSpPr>
          <p:grpSpPr bwMode="auto">
            <a:xfrm>
              <a:off x="2267334" y="1566965"/>
              <a:ext cx="3465896" cy="819150"/>
              <a:chOff x="2267334" y="1566965"/>
              <a:chExt cx="3465896" cy="819150"/>
            </a:xfrm>
          </p:grpSpPr>
          <p:sp>
            <p:nvSpPr>
              <p:cNvPr id="16" name="淘宝店chenying0907 15"/>
              <p:cNvSpPr/>
              <p:nvPr/>
            </p:nvSpPr>
            <p:spPr>
              <a:xfrm>
                <a:off x="2267334" y="1566965"/>
                <a:ext cx="3465896" cy="819150"/>
              </a:xfrm>
              <a:prstGeom prst="rect">
                <a:avLst/>
              </a:prstGeom>
              <a:solidFill>
                <a:schemeClr val="accent1">
                  <a:alpha val="40000"/>
                </a:schemeClr>
              </a:solidFill>
              <a:ln w="12700" cap="flat" cmpd="sng" algn="ctr">
                <a:no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17" name="淘宝店chenying0907 1995"/>
              <p:cNvGrpSpPr/>
              <p:nvPr/>
            </p:nvGrpSpPr>
            <p:grpSpPr bwMode="auto">
              <a:xfrm>
                <a:off x="2634942" y="1809329"/>
                <a:ext cx="523414" cy="385357"/>
                <a:chOff x="4285455" y="1672092"/>
                <a:chExt cx="692150" cy="509587"/>
              </a:xfrm>
            </p:grpSpPr>
            <p:sp>
              <p:nvSpPr>
                <p:cNvPr id="18" name="Oval 33"/>
                <p:cNvSpPr>
                  <a:spLocks noChangeArrowheads="1"/>
                </p:cNvSpPr>
                <p:nvPr/>
              </p:nvSpPr>
              <p:spPr bwMode="auto">
                <a:xfrm>
                  <a:off x="4315617" y="1911804"/>
                  <a:ext cx="271463" cy="269875"/>
                </a:xfrm>
                <a:prstGeom prst="ellipse">
                  <a:avLst/>
                </a:prstGeom>
                <a:noFill/>
                <a:ln w="30163" cap="rnd">
                  <a:solidFill>
                    <a:sysClr val="window" lastClr="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19" name="淘宝店chenying0907 34"/>
                <p:cNvSpPr/>
                <p:nvPr/>
              </p:nvSpPr>
              <p:spPr bwMode="auto">
                <a:xfrm>
                  <a:off x="4375942" y="1972129"/>
                  <a:ext cx="74613" cy="74613"/>
                </a:xfrm>
                <a:custGeom>
                  <a:avLst/>
                  <a:gdLst>
                    <a:gd name="T0" fmla="*/ 0 w 20"/>
                    <a:gd name="T1" fmla="*/ 278354988 h 20"/>
                    <a:gd name="T2" fmla="*/ 278354988 w 20"/>
                    <a:gd name="T3" fmla="*/ 0 h 20"/>
                    <a:gd name="T4" fmla="*/ 0 60000 65536"/>
                    <a:gd name="T5" fmla="*/ 0 60000 65536"/>
                  </a:gdLst>
                  <a:ahLst/>
                  <a:cxnLst>
                    <a:cxn ang="T4">
                      <a:pos x="T0" y="T1"/>
                    </a:cxn>
                    <a:cxn ang="T5">
                      <a:pos x="T2" y="T3"/>
                    </a:cxn>
                  </a:cxnLst>
                  <a:rect l="0" t="0" r="r" b="b"/>
                  <a:pathLst>
                    <a:path w="20" h="20">
                      <a:moveTo>
                        <a:pt x="0" y="20"/>
                      </a:moveTo>
                      <a:cubicBezTo>
                        <a:pt x="0" y="9"/>
                        <a:pt x="9" y="0"/>
                        <a:pt x="20" y="0"/>
                      </a:cubicBez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20" name="Oval 35"/>
                <p:cNvSpPr>
                  <a:spLocks noChangeArrowheads="1"/>
                </p:cNvSpPr>
                <p:nvPr/>
              </p:nvSpPr>
              <p:spPr bwMode="auto">
                <a:xfrm>
                  <a:off x="4675980" y="1911804"/>
                  <a:ext cx="271463" cy="269875"/>
                </a:xfrm>
                <a:prstGeom prst="ellipse">
                  <a:avLst/>
                </a:prstGeom>
                <a:noFill/>
                <a:ln w="30163" cap="rnd">
                  <a:solidFill>
                    <a:sysClr val="window" lastClr="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21" name="淘宝店chenying0907 36"/>
                <p:cNvSpPr/>
                <p:nvPr/>
              </p:nvSpPr>
              <p:spPr bwMode="auto">
                <a:xfrm>
                  <a:off x="4736305" y="1972129"/>
                  <a:ext cx="76200" cy="74613"/>
                </a:xfrm>
                <a:custGeom>
                  <a:avLst/>
                  <a:gdLst>
                    <a:gd name="T0" fmla="*/ 0 w 20"/>
                    <a:gd name="T1" fmla="*/ 278354988 h 20"/>
                    <a:gd name="T2" fmla="*/ 290322000 w 20"/>
                    <a:gd name="T3" fmla="*/ 0 h 20"/>
                    <a:gd name="T4" fmla="*/ 0 60000 65536"/>
                    <a:gd name="T5" fmla="*/ 0 60000 65536"/>
                  </a:gdLst>
                  <a:ahLst/>
                  <a:cxnLst>
                    <a:cxn ang="T4">
                      <a:pos x="T0" y="T1"/>
                    </a:cxn>
                    <a:cxn ang="T5">
                      <a:pos x="T2" y="T3"/>
                    </a:cxn>
                  </a:cxnLst>
                  <a:rect l="0" t="0" r="r" b="b"/>
                  <a:pathLst>
                    <a:path w="20" h="20">
                      <a:moveTo>
                        <a:pt x="0" y="20"/>
                      </a:moveTo>
                      <a:cubicBezTo>
                        <a:pt x="0" y="9"/>
                        <a:pt x="9" y="0"/>
                        <a:pt x="20" y="0"/>
                      </a:cubicBez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22" name="Line 37"/>
                <p:cNvSpPr>
                  <a:spLocks noChangeShapeType="1"/>
                </p:cNvSpPr>
                <p:nvPr/>
              </p:nvSpPr>
              <p:spPr bwMode="auto">
                <a:xfrm>
                  <a:off x="4947442" y="2046742"/>
                  <a:ext cx="30163" cy="0"/>
                </a:xfrm>
                <a:prstGeom prst="line">
                  <a:avLst/>
                </a:prstGeom>
                <a:noFill/>
                <a:ln w="30163" cap="rnd">
                  <a:solidFill>
                    <a:sysClr val="window" lastClr="FFFFFF"/>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sp>
              <p:nvSpPr>
                <p:cNvPr id="23" name="淘宝店chenying0907 38"/>
                <p:cNvSpPr/>
                <p:nvPr/>
              </p:nvSpPr>
              <p:spPr bwMode="auto">
                <a:xfrm>
                  <a:off x="4285455" y="1672092"/>
                  <a:ext cx="120650" cy="374650"/>
                </a:xfrm>
                <a:custGeom>
                  <a:avLst/>
                  <a:gdLst>
                    <a:gd name="T0" fmla="*/ 47883763 w 76"/>
                    <a:gd name="T1" fmla="*/ 594756875 h 236"/>
                    <a:gd name="T2" fmla="*/ 0 w 76"/>
                    <a:gd name="T3" fmla="*/ 594756875 h 236"/>
                    <a:gd name="T4" fmla="*/ 95765938 w 76"/>
                    <a:gd name="T5" fmla="*/ 0 h 236"/>
                    <a:gd name="T6" fmla="*/ 191531875 w 76"/>
                    <a:gd name="T7" fmla="*/ 22682200 h 2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236">
                      <a:moveTo>
                        <a:pt x="19" y="236"/>
                      </a:moveTo>
                      <a:lnTo>
                        <a:pt x="0" y="236"/>
                      </a:lnTo>
                      <a:lnTo>
                        <a:pt x="38" y="0"/>
                      </a:lnTo>
                      <a:lnTo>
                        <a:pt x="76" y="9"/>
                      </a:ln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24" name="淘宝店chenying0907 39"/>
                <p:cNvSpPr/>
                <p:nvPr/>
              </p:nvSpPr>
              <p:spPr bwMode="auto">
                <a:xfrm>
                  <a:off x="4856955" y="1672092"/>
                  <a:ext cx="120650" cy="374650"/>
                </a:xfrm>
                <a:custGeom>
                  <a:avLst/>
                  <a:gdLst>
                    <a:gd name="T0" fmla="*/ 191531875 w 76"/>
                    <a:gd name="T1" fmla="*/ 594756875 h 236"/>
                    <a:gd name="T2" fmla="*/ 95765938 w 76"/>
                    <a:gd name="T3" fmla="*/ 0 h 236"/>
                    <a:gd name="T4" fmla="*/ 0 w 76"/>
                    <a:gd name="T5" fmla="*/ 22682200 h 236"/>
                    <a:gd name="T6" fmla="*/ 0 60000 65536"/>
                    <a:gd name="T7" fmla="*/ 0 60000 65536"/>
                    <a:gd name="T8" fmla="*/ 0 60000 65536"/>
                  </a:gdLst>
                  <a:ahLst/>
                  <a:cxnLst>
                    <a:cxn ang="T6">
                      <a:pos x="T0" y="T1"/>
                    </a:cxn>
                    <a:cxn ang="T7">
                      <a:pos x="T2" y="T3"/>
                    </a:cxn>
                    <a:cxn ang="T8">
                      <a:pos x="T4" y="T5"/>
                    </a:cxn>
                  </a:cxnLst>
                  <a:rect l="0" t="0" r="r" b="b"/>
                  <a:pathLst>
                    <a:path w="76" h="236">
                      <a:moveTo>
                        <a:pt x="76" y="236"/>
                      </a:moveTo>
                      <a:lnTo>
                        <a:pt x="38" y="0"/>
                      </a:lnTo>
                      <a:lnTo>
                        <a:pt x="0" y="9"/>
                      </a:ln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25" name="淘宝店chenying0907 40"/>
                <p:cNvSpPr/>
                <p:nvPr/>
              </p:nvSpPr>
              <p:spPr bwMode="auto">
                <a:xfrm>
                  <a:off x="4587080" y="1972129"/>
                  <a:ext cx="88900" cy="44450"/>
                </a:xfrm>
                <a:custGeom>
                  <a:avLst/>
                  <a:gdLst>
                    <a:gd name="T0" fmla="*/ 0 w 24"/>
                    <a:gd name="T1" fmla="*/ 164650208 h 12"/>
                    <a:gd name="T2" fmla="*/ 164650208 w 24"/>
                    <a:gd name="T3" fmla="*/ 0 h 12"/>
                    <a:gd name="T4" fmla="*/ 329300417 w 24"/>
                    <a:gd name="T5" fmla="*/ 164650208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cubicBezTo>
                        <a:pt x="0" y="5"/>
                        <a:pt x="6" y="0"/>
                        <a:pt x="12" y="0"/>
                      </a:cubicBezTo>
                      <a:cubicBezTo>
                        <a:pt x="19" y="0"/>
                        <a:pt x="24" y="5"/>
                        <a:pt x="24" y="12"/>
                      </a:cubicBez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grpSp>
        </p:grpSp>
        <p:sp>
          <p:nvSpPr>
            <p:cNvPr id="15" name="淘宝店chenying0907 1997"/>
            <p:cNvSpPr txBox="1"/>
            <p:nvPr/>
          </p:nvSpPr>
          <p:spPr>
            <a:xfrm>
              <a:off x="3424749" y="1833665"/>
              <a:ext cx="2152888" cy="469232"/>
            </a:xfrm>
            <a:prstGeom prst="rect">
              <a:avLst/>
            </a:prstGeom>
            <a:noFill/>
          </p:spPr>
          <p:txBody>
            <a:bodyPr>
              <a:spAutoFit/>
            </a:bodyPr>
            <a:lstStyle/>
            <a:p>
              <a:pPr defTabSz="521970">
                <a:defRPr/>
              </a:pPr>
              <a:r>
                <a:rPr lang="zh-CN" altLang="en-US" sz="1145" kern="0" dirty="0">
                  <a:solidFill>
                    <a:schemeClr val="bg1"/>
                  </a:solidFill>
                  <a:latin typeface="微软雅黑" panose="020B0503020204020204" pitchFamily="34" charset="-122"/>
                  <a:ea typeface="微软雅黑" panose="020B0503020204020204" pitchFamily="34" charset="-122"/>
                </a:rPr>
                <a:t>添加您的标题</a:t>
              </a:r>
              <a:endParaRPr lang="zh-CN" altLang="en-US" sz="1145" kern="0" dirty="0">
                <a:solidFill>
                  <a:schemeClr val="bg1"/>
                </a:solidFill>
                <a:latin typeface="微软雅黑" panose="020B0503020204020204" pitchFamily="34" charset="-122"/>
                <a:ea typeface="微软雅黑" panose="020B0503020204020204" pitchFamily="34" charset="-122"/>
              </a:endParaRPr>
            </a:p>
          </p:txBody>
        </p:sp>
      </p:grpSp>
      <p:grpSp>
        <p:nvGrpSpPr>
          <p:cNvPr id="26" name="淘宝店chenying0907 25"/>
          <p:cNvGrpSpPr/>
          <p:nvPr/>
        </p:nvGrpSpPr>
        <p:grpSpPr bwMode="auto">
          <a:xfrm>
            <a:off x="4374211" y="1582254"/>
            <a:ext cx="1758280" cy="468149"/>
            <a:chOff x="5753485" y="1566965"/>
            <a:chExt cx="3075652" cy="819150"/>
          </a:xfrm>
        </p:grpSpPr>
        <p:grpSp>
          <p:nvGrpSpPr>
            <p:cNvPr id="27" name="淘宝店chenying0907 2006"/>
            <p:cNvGrpSpPr/>
            <p:nvPr/>
          </p:nvGrpSpPr>
          <p:grpSpPr bwMode="auto">
            <a:xfrm>
              <a:off x="5753485" y="1566965"/>
              <a:ext cx="2961352" cy="819150"/>
              <a:chOff x="5753485" y="1566965"/>
              <a:chExt cx="2961352" cy="819150"/>
            </a:xfrm>
          </p:grpSpPr>
          <p:sp>
            <p:nvSpPr>
              <p:cNvPr id="29" name="淘宝店chenying0907 28"/>
              <p:cNvSpPr/>
              <p:nvPr/>
            </p:nvSpPr>
            <p:spPr>
              <a:xfrm>
                <a:off x="5753485" y="1566965"/>
                <a:ext cx="2961386" cy="819150"/>
              </a:xfrm>
              <a:prstGeom prst="rect">
                <a:avLst/>
              </a:prstGeom>
              <a:solidFill>
                <a:schemeClr val="accent1">
                  <a:alpha val="60000"/>
                </a:schemeClr>
              </a:solidFill>
              <a:ln w="12700" cap="flat" cmpd="sng" algn="ctr">
                <a:no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30" name="淘宝店chenying0907 1993"/>
              <p:cNvGrpSpPr/>
              <p:nvPr/>
            </p:nvGrpSpPr>
            <p:grpSpPr bwMode="auto">
              <a:xfrm>
                <a:off x="5891288" y="1738242"/>
                <a:ext cx="386558" cy="522214"/>
                <a:chOff x="4375942" y="5123317"/>
                <a:chExt cx="511175" cy="690563"/>
              </a:xfrm>
            </p:grpSpPr>
            <p:sp>
              <p:nvSpPr>
                <p:cNvPr id="31" name="Oval 5"/>
                <p:cNvSpPr>
                  <a:spLocks noChangeArrowheads="1"/>
                </p:cNvSpPr>
                <p:nvPr/>
              </p:nvSpPr>
              <p:spPr bwMode="auto">
                <a:xfrm>
                  <a:off x="4556917" y="5393192"/>
                  <a:ext cx="149225" cy="150813"/>
                </a:xfrm>
                <a:prstGeom prst="ellipse">
                  <a:avLst/>
                </a:prstGeom>
                <a:noFill/>
                <a:ln w="30163" cap="rnd">
                  <a:solidFill>
                    <a:sysClr val="window" lastClr="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32" name="淘宝店chenying0907 6"/>
                <p:cNvSpPr/>
                <p:nvPr/>
              </p:nvSpPr>
              <p:spPr bwMode="auto">
                <a:xfrm>
                  <a:off x="4436267" y="5663067"/>
                  <a:ext cx="390525" cy="150813"/>
                </a:xfrm>
                <a:custGeom>
                  <a:avLst/>
                  <a:gdLst>
                    <a:gd name="T0" fmla="*/ 0 w 104"/>
                    <a:gd name="T1" fmla="*/ 284308897 h 40"/>
                    <a:gd name="T2" fmla="*/ 282007866 w 104"/>
                    <a:gd name="T3" fmla="*/ 0 h 40"/>
                    <a:gd name="T4" fmla="*/ 1184432285 w 104"/>
                    <a:gd name="T5" fmla="*/ 0 h 40"/>
                    <a:gd name="T6" fmla="*/ 1466440150 w 104"/>
                    <a:gd name="T7" fmla="*/ 284308897 h 40"/>
                    <a:gd name="T8" fmla="*/ 1466440150 w 104"/>
                    <a:gd name="T9" fmla="*/ 568614024 h 40"/>
                    <a:gd name="T10" fmla="*/ 0 w 104"/>
                    <a:gd name="T11" fmla="*/ 568614024 h 40"/>
                    <a:gd name="T12" fmla="*/ 0 w 104"/>
                    <a:gd name="T13" fmla="*/ 284308897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33" name="淘宝店chenying0907 7"/>
                <p:cNvSpPr/>
                <p:nvPr/>
              </p:nvSpPr>
              <p:spPr bwMode="auto">
                <a:xfrm>
                  <a:off x="4375942" y="5123317"/>
                  <a:ext cx="511175" cy="539750"/>
                </a:xfrm>
                <a:custGeom>
                  <a:avLst/>
                  <a:gdLst>
                    <a:gd name="T0" fmla="*/ 597277825 w 322"/>
                    <a:gd name="T1" fmla="*/ 856853125 h 340"/>
                    <a:gd name="T2" fmla="*/ 811490313 w 322"/>
                    <a:gd name="T3" fmla="*/ 572076263 h 340"/>
                    <a:gd name="T4" fmla="*/ 405745950 w 322"/>
                    <a:gd name="T5" fmla="*/ 0 h 340"/>
                    <a:gd name="T6" fmla="*/ 0 w 322"/>
                    <a:gd name="T7" fmla="*/ 572076263 h 340"/>
                    <a:gd name="T8" fmla="*/ 214214075 w 322"/>
                    <a:gd name="T9" fmla="*/ 856853125 h 3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2" h="340">
                      <a:moveTo>
                        <a:pt x="237" y="340"/>
                      </a:moveTo>
                      <a:lnTo>
                        <a:pt x="322" y="227"/>
                      </a:lnTo>
                      <a:lnTo>
                        <a:pt x="161" y="0"/>
                      </a:lnTo>
                      <a:lnTo>
                        <a:pt x="0" y="227"/>
                      </a:lnTo>
                      <a:lnTo>
                        <a:pt x="85" y="340"/>
                      </a:lnTo>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sp>
              <p:nvSpPr>
                <p:cNvPr id="34" name="Line 8"/>
                <p:cNvSpPr>
                  <a:spLocks noChangeShapeType="1"/>
                </p:cNvSpPr>
                <p:nvPr/>
              </p:nvSpPr>
              <p:spPr bwMode="auto">
                <a:xfrm>
                  <a:off x="4631530" y="5123317"/>
                  <a:ext cx="0" cy="269875"/>
                </a:xfrm>
                <a:prstGeom prst="line">
                  <a:avLst/>
                </a:prstGeom>
                <a:noFill/>
                <a:ln w="30163" cap="rnd">
                  <a:solidFill>
                    <a:sysClr val="window" lastClr="FFFFFF"/>
                  </a:solidFill>
                  <a:round/>
                </a:ln>
                <a:extLst>
                  <a:ext uri="{909E8E84-426E-40DD-AFC4-6F175D3DCCD1}">
                    <a14:hiddenFill xmlns:a14="http://schemas.microsoft.com/office/drawing/2010/main">
                      <a:noFill/>
                    </a14:hiddenFill>
                  </a:ext>
                </a:extLst>
              </p:spPr>
              <p:txBody>
                <a:bodyPr/>
                <a:lstStyle/>
                <a:p>
                  <a:pPr defTabSz="521970" eaLnBrk="0" hangingPunct="0">
                    <a:defRPr/>
                  </a:pPr>
                  <a:endParaRPr lang="zh-CN" altLang="en-US" sz="1030" kern="0">
                    <a:solidFill>
                      <a:prstClr val="black"/>
                    </a:solidFill>
                  </a:endParaRPr>
                </a:p>
              </p:txBody>
            </p:sp>
          </p:grpSp>
        </p:grpSp>
        <p:sp>
          <p:nvSpPr>
            <p:cNvPr id="28" name="淘宝店chenying0907 1998"/>
            <p:cNvSpPr txBox="1"/>
            <p:nvPr/>
          </p:nvSpPr>
          <p:spPr>
            <a:xfrm>
              <a:off x="6486690" y="1833665"/>
              <a:ext cx="2342447" cy="469232"/>
            </a:xfrm>
            <a:prstGeom prst="rect">
              <a:avLst/>
            </a:prstGeom>
            <a:noFill/>
          </p:spPr>
          <p:txBody>
            <a:bodyPr>
              <a:spAutoFit/>
            </a:bodyPr>
            <a:lstStyle/>
            <a:p>
              <a:pPr defTabSz="521970">
                <a:defRPr/>
              </a:pPr>
              <a:r>
                <a:rPr lang="zh-CN" altLang="en-US" sz="1145" kern="0" dirty="0">
                  <a:solidFill>
                    <a:schemeClr val="bg1"/>
                  </a:solidFill>
                  <a:latin typeface="微软雅黑" panose="020B0503020204020204" pitchFamily="34" charset="-122"/>
                  <a:ea typeface="微软雅黑" panose="020B0503020204020204" pitchFamily="34" charset="-122"/>
                </a:rPr>
                <a:t>添加您的标题</a:t>
              </a:r>
              <a:endParaRPr lang="zh-CN" altLang="en-US" sz="1145" kern="0" dirty="0">
                <a:solidFill>
                  <a:schemeClr val="bg1"/>
                </a:solidFill>
                <a:latin typeface="微软雅黑" panose="020B0503020204020204" pitchFamily="34" charset="-122"/>
                <a:ea typeface="微软雅黑" panose="020B0503020204020204" pitchFamily="34" charset="-122"/>
              </a:endParaRPr>
            </a:p>
          </p:txBody>
        </p:sp>
      </p:grpSp>
      <p:sp>
        <p:nvSpPr>
          <p:cNvPr id="35" name="淘宝店chenying0907 1999"/>
          <p:cNvSpPr txBox="1">
            <a:spLocks noChangeArrowheads="1"/>
          </p:cNvSpPr>
          <p:nvPr/>
        </p:nvSpPr>
        <p:spPr bwMode="auto">
          <a:xfrm flipH="1">
            <a:off x="1126201" y="2076715"/>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Font typeface="Wingdings" panose="05000000000000000000" pitchFamily="2" charset="2"/>
              <a:buChar char="ü"/>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endParaRPr lang="zh-CN" altLang="en-US" sz="800" u="sng"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淘宝店chenying0907 2000"/>
          <p:cNvSpPr txBox="1">
            <a:spLocks noChangeArrowheads="1"/>
          </p:cNvSpPr>
          <p:nvPr/>
        </p:nvSpPr>
        <p:spPr bwMode="auto">
          <a:xfrm flipH="1">
            <a:off x="2923494"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Font typeface="Wingdings" panose="05000000000000000000" pitchFamily="2" charset="2"/>
              <a:buChar char="ü"/>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en-US" altLang="zh-CN" sz="80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淘宝店chenying0907 2001"/>
          <p:cNvSpPr txBox="1">
            <a:spLocks noChangeArrowheads="1"/>
          </p:cNvSpPr>
          <p:nvPr/>
        </p:nvSpPr>
        <p:spPr bwMode="auto">
          <a:xfrm flipH="1">
            <a:off x="4655463"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Font typeface="Wingdings" panose="05000000000000000000" pitchFamily="2" charset="2"/>
              <a:buChar char="ü"/>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en-US" altLang="zh-CN" sz="80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endParaRPr lang="zh-CN" altLang="en-US" sz="800" u="sng">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8" name="淘宝店chenying0907 37"/>
          <p:cNvCxnSpPr/>
          <p:nvPr/>
        </p:nvCxnSpPr>
        <p:spPr>
          <a:xfrm>
            <a:off x="2739318" y="2094859"/>
            <a:ext cx="0" cy="1341898"/>
          </a:xfrm>
          <a:prstGeom prst="line">
            <a:avLst/>
          </a:prstGeom>
          <a:noFill/>
          <a:ln w="0" cap="flat" cmpd="sng" algn="ctr">
            <a:solidFill>
              <a:schemeClr val="accent1"/>
            </a:solidFill>
            <a:prstDash val="dashDot"/>
            <a:miter lim="800000"/>
          </a:ln>
          <a:effectLst/>
        </p:spPr>
      </p:cxnSp>
      <p:cxnSp>
        <p:nvCxnSpPr>
          <p:cNvPr id="39" name="淘宝店chenying0907 38"/>
          <p:cNvCxnSpPr/>
          <p:nvPr/>
        </p:nvCxnSpPr>
        <p:spPr>
          <a:xfrm>
            <a:off x="4536611" y="2094859"/>
            <a:ext cx="0" cy="1341898"/>
          </a:xfrm>
          <a:prstGeom prst="line">
            <a:avLst/>
          </a:prstGeom>
          <a:noFill/>
          <a:ln w="0" cap="flat" cmpd="sng" algn="ctr">
            <a:solidFill>
              <a:schemeClr val="accent1"/>
            </a:solidFill>
            <a:prstDash val="dashDot"/>
            <a:miter lim="800000"/>
          </a:ln>
          <a:effectLst/>
        </p:spPr>
      </p:cxnSp>
      <p:grpSp>
        <p:nvGrpSpPr>
          <p:cNvPr id="40" name="淘宝店chenying0907 39"/>
          <p:cNvGrpSpPr/>
          <p:nvPr/>
        </p:nvGrpSpPr>
        <p:grpSpPr bwMode="auto">
          <a:xfrm>
            <a:off x="6084405" y="1582254"/>
            <a:ext cx="1929753" cy="468149"/>
            <a:chOff x="8745268" y="1566965"/>
            <a:chExt cx="3377165" cy="819150"/>
          </a:xfrm>
        </p:grpSpPr>
        <p:grpSp>
          <p:nvGrpSpPr>
            <p:cNvPr id="41" name="淘宝店chenying0907 2007"/>
            <p:cNvGrpSpPr/>
            <p:nvPr/>
          </p:nvGrpSpPr>
          <p:grpSpPr bwMode="auto">
            <a:xfrm>
              <a:off x="8745268" y="1566965"/>
              <a:ext cx="3360672" cy="819150"/>
              <a:chOff x="8745268" y="1566965"/>
              <a:chExt cx="3360672" cy="819150"/>
            </a:xfrm>
          </p:grpSpPr>
          <p:sp>
            <p:nvSpPr>
              <p:cNvPr id="43" name="淘宝店chenying0907 42"/>
              <p:cNvSpPr/>
              <p:nvPr/>
            </p:nvSpPr>
            <p:spPr>
              <a:xfrm>
                <a:off x="8745268" y="1566965"/>
                <a:ext cx="3361287" cy="819150"/>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prstClr val="white"/>
                  </a:solidFill>
                  <a:latin typeface="Calibri" panose="020F0502020204030204"/>
                  <a:ea typeface="宋体" panose="02010600030101010101" pitchFamily="2" charset="-122"/>
                </a:endParaRPr>
              </a:p>
            </p:txBody>
          </p:sp>
          <p:grpSp>
            <p:nvGrpSpPr>
              <p:cNvPr id="44" name="淘宝店chenying0907 2017"/>
              <p:cNvGrpSpPr/>
              <p:nvPr/>
            </p:nvGrpSpPr>
            <p:grpSpPr bwMode="auto">
              <a:xfrm>
                <a:off x="8918805" y="1705495"/>
                <a:ext cx="556236" cy="554961"/>
                <a:chOff x="699297" y="4854574"/>
                <a:chExt cx="692150" cy="690563"/>
              </a:xfrm>
            </p:grpSpPr>
            <p:sp>
              <p:nvSpPr>
                <p:cNvPr id="45" name="Oval 88"/>
                <p:cNvSpPr>
                  <a:spLocks noChangeArrowheads="1"/>
                </p:cNvSpPr>
                <p:nvPr/>
              </p:nvSpPr>
              <p:spPr bwMode="auto">
                <a:xfrm>
                  <a:off x="699297" y="4854574"/>
                  <a:ext cx="692150" cy="690563"/>
                </a:xfrm>
                <a:prstGeom prst="ellipse">
                  <a:avLst/>
                </a:prstGeom>
                <a:noFill/>
                <a:ln w="30163" cap="rnd">
                  <a:solidFill>
                    <a:sysClr val="window" lastClr="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None/>
                    <a:defRPr/>
                  </a:pPr>
                  <a:endParaRPr lang="zh-CN" altLang="en-US" sz="1030" kern="0">
                    <a:solidFill>
                      <a:prstClr val="black"/>
                    </a:solidFill>
                  </a:endParaRPr>
                </a:p>
              </p:txBody>
            </p:sp>
            <p:sp>
              <p:nvSpPr>
                <p:cNvPr id="46" name="淘宝店chenying0907 89"/>
                <p:cNvSpPr/>
                <p:nvPr/>
              </p:nvSpPr>
              <p:spPr bwMode="auto">
                <a:xfrm>
                  <a:off x="850110" y="5064124"/>
                  <a:ext cx="330200" cy="330200"/>
                </a:xfrm>
                <a:custGeom>
                  <a:avLst/>
                  <a:gdLst>
                    <a:gd name="T0" fmla="*/ 350302513 w 208"/>
                    <a:gd name="T1" fmla="*/ 524192500 h 208"/>
                    <a:gd name="T2" fmla="*/ 262096250 w 208"/>
                    <a:gd name="T3" fmla="*/ 262096250 h 208"/>
                    <a:gd name="T4" fmla="*/ 0 w 208"/>
                    <a:gd name="T5" fmla="*/ 173891575 h 208"/>
                    <a:gd name="T6" fmla="*/ 524192500 w 208"/>
                    <a:gd name="T7" fmla="*/ 0 h 208"/>
                    <a:gd name="T8" fmla="*/ 350302513 w 208"/>
                    <a:gd name="T9" fmla="*/ 524192500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208">
                      <a:moveTo>
                        <a:pt x="139" y="208"/>
                      </a:moveTo>
                      <a:lnTo>
                        <a:pt x="104" y="104"/>
                      </a:lnTo>
                      <a:lnTo>
                        <a:pt x="0" y="69"/>
                      </a:lnTo>
                      <a:lnTo>
                        <a:pt x="208" y="0"/>
                      </a:lnTo>
                      <a:lnTo>
                        <a:pt x="139" y="208"/>
                      </a:lnTo>
                      <a:close/>
                    </a:path>
                  </a:pathLst>
                </a:custGeom>
                <a:noFill/>
                <a:ln w="30163" cap="rnd">
                  <a:solidFill>
                    <a:sysClr val="window" lastClr="FFFFFF"/>
                  </a:solidFill>
                  <a:prstDash val="solid"/>
                  <a:round/>
                </a:ln>
                <a:extLst>
                  <a:ext uri="{909E8E84-426E-40DD-AFC4-6F175D3DCCD1}">
                    <a14:hiddenFill xmlns:a14="http://schemas.microsoft.com/office/drawing/2010/main">
                      <a:solidFill>
                        <a:srgbClr val="FFFFFF"/>
                      </a:solidFill>
                    </a14:hiddenFill>
                  </a:ext>
                </a:extLst>
              </p:spPr>
              <p:txBody>
                <a:bodyPr/>
                <a:lstStyle/>
                <a:p>
                  <a:pPr defTabSz="521970" eaLnBrk="0" hangingPunct="0">
                    <a:defRPr/>
                  </a:pPr>
                  <a:endParaRPr lang="zh-CN" altLang="en-US" sz="1030" kern="0">
                    <a:solidFill>
                      <a:prstClr val="black"/>
                    </a:solidFill>
                  </a:endParaRPr>
                </a:p>
              </p:txBody>
            </p:sp>
          </p:grpSp>
        </p:grpSp>
        <p:sp>
          <p:nvSpPr>
            <p:cNvPr id="42" name="淘宝店chenying0907 2010"/>
            <p:cNvSpPr txBox="1"/>
            <p:nvPr/>
          </p:nvSpPr>
          <p:spPr>
            <a:xfrm>
              <a:off x="9780488" y="1833665"/>
              <a:ext cx="2341945" cy="469232"/>
            </a:xfrm>
            <a:prstGeom prst="rect">
              <a:avLst/>
            </a:prstGeom>
            <a:noFill/>
          </p:spPr>
          <p:txBody>
            <a:bodyPr>
              <a:spAutoFit/>
            </a:bodyPr>
            <a:lstStyle/>
            <a:p>
              <a:pPr defTabSz="521970">
                <a:defRPr/>
              </a:pPr>
              <a:r>
                <a:rPr lang="zh-CN" altLang="en-US" sz="1145" kern="0" dirty="0">
                  <a:solidFill>
                    <a:schemeClr val="bg1"/>
                  </a:solidFill>
                  <a:latin typeface="微软雅黑" panose="020B0503020204020204" pitchFamily="34" charset="-122"/>
                  <a:ea typeface="微软雅黑" panose="020B0503020204020204" pitchFamily="34" charset="-122"/>
                </a:rPr>
                <a:t>添加您的标题</a:t>
              </a:r>
              <a:endParaRPr lang="zh-CN" altLang="en-US" sz="1145" kern="0" dirty="0">
                <a:solidFill>
                  <a:schemeClr val="bg1"/>
                </a:solidFill>
                <a:latin typeface="微软雅黑" panose="020B0503020204020204" pitchFamily="34" charset="-122"/>
                <a:ea typeface="微软雅黑" panose="020B0503020204020204" pitchFamily="34" charset="-122"/>
              </a:endParaRPr>
            </a:p>
          </p:txBody>
        </p:sp>
      </p:grpSp>
      <p:sp>
        <p:nvSpPr>
          <p:cNvPr id="47" name="淘宝店chenying0907 2015"/>
          <p:cNvSpPr txBox="1">
            <a:spLocks noChangeArrowheads="1"/>
          </p:cNvSpPr>
          <p:nvPr/>
        </p:nvSpPr>
        <p:spPr bwMode="auto">
          <a:xfrm flipH="1">
            <a:off x="6518079" y="2094860"/>
            <a:ext cx="1428943" cy="169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521970">
              <a:lnSpc>
                <a:spcPct val="100000"/>
              </a:lnSpc>
              <a:spcBef>
                <a:spcPct val="0"/>
              </a:spcBef>
              <a:buFont typeface="Wingdings" panose="05000000000000000000" pitchFamily="2" charset="2"/>
              <a:buChar char="ü"/>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800" u="sng"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521970">
              <a:lnSpc>
                <a:spcPct val="100000"/>
              </a:lnSpc>
              <a:spcBef>
                <a:spcPct val="0"/>
              </a:spcBef>
              <a:buFont typeface="Wingdings" panose="05000000000000000000" pitchFamily="2" charset="2"/>
              <a:buChar char="ü"/>
            </a:pPr>
            <a:endParaRPr lang="zh-CN" altLang="en-US" sz="800" u="sng"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8" name="淘宝店chenying0907 47"/>
          <p:cNvCxnSpPr/>
          <p:nvPr/>
        </p:nvCxnSpPr>
        <p:spPr>
          <a:xfrm>
            <a:off x="6333903" y="2094860"/>
            <a:ext cx="0" cy="1300745"/>
          </a:xfrm>
          <a:prstGeom prst="line">
            <a:avLst/>
          </a:prstGeom>
          <a:noFill/>
          <a:ln w="0" cap="flat" cmpd="sng" algn="ctr">
            <a:solidFill>
              <a:schemeClr val="accent1"/>
            </a:solidFill>
            <a:prstDash val="dashDot"/>
            <a:miter lim="800000"/>
          </a:ln>
          <a:effectLst/>
        </p:spPr>
      </p:cxnSp>
      <p:sp>
        <p:nvSpPr>
          <p:cNvPr id="49" name="淘宝店chenying0907 2021"/>
          <p:cNvSpPr txBox="1"/>
          <p:nvPr/>
        </p:nvSpPr>
        <p:spPr>
          <a:xfrm flipH="1">
            <a:off x="1466426" y="3665533"/>
            <a:ext cx="6207509" cy="246221"/>
          </a:xfrm>
          <a:prstGeom prst="rect">
            <a:avLst/>
          </a:prstGeom>
          <a:noFill/>
        </p:spPr>
        <p:txBody>
          <a:bodyPr>
            <a:spAutoFit/>
          </a:bodyPr>
          <a:lstStyle/>
          <a:p>
            <a:pPr algn="ctr" defTabSz="521970">
              <a:defRPr/>
            </a:pPr>
            <a:r>
              <a:rPr lang="zh-CN" altLang="en-US" sz="1000" dirty="0">
                <a:solidFill>
                  <a:srgbClr val="E7E6E6">
                    <a:lumMod val="50000"/>
                  </a:srgbClr>
                </a:solidFill>
                <a:latin typeface="微软雅黑" panose="020B0503020204020204" pitchFamily="34" charset="-122"/>
                <a:ea typeface="微软雅黑" panose="020B0503020204020204" pitchFamily="34" charset="-122"/>
              </a:rPr>
              <a:t>我曾经欣赏过生命绚丽，也曾经低迷于生命价值的暗淡。在我的生命里似有似无的缺少了一种最安和的色彩。</a:t>
            </a:r>
            <a:endParaRPr lang="zh-CN" altLang="en-US" sz="1000" u="sng" dirty="0">
              <a:solidFill>
                <a:srgbClr val="E7E6E6">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nodeType="withEffect">
                                  <p:stCondLst>
                                    <p:cond delay="75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up)">
                                      <p:cBhvr>
                                        <p:cTn id="26" dur="500"/>
                                        <p:tgtEl>
                                          <p:spTgt spid="3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up)">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7"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4060720" y="1823005"/>
            <a:ext cx="3226979" cy="2078935"/>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4060718" y="3042116"/>
            <a:ext cx="256412" cy="864358"/>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3855839"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4631441" y="2734423"/>
            <a:ext cx="256412" cy="1172053"/>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4426564"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5259933" y="3359738"/>
            <a:ext cx="256412" cy="546738"/>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5055055"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5830657" y="3136410"/>
            <a:ext cx="256412" cy="770064"/>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5625780"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6459148" y="2342358"/>
            <a:ext cx="256412" cy="1564116"/>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254270"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7029873" y="2769163"/>
            <a:ext cx="256412" cy="1137313"/>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824995" y="3974451"/>
            <a:ext cx="628358" cy="131254"/>
          </a:xfrm>
          <a:prstGeom prst="rect">
            <a:avLst/>
          </a:prstGeom>
          <a:noFill/>
        </p:spPr>
        <p:txBody>
          <a:bodyPr wrap="square" lIns="0" tIns="0" rIns="0" bIns="0" rtlCol="0">
            <a:spAutoFit/>
          </a:bodyPr>
          <a:lstStyle/>
          <a:p>
            <a:pPr algn="ctr">
              <a:lnSpc>
                <a:spcPct val="120000"/>
              </a:lnSpc>
            </a:pPr>
            <a:r>
              <a:rPr lang="zh-CN" altLang="en-US"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1507698" y="2425609"/>
            <a:ext cx="1938454" cy="1156022"/>
          </a:xfrm>
          <a:prstGeom prst="rect">
            <a:avLst/>
          </a:prstGeom>
          <a:noFill/>
        </p:spPr>
        <p:txBody>
          <a:bodyPr wrap="square" lIns="0" tIns="0" rIns="0" bIns="0" rtlCol="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1507696" y="2179678"/>
            <a:ext cx="1336920" cy="183896"/>
          </a:xfrm>
          <a:prstGeom prst="rect">
            <a:avLst/>
          </a:prstGeom>
          <a:noFill/>
        </p:spPr>
        <p:txBody>
          <a:bodyPr wrap="square" lIns="0" tIns="0" rIns="0" bIns="0" rtlCol="0">
            <a:spAutoFit/>
          </a:bodyPr>
          <a:lstStyle/>
          <a:p>
            <a:pPr algn="just">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3731516" y="1905515"/>
            <a:ext cx="3906" cy="213611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01 130"/>
          <p:cNvSpPr/>
          <p:nvPr>
            <p:custDataLst>
              <p:tags r:id="rId1"/>
            </p:custDataLst>
          </p:nvPr>
        </p:nvSpPr>
        <p:spPr>
          <a:xfrm>
            <a:off x="3658087" y="1407922"/>
            <a:ext cx="1168269" cy="11646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5" name="PA_01 134"/>
          <p:cNvGrpSpPr/>
          <p:nvPr>
            <p:custDataLst>
              <p:tags r:id="rId2"/>
            </p:custDataLst>
          </p:nvPr>
        </p:nvGrpSpPr>
        <p:grpSpPr>
          <a:xfrm>
            <a:off x="3779912" y="1460292"/>
            <a:ext cx="1008112" cy="1004966"/>
            <a:chOff x="3768359" y="1725446"/>
            <a:chExt cx="1930605" cy="1930605"/>
          </a:xfrm>
        </p:grpSpPr>
        <p:sp>
          <p:nvSpPr>
            <p:cNvPr id="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Oval 5"/>
            <p:cNvSpPr>
              <a:spLocks noChangeArrowheads="1"/>
            </p:cNvSpPr>
            <p:nvPr/>
          </p:nvSpPr>
          <p:spPr bwMode="auto">
            <a:xfrm>
              <a:off x="3823758" y="1780845"/>
              <a:ext cx="1819806" cy="1819807"/>
            </a:xfrm>
            <a:prstGeom prst="ellipse">
              <a:avLst/>
            </a:prstGeom>
            <a:solidFill>
              <a:schemeClr val="accent1"/>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8" name="PA_01 146"/>
          <p:cNvSpPr/>
          <p:nvPr>
            <p:custDataLst>
              <p:tags r:id="rId3"/>
            </p:custDataLst>
          </p:nvPr>
        </p:nvSpPr>
        <p:spPr>
          <a:xfrm>
            <a:off x="3951338" y="1678475"/>
            <a:ext cx="694998" cy="570033"/>
          </a:xfrm>
          <a:prstGeom prst="rect">
            <a:avLst/>
          </a:prstGeom>
          <a:effectLst/>
        </p:spPr>
        <p:txBody>
          <a:bodyPr wrap="square" lIns="76840" tIns="38420" rIns="76840" bIns="38420">
            <a:spAutoFit/>
          </a:bodyPr>
          <a:lstStyle/>
          <a:p>
            <a:pPr algn="ctr"/>
            <a:r>
              <a:rPr lang="en-US" altLang="zh-CN"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03</a:t>
            </a:r>
            <a:endParaRPr lang="zh-CN" altLang="en-US"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 name="矩形 8"/>
          <p:cNvSpPr/>
          <p:nvPr/>
        </p:nvSpPr>
        <p:spPr>
          <a:xfrm>
            <a:off x="2918144" y="2782024"/>
            <a:ext cx="2808312" cy="438592"/>
          </a:xfrm>
          <a:prstGeom prst="rect">
            <a:avLst/>
          </a:prstGeom>
        </p:spPr>
        <p:txBody>
          <a:bodyPr wrap="square" lIns="68589" tIns="34295" rIns="68589" bIns="34295">
            <a:spAutoFit/>
          </a:bodyPr>
          <a:lstStyle/>
          <a:p>
            <a:pPr algn="ctr">
              <a:buFontTx/>
              <a:buNone/>
            </a:pPr>
            <a:r>
              <a:rPr lang="zh-CN" altLang="en-US" sz="2400" b="1" dirty="0">
                <a:solidFill>
                  <a:schemeClr val="accent1"/>
                </a:solidFill>
                <a:latin typeface="微软雅黑" panose="020B0503020204020204" pitchFamily="34" charset="-122"/>
                <a:ea typeface="微软雅黑" panose="020B0503020204020204" pitchFamily="34" charset="-122"/>
              </a:rPr>
              <a:t>市场分析</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2234068" y="3347926"/>
            <a:ext cx="4464496" cy="484758"/>
          </a:xfrm>
          <a:prstGeom prst="rect">
            <a:avLst/>
          </a:prstGeom>
        </p:spPr>
        <p:txBody>
          <a:bodyPr wrap="square" lIns="68589" tIns="34295" rIns="68589" bIns="34295">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50" fill="hold"/>
                                        <p:tgtEl>
                                          <p:spTgt spid="8"/>
                                        </p:tgtEl>
                                        <p:attrNameLst>
                                          <p:attrName>ppt_w</p:attrName>
                                        </p:attrNameLst>
                                      </p:cBhvr>
                                      <p:tavLst>
                                        <p:tav tm="0">
                                          <p:val>
                                            <p:fltVal val="0"/>
                                          </p:val>
                                        </p:tav>
                                        <p:tav tm="100000">
                                          <p:val>
                                            <p:strVal val="#ppt_w"/>
                                          </p:val>
                                        </p:tav>
                                      </p:tavLst>
                                    </p:anim>
                                    <p:anim calcmode="lin" valueType="num">
                                      <p:cBhvr>
                                        <p:cTn id="20" dur="250" fill="hold"/>
                                        <p:tgtEl>
                                          <p:spTgt spid="8"/>
                                        </p:tgtEl>
                                        <p:attrNameLst>
                                          <p:attrName>ppt_h</p:attrName>
                                        </p:attrNameLst>
                                      </p:cBhvr>
                                      <p:tavLst>
                                        <p:tav tm="0">
                                          <p:val>
                                            <p:fltVal val="0"/>
                                          </p:val>
                                        </p:tav>
                                        <p:tav tm="100000">
                                          <p:val>
                                            <p:strVal val="#ppt_h"/>
                                          </p:val>
                                        </p:tav>
                                      </p:tavLst>
                                    </p:anim>
                                    <p:animEffect transition="in" filter="fade">
                                      <p:cBhvr>
                                        <p:cTn id="21" dur="250"/>
                                        <p:tgtEl>
                                          <p:spTgt spid="8"/>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2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31" presetClass="exit" presetSubtype="0" fill="hold" grpId="1" nodeType="withEffect">
                                  <p:stCondLst>
                                    <p:cond delay="0"/>
                                  </p:stCondLst>
                                  <p:childTnLst>
                                    <p:anim calcmode="lin" valueType="num">
                                      <p:cBhvr>
                                        <p:cTn id="29" dur="250"/>
                                        <p:tgtEl>
                                          <p:spTgt spid="9"/>
                                        </p:tgtEl>
                                        <p:attrNameLst>
                                          <p:attrName>ppt_w</p:attrName>
                                        </p:attrNameLst>
                                      </p:cBhvr>
                                      <p:tavLst>
                                        <p:tav tm="0">
                                          <p:val>
                                            <p:strVal val="ppt_w"/>
                                          </p:val>
                                        </p:tav>
                                        <p:tav tm="100000">
                                          <p:val>
                                            <p:fltVal val="0"/>
                                          </p:val>
                                        </p:tav>
                                      </p:tavLst>
                                    </p:anim>
                                    <p:anim calcmode="lin" valueType="num">
                                      <p:cBhvr>
                                        <p:cTn id="30" dur="250"/>
                                        <p:tgtEl>
                                          <p:spTgt spid="9"/>
                                        </p:tgtEl>
                                        <p:attrNameLst>
                                          <p:attrName>ppt_h</p:attrName>
                                        </p:attrNameLst>
                                      </p:cBhvr>
                                      <p:tavLst>
                                        <p:tav tm="0">
                                          <p:val>
                                            <p:strVal val="ppt_h"/>
                                          </p:val>
                                        </p:tav>
                                        <p:tav tm="100000">
                                          <p:val>
                                            <p:fltVal val="0"/>
                                          </p:val>
                                        </p:tav>
                                      </p:tavLst>
                                    </p:anim>
                                    <p:anim calcmode="lin" valueType="num">
                                      <p:cBhvr>
                                        <p:cTn id="31" dur="250"/>
                                        <p:tgtEl>
                                          <p:spTgt spid="9"/>
                                        </p:tgtEl>
                                        <p:attrNameLst>
                                          <p:attrName>style.rotation</p:attrName>
                                        </p:attrNameLst>
                                      </p:cBhvr>
                                      <p:tavLst>
                                        <p:tav tm="0">
                                          <p:val>
                                            <p:fltVal val="0"/>
                                          </p:val>
                                        </p:tav>
                                        <p:tav tm="100000">
                                          <p:val>
                                            <p:fltVal val="90"/>
                                          </p:val>
                                        </p:tav>
                                      </p:tavLst>
                                    </p:anim>
                                    <p:animEffect transition="out" filter="fade">
                                      <p:cBhvr>
                                        <p:cTn id="32" dur="250"/>
                                        <p:tgtEl>
                                          <p:spTgt spid="9"/>
                                        </p:tgtEl>
                                      </p:cBhvr>
                                    </p:animEffect>
                                    <p:set>
                                      <p:cBhvr>
                                        <p:cTn id="33" dur="1" fill="hold">
                                          <p:stCondLst>
                                            <p:cond delay="249"/>
                                          </p:stCondLst>
                                        </p:cTn>
                                        <p:tgtEl>
                                          <p:spTgt spid="9"/>
                                        </p:tgtEl>
                                        <p:attrNameLst>
                                          <p:attrName>style.visibility</p:attrName>
                                        </p:attrNameLst>
                                      </p:cBhvr>
                                      <p:to>
                                        <p:strVal val="hidden"/>
                                      </p:to>
                                    </p:set>
                                  </p:childTnLst>
                                </p:cTn>
                              </p:par>
                              <p:par>
                                <p:cTn id="34" presetID="31" presetClass="exit" presetSubtype="0" fill="hold" grpId="1" nodeType="withEffect">
                                  <p:stCondLst>
                                    <p:cond delay="0"/>
                                  </p:stCondLst>
                                  <p:childTnLst>
                                    <p:anim calcmode="lin" valueType="num">
                                      <p:cBhvr>
                                        <p:cTn id="35" dur="250"/>
                                        <p:tgtEl>
                                          <p:spTgt spid="10"/>
                                        </p:tgtEl>
                                        <p:attrNameLst>
                                          <p:attrName>ppt_w</p:attrName>
                                        </p:attrNameLst>
                                      </p:cBhvr>
                                      <p:tavLst>
                                        <p:tav tm="0">
                                          <p:val>
                                            <p:strVal val="ppt_w"/>
                                          </p:val>
                                        </p:tav>
                                        <p:tav tm="100000">
                                          <p:val>
                                            <p:fltVal val="0"/>
                                          </p:val>
                                        </p:tav>
                                      </p:tavLst>
                                    </p:anim>
                                    <p:anim calcmode="lin" valueType="num">
                                      <p:cBhvr>
                                        <p:cTn id="36" dur="250"/>
                                        <p:tgtEl>
                                          <p:spTgt spid="10"/>
                                        </p:tgtEl>
                                        <p:attrNameLst>
                                          <p:attrName>ppt_h</p:attrName>
                                        </p:attrNameLst>
                                      </p:cBhvr>
                                      <p:tavLst>
                                        <p:tav tm="0">
                                          <p:val>
                                            <p:strVal val="ppt_h"/>
                                          </p:val>
                                        </p:tav>
                                        <p:tav tm="100000">
                                          <p:val>
                                            <p:fltVal val="0"/>
                                          </p:val>
                                        </p:tav>
                                      </p:tavLst>
                                    </p:anim>
                                    <p:anim calcmode="lin" valueType="num">
                                      <p:cBhvr>
                                        <p:cTn id="37" dur="250"/>
                                        <p:tgtEl>
                                          <p:spTgt spid="10"/>
                                        </p:tgtEl>
                                        <p:attrNameLst>
                                          <p:attrName>style.rotation</p:attrName>
                                        </p:attrNameLst>
                                      </p:cBhvr>
                                      <p:tavLst>
                                        <p:tav tm="0">
                                          <p:val>
                                            <p:fltVal val="0"/>
                                          </p:val>
                                        </p:tav>
                                        <p:tav tm="100000">
                                          <p:val>
                                            <p:fltVal val="90"/>
                                          </p:val>
                                        </p:tav>
                                      </p:tavLst>
                                    </p:anim>
                                    <p:animEffect transition="out" filter="fade">
                                      <p:cBhvr>
                                        <p:cTn id="38" dur="250"/>
                                        <p:tgtEl>
                                          <p:spTgt spid="10"/>
                                        </p:tgtEl>
                                      </p:cBhvr>
                                    </p:animEffect>
                                    <p:set>
                                      <p:cBhvr>
                                        <p:cTn id="39"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9" grpId="1"/>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6"/>
          <p:cNvSpPr/>
          <p:nvPr/>
        </p:nvSpPr>
        <p:spPr bwMode="auto">
          <a:xfrm rot="11258092">
            <a:off x="7333156" y="1757510"/>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3"/>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endParaRPr lang="zh-CN" altLang="en-US">
              <a:solidFill>
                <a:prstClr val="black"/>
              </a:solidFill>
            </a:endParaRPr>
          </a:p>
        </p:txBody>
      </p:sp>
      <p:sp>
        <p:nvSpPr>
          <p:cNvPr id="35" name="Freeform 16"/>
          <p:cNvSpPr/>
          <p:nvPr/>
        </p:nvSpPr>
        <p:spPr bwMode="auto">
          <a:xfrm rot="11258092">
            <a:off x="4645050" y="3617979"/>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4"/>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endParaRPr lang="zh-CN" altLang="en-US">
              <a:solidFill>
                <a:prstClr val="black"/>
              </a:solidFill>
            </a:endParaRPr>
          </a:p>
        </p:txBody>
      </p:sp>
      <p:sp>
        <p:nvSpPr>
          <p:cNvPr id="29" name="Freeform 6"/>
          <p:cNvSpPr/>
          <p:nvPr/>
        </p:nvSpPr>
        <p:spPr bwMode="auto">
          <a:xfrm>
            <a:off x="4711195" y="2114957"/>
            <a:ext cx="4426991" cy="3023962"/>
          </a:xfrm>
          <a:custGeom>
            <a:avLst/>
            <a:gdLst>
              <a:gd name="T0" fmla="*/ 0 w 1768"/>
              <a:gd name="T1" fmla="*/ 1568 h 1568"/>
              <a:gd name="T2" fmla="*/ 1768 w 1768"/>
              <a:gd name="T3" fmla="*/ 1568 h 1568"/>
              <a:gd name="T4" fmla="*/ 1768 w 1768"/>
              <a:gd name="T5" fmla="*/ 0 h 1568"/>
              <a:gd name="T6" fmla="*/ 0 w 1768"/>
              <a:gd name="T7" fmla="*/ 1568 h 1568"/>
            </a:gdLst>
            <a:ahLst/>
            <a:cxnLst>
              <a:cxn ang="0">
                <a:pos x="T0" y="T1"/>
              </a:cxn>
              <a:cxn ang="0">
                <a:pos x="T2" y="T3"/>
              </a:cxn>
              <a:cxn ang="0">
                <a:pos x="T4" y="T5"/>
              </a:cxn>
              <a:cxn ang="0">
                <a:pos x="T6" y="T7"/>
              </a:cxn>
            </a:cxnLst>
            <a:rect l="0" t="0" r="r" b="b"/>
            <a:pathLst>
              <a:path w="1768" h="1568">
                <a:moveTo>
                  <a:pt x="0" y="1568"/>
                </a:moveTo>
                <a:lnTo>
                  <a:pt x="1768" y="1568"/>
                </a:lnTo>
                <a:lnTo>
                  <a:pt x="1768" y="0"/>
                </a:lnTo>
                <a:lnTo>
                  <a:pt x="0" y="1568"/>
                </a:lnTo>
                <a:close/>
              </a:path>
            </a:pathLst>
          </a:custGeom>
          <a:solidFill>
            <a:schemeClr val="accent1"/>
          </a:solidFill>
          <a:ln>
            <a:noFill/>
          </a:ln>
        </p:spPr>
        <p:txBody>
          <a:bodyPr vert="horz" wrap="square" lIns="91429" tIns="45714" rIns="91429" bIns="45714" numCol="1" anchor="t" anchorCtr="0" compatLnSpc="1"/>
          <a:lstStyle/>
          <a:p>
            <a:endParaRPr lang="zh-CN" altLang="en-US">
              <a:solidFill>
                <a:prstClr val="black"/>
              </a:solidFill>
            </a:endParaRPr>
          </a:p>
        </p:txBody>
      </p:sp>
      <p:sp>
        <p:nvSpPr>
          <p:cNvPr id="33" name="Freeform 16"/>
          <p:cNvSpPr/>
          <p:nvPr/>
        </p:nvSpPr>
        <p:spPr bwMode="auto">
          <a:xfrm rot="458092">
            <a:off x="6464412" y="3192476"/>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bg1"/>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endParaRPr lang="zh-CN" altLang="en-US">
              <a:solidFill>
                <a:prstClr val="black"/>
              </a:solidFill>
            </a:endParaRPr>
          </a:p>
        </p:txBody>
      </p:sp>
      <p:sp>
        <p:nvSpPr>
          <p:cNvPr id="39" name="Freeform 6"/>
          <p:cNvSpPr>
            <a:spLocks noEditPoints="1"/>
          </p:cNvSpPr>
          <p:nvPr/>
        </p:nvSpPr>
        <p:spPr bwMode="auto">
          <a:xfrm>
            <a:off x="4608318" y="1087731"/>
            <a:ext cx="352381" cy="307937"/>
          </a:xfrm>
          <a:custGeom>
            <a:avLst/>
            <a:gdLst>
              <a:gd name="T0" fmla="*/ 0 w 222"/>
              <a:gd name="T1" fmla="*/ 194 h 194"/>
              <a:gd name="T2" fmla="*/ 222 w 222"/>
              <a:gd name="T3" fmla="*/ 194 h 194"/>
              <a:gd name="T4" fmla="*/ 140 w 222"/>
              <a:gd name="T5" fmla="*/ 62 h 194"/>
              <a:gd name="T6" fmla="*/ 142 w 222"/>
              <a:gd name="T7" fmla="*/ 62 h 194"/>
              <a:gd name="T8" fmla="*/ 142 w 222"/>
              <a:gd name="T9" fmla="*/ 26 h 194"/>
              <a:gd name="T10" fmla="*/ 154 w 222"/>
              <a:gd name="T11" fmla="*/ 26 h 194"/>
              <a:gd name="T12" fmla="*/ 154 w 222"/>
              <a:gd name="T13" fmla="*/ 0 h 194"/>
              <a:gd name="T14" fmla="*/ 69 w 222"/>
              <a:gd name="T15" fmla="*/ 0 h 194"/>
              <a:gd name="T16" fmla="*/ 69 w 222"/>
              <a:gd name="T17" fmla="*/ 26 h 194"/>
              <a:gd name="T18" fmla="*/ 80 w 222"/>
              <a:gd name="T19" fmla="*/ 26 h 194"/>
              <a:gd name="T20" fmla="*/ 80 w 222"/>
              <a:gd name="T21" fmla="*/ 62 h 194"/>
              <a:gd name="T22" fmla="*/ 0 w 222"/>
              <a:gd name="T23" fmla="*/ 194 h 194"/>
              <a:gd name="T24" fmla="*/ 102 w 222"/>
              <a:gd name="T25" fmla="*/ 64 h 194"/>
              <a:gd name="T26" fmla="*/ 116 w 222"/>
              <a:gd name="T27" fmla="*/ 64 h 194"/>
              <a:gd name="T28" fmla="*/ 140 w 222"/>
              <a:gd name="T29" fmla="*/ 106 h 194"/>
              <a:gd name="T30" fmla="*/ 78 w 222"/>
              <a:gd name="T31" fmla="*/ 106 h 194"/>
              <a:gd name="T32" fmla="*/ 102 w 222"/>
              <a:gd name="T33" fmla="*/ 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94">
                <a:moveTo>
                  <a:pt x="0" y="194"/>
                </a:moveTo>
                <a:lnTo>
                  <a:pt x="222" y="194"/>
                </a:lnTo>
                <a:lnTo>
                  <a:pt x="140" y="62"/>
                </a:lnTo>
                <a:lnTo>
                  <a:pt x="142" y="62"/>
                </a:lnTo>
                <a:lnTo>
                  <a:pt x="142" y="26"/>
                </a:lnTo>
                <a:lnTo>
                  <a:pt x="154" y="26"/>
                </a:lnTo>
                <a:lnTo>
                  <a:pt x="154" y="0"/>
                </a:lnTo>
                <a:lnTo>
                  <a:pt x="69" y="0"/>
                </a:lnTo>
                <a:lnTo>
                  <a:pt x="69" y="26"/>
                </a:lnTo>
                <a:lnTo>
                  <a:pt x="80" y="26"/>
                </a:lnTo>
                <a:lnTo>
                  <a:pt x="80" y="62"/>
                </a:lnTo>
                <a:lnTo>
                  <a:pt x="0" y="194"/>
                </a:lnTo>
                <a:close/>
                <a:moveTo>
                  <a:pt x="102" y="64"/>
                </a:moveTo>
                <a:lnTo>
                  <a:pt x="116" y="64"/>
                </a:lnTo>
                <a:lnTo>
                  <a:pt x="140" y="106"/>
                </a:lnTo>
                <a:lnTo>
                  <a:pt x="78" y="106"/>
                </a:lnTo>
                <a:lnTo>
                  <a:pt x="102" y="64"/>
                </a:lnTo>
                <a:close/>
              </a:path>
            </a:pathLst>
          </a:custGeom>
          <a:solidFill>
            <a:schemeClr val="accent3"/>
          </a:solidFill>
          <a:ln>
            <a:noFill/>
          </a:ln>
        </p:spPr>
        <p:txBody>
          <a:bodyPr vert="horz" wrap="square" lIns="91429" tIns="45714" rIns="91429" bIns="45714" numCol="1" anchor="t" anchorCtr="0" compatLnSpc="1"/>
          <a:lstStyle/>
          <a:p>
            <a:endParaRPr lang="zh-CN" altLang="en-US">
              <a:solidFill>
                <a:prstClr val="black"/>
              </a:solidFill>
            </a:endParaRPr>
          </a:p>
        </p:txBody>
      </p:sp>
      <p:sp>
        <p:nvSpPr>
          <p:cNvPr id="40" name="Freeform 11"/>
          <p:cNvSpPr/>
          <p:nvPr/>
        </p:nvSpPr>
        <p:spPr bwMode="auto">
          <a:xfrm>
            <a:off x="3019676" y="2204323"/>
            <a:ext cx="411112" cy="388889"/>
          </a:xfrm>
          <a:custGeom>
            <a:avLst/>
            <a:gdLst>
              <a:gd name="T0" fmla="*/ 210 w 259"/>
              <a:gd name="T1" fmla="*/ 245 h 245"/>
              <a:gd name="T2" fmla="*/ 129 w 259"/>
              <a:gd name="T3" fmla="*/ 203 h 245"/>
              <a:gd name="T4" fmla="*/ 49 w 259"/>
              <a:gd name="T5" fmla="*/ 245 h 245"/>
              <a:gd name="T6" fmla="*/ 66 w 259"/>
              <a:gd name="T7" fmla="*/ 158 h 245"/>
              <a:gd name="T8" fmla="*/ 0 w 259"/>
              <a:gd name="T9" fmla="*/ 94 h 245"/>
              <a:gd name="T10" fmla="*/ 89 w 259"/>
              <a:gd name="T11" fmla="*/ 80 h 245"/>
              <a:gd name="T12" fmla="*/ 129 w 259"/>
              <a:gd name="T13" fmla="*/ 0 h 245"/>
              <a:gd name="T14" fmla="*/ 170 w 259"/>
              <a:gd name="T15" fmla="*/ 80 h 245"/>
              <a:gd name="T16" fmla="*/ 259 w 259"/>
              <a:gd name="T17" fmla="*/ 94 h 245"/>
              <a:gd name="T18" fmla="*/ 193 w 259"/>
              <a:gd name="T19" fmla="*/ 158 h 245"/>
              <a:gd name="T20" fmla="*/ 210 w 259"/>
              <a:gd name="T2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245">
                <a:moveTo>
                  <a:pt x="210" y="245"/>
                </a:moveTo>
                <a:lnTo>
                  <a:pt x="129" y="203"/>
                </a:lnTo>
                <a:lnTo>
                  <a:pt x="49" y="245"/>
                </a:lnTo>
                <a:lnTo>
                  <a:pt x="66" y="158"/>
                </a:lnTo>
                <a:lnTo>
                  <a:pt x="0" y="94"/>
                </a:lnTo>
                <a:lnTo>
                  <a:pt x="89" y="80"/>
                </a:lnTo>
                <a:lnTo>
                  <a:pt x="129" y="0"/>
                </a:lnTo>
                <a:lnTo>
                  <a:pt x="170" y="80"/>
                </a:lnTo>
                <a:lnTo>
                  <a:pt x="259" y="94"/>
                </a:lnTo>
                <a:lnTo>
                  <a:pt x="193" y="158"/>
                </a:lnTo>
                <a:lnTo>
                  <a:pt x="210" y="245"/>
                </a:lnTo>
                <a:close/>
              </a:path>
            </a:pathLst>
          </a:custGeom>
          <a:solidFill>
            <a:schemeClr val="accent2"/>
          </a:solidFill>
          <a:ln>
            <a:noFill/>
          </a:ln>
        </p:spPr>
        <p:txBody>
          <a:bodyPr vert="horz" wrap="square" lIns="91429" tIns="45714" rIns="91429" bIns="45714" numCol="1" anchor="t" anchorCtr="0" compatLnSpc="1"/>
          <a:lstStyle/>
          <a:p>
            <a:endParaRPr lang="zh-CN" altLang="en-US">
              <a:solidFill>
                <a:prstClr val="black"/>
              </a:solidFill>
            </a:endParaRPr>
          </a:p>
        </p:txBody>
      </p:sp>
      <p:sp>
        <p:nvSpPr>
          <p:cNvPr id="41" name="Freeform 16"/>
          <p:cNvSpPr>
            <a:spLocks noEditPoints="1"/>
          </p:cNvSpPr>
          <p:nvPr/>
        </p:nvSpPr>
        <p:spPr bwMode="auto">
          <a:xfrm>
            <a:off x="1448460" y="3363264"/>
            <a:ext cx="371429" cy="371429"/>
          </a:xfrm>
          <a:custGeom>
            <a:avLst/>
            <a:gdLst>
              <a:gd name="T0" fmla="*/ 91 w 99"/>
              <a:gd name="T1" fmla="*/ 41 h 99"/>
              <a:gd name="T2" fmla="*/ 85 w 99"/>
              <a:gd name="T3" fmla="*/ 26 h 99"/>
              <a:gd name="T4" fmla="*/ 85 w 99"/>
              <a:gd name="T5" fmla="*/ 15 h 99"/>
              <a:gd name="T6" fmla="*/ 74 w 99"/>
              <a:gd name="T7" fmla="*/ 14 h 99"/>
              <a:gd name="T8" fmla="*/ 58 w 99"/>
              <a:gd name="T9" fmla="*/ 8 h 99"/>
              <a:gd name="T10" fmla="*/ 50 w 99"/>
              <a:gd name="T11" fmla="*/ 0 h 99"/>
              <a:gd name="T12" fmla="*/ 41 w 99"/>
              <a:gd name="T13" fmla="*/ 8 h 99"/>
              <a:gd name="T14" fmla="*/ 27 w 99"/>
              <a:gd name="T15" fmla="*/ 14 h 99"/>
              <a:gd name="T16" fmla="*/ 21 w 99"/>
              <a:gd name="T17" fmla="*/ 12 h 99"/>
              <a:gd name="T18" fmla="*/ 15 w 99"/>
              <a:gd name="T19" fmla="*/ 14 h 99"/>
              <a:gd name="T20" fmla="*/ 15 w 99"/>
              <a:gd name="T21" fmla="*/ 25 h 99"/>
              <a:gd name="T22" fmla="*/ 9 w 99"/>
              <a:gd name="T23" fmla="*/ 41 h 99"/>
              <a:gd name="T24" fmla="*/ 0 w 99"/>
              <a:gd name="T25" fmla="*/ 49 h 99"/>
              <a:gd name="T26" fmla="*/ 9 w 99"/>
              <a:gd name="T27" fmla="*/ 57 h 99"/>
              <a:gd name="T28" fmla="*/ 15 w 99"/>
              <a:gd name="T29" fmla="*/ 72 h 99"/>
              <a:gd name="T30" fmla="*/ 15 w 99"/>
              <a:gd name="T31" fmla="*/ 84 h 99"/>
              <a:gd name="T32" fmla="*/ 26 w 99"/>
              <a:gd name="T33" fmla="*/ 84 h 99"/>
              <a:gd name="T34" fmla="*/ 41 w 99"/>
              <a:gd name="T35" fmla="*/ 90 h 99"/>
              <a:gd name="T36" fmla="*/ 50 w 99"/>
              <a:gd name="T37" fmla="*/ 99 h 99"/>
              <a:gd name="T38" fmla="*/ 58 w 99"/>
              <a:gd name="T39" fmla="*/ 90 h 99"/>
              <a:gd name="T40" fmla="*/ 63 w 99"/>
              <a:gd name="T41" fmla="*/ 89 h 99"/>
              <a:gd name="T42" fmla="*/ 73 w 99"/>
              <a:gd name="T43" fmla="*/ 84 h 99"/>
              <a:gd name="T44" fmla="*/ 84 w 99"/>
              <a:gd name="T45" fmla="*/ 84 h 99"/>
              <a:gd name="T46" fmla="*/ 84 w 99"/>
              <a:gd name="T47" fmla="*/ 73 h 99"/>
              <a:gd name="T48" fmla="*/ 91 w 99"/>
              <a:gd name="T49" fmla="*/ 58 h 99"/>
              <a:gd name="T50" fmla="*/ 99 w 99"/>
              <a:gd name="T51" fmla="*/ 49 h 99"/>
              <a:gd name="T52" fmla="*/ 91 w 99"/>
              <a:gd name="T53" fmla="*/ 41 h 99"/>
              <a:gd name="T54" fmla="*/ 50 w 99"/>
              <a:gd name="T55" fmla="*/ 68 h 99"/>
              <a:gd name="T56" fmla="*/ 31 w 99"/>
              <a:gd name="T57" fmla="*/ 49 h 99"/>
              <a:gd name="T58" fmla="*/ 50 w 99"/>
              <a:gd name="T59" fmla="*/ 30 h 99"/>
              <a:gd name="T60" fmla="*/ 69 w 99"/>
              <a:gd name="T61" fmla="*/ 49 h 99"/>
              <a:gd name="T62" fmla="*/ 50 w 99"/>
              <a:gd name="T63"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99">
                <a:moveTo>
                  <a:pt x="91" y="41"/>
                </a:moveTo>
                <a:cubicBezTo>
                  <a:pt x="90" y="36"/>
                  <a:pt x="88" y="30"/>
                  <a:pt x="85" y="26"/>
                </a:cubicBezTo>
                <a:cubicBezTo>
                  <a:pt x="88" y="23"/>
                  <a:pt x="88" y="18"/>
                  <a:pt x="85" y="15"/>
                </a:cubicBezTo>
                <a:cubicBezTo>
                  <a:pt x="82" y="11"/>
                  <a:pt x="77" y="11"/>
                  <a:pt x="74" y="14"/>
                </a:cubicBezTo>
                <a:cubicBezTo>
                  <a:pt x="69" y="11"/>
                  <a:pt x="64" y="9"/>
                  <a:pt x="58" y="8"/>
                </a:cubicBezTo>
                <a:cubicBezTo>
                  <a:pt x="58" y="3"/>
                  <a:pt x="54" y="0"/>
                  <a:pt x="50" y="0"/>
                </a:cubicBezTo>
                <a:cubicBezTo>
                  <a:pt x="45" y="0"/>
                  <a:pt x="41" y="3"/>
                  <a:pt x="41" y="8"/>
                </a:cubicBezTo>
                <a:cubicBezTo>
                  <a:pt x="36" y="9"/>
                  <a:pt x="31" y="11"/>
                  <a:pt x="27" y="14"/>
                </a:cubicBezTo>
                <a:cubicBezTo>
                  <a:pt x="25" y="12"/>
                  <a:pt x="23" y="12"/>
                  <a:pt x="21" y="12"/>
                </a:cubicBezTo>
                <a:cubicBezTo>
                  <a:pt x="19" y="12"/>
                  <a:pt x="17" y="12"/>
                  <a:pt x="15" y="14"/>
                </a:cubicBezTo>
                <a:cubicBezTo>
                  <a:pt x="12" y="17"/>
                  <a:pt x="12" y="22"/>
                  <a:pt x="15" y="25"/>
                </a:cubicBezTo>
                <a:cubicBezTo>
                  <a:pt x="12" y="30"/>
                  <a:pt x="10" y="35"/>
                  <a:pt x="9" y="41"/>
                </a:cubicBezTo>
                <a:cubicBezTo>
                  <a:pt x="4" y="41"/>
                  <a:pt x="0" y="44"/>
                  <a:pt x="0" y="49"/>
                </a:cubicBezTo>
                <a:cubicBezTo>
                  <a:pt x="0" y="54"/>
                  <a:pt x="4" y="57"/>
                  <a:pt x="9" y="57"/>
                </a:cubicBezTo>
                <a:cubicBezTo>
                  <a:pt x="10" y="63"/>
                  <a:pt x="12" y="68"/>
                  <a:pt x="15" y="72"/>
                </a:cubicBezTo>
                <a:cubicBezTo>
                  <a:pt x="11" y="75"/>
                  <a:pt x="11" y="80"/>
                  <a:pt x="15" y="84"/>
                </a:cubicBezTo>
                <a:cubicBezTo>
                  <a:pt x="18" y="87"/>
                  <a:pt x="23" y="87"/>
                  <a:pt x="26" y="84"/>
                </a:cubicBezTo>
                <a:cubicBezTo>
                  <a:pt x="30" y="87"/>
                  <a:pt x="36" y="89"/>
                  <a:pt x="41" y="90"/>
                </a:cubicBezTo>
                <a:cubicBezTo>
                  <a:pt x="41" y="95"/>
                  <a:pt x="45" y="99"/>
                  <a:pt x="50" y="99"/>
                </a:cubicBezTo>
                <a:cubicBezTo>
                  <a:pt x="54" y="99"/>
                  <a:pt x="58" y="95"/>
                  <a:pt x="58" y="90"/>
                </a:cubicBezTo>
                <a:cubicBezTo>
                  <a:pt x="60" y="90"/>
                  <a:pt x="62" y="89"/>
                  <a:pt x="63" y="89"/>
                </a:cubicBezTo>
                <a:cubicBezTo>
                  <a:pt x="67" y="88"/>
                  <a:pt x="70" y="86"/>
                  <a:pt x="73" y="84"/>
                </a:cubicBezTo>
                <a:cubicBezTo>
                  <a:pt x="76" y="87"/>
                  <a:pt x="81" y="87"/>
                  <a:pt x="84" y="84"/>
                </a:cubicBezTo>
                <a:cubicBezTo>
                  <a:pt x="87" y="81"/>
                  <a:pt x="87" y="76"/>
                  <a:pt x="84" y="73"/>
                </a:cubicBezTo>
                <a:cubicBezTo>
                  <a:pt x="87" y="68"/>
                  <a:pt x="90" y="63"/>
                  <a:pt x="91" y="58"/>
                </a:cubicBezTo>
                <a:cubicBezTo>
                  <a:pt x="95" y="58"/>
                  <a:pt x="99" y="54"/>
                  <a:pt x="99" y="49"/>
                </a:cubicBezTo>
                <a:cubicBezTo>
                  <a:pt x="99" y="45"/>
                  <a:pt x="95" y="41"/>
                  <a:pt x="91" y="41"/>
                </a:cubicBezTo>
                <a:close/>
                <a:moveTo>
                  <a:pt x="50" y="68"/>
                </a:moveTo>
                <a:cubicBezTo>
                  <a:pt x="39" y="68"/>
                  <a:pt x="31" y="60"/>
                  <a:pt x="31" y="49"/>
                </a:cubicBezTo>
                <a:cubicBezTo>
                  <a:pt x="31" y="39"/>
                  <a:pt x="39" y="30"/>
                  <a:pt x="50" y="30"/>
                </a:cubicBezTo>
                <a:cubicBezTo>
                  <a:pt x="60" y="30"/>
                  <a:pt x="69" y="39"/>
                  <a:pt x="69" y="49"/>
                </a:cubicBezTo>
                <a:cubicBezTo>
                  <a:pt x="69" y="60"/>
                  <a:pt x="60" y="68"/>
                  <a:pt x="50" y="68"/>
                </a:cubicBezTo>
                <a:close/>
              </a:path>
            </a:pathLst>
          </a:custGeom>
          <a:solidFill>
            <a:schemeClr val="accent4"/>
          </a:solidFill>
          <a:ln>
            <a:noFill/>
          </a:ln>
        </p:spPr>
        <p:txBody>
          <a:bodyPr vert="horz" wrap="square" lIns="91429" tIns="45714" rIns="91429" bIns="45714" numCol="1" anchor="t" anchorCtr="0" compatLnSpc="1"/>
          <a:lstStyle/>
          <a:p>
            <a:endParaRPr lang="zh-CN" altLang="en-US">
              <a:solidFill>
                <a:prstClr val="black"/>
              </a:solidFill>
            </a:endParaRPr>
          </a:p>
        </p:txBody>
      </p:sp>
      <p:sp>
        <p:nvSpPr>
          <p:cNvPr id="42" name="TextBox 41"/>
          <p:cNvSpPr txBox="1"/>
          <p:nvPr/>
        </p:nvSpPr>
        <p:spPr>
          <a:xfrm>
            <a:off x="5117624" y="1368532"/>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170"/>
          <p:cNvSpPr txBox="1"/>
          <p:nvPr/>
        </p:nvSpPr>
        <p:spPr>
          <a:xfrm>
            <a:off x="5117626" y="1141174"/>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1"/>
          <p:cNvSpPr txBox="1"/>
          <p:nvPr/>
        </p:nvSpPr>
        <p:spPr>
          <a:xfrm>
            <a:off x="3540941" y="2593211"/>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3540942" y="2365852"/>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1"/>
          <p:cNvSpPr txBox="1"/>
          <p:nvPr/>
        </p:nvSpPr>
        <p:spPr>
          <a:xfrm>
            <a:off x="1896821" y="3689938"/>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1896823" y="3462580"/>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70"/>
          <p:cNvSpPr txBox="1"/>
          <p:nvPr/>
        </p:nvSpPr>
        <p:spPr>
          <a:xfrm>
            <a:off x="7767108" y="2086242"/>
            <a:ext cx="610561" cy="506926"/>
          </a:xfrm>
          <a:prstGeom prst="rect">
            <a:avLst/>
          </a:prstGeom>
          <a:noFill/>
        </p:spPr>
        <p:txBody>
          <a:bodyPr wrap="square" lIns="68573" tIns="34286" rIns="68573" bIns="34286" rtlCol="0">
            <a:spAutoFit/>
          </a:bodyPr>
          <a:lstStyle/>
          <a:p>
            <a:pPr>
              <a:defRPr/>
            </a:pPr>
            <a:r>
              <a:rPr lang="en-US" altLang="zh-CN" sz="2845" b="1" dirty="0">
                <a:solidFill>
                  <a:schemeClr val="bg1"/>
                </a:solidFill>
                <a:latin typeface="Franklin Gothic Book" panose="020B0503020102020204" pitchFamily="34" charset="0"/>
                <a:ea typeface="Segoe UI Emoji" panose="020B0502040204020203" pitchFamily="34" charset="0"/>
              </a:rPr>
              <a:t>01</a:t>
            </a:r>
            <a:endParaRPr lang="zh-CN" altLang="en-US" sz="2845" b="1" dirty="0">
              <a:solidFill>
                <a:schemeClr val="bg1"/>
              </a:solidFill>
              <a:latin typeface="Franklin Gothic Book" panose="020B0503020102020204" pitchFamily="34" charset="0"/>
            </a:endParaRPr>
          </a:p>
        </p:txBody>
      </p:sp>
      <p:sp>
        <p:nvSpPr>
          <p:cNvPr id="49" name="TextBox 170"/>
          <p:cNvSpPr txBox="1"/>
          <p:nvPr/>
        </p:nvSpPr>
        <p:spPr>
          <a:xfrm>
            <a:off x="6933988" y="3691522"/>
            <a:ext cx="610561" cy="506926"/>
          </a:xfrm>
          <a:prstGeom prst="rect">
            <a:avLst/>
          </a:prstGeom>
          <a:solidFill>
            <a:schemeClr val="bg1"/>
          </a:solidFill>
        </p:spPr>
        <p:txBody>
          <a:bodyPr wrap="square" lIns="68573" tIns="34286" rIns="68573" bIns="34286" rtlCol="0">
            <a:spAutoFit/>
          </a:bodyPr>
          <a:lstStyle/>
          <a:p>
            <a:pPr>
              <a:defRPr/>
            </a:pPr>
            <a:r>
              <a:rPr lang="en-US" altLang="zh-CN" sz="2845" b="1" dirty="0">
                <a:solidFill>
                  <a:schemeClr val="accent2"/>
                </a:solidFill>
                <a:latin typeface="Franklin Gothic Book" panose="020B0503020102020204" pitchFamily="34" charset="0"/>
                <a:ea typeface="Segoe UI Emoji" panose="020B0502040204020203" pitchFamily="34" charset="0"/>
              </a:rPr>
              <a:t>02</a:t>
            </a:r>
            <a:endParaRPr lang="zh-CN" altLang="en-US" sz="2845" b="1" dirty="0">
              <a:solidFill>
                <a:schemeClr val="accent2"/>
              </a:solidFill>
              <a:latin typeface="Franklin Gothic Book" panose="020B0503020102020204" pitchFamily="34" charset="0"/>
            </a:endParaRPr>
          </a:p>
        </p:txBody>
      </p:sp>
      <p:sp>
        <p:nvSpPr>
          <p:cNvPr id="50" name="TextBox 170"/>
          <p:cNvSpPr txBox="1"/>
          <p:nvPr/>
        </p:nvSpPr>
        <p:spPr>
          <a:xfrm>
            <a:off x="5084868" y="4026801"/>
            <a:ext cx="610561" cy="506926"/>
          </a:xfrm>
          <a:prstGeom prst="rect">
            <a:avLst/>
          </a:prstGeom>
          <a:noFill/>
        </p:spPr>
        <p:txBody>
          <a:bodyPr wrap="square" lIns="68573" tIns="34286" rIns="68573" bIns="34286" rtlCol="0">
            <a:spAutoFit/>
          </a:bodyPr>
          <a:lstStyle/>
          <a:p>
            <a:pPr>
              <a:defRPr/>
            </a:pPr>
            <a:r>
              <a:rPr lang="en-US" altLang="zh-CN" sz="2845" b="1" dirty="0">
                <a:solidFill>
                  <a:schemeClr val="bg1"/>
                </a:solidFill>
                <a:latin typeface="Franklin Gothic Book" panose="020B0503020102020204" pitchFamily="34" charset="0"/>
                <a:ea typeface="Segoe UI Emoji" panose="020B0502040204020203" pitchFamily="34" charset="0"/>
              </a:rPr>
              <a:t>03</a:t>
            </a:r>
            <a:endParaRPr lang="zh-CN" altLang="en-US" sz="2845" b="1" dirty="0">
              <a:solidFill>
                <a:schemeClr val="bg1"/>
              </a:solidFill>
              <a:latin typeface="Franklin Gothic Book" panose="020B05030201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anim calcmode="lin" valueType="num">
                                      <p:cBhvr>
                                        <p:cTn id="14" dur="500" fill="hold"/>
                                        <p:tgtEl>
                                          <p:spTgt spid="34"/>
                                        </p:tgtEl>
                                        <p:attrNameLst>
                                          <p:attrName>ppt_x</p:attrName>
                                        </p:attrNameLst>
                                      </p:cBhvr>
                                      <p:tavLst>
                                        <p:tav tm="0">
                                          <p:val>
                                            <p:strVal val="#ppt_x"/>
                                          </p:val>
                                        </p:tav>
                                        <p:tav tm="100000">
                                          <p:val>
                                            <p:strVal val="#ppt_x"/>
                                          </p:val>
                                        </p:tav>
                                      </p:tavLst>
                                    </p:anim>
                                    <p:anim calcmode="lin" valueType="num">
                                      <p:cBhvr>
                                        <p:cTn id="15" dur="5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anim calcmode="lin" valueType="num">
                                      <p:cBhvr>
                                        <p:cTn id="20" dur="500" fill="hold"/>
                                        <p:tgtEl>
                                          <p:spTgt spid="48"/>
                                        </p:tgtEl>
                                        <p:attrNameLst>
                                          <p:attrName>ppt_x</p:attrName>
                                        </p:attrNameLst>
                                      </p:cBhvr>
                                      <p:tavLst>
                                        <p:tav tm="0">
                                          <p:val>
                                            <p:strVal val="#ppt_x"/>
                                          </p:val>
                                        </p:tav>
                                        <p:tav tm="100000">
                                          <p:val>
                                            <p:strVal val="#ppt_x"/>
                                          </p:val>
                                        </p:tav>
                                      </p:tavLst>
                                    </p:anim>
                                    <p:anim calcmode="lin" valueType="num">
                                      <p:cBhvr>
                                        <p:cTn id="21" dur="5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anim calcmode="lin" valueType="num">
                                      <p:cBhvr>
                                        <p:cTn id="42" dur="500" fill="hold"/>
                                        <p:tgtEl>
                                          <p:spTgt spid="50"/>
                                        </p:tgtEl>
                                        <p:attrNameLst>
                                          <p:attrName>ppt_x</p:attrName>
                                        </p:attrNameLst>
                                      </p:cBhvr>
                                      <p:tavLst>
                                        <p:tav tm="0">
                                          <p:val>
                                            <p:strVal val="#ppt_x"/>
                                          </p:val>
                                        </p:tav>
                                        <p:tav tm="100000">
                                          <p:val>
                                            <p:strVal val="#ppt_x"/>
                                          </p:val>
                                        </p:tav>
                                      </p:tavLst>
                                    </p:anim>
                                    <p:anim calcmode="lin" valueType="num">
                                      <p:cBhvr>
                                        <p:cTn id="43" dur="500" fill="hold"/>
                                        <p:tgtEl>
                                          <p:spTgt spid="5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par>
                          <p:cTn id="50" fill="hold">
                            <p:stCondLst>
                              <p:cond delay="4000"/>
                            </p:stCondLst>
                            <p:childTnLst>
                              <p:par>
                                <p:cTn id="51" presetID="47"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anim calcmode="lin" valueType="num">
                                      <p:cBhvr>
                                        <p:cTn id="54" dur="500" fill="hold"/>
                                        <p:tgtEl>
                                          <p:spTgt spid="43"/>
                                        </p:tgtEl>
                                        <p:attrNameLst>
                                          <p:attrName>ppt_x</p:attrName>
                                        </p:attrNameLst>
                                      </p:cBhvr>
                                      <p:tavLst>
                                        <p:tav tm="0">
                                          <p:val>
                                            <p:strVal val="#ppt_x"/>
                                          </p:val>
                                        </p:tav>
                                        <p:tav tm="100000">
                                          <p:val>
                                            <p:strVal val="#ppt_x"/>
                                          </p:val>
                                        </p:tav>
                                      </p:tavLst>
                                    </p:anim>
                                    <p:anim calcmode="lin" valueType="num">
                                      <p:cBhvr>
                                        <p:cTn id="55" dur="5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anim calcmode="lin" valueType="num">
                                      <p:cBhvr>
                                        <p:cTn id="59" dur="500" fill="hold"/>
                                        <p:tgtEl>
                                          <p:spTgt spid="42"/>
                                        </p:tgtEl>
                                        <p:attrNameLst>
                                          <p:attrName>ppt_x</p:attrName>
                                        </p:attrNameLst>
                                      </p:cBhvr>
                                      <p:tavLst>
                                        <p:tav tm="0">
                                          <p:val>
                                            <p:strVal val="#ppt_x"/>
                                          </p:val>
                                        </p:tav>
                                        <p:tav tm="100000">
                                          <p:val>
                                            <p:strVal val="#ppt_x"/>
                                          </p:val>
                                        </p:tav>
                                      </p:tavLst>
                                    </p:anim>
                                    <p:anim calcmode="lin" valueType="num">
                                      <p:cBhvr>
                                        <p:cTn id="60" dur="500" fill="hold"/>
                                        <p:tgtEl>
                                          <p:spTgt spid="42"/>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5000"/>
                            </p:stCondLst>
                            <p:childTnLst>
                              <p:par>
                                <p:cTn id="68" presetID="47" presetClass="entr" presetSubtype="0"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500" fill="hold"/>
                                        <p:tgtEl>
                                          <p:spTgt spid="4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anim calcmode="lin" valueType="num">
                                      <p:cBhvr>
                                        <p:cTn id="76" dur="500" fill="hold"/>
                                        <p:tgtEl>
                                          <p:spTgt spid="44"/>
                                        </p:tgtEl>
                                        <p:attrNameLst>
                                          <p:attrName>ppt_x</p:attrName>
                                        </p:attrNameLst>
                                      </p:cBhvr>
                                      <p:tavLst>
                                        <p:tav tm="0">
                                          <p:val>
                                            <p:strVal val="#ppt_x"/>
                                          </p:val>
                                        </p:tav>
                                        <p:tav tm="100000">
                                          <p:val>
                                            <p:strVal val="#ppt_x"/>
                                          </p:val>
                                        </p:tav>
                                      </p:tavLst>
                                    </p:anim>
                                    <p:anim calcmode="lin" valueType="num">
                                      <p:cBhvr>
                                        <p:cTn id="77" dur="500" fill="hold"/>
                                        <p:tgtEl>
                                          <p:spTgt spid="44"/>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6000"/>
                            </p:stCondLst>
                            <p:childTnLst>
                              <p:par>
                                <p:cTn id="85" presetID="47" presetClass="entr" presetSubtype="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500"/>
                                        <p:tgtEl>
                                          <p:spTgt spid="47"/>
                                        </p:tgtEl>
                                      </p:cBhvr>
                                    </p:animEffect>
                                    <p:anim calcmode="lin" valueType="num">
                                      <p:cBhvr>
                                        <p:cTn id="88" dur="500" fill="hold"/>
                                        <p:tgtEl>
                                          <p:spTgt spid="47"/>
                                        </p:tgtEl>
                                        <p:attrNameLst>
                                          <p:attrName>ppt_x</p:attrName>
                                        </p:attrNameLst>
                                      </p:cBhvr>
                                      <p:tavLst>
                                        <p:tav tm="0">
                                          <p:val>
                                            <p:strVal val="#ppt_x"/>
                                          </p:val>
                                        </p:tav>
                                        <p:tav tm="100000">
                                          <p:val>
                                            <p:strVal val="#ppt_x"/>
                                          </p:val>
                                        </p:tav>
                                      </p:tavLst>
                                    </p:anim>
                                    <p:anim calcmode="lin" valueType="num">
                                      <p:cBhvr>
                                        <p:cTn id="89" dur="500" fill="hold"/>
                                        <p:tgtEl>
                                          <p:spTgt spid="4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500"/>
                                        <p:tgtEl>
                                          <p:spTgt spid="46"/>
                                        </p:tgtEl>
                                      </p:cBhvr>
                                    </p:animEffect>
                                    <p:anim calcmode="lin" valueType="num">
                                      <p:cBhvr>
                                        <p:cTn id="93" dur="500" fill="hold"/>
                                        <p:tgtEl>
                                          <p:spTgt spid="46"/>
                                        </p:tgtEl>
                                        <p:attrNameLst>
                                          <p:attrName>ppt_x</p:attrName>
                                        </p:attrNameLst>
                                      </p:cBhvr>
                                      <p:tavLst>
                                        <p:tav tm="0">
                                          <p:val>
                                            <p:strVal val="#ppt_x"/>
                                          </p:val>
                                        </p:tav>
                                        <p:tav tm="100000">
                                          <p:val>
                                            <p:strVal val="#ppt_x"/>
                                          </p:val>
                                        </p:tav>
                                      </p:tavLst>
                                    </p:anim>
                                    <p:anim calcmode="lin" valueType="num">
                                      <p:cBhvr>
                                        <p:cTn id="9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29" grpId="0" animBg="1"/>
      <p:bldP spid="33" grpId="0" animBg="1"/>
      <p:bldP spid="39" grpId="0" animBg="1"/>
      <p:bldP spid="40" grpId="0" animBg="1"/>
      <p:bldP spid="41" grpId="0" animBg="1"/>
      <p:bldP spid="42" grpId="0"/>
      <p:bldP spid="43" grpId="0"/>
      <p:bldP spid="44" grpId="0"/>
      <p:bldP spid="45" grpId="0"/>
      <p:bldP spid="46" grpId="0"/>
      <p:bldP spid="47" grpId="0"/>
      <p:bldP spid="48" grpId="0"/>
      <p:bldP spid="49" grpId="0" animBg="1"/>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043608" y="1627992"/>
            <a:ext cx="3653906" cy="253848"/>
          </a:xfrm>
          <a:prstGeom prst="rect">
            <a:avLst/>
          </a:prstGeom>
          <a:noFill/>
          <a:effectLst/>
        </p:spPr>
        <p:txBody>
          <a:bodyPr wrap="square" lIns="68568" tIns="34284" rIns="68568" bIns="34284"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在此输入小标题</a:t>
            </a:r>
            <a:endParaRPr lang="zh-CN" altLang="en-US" sz="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17" name="直接连接符 16"/>
          <p:cNvCxnSpPr/>
          <p:nvPr/>
        </p:nvCxnSpPr>
        <p:spPr>
          <a:xfrm>
            <a:off x="324839" y="1992586"/>
            <a:ext cx="8476288"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92657" y="2737658"/>
            <a:ext cx="2295467" cy="684791"/>
          </a:xfrm>
          <a:prstGeom prst="rect">
            <a:avLst/>
          </a:prstGeom>
          <a:noFill/>
          <a:effectLst/>
        </p:spPr>
        <p:txBody>
          <a:bodyPr wrap="square" lIns="68568" tIns="34284" rIns="68568" bIns="34284" rtlCol="0">
            <a:spAutoFit/>
          </a:bodyPr>
          <a:lstStyle/>
          <a:p>
            <a:pPr>
              <a:lnSpc>
                <a:spcPct val="125000"/>
              </a:lnSpc>
            </a:pP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点击此处输入关于此小标题、版块的文字描述内容或者相关数据及分析点击此处输入关于此小标题、版块的文字描述内容或者相关数据及分析</a:t>
            </a:r>
            <a:endParaRPr lang="zh-CN" altLang="en-US" sz="8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25000"/>
              </a:lnSpc>
            </a:pPr>
            <a:endParaRPr lang="zh-CN" altLang="en-US" sz="8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3392658" y="3577565"/>
            <a:ext cx="2258734" cy="838679"/>
          </a:xfrm>
          <a:prstGeom prst="rect">
            <a:avLst/>
          </a:prstGeom>
          <a:noFill/>
          <a:effectLst/>
        </p:spPr>
        <p:txBody>
          <a:bodyPr wrap="square" lIns="68568" tIns="34284" rIns="68568" bIns="34284" rtlCol="0">
            <a:spAutoFit/>
          </a:bodyPr>
          <a:lstStyle/>
          <a:p>
            <a:pPr>
              <a:lnSpc>
                <a:spcPct val="125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点击此处输入关于此小标题、版块的文字描述内容或者相关数据及分析</a:t>
            </a:r>
            <a:r>
              <a:rPr lang="zh-CN" altLang="en-US" sz="8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点击此处输入关于此小标题、版块的文字描述内容或者相关数据及分析</a:t>
            </a:r>
            <a:endParaRPr lang="zh-CN" altLang="en-US" sz="8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25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8191" y="2496166"/>
            <a:ext cx="2655197" cy="1888799"/>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2511247"/>
            <a:ext cx="2655197" cy="1858637"/>
          </a:xfrm>
          <a:prstGeom prst="rect">
            <a:avLst/>
          </a:prstGeom>
        </p:spPr>
      </p:pic>
      <p:sp>
        <p:nvSpPr>
          <p:cNvPr id="12" name="文本框 11"/>
          <p:cNvSpPr txBox="1"/>
          <p:nvPr/>
        </p:nvSpPr>
        <p:spPr>
          <a:xfrm>
            <a:off x="6804248" y="1627992"/>
            <a:ext cx="2007125" cy="253848"/>
          </a:xfrm>
          <a:prstGeom prst="rect">
            <a:avLst/>
          </a:prstGeom>
          <a:noFill/>
          <a:effectLst/>
        </p:spPr>
        <p:txBody>
          <a:bodyPr wrap="square" lIns="68568" tIns="34284" rIns="68568" bIns="34284"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在此输入小标题</a:t>
            </a:r>
            <a:endParaRPr lang="zh-CN" altLang="en-US" sz="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1000"/>
                                        <p:tgtEl>
                                          <p:spTgt spid="17"/>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par>
                          <p:cTn id="16" fill="hold">
                            <p:stCondLst>
                              <p:cond delay="2500"/>
                            </p:stCondLst>
                            <p:childTnLst>
                              <p:par>
                                <p:cTn id="17" presetID="10" presetClass="entr" presetSubtype="0" fill="hold" grpId="0" nodeType="afterEffect">
                                  <p:stCondLst>
                                    <p:cond delay="0"/>
                                  </p:stCondLst>
                                  <p:iterate type="lt">
                                    <p:tmPct val="5000"/>
                                  </p:iterate>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4525"/>
                            </p:stCondLst>
                            <p:childTnLst>
                              <p:par>
                                <p:cTn id="21" presetID="10" presetClass="entr" presetSubtype="0" fill="hold" grpId="0" nodeType="afterEffect">
                                  <p:stCondLst>
                                    <p:cond delay="0"/>
                                  </p:stCondLst>
                                  <p:iterate type="lt">
                                    <p:tmPct val="5000"/>
                                  </p:iterate>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6550"/>
                            </p:stCondLst>
                            <p:childTnLst>
                              <p:par>
                                <p:cTn id="25" presetID="9"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par>
                          <p:cTn id="28" fill="hold">
                            <p:stCondLst>
                              <p:cond delay="7050"/>
                            </p:stCondLst>
                            <p:childTnLst>
                              <p:par>
                                <p:cTn id="29" presetID="9"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任意多边形 38"/>
          <p:cNvSpPr/>
          <p:nvPr/>
        </p:nvSpPr>
        <p:spPr>
          <a:xfrm>
            <a:off x="4708902" y="1272207"/>
            <a:ext cx="867814" cy="2349421"/>
          </a:xfrm>
          <a:custGeom>
            <a:avLst/>
            <a:gdLst>
              <a:gd name="connsiteX0" fmla="*/ 0 w 1157184"/>
              <a:gd name="connsiteY0" fmla="*/ 0 h 3131897"/>
              <a:gd name="connsiteX1" fmla="*/ 1157184 w 1157184"/>
              <a:gd name="connsiteY1" fmla="*/ 0 h 3131897"/>
              <a:gd name="connsiteX2" fmla="*/ 1157184 w 1157184"/>
              <a:gd name="connsiteY2" fmla="*/ 2718296 h 3131897"/>
              <a:gd name="connsiteX3" fmla="*/ 578592 w 1157184"/>
              <a:gd name="connsiteY3" fmla="*/ 3131897 h 3131897"/>
              <a:gd name="connsiteX4" fmla="*/ 0 w 1157184"/>
              <a:gd name="connsiteY4" fmla="*/ 2718296 h 3131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7">
                <a:moveTo>
                  <a:pt x="0" y="0"/>
                </a:moveTo>
                <a:lnTo>
                  <a:pt x="1157184" y="0"/>
                </a:lnTo>
                <a:lnTo>
                  <a:pt x="1157184" y="2718296"/>
                </a:lnTo>
                <a:lnTo>
                  <a:pt x="578592" y="3131897"/>
                </a:lnTo>
                <a:lnTo>
                  <a:pt x="0" y="2718296"/>
                </a:lnTo>
                <a:close/>
              </a:path>
            </a:pathLst>
          </a:custGeom>
          <a:solidFill>
            <a:schemeClr val="bg1">
              <a:lumMod val="95000"/>
            </a:schemeClr>
          </a:solidFill>
          <a:ln w="25400" cap="flat" cmpd="sng" algn="ctr">
            <a:noFill/>
            <a:prstDash val="solid"/>
          </a:ln>
          <a:effectLst/>
        </p:spPr>
        <p:txBody>
          <a:bodyPr lIns="0" tIns="80986" rIns="0" bIns="0"/>
          <a:lstStyle/>
          <a:p>
            <a:pPr algn="ctr">
              <a:defRPr/>
            </a:pPr>
            <a:r>
              <a:rPr lang="en-US" altLang="zh-CN" sz="3600" b="1" kern="0" dirty="0">
                <a:ln w="18415" cmpd="sng">
                  <a:noFill/>
                  <a:prstDash val="solid"/>
                </a:ln>
                <a:solidFill>
                  <a:schemeClr val="accent1">
                    <a:lumMod val="75000"/>
                  </a:schemeClr>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rPr>
              <a:t>C</a:t>
            </a:r>
            <a:endParaRPr lang="zh-CN" altLang="en-US" sz="3600" b="1" kern="0" dirty="0">
              <a:ln w="18415" cmpd="sng">
                <a:noFill/>
                <a:prstDash val="solid"/>
              </a:ln>
              <a:solidFill>
                <a:schemeClr val="accent1">
                  <a:lumMod val="75000"/>
                </a:schemeClr>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45" name="任意多边形 44"/>
          <p:cNvSpPr/>
          <p:nvPr/>
        </p:nvSpPr>
        <p:spPr>
          <a:xfrm>
            <a:off x="5642190" y="2245080"/>
            <a:ext cx="867814" cy="2349420"/>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chemeClr val="bg1">
              <a:lumMod val="95000"/>
            </a:schemeClr>
          </a:solidFill>
          <a:ln w="25400" cap="flat" cmpd="sng" algn="ctr">
            <a:noFill/>
            <a:prstDash val="solid"/>
          </a:ln>
          <a:effectLst/>
        </p:spPr>
        <p:txBody>
          <a:bodyPr lIns="0" tIns="80986" rIns="0" bIns="0"/>
          <a:lstStyle/>
          <a:p>
            <a:pPr algn="ctr">
              <a:defRPr/>
            </a:pPr>
            <a:r>
              <a:rPr lang="en-US" altLang="zh-CN" sz="3600" b="1" kern="0" dirty="0">
                <a:ln w="18415" cmpd="sng">
                  <a:noFill/>
                  <a:prstDash val="solid"/>
                </a:ln>
                <a:solidFill>
                  <a:schemeClr val="accent2"/>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rPr>
              <a:t>D</a:t>
            </a:r>
            <a:endParaRPr lang="zh-CN" altLang="en-US" sz="3600" b="1" kern="0" dirty="0">
              <a:ln w="18415" cmpd="sng">
                <a:noFill/>
                <a:prstDash val="solid"/>
              </a:ln>
              <a:solidFill>
                <a:schemeClr val="accent2"/>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37" name="任意多边形 36"/>
          <p:cNvSpPr/>
          <p:nvPr/>
        </p:nvSpPr>
        <p:spPr>
          <a:xfrm>
            <a:off x="3775614" y="2245080"/>
            <a:ext cx="867814" cy="2349420"/>
          </a:xfrm>
          <a:custGeom>
            <a:avLst/>
            <a:gdLst>
              <a:gd name="connsiteX0" fmla="*/ 0 w 1157185"/>
              <a:gd name="connsiteY0" fmla="*/ 0 h 3131897"/>
              <a:gd name="connsiteX1" fmla="*/ 1157185 w 1157185"/>
              <a:gd name="connsiteY1" fmla="*/ 0 h 3131897"/>
              <a:gd name="connsiteX2" fmla="*/ 1157185 w 1157185"/>
              <a:gd name="connsiteY2" fmla="*/ 2718296 h 3131897"/>
              <a:gd name="connsiteX3" fmla="*/ 578593 w 1157185"/>
              <a:gd name="connsiteY3" fmla="*/ 3131897 h 3131897"/>
              <a:gd name="connsiteX4" fmla="*/ 0 w 1157185"/>
              <a:gd name="connsiteY4" fmla="*/ 2718296 h 3131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5" h="3131897">
                <a:moveTo>
                  <a:pt x="0" y="0"/>
                </a:moveTo>
                <a:lnTo>
                  <a:pt x="1157185" y="0"/>
                </a:lnTo>
                <a:lnTo>
                  <a:pt x="1157185" y="2718296"/>
                </a:lnTo>
                <a:lnTo>
                  <a:pt x="578593" y="3131897"/>
                </a:lnTo>
                <a:lnTo>
                  <a:pt x="0" y="2718296"/>
                </a:lnTo>
                <a:close/>
              </a:path>
            </a:pathLst>
          </a:custGeom>
          <a:solidFill>
            <a:schemeClr val="bg1">
              <a:lumMod val="95000"/>
            </a:schemeClr>
          </a:solidFill>
          <a:ln w="25400" cap="flat" cmpd="sng" algn="ctr">
            <a:noFill/>
            <a:prstDash val="solid"/>
          </a:ln>
          <a:effectLst/>
        </p:spPr>
        <p:txBody>
          <a:bodyPr lIns="0" tIns="80986" rIns="0" bIns="0"/>
          <a:lstStyle/>
          <a:p>
            <a:pPr algn="ctr">
              <a:defRPr/>
            </a:pPr>
            <a:r>
              <a:rPr lang="en-US" altLang="zh-CN" sz="3600" b="1" kern="0" dirty="0">
                <a:ln w="18415" cmpd="sng">
                  <a:noFill/>
                  <a:prstDash val="solid"/>
                </a:ln>
                <a:solidFill>
                  <a:schemeClr val="accent2"/>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rPr>
              <a:t>B</a:t>
            </a:r>
            <a:endParaRPr lang="zh-CN" altLang="en-US" sz="3600" b="1" kern="0" dirty="0">
              <a:ln w="18415" cmpd="sng">
                <a:noFill/>
                <a:prstDash val="solid"/>
              </a:ln>
              <a:solidFill>
                <a:schemeClr val="accent2"/>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2" name="任意多边形 21"/>
          <p:cNvSpPr/>
          <p:nvPr/>
        </p:nvSpPr>
        <p:spPr>
          <a:xfrm>
            <a:off x="2843513" y="1272207"/>
            <a:ext cx="867815" cy="2349421"/>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chemeClr val="bg1">
              <a:lumMod val="95000"/>
            </a:schemeClr>
          </a:solidFill>
          <a:ln w="25400" cap="flat" cmpd="sng" algn="ctr">
            <a:noFill/>
            <a:prstDash val="solid"/>
          </a:ln>
          <a:effectLst/>
        </p:spPr>
        <p:txBody>
          <a:bodyPr lIns="0" tIns="80986" rIns="0" bIns="0"/>
          <a:lstStyle/>
          <a:p>
            <a:pPr algn="ctr">
              <a:defRPr/>
            </a:pPr>
            <a:r>
              <a:rPr lang="en-US" altLang="zh-CN" sz="3600" b="1" kern="0" dirty="0">
                <a:ln w="18415" cmpd="sng">
                  <a:noFill/>
                  <a:prstDash val="solid"/>
                </a:ln>
                <a:solidFill>
                  <a:schemeClr val="accent1">
                    <a:lumMod val="75000"/>
                  </a:schemeClr>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rPr>
              <a:t>A</a:t>
            </a:r>
            <a:endParaRPr lang="zh-CN" altLang="en-US" sz="3600" b="1" kern="0" dirty="0">
              <a:ln w="18415" cmpd="sng">
                <a:noFill/>
                <a:prstDash val="solid"/>
              </a:ln>
              <a:solidFill>
                <a:schemeClr val="accent1">
                  <a:lumMod val="75000"/>
                </a:schemeClr>
              </a:solidFill>
              <a:effectLst>
                <a:outerShdw dist="50800" dir="5400000" algn="t" rotWithShape="0">
                  <a:sysClr val="window" lastClr="FFFFFF"/>
                </a:outerShdw>
              </a:effectLst>
              <a:latin typeface="Arial Rounded MT Bold" panose="020F0704030504030204" pitchFamily="34" charset="0"/>
              <a:ea typeface="微软雅黑" panose="020B0503020204020204" pitchFamily="34" charset="-122"/>
              <a:cs typeface="Times New Roman" panose="02020603050405020304" pitchFamily="18" charset="0"/>
            </a:endParaRPr>
          </a:p>
        </p:txBody>
      </p:sp>
      <p:pic>
        <p:nvPicPr>
          <p:cNvPr id="33" name="Picture 3"/>
          <p:cNvPicPr>
            <a:picLocks noChangeAspect="1" noChangeArrowheads="1"/>
          </p:cNvPicPr>
          <p:nvPr/>
        </p:nvPicPr>
        <p:blipFill rotWithShape="1">
          <a:blip r:embed="rId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2639944" y="2210629"/>
            <a:ext cx="4949711" cy="34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3"/>
          <p:cNvPicPr>
            <a:picLocks noChangeAspect="1" noChangeArrowheads="1"/>
          </p:cNvPicPr>
          <p:nvPr/>
        </p:nvPicPr>
        <p:blipFill rotWithShape="1">
          <a:blip r:embed="rId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1710179" y="1238075"/>
            <a:ext cx="4949711" cy="34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任意多边形 52"/>
          <p:cNvSpPr/>
          <p:nvPr/>
        </p:nvSpPr>
        <p:spPr>
          <a:xfrm>
            <a:off x="2843513" y="1866409"/>
            <a:ext cx="867815" cy="1552784"/>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chemeClr val="accent1"/>
          </a:solidFill>
          <a:ln w="12700" cap="flat" cmpd="sng" algn="ctr">
            <a:noFill/>
            <a:prstDash val="solid"/>
          </a:ln>
          <a:effectLst/>
        </p:spPr>
        <p:txBody>
          <a:bodyPr lIns="68568" tIns="0" rIns="68568" bIns="0" anchor="ct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rPr>
              <a:t>点击此处输入文本内容</a:t>
            </a:r>
            <a:endParaRPr lang="zh-CN" altLang="en-US" sz="1100" kern="0" dirty="0">
              <a:solidFill>
                <a:schemeClr val="bg1"/>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3775614" y="2839281"/>
            <a:ext cx="867814" cy="1552784"/>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chemeClr val="accent2"/>
          </a:solidFill>
          <a:ln w="12700" cap="flat" cmpd="sng" algn="ctr">
            <a:noFill/>
            <a:prstDash val="solid"/>
          </a:ln>
          <a:effectLst/>
        </p:spPr>
        <p:txBody>
          <a:bodyPr lIns="68568" tIns="0" rIns="68568" bIns="0" anchor="ct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rPr>
              <a:t>点击此处输入文本内容</a:t>
            </a:r>
            <a:endParaRPr lang="zh-CN" altLang="en-US" sz="1100" kern="0" dirty="0">
              <a:solidFill>
                <a:schemeClr val="bg1"/>
              </a:solidFill>
              <a:latin typeface="微软雅黑" panose="020B0503020204020204" pitchFamily="34" charset="-122"/>
              <a:ea typeface="微软雅黑" panose="020B0503020204020204" pitchFamily="34" charset="-122"/>
            </a:endParaRPr>
          </a:p>
        </p:txBody>
      </p:sp>
      <p:sp>
        <p:nvSpPr>
          <p:cNvPr id="55" name="任意多边形 54"/>
          <p:cNvSpPr/>
          <p:nvPr/>
        </p:nvSpPr>
        <p:spPr>
          <a:xfrm>
            <a:off x="4708902" y="1866409"/>
            <a:ext cx="867814" cy="1552784"/>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chemeClr val="accent1"/>
          </a:solidFill>
          <a:ln w="12700" cap="flat" cmpd="sng" algn="ctr">
            <a:noFill/>
            <a:prstDash val="solid"/>
          </a:ln>
          <a:effectLst/>
        </p:spPr>
        <p:txBody>
          <a:bodyPr lIns="68568" tIns="0" rIns="68568" bIns="0" anchor="ct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rPr>
              <a:t>点击此处输入文本内容</a:t>
            </a:r>
            <a:endParaRPr lang="zh-CN" altLang="en-US" sz="1100" kern="0" dirty="0">
              <a:solidFill>
                <a:schemeClr val="bg1"/>
              </a:solidFill>
              <a:latin typeface="微软雅黑" panose="020B0503020204020204" pitchFamily="34" charset="-122"/>
              <a:ea typeface="微软雅黑" panose="020B0503020204020204" pitchFamily="34" charset="-122"/>
            </a:endParaRPr>
          </a:p>
        </p:txBody>
      </p:sp>
      <p:sp>
        <p:nvSpPr>
          <p:cNvPr id="56" name="任意多边形 55"/>
          <p:cNvSpPr/>
          <p:nvPr/>
        </p:nvSpPr>
        <p:spPr>
          <a:xfrm>
            <a:off x="5642190" y="2839281"/>
            <a:ext cx="867814" cy="1552784"/>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chemeClr val="accent2"/>
          </a:solidFill>
          <a:ln w="12700" cap="flat" cmpd="sng" algn="ctr">
            <a:noFill/>
            <a:prstDash val="solid"/>
          </a:ln>
          <a:effectLst/>
        </p:spPr>
        <p:txBody>
          <a:bodyPr lIns="68568" tIns="0" rIns="68568" bIns="0" anchor="ct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rPr>
              <a:t>点击此处输入文本内容</a:t>
            </a:r>
            <a:endParaRPr lang="zh-CN" altLang="en-US" sz="11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 calcmode="lin" valueType="num">
                                      <p:cBhvr>
                                        <p:cTn id="14"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2"/>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1000" fill="hold"/>
                                        <p:tgtEl>
                                          <p:spTgt spid="53"/>
                                        </p:tgtEl>
                                        <p:attrNameLst>
                                          <p:attrName>ppt_w</p:attrName>
                                        </p:attrNameLst>
                                      </p:cBhvr>
                                      <p:tavLst>
                                        <p:tav tm="0">
                                          <p:val>
                                            <p:fltVal val="0"/>
                                          </p:val>
                                        </p:tav>
                                        <p:tav tm="100000">
                                          <p:val>
                                            <p:strVal val="#ppt_w"/>
                                          </p:val>
                                        </p:tav>
                                      </p:tavLst>
                                    </p:anim>
                                    <p:anim calcmode="lin" valueType="num">
                                      <p:cBhvr>
                                        <p:cTn id="19" dur="1000" fill="hold"/>
                                        <p:tgtEl>
                                          <p:spTgt spid="53"/>
                                        </p:tgtEl>
                                        <p:attrNameLst>
                                          <p:attrName>ppt_h</p:attrName>
                                        </p:attrNameLst>
                                      </p:cBhvr>
                                      <p:tavLst>
                                        <p:tav tm="0">
                                          <p:val>
                                            <p:fltVal val="0"/>
                                          </p:val>
                                        </p:tav>
                                        <p:tav tm="100000">
                                          <p:val>
                                            <p:strVal val="#ppt_h"/>
                                          </p:val>
                                        </p:tav>
                                      </p:tavLst>
                                    </p:anim>
                                    <p:anim calcmode="lin" valueType="num">
                                      <p:cBhvr>
                                        <p:cTn id="20"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p:stCondLst>
                        <p:cond delay="indefinite"/>
                      </p:stCondLst>
                      <p:childTnLst>
                        <p:par>
                          <p:cTn id="23" fill="hold">
                            <p:stCondLst>
                              <p:cond delay="0"/>
                            </p:stCondLst>
                            <p:childTnLst>
                              <p:par>
                                <p:cTn id="24" presetID="35" presetClass="entr" presetSubtype="0"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2000"/>
                                        <p:tgtEl>
                                          <p:spTgt spid="37"/>
                                        </p:tgtEl>
                                      </p:cBhvr>
                                    </p:animEffect>
                                    <p:anim calcmode="lin" valueType="num">
                                      <p:cBhvr>
                                        <p:cTn id="27" dur="2000" fill="hold"/>
                                        <p:tgtEl>
                                          <p:spTgt spid="37"/>
                                        </p:tgtEl>
                                        <p:attrNameLst>
                                          <p:attrName>style.rotation</p:attrName>
                                        </p:attrNameLst>
                                      </p:cBhvr>
                                      <p:tavLst>
                                        <p:tav tm="0">
                                          <p:val>
                                            <p:fltVal val="720"/>
                                          </p:val>
                                        </p:tav>
                                        <p:tav tm="100000">
                                          <p:val>
                                            <p:fltVal val="0"/>
                                          </p:val>
                                        </p:tav>
                                      </p:tavLst>
                                    </p:anim>
                                    <p:anim calcmode="lin" valueType="num">
                                      <p:cBhvr>
                                        <p:cTn id="28" dur="2000" fill="hold"/>
                                        <p:tgtEl>
                                          <p:spTgt spid="37"/>
                                        </p:tgtEl>
                                        <p:attrNameLst>
                                          <p:attrName>ppt_h</p:attrName>
                                        </p:attrNameLst>
                                      </p:cBhvr>
                                      <p:tavLst>
                                        <p:tav tm="0">
                                          <p:val>
                                            <p:fltVal val="0"/>
                                          </p:val>
                                        </p:tav>
                                        <p:tav tm="100000">
                                          <p:val>
                                            <p:strVal val="#ppt_h"/>
                                          </p:val>
                                        </p:tav>
                                      </p:tavLst>
                                    </p:anim>
                                    <p:anim calcmode="lin" valueType="num">
                                      <p:cBhvr>
                                        <p:cTn id="29" dur="2000" fill="hold"/>
                                        <p:tgtEl>
                                          <p:spTgt spid="37"/>
                                        </p:tgtEl>
                                        <p:attrNameLst>
                                          <p:attrName>ppt_w</p:attrName>
                                        </p:attrNameLst>
                                      </p:cBhvr>
                                      <p:tavLst>
                                        <p:tav tm="0">
                                          <p:val>
                                            <p:fltVal val="0"/>
                                          </p:val>
                                        </p:tav>
                                        <p:tav tm="100000">
                                          <p:val>
                                            <p:strVal val="#ppt_w"/>
                                          </p:val>
                                        </p:tav>
                                      </p:tavLst>
                                    </p:anim>
                                  </p:childTnLst>
                                </p:cTn>
                              </p:par>
                              <p:par>
                                <p:cTn id="30" presetID="35" presetClass="entr" presetSubtype="0"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2000"/>
                                        <p:tgtEl>
                                          <p:spTgt spid="54"/>
                                        </p:tgtEl>
                                      </p:cBhvr>
                                    </p:animEffect>
                                    <p:anim calcmode="lin" valueType="num">
                                      <p:cBhvr>
                                        <p:cTn id="33" dur="2000" fill="hold"/>
                                        <p:tgtEl>
                                          <p:spTgt spid="54"/>
                                        </p:tgtEl>
                                        <p:attrNameLst>
                                          <p:attrName>style.rotation</p:attrName>
                                        </p:attrNameLst>
                                      </p:cBhvr>
                                      <p:tavLst>
                                        <p:tav tm="0">
                                          <p:val>
                                            <p:fltVal val="720"/>
                                          </p:val>
                                        </p:tav>
                                        <p:tav tm="100000">
                                          <p:val>
                                            <p:fltVal val="0"/>
                                          </p:val>
                                        </p:tav>
                                      </p:tavLst>
                                    </p:anim>
                                    <p:anim calcmode="lin" valueType="num">
                                      <p:cBhvr>
                                        <p:cTn id="34" dur="2000" fill="hold"/>
                                        <p:tgtEl>
                                          <p:spTgt spid="54"/>
                                        </p:tgtEl>
                                        <p:attrNameLst>
                                          <p:attrName>ppt_h</p:attrName>
                                        </p:attrNameLst>
                                      </p:cBhvr>
                                      <p:tavLst>
                                        <p:tav tm="0">
                                          <p:val>
                                            <p:fltVal val="0"/>
                                          </p:val>
                                        </p:tav>
                                        <p:tav tm="100000">
                                          <p:val>
                                            <p:strVal val="#ppt_h"/>
                                          </p:val>
                                        </p:tav>
                                      </p:tavLst>
                                    </p:anim>
                                    <p:anim calcmode="lin" valueType="num">
                                      <p:cBhvr>
                                        <p:cTn id="35" dur="2000" fill="hold"/>
                                        <p:tgtEl>
                                          <p:spTgt spid="54"/>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39"/>
                                        </p:tgtEl>
                                        <p:attrNameLst>
                                          <p:attrName>style.visibility</p:attrName>
                                        </p:attrNameLst>
                                      </p:cBhvr>
                                      <p:to>
                                        <p:strVal val="visible"/>
                                      </p:to>
                                    </p:set>
                                    <p:anim by="(-#ppt_w*2)" calcmode="lin" valueType="num">
                                      <p:cBhvr rctx="PPT">
                                        <p:cTn id="40" dur="500" autoRev="1" fill="hold">
                                          <p:stCondLst>
                                            <p:cond delay="0"/>
                                          </p:stCondLst>
                                        </p:cTn>
                                        <p:tgtEl>
                                          <p:spTgt spid="39"/>
                                        </p:tgtEl>
                                        <p:attrNameLst>
                                          <p:attrName>ppt_w</p:attrName>
                                        </p:attrNameLst>
                                      </p:cBhvr>
                                    </p:anim>
                                    <p:anim by="(#ppt_w*0.50)" calcmode="lin" valueType="num">
                                      <p:cBhvr>
                                        <p:cTn id="41" dur="500" decel="50000" autoRev="1" fill="hold">
                                          <p:stCondLst>
                                            <p:cond delay="0"/>
                                          </p:stCondLst>
                                        </p:cTn>
                                        <p:tgtEl>
                                          <p:spTgt spid="39"/>
                                        </p:tgtEl>
                                        <p:attrNameLst>
                                          <p:attrName>ppt_x</p:attrName>
                                        </p:attrNameLst>
                                      </p:cBhvr>
                                    </p:anim>
                                    <p:anim from="(-#ppt_h/2)" to="(#ppt_y)" calcmode="lin" valueType="num">
                                      <p:cBhvr>
                                        <p:cTn id="42" dur="1000" fill="hold">
                                          <p:stCondLst>
                                            <p:cond delay="0"/>
                                          </p:stCondLst>
                                        </p:cTn>
                                        <p:tgtEl>
                                          <p:spTgt spid="39"/>
                                        </p:tgtEl>
                                        <p:attrNameLst>
                                          <p:attrName>ppt_y</p:attrName>
                                        </p:attrNameLst>
                                      </p:cBhvr>
                                    </p:anim>
                                    <p:animRot by="21600000">
                                      <p:cBhvr>
                                        <p:cTn id="43" dur="1000" fill="hold">
                                          <p:stCondLst>
                                            <p:cond delay="0"/>
                                          </p:stCondLst>
                                        </p:cTn>
                                        <p:tgtEl>
                                          <p:spTgt spid="39"/>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55"/>
                                        </p:tgtEl>
                                        <p:attrNameLst>
                                          <p:attrName>style.visibility</p:attrName>
                                        </p:attrNameLst>
                                      </p:cBhvr>
                                      <p:to>
                                        <p:strVal val="visible"/>
                                      </p:to>
                                    </p:set>
                                    <p:anim by="(-#ppt_w*2)" calcmode="lin" valueType="num">
                                      <p:cBhvr rctx="PPT">
                                        <p:cTn id="46" dur="500" autoRev="1" fill="hold">
                                          <p:stCondLst>
                                            <p:cond delay="0"/>
                                          </p:stCondLst>
                                        </p:cTn>
                                        <p:tgtEl>
                                          <p:spTgt spid="55"/>
                                        </p:tgtEl>
                                        <p:attrNameLst>
                                          <p:attrName>ppt_w</p:attrName>
                                        </p:attrNameLst>
                                      </p:cBhvr>
                                    </p:anim>
                                    <p:anim by="(#ppt_w*0.50)" calcmode="lin" valueType="num">
                                      <p:cBhvr>
                                        <p:cTn id="47" dur="500" decel="50000" autoRev="1" fill="hold">
                                          <p:stCondLst>
                                            <p:cond delay="0"/>
                                          </p:stCondLst>
                                        </p:cTn>
                                        <p:tgtEl>
                                          <p:spTgt spid="55"/>
                                        </p:tgtEl>
                                        <p:attrNameLst>
                                          <p:attrName>ppt_x</p:attrName>
                                        </p:attrNameLst>
                                      </p:cBhvr>
                                    </p:anim>
                                    <p:anim from="(-#ppt_h/2)" to="(#ppt_y)" calcmode="lin" valueType="num">
                                      <p:cBhvr>
                                        <p:cTn id="48" dur="1000" fill="hold">
                                          <p:stCondLst>
                                            <p:cond delay="0"/>
                                          </p:stCondLst>
                                        </p:cTn>
                                        <p:tgtEl>
                                          <p:spTgt spid="55"/>
                                        </p:tgtEl>
                                        <p:attrNameLst>
                                          <p:attrName>ppt_y</p:attrName>
                                        </p:attrNameLst>
                                      </p:cBhvr>
                                    </p:anim>
                                    <p:animRot by="21600000">
                                      <p:cBhvr>
                                        <p:cTn id="49" dur="1000" fill="hold">
                                          <p:stCondLst>
                                            <p:cond delay="0"/>
                                          </p:stCondLst>
                                        </p:cTn>
                                        <p:tgtEl>
                                          <p:spTgt spid="55"/>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arn(inVertical)">
                                      <p:cBhvr>
                                        <p:cTn id="54" dur="500"/>
                                        <p:tgtEl>
                                          <p:spTgt spid="33"/>
                                        </p:tgtEl>
                                      </p:cBhvr>
                                    </p:animEffect>
                                  </p:childTnLst>
                                </p:cTn>
                              </p:par>
                            </p:childTnLst>
                          </p:cTn>
                        </p:par>
                      </p:childTnLst>
                    </p:cTn>
                  </p:par>
                  <p:par>
                    <p:cTn id="55" fill="hold">
                      <p:stCondLst>
                        <p:cond delay="indefinite"/>
                      </p:stCondLst>
                      <p:childTnLst>
                        <p:par>
                          <p:cTn id="56" fill="hold">
                            <p:stCondLst>
                              <p:cond delay="0"/>
                            </p:stCondLst>
                            <p:childTnLst>
                              <p:par>
                                <p:cTn id="57" presetID="15" presetClass="entr" presetSubtype="0"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1000" fill="hold"/>
                                        <p:tgtEl>
                                          <p:spTgt spid="45"/>
                                        </p:tgtEl>
                                        <p:attrNameLst>
                                          <p:attrName>ppt_w</p:attrName>
                                        </p:attrNameLst>
                                      </p:cBhvr>
                                      <p:tavLst>
                                        <p:tav tm="0">
                                          <p:val>
                                            <p:fltVal val="0"/>
                                          </p:val>
                                        </p:tav>
                                        <p:tav tm="100000">
                                          <p:val>
                                            <p:strVal val="#ppt_w"/>
                                          </p:val>
                                        </p:tav>
                                      </p:tavLst>
                                    </p:anim>
                                    <p:anim calcmode="lin" valueType="num">
                                      <p:cBhvr>
                                        <p:cTn id="60" dur="1000" fill="hold"/>
                                        <p:tgtEl>
                                          <p:spTgt spid="45"/>
                                        </p:tgtEl>
                                        <p:attrNameLst>
                                          <p:attrName>ppt_h</p:attrName>
                                        </p:attrNameLst>
                                      </p:cBhvr>
                                      <p:tavLst>
                                        <p:tav tm="0">
                                          <p:val>
                                            <p:fltVal val="0"/>
                                          </p:val>
                                        </p:tav>
                                        <p:tav tm="100000">
                                          <p:val>
                                            <p:strVal val="#ppt_h"/>
                                          </p:val>
                                        </p:tav>
                                      </p:tavLst>
                                    </p:anim>
                                    <p:anim calcmode="lin" valueType="num">
                                      <p:cBhvr>
                                        <p:cTn id="61"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45"/>
                                        </p:tgtEl>
                                        <p:attrNameLst>
                                          <p:attrName>ppt_y</p:attrName>
                                        </p:attrNameLst>
                                      </p:cBhvr>
                                      <p:tavLst>
                                        <p:tav tm="0" fmla="#ppt_y+(sin(-2*pi*(1-$))*-#ppt_x+cos(-2*pi*(1-$))*(1-#ppt_y))*(1-$)">
                                          <p:val>
                                            <p:fltVal val="0"/>
                                          </p:val>
                                        </p:tav>
                                        <p:tav tm="100000">
                                          <p:val>
                                            <p:fltVal val="1"/>
                                          </p:val>
                                        </p:tav>
                                      </p:tavLst>
                                    </p:anim>
                                  </p:childTnLst>
                                </p:cTn>
                              </p:par>
                              <p:par>
                                <p:cTn id="63" presetID="15" presetClass="entr" presetSubtype="0"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 calcmode="lin" valueType="num">
                                      <p:cBhvr>
                                        <p:cTn id="65" dur="1000" fill="hold"/>
                                        <p:tgtEl>
                                          <p:spTgt spid="56"/>
                                        </p:tgtEl>
                                        <p:attrNameLst>
                                          <p:attrName>ppt_w</p:attrName>
                                        </p:attrNameLst>
                                      </p:cBhvr>
                                      <p:tavLst>
                                        <p:tav tm="0">
                                          <p:val>
                                            <p:fltVal val="0"/>
                                          </p:val>
                                        </p:tav>
                                        <p:tav tm="100000">
                                          <p:val>
                                            <p:strVal val="#ppt_w"/>
                                          </p:val>
                                        </p:tav>
                                      </p:tavLst>
                                    </p:anim>
                                    <p:anim calcmode="lin" valueType="num">
                                      <p:cBhvr>
                                        <p:cTn id="66" dur="1000" fill="hold"/>
                                        <p:tgtEl>
                                          <p:spTgt spid="56"/>
                                        </p:tgtEl>
                                        <p:attrNameLst>
                                          <p:attrName>ppt_h</p:attrName>
                                        </p:attrNameLst>
                                      </p:cBhvr>
                                      <p:tavLst>
                                        <p:tav tm="0">
                                          <p:val>
                                            <p:fltVal val="0"/>
                                          </p:val>
                                        </p:tav>
                                        <p:tav tm="100000">
                                          <p:val>
                                            <p:strVal val="#ppt_h"/>
                                          </p:val>
                                        </p:tav>
                                      </p:tavLst>
                                    </p:anim>
                                    <p:anim calcmode="lin" valueType="num">
                                      <p:cBhvr>
                                        <p:cTn id="67"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68" dur="1000" fill="hold"/>
                                        <p:tgtEl>
                                          <p:spTgt spid="5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5" grpId="0" animBg="1"/>
      <p:bldP spid="37" grpId="0" animBg="1"/>
      <p:bldP spid="22" grpId="0" animBg="1"/>
      <p:bldP spid="53" grpId="0" animBg="1"/>
      <p:bldP spid="54" grpId="0" animBg="1"/>
      <p:bldP spid="55" grpId="0" animBg="1"/>
      <p:bldP spid="5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6"/>
          <p:cNvSpPr/>
          <p:nvPr/>
        </p:nvSpPr>
        <p:spPr bwMode="auto">
          <a:xfrm>
            <a:off x="4030189" y="1579103"/>
            <a:ext cx="1310749" cy="652824"/>
          </a:xfrm>
          <a:custGeom>
            <a:avLst/>
            <a:gdLst/>
            <a:ahLst/>
            <a:cxnLst>
              <a:cxn ang="0">
                <a:pos x="718" y="90"/>
              </a:cxn>
              <a:cxn ang="0">
                <a:pos x="1531" y="333"/>
              </a:cxn>
              <a:cxn ang="0">
                <a:pos x="1529" y="421"/>
              </a:cxn>
              <a:cxn ang="0">
                <a:pos x="1228" y="762"/>
              </a:cxn>
              <a:cxn ang="0">
                <a:pos x="941" y="750"/>
              </a:cxn>
              <a:cxn ang="0">
                <a:pos x="715" y="532"/>
              </a:cxn>
              <a:cxn ang="0">
                <a:pos x="439" y="533"/>
              </a:cxn>
              <a:cxn ang="0">
                <a:pos x="0" y="164"/>
              </a:cxn>
              <a:cxn ang="0">
                <a:pos x="166" y="66"/>
              </a:cxn>
              <a:cxn ang="0">
                <a:pos x="660" y="66"/>
              </a:cxn>
              <a:cxn ang="0">
                <a:pos x="715" y="89"/>
              </a:cxn>
              <a:cxn ang="0">
                <a:pos x="718" y="90"/>
              </a:cxn>
            </a:cxnLst>
            <a:rect l="0" t="0" r="r" b="b"/>
            <a:pathLst>
              <a:path w="1531" h="762">
                <a:moveTo>
                  <a:pt x="718" y="90"/>
                </a:moveTo>
                <a:cubicBezTo>
                  <a:pt x="1081" y="5"/>
                  <a:pt x="1352" y="86"/>
                  <a:pt x="1531" y="333"/>
                </a:cubicBezTo>
                <a:cubicBezTo>
                  <a:pt x="1531" y="383"/>
                  <a:pt x="1530" y="412"/>
                  <a:pt x="1529" y="421"/>
                </a:cubicBezTo>
                <a:cubicBezTo>
                  <a:pt x="1506" y="570"/>
                  <a:pt x="1406" y="684"/>
                  <a:pt x="1228" y="762"/>
                </a:cubicBezTo>
                <a:cubicBezTo>
                  <a:pt x="1130" y="733"/>
                  <a:pt x="1035" y="729"/>
                  <a:pt x="941" y="750"/>
                </a:cubicBezTo>
                <a:cubicBezTo>
                  <a:pt x="905" y="633"/>
                  <a:pt x="830" y="560"/>
                  <a:pt x="715" y="532"/>
                </a:cubicBezTo>
                <a:cubicBezTo>
                  <a:pt x="640" y="513"/>
                  <a:pt x="548" y="514"/>
                  <a:pt x="439" y="533"/>
                </a:cubicBezTo>
                <a:cubicBezTo>
                  <a:pt x="368" y="379"/>
                  <a:pt x="222" y="256"/>
                  <a:pt x="0" y="164"/>
                </a:cubicBezTo>
                <a:cubicBezTo>
                  <a:pt x="54" y="123"/>
                  <a:pt x="110" y="90"/>
                  <a:pt x="166" y="66"/>
                </a:cubicBezTo>
                <a:cubicBezTo>
                  <a:pt x="321" y="0"/>
                  <a:pt x="485" y="0"/>
                  <a:pt x="660" y="66"/>
                </a:cubicBezTo>
                <a:cubicBezTo>
                  <a:pt x="678" y="73"/>
                  <a:pt x="697" y="80"/>
                  <a:pt x="715" y="89"/>
                </a:cubicBezTo>
                <a:cubicBezTo>
                  <a:pt x="716" y="89"/>
                  <a:pt x="717" y="89"/>
                  <a:pt x="718" y="90"/>
                </a:cubicBezTo>
                <a:close/>
              </a:path>
            </a:pathLst>
          </a:custGeom>
          <a:solidFill>
            <a:schemeClr val="accent4"/>
          </a:solidFill>
          <a:ln w="9525">
            <a:noFill/>
            <a:round/>
          </a:ln>
        </p:spPr>
        <p:txBody>
          <a:bodyPr vert="horz" wrap="square" lIns="79405" tIns="39703" rIns="79405" bIns="39703"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
          <p:cNvSpPr/>
          <p:nvPr/>
        </p:nvSpPr>
        <p:spPr bwMode="auto">
          <a:xfrm>
            <a:off x="3277909" y="1765261"/>
            <a:ext cx="1479054" cy="870857"/>
          </a:xfrm>
          <a:custGeom>
            <a:avLst/>
            <a:gdLst/>
            <a:ahLst/>
            <a:cxnLst>
              <a:cxn ang="0">
                <a:pos x="1690" y="555"/>
              </a:cxn>
              <a:cxn ang="0">
                <a:pos x="1690" y="825"/>
              </a:cxn>
              <a:cxn ang="0">
                <a:pos x="1627" y="894"/>
              </a:cxn>
              <a:cxn ang="0">
                <a:pos x="1593" y="918"/>
              </a:cxn>
              <a:cxn ang="0">
                <a:pos x="1400" y="981"/>
              </a:cxn>
              <a:cxn ang="0">
                <a:pos x="1252" y="974"/>
              </a:cxn>
              <a:cxn ang="0">
                <a:pos x="1245" y="973"/>
              </a:cxn>
              <a:cxn ang="0">
                <a:pos x="968" y="1016"/>
              </a:cxn>
              <a:cxn ang="0">
                <a:pos x="769" y="874"/>
              </a:cxn>
              <a:cxn ang="0">
                <a:pos x="0" y="784"/>
              </a:cxn>
              <a:cxn ang="0">
                <a:pos x="223" y="471"/>
              </a:cxn>
              <a:cxn ang="0">
                <a:pos x="684" y="6"/>
              </a:cxn>
              <a:cxn ang="0">
                <a:pos x="667" y="0"/>
              </a:cxn>
              <a:cxn ang="0">
                <a:pos x="684" y="6"/>
              </a:cxn>
              <a:cxn ang="0">
                <a:pos x="684" y="6"/>
              </a:cxn>
              <a:cxn ang="0">
                <a:pos x="1218" y="409"/>
              </a:cxn>
              <a:cxn ang="0">
                <a:pos x="1247" y="443"/>
              </a:cxn>
              <a:cxn ang="0">
                <a:pos x="1291" y="449"/>
              </a:cxn>
              <a:cxn ang="0">
                <a:pos x="1593" y="457"/>
              </a:cxn>
              <a:cxn ang="0">
                <a:pos x="1690" y="555"/>
              </a:cxn>
            </a:cxnLst>
            <a:rect l="0" t="0" r="r" b="b"/>
            <a:pathLst>
              <a:path w="1727" h="1016">
                <a:moveTo>
                  <a:pt x="1690" y="555"/>
                </a:moveTo>
                <a:cubicBezTo>
                  <a:pt x="1727" y="647"/>
                  <a:pt x="1727" y="737"/>
                  <a:pt x="1690" y="825"/>
                </a:cubicBezTo>
                <a:cubicBezTo>
                  <a:pt x="1674" y="850"/>
                  <a:pt x="1653" y="873"/>
                  <a:pt x="1627" y="894"/>
                </a:cubicBezTo>
                <a:cubicBezTo>
                  <a:pt x="1616" y="903"/>
                  <a:pt x="1605" y="911"/>
                  <a:pt x="1593" y="918"/>
                </a:cubicBezTo>
                <a:cubicBezTo>
                  <a:pt x="1537" y="954"/>
                  <a:pt x="1473" y="975"/>
                  <a:pt x="1400" y="981"/>
                </a:cubicBezTo>
                <a:cubicBezTo>
                  <a:pt x="1354" y="985"/>
                  <a:pt x="1305" y="982"/>
                  <a:pt x="1252" y="974"/>
                </a:cubicBezTo>
                <a:cubicBezTo>
                  <a:pt x="1249" y="974"/>
                  <a:pt x="1247" y="974"/>
                  <a:pt x="1245" y="973"/>
                </a:cubicBezTo>
                <a:cubicBezTo>
                  <a:pt x="1145" y="970"/>
                  <a:pt x="1053" y="984"/>
                  <a:pt x="968" y="1016"/>
                </a:cubicBezTo>
                <a:cubicBezTo>
                  <a:pt x="901" y="960"/>
                  <a:pt x="835" y="913"/>
                  <a:pt x="769" y="874"/>
                </a:cubicBezTo>
                <a:cubicBezTo>
                  <a:pt x="507" y="717"/>
                  <a:pt x="250" y="687"/>
                  <a:pt x="0" y="784"/>
                </a:cubicBezTo>
                <a:cubicBezTo>
                  <a:pt x="35" y="673"/>
                  <a:pt x="109" y="569"/>
                  <a:pt x="223" y="471"/>
                </a:cubicBezTo>
                <a:cubicBezTo>
                  <a:pt x="293" y="238"/>
                  <a:pt x="446" y="83"/>
                  <a:pt x="684" y="6"/>
                </a:cubicBezTo>
                <a:cubicBezTo>
                  <a:pt x="679" y="4"/>
                  <a:pt x="673" y="2"/>
                  <a:pt x="667" y="0"/>
                </a:cubicBezTo>
                <a:cubicBezTo>
                  <a:pt x="673" y="2"/>
                  <a:pt x="678" y="4"/>
                  <a:pt x="684" y="6"/>
                </a:cubicBezTo>
                <a:cubicBezTo>
                  <a:pt x="684" y="6"/>
                  <a:pt x="684" y="6"/>
                  <a:pt x="684" y="6"/>
                </a:cubicBezTo>
                <a:cubicBezTo>
                  <a:pt x="983" y="121"/>
                  <a:pt x="1161" y="255"/>
                  <a:pt x="1218" y="409"/>
                </a:cubicBezTo>
                <a:cubicBezTo>
                  <a:pt x="1223" y="424"/>
                  <a:pt x="1233" y="435"/>
                  <a:pt x="1247" y="443"/>
                </a:cubicBezTo>
                <a:cubicBezTo>
                  <a:pt x="1261" y="450"/>
                  <a:pt x="1276" y="453"/>
                  <a:pt x="1291" y="449"/>
                </a:cubicBezTo>
                <a:cubicBezTo>
                  <a:pt x="1422" y="420"/>
                  <a:pt x="1522" y="423"/>
                  <a:pt x="1593" y="457"/>
                </a:cubicBezTo>
                <a:cubicBezTo>
                  <a:pt x="1636" y="478"/>
                  <a:pt x="1668" y="511"/>
                  <a:pt x="1690" y="555"/>
                </a:cubicBezTo>
                <a:close/>
              </a:path>
            </a:pathLst>
          </a:custGeom>
          <a:solidFill>
            <a:schemeClr val="accent2"/>
          </a:solidFill>
          <a:ln w="9525">
            <a:noFill/>
            <a:round/>
          </a:ln>
        </p:spPr>
        <p:txBody>
          <a:bodyPr vert="horz" wrap="square" lIns="79405" tIns="39703" rIns="79405" bIns="39703"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8"/>
          <p:cNvSpPr/>
          <p:nvPr/>
        </p:nvSpPr>
        <p:spPr bwMode="auto">
          <a:xfrm>
            <a:off x="5199406" y="1982018"/>
            <a:ext cx="605649" cy="771403"/>
          </a:xfrm>
          <a:custGeom>
            <a:avLst/>
            <a:gdLst/>
            <a:ahLst/>
            <a:cxnLst>
              <a:cxn ang="0">
                <a:pos x="284" y="0"/>
              </a:cxn>
              <a:cxn ang="0">
                <a:pos x="593" y="900"/>
              </a:cxn>
              <a:cxn ang="0">
                <a:pos x="292" y="797"/>
              </a:cxn>
              <a:cxn ang="0">
                <a:pos x="0" y="364"/>
              </a:cxn>
              <a:cxn ang="0">
                <a:pos x="284" y="0"/>
              </a:cxn>
            </a:cxnLst>
            <a:rect l="0" t="0" r="r" b="b"/>
            <a:pathLst>
              <a:path w="707" h="900">
                <a:moveTo>
                  <a:pt x="284" y="0"/>
                </a:moveTo>
                <a:cubicBezTo>
                  <a:pt x="604" y="216"/>
                  <a:pt x="707" y="517"/>
                  <a:pt x="593" y="900"/>
                </a:cubicBezTo>
                <a:cubicBezTo>
                  <a:pt x="496" y="834"/>
                  <a:pt x="396" y="800"/>
                  <a:pt x="292" y="797"/>
                </a:cubicBezTo>
                <a:cubicBezTo>
                  <a:pt x="279" y="629"/>
                  <a:pt x="181" y="485"/>
                  <a:pt x="0" y="364"/>
                </a:cubicBezTo>
                <a:cubicBezTo>
                  <a:pt x="161" y="274"/>
                  <a:pt x="255" y="153"/>
                  <a:pt x="284" y="0"/>
                </a:cubicBezTo>
                <a:close/>
              </a:path>
            </a:pathLst>
          </a:custGeom>
          <a:solidFill>
            <a:schemeClr val="accent5"/>
          </a:solidFill>
          <a:ln w="9525">
            <a:noFill/>
            <a:round/>
          </a:ln>
        </p:spPr>
        <p:txBody>
          <a:bodyPr vert="horz" wrap="square" lIns="79405" tIns="39703" rIns="79405" bIns="39703"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9"/>
          <p:cNvSpPr/>
          <p:nvPr/>
        </p:nvSpPr>
        <p:spPr bwMode="auto">
          <a:xfrm>
            <a:off x="3963885" y="2312255"/>
            <a:ext cx="1725139" cy="1352825"/>
          </a:xfrm>
          <a:custGeom>
            <a:avLst/>
            <a:gdLst/>
            <a:ahLst/>
            <a:cxnLst>
              <a:cxn ang="0">
                <a:pos x="1678" y="541"/>
              </a:cxn>
              <a:cxn ang="0">
                <a:pos x="2005" y="648"/>
              </a:cxn>
              <a:cxn ang="0">
                <a:pos x="2006" y="648"/>
              </a:cxn>
              <a:cxn ang="0">
                <a:pos x="2009" y="651"/>
              </a:cxn>
              <a:cxn ang="0">
                <a:pos x="1428" y="1227"/>
              </a:cxn>
              <a:cxn ang="0">
                <a:pos x="1520" y="1543"/>
              </a:cxn>
              <a:cxn ang="0">
                <a:pos x="1520" y="1578"/>
              </a:cxn>
              <a:cxn ang="0">
                <a:pos x="963" y="1056"/>
              </a:cxn>
              <a:cxn ang="0">
                <a:pos x="634" y="1030"/>
              </a:cxn>
              <a:cxn ang="0">
                <a:pos x="599" y="1055"/>
              </a:cxn>
              <a:cxn ang="0">
                <a:pos x="0" y="898"/>
              </a:cxn>
              <a:cxn ang="0">
                <a:pos x="2" y="877"/>
              </a:cxn>
              <a:cxn ang="0">
                <a:pos x="5" y="834"/>
              </a:cxn>
              <a:cxn ang="0">
                <a:pos x="108" y="548"/>
              </a:cxn>
              <a:cxn ang="0">
                <a:pos x="179" y="510"/>
              </a:cxn>
              <a:cxn ang="0">
                <a:pos x="181" y="509"/>
              </a:cxn>
              <a:cxn ang="0">
                <a:pos x="181" y="509"/>
              </a:cxn>
              <a:cxn ang="0">
                <a:pos x="183" y="508"/>
              </a:cxn>
              <a:cxn ang="0">
                <a:pos x="435" y="462"/>
              </a:cxn>
              <a:cxn ang="0">
                <a:pos x="599" y="471"/>
              </a:cxn>
              <a:cxn ang="0">
                <a:pos x="792" y="425"/>
              </a:cxn>
              <a:cxn ang="0">
                <a:pos x="906" y="355"/>
              </a:cxn>
              <a:cxn ang="0">
                <a:pos x="1047" y="17"/>
              </a:cxn>
              <a:cxn ang="0">
                <a:pos x="1283" y="32"/>
              </a:cxn>
              <a:cxn ang="0">
                <a:pos x="1609" y="475"/>
              </a:cxn>
              <a:cxn ang="0">
                <a:pos x="1617" y="510"/>
              </a:cxn>
              <a:cxn ang="0">
                <a:pos x="1643" y="534"/>
              </a:cxn>
              <a:cxn ang="0">
                <a:pos x="1678" y="541"/>
              </a:cxn>
            </a:cxnLst>
            <a:rect l="0" t="0" r="r" b="b"/>
            <a:pathLst>
              <a:path w="2013" h="1578">
                <a:moveTo>
                  <a:pt x="1678" y="541"/>
                </a:moveTo>
                <a:cubicBezTo>
                  <a:pt x="1772" y="532"/>
                  <a:pt x="1881" y="568"/>
                  <a:pt x="2005" y="648"/>
                </a:cubicBezTo>
                <a:cubicBezTo>
                  <a:pt x="2000" y="645"/>
                  <a:pt x="2000" y="645"/>
                  <a:pt x="2006" y="648"/>
                </a:cubicBezTo>
                <a:cubicBezTo>
                  <a:pt x="2012" y="651"/>
                  <a:pt x="2013" y="652"/>
                  <a:pt x="2009" y="651"/>
                </a:cubicBezTo>
                <a:cubicBezTo>
                  <a:pt x="1987" y="975"/>
                  <a:pt x="1793" y="1167"/>
                  <a:pt x="1428" y="1227"/>
                </a:cubicBezTo>
                <a:cubicBezTo>
                  <a:pt x="1389" y="1326"/>
                  <a:pt x="1420" y="1432"/>
                  <a:pt x="1520" y="1543"/>
                </a:cubicBezTo>
                <a:cubicBezTo>
                  <a:pt x="1520" y="1578"/>
                  <a:pt x="1520" y="1578"/>
                  <a:pt x="1520" y="1578"/>
                </a:cubicBezTo>
                <a:cubicBezTo>
                  <a:pt x="1203" y="1534"/>
                  <a:pt x="1017" y="1360"/>
                  <a:pt x="963" y="1056"/>
                </a:cubicBezTo>
                <a:cubicBezTo>
                  <a:pt x="844" y="1099"/>
                  <a:pt x="734" y="1090"/>
                  <a:pt x="634" y="1030"/>
                </a:cubicBezTo>
                <a:cubicBezTo>
                  <a:pt x="623" y="1039"/>
                  <a:pt x="611" y="1047"/>
                  <a:pt x="599" y="1055"/>
                </a:cubicBezTo>
                <a:cubicBezTo>
                  <a:pt x="415" y="1175"/>
                  <a:pt x="215" y="1123"/>
                  <a:pt x="0" y="898"/>
                </a:cubicBezTo>
                <a:cubicBezTo>
                  <a:pt x="1" y="890"/>
                  <a:pt x="1" y="883"/>
                  <a:pt x="2" y="877"/>
                </a:cubicBezTo>
                <a:cubicBezTo>
                  <a:pt x="4" y="850"/>
                  <a:pt x="5" y="835"/>
                  <a:pt x="5" y="834"/>
                </a:cubicBezTo>
                <a:cubicBezTo>
                  <a:pt x="8" y="704"/>
                  <a:pt x="42" y="608"/>
                  <a:pt x="108" y="548"/>
                </a:cubicBezTo>
                <a:cubicBezTo>
                  <a:pt x="131" y="533"/>
                  <a:pt x="155" y="520"/>
                  <a:pt x="179" y="510"/>
                </a:cubicBezTo>
                <a:cubicBezTo>
                  <a:pt x="181" y="509"/>
                  <a:pt x="181" y="509"/>
                  <a:pt x="181" y="509"/>
                </a:cubicBezTo>
                <a:cubicBezTo>
                  <a:pt x="181" y="509"/>
                  <a:pt x="181" y="509"/>
                  <a:pt x="181" y="509"/>
                </a:cubicBezTo>
                <a:cubicBezTo>
                  <a:pt x="183" y="508"/>
                  <a:pt x="183" y="508"/>
                  <a:pt x="183" y="508"/>
                </a:cubicBezTo>
                <a:cubicBezTo>
                  <a:pt x="259" y="474"/>
                  <a:pt x="343" y="459"/>
                  <a:pt x="435" y="462"/>
                </a:cubicBezTo>
                <a:cubicBezTo>
                  <a:pt x="493" y="471"/>
                  <a:pt x="548" y="474"/>
                  <a:pt x="599" y="471"/>
                </a:cubicBezTo>
                <a:cubicBezTo>
                  <a:pt x="670" y="467"/>
                  <a:pt x="734" y="452"/>
                  <a:pt x="792" y="425"/>
                </a:cubicBezTo>
                <a:cubicBezTo>
                  <a:pt x="833" y="407"/>
                  <a:pt x="871" y="384"/>
                  <a:pt x="906" y="355"/>
                </a:cubicBezTo>
                <a:cubicBezTo>
                  <a:pt x="1020" y="262"/>
                  <a:pt x="1067" y="149"/>
                  <a:pt x="1047" y="17"/>
                </a:cubicBezTo>
                <a:cubicBezTo>
                  <a:pt x="1124" y="0"/>
                  <a:pt x="1203" y="5"/>
                  <a:pt x="1283" y="32"/>
                </a:cubicBezTo>
                <a:cubicBezTo>
                  <a:pt x="1503" y="150"/>
                  <a:pt x="1611" y="298"/>
                  <a:pt x="1609" y="475"/>
                </a:cubicBezTo>
                <a:cubicBezTo>
                  <a:pt x="1608" y="488"/>
                  <a:pt x="1611" y="499"/>
                  <a:pt x="1617" y="510"/>
                </a:cubicBezTo>
                <a:cubicBezTo>
                  <a:pt x="1624" y="520"/>
                  <a:pt x="1632" y="528"/>
                  <a:pt x="1643" y="534"/>
                </a:cubicBezTo>
                <a:cubicBezTo>
                  <a:pt x="1654" y="540"/>
                  <a:pt x="1666" y="542"/>
                  <a:pt x="1678" y="541"/>
                </a:cubicBezTo>
                <a:close/>
              </a:path>
            </a:pathLst>
          </a:custGeom>
          <a:solidFill>
            <a:schemeClr val="accent1"/>
          </a:solidFill>
          <a:ln w="9525">
            <a:noFill/>
            <a:round/>
          </a:ln>
        </p:spPr>
        <p:txBody>
          <a:bodyPr vert="horz" wrap="square" lIns="79405" tIns="39703" rIns="79405" bIns="39703"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0"/>
          <p:cNvSpPr/>
          <p:nvPr/>
        </p:nvSpPr>
        <p:spPr bwMode="auto">
          <a:xfrm>
            <a:off x="3256234" y="2489487"/>
            <a:ext cx="743354" cy="544445"/>
          </a:xfrm>
          <a:custGeom>
            <a:avLst/>
            <a:gdLst/>
            <a:ahLst/>
            <a:cxnLst>
              <a:cxn ang="0">
                <a:pos x="861" y="238"/>
              </a:cxn>
              <a:cxn ang="0">
                <a:pos x="855" y="242"/>
              </a:cxn>
              <a:cxn ang="0">
                <a:pos x="703" y="625"/>
              </a:cxn>
              <a:cxn ang="0">
                <a:pos x="703" y="631"/>
              </a:cxn>
              <a:cxn ang="0">
                <a:pos x="424" y="604"/>
              </a:cxn>
              <a:cxn ang="0">
                <a:pos x="21" y="245"/>
              </a:cxn>
              <a:cxn ang="0">
                <a:pos x="0" y="89"/>
              </a:cxn>
              <a:cxn ang="0">
                <a:pos x="32" y="74"/>
              </a:cxn>
              <a:cxn ang="0">
                <a:pos x="453" y="30"/>
              </a:cxn>
              <a:cxn ang="0">
                <a:pos x="867" y="234"/>
              </a:cxn>
              <a:cxn ang="0">
                <a:pos x="861" y="238"/>
              </a:cxn>
            </a:cxnLst>
            <a:rect l="0" t="0" r="r" b="b"/>
            <a:pathLst>
              <a:path w="867" h="635">
                <a:moveTo>
                  <a:pt x="861" y="238"/>
                </a:moveTo>
                <a:cubicBezTo>
                  <a:pt x="859" y="239"/>
                  <a:pt x="857" y="241"/>
                  <a:pt x="855" y="242"/>
                </a:cubicBezTo>
                <a:cubicBezTo>
                  <a:pt x="758" y="321"/>
                  <a:pt x="707" y="448"/>
                  <a:pt x="703" y="625"/>
                </a:cubicBezTo>
                <a:cubicBezTo>
                  <a:pt x="703" y="627"/>
                  <a:pt x="703" y="629"/>
                  <a:pt x="703" y="631"/>
                </a:cubicBezTo>
                <a:cubicBezTo>
                  <a:pt x="600" y="635"/>
                  <a:pt x="507" y="626"/>
                  <a:pt x="424" y="604"/>
                </a:cubicBezTo>
                <a:cubicBezTo>
                  <a:pt x="234" y="554"/>
                  <a:pt x="100" y="434"/>
                  <a:pt x="21" y="245"/>
                </a:cubicBezTo>
                <a:cubicBezTo>
                  <a:pt x="7" y="192"/>
                  <a:pt x="0" y="139"/>
                  <a:pt x="0" y="89"/>
                </a:cubicBezTo>
                <a:cubicBezTo>
                  <a:pt x="17" y="81"/>
                  <a:pt x="28" y="76"/>
                  <a:pt x="32" y="74"/>
                </a:cubicBezTo>
                <a:cubicBezTo>
                  <a:pt x="170" y="15"/>
                  <a:pt x="310" y="0"/>
                  <a:pt x="453" y="30"/>
                </a:cubicBezTo>
                <a:cubicBezTo>
                  <a:pt x="589" y="58"/>
                  <a:pt x="727" y="126"/>
                  <a:pt x="867" y="234"/>
                </a:cubicBezTo>
                <a:cubicBezTo>
                  <a:pt x="865" y="235"/>
                  <a:pt x="863" y="237"/>
                  <a:pt x="861" y="238"/>
                </a:cubicBezTo>
                <a:close/>
              </a:path>
            </a:pathLst>
          </a:custGeom>
          <a:solidFill>
            <a:schemeClr val="accent3"/>
          </a:solidFill>
          <a:ln w="9525">
            <a:noFill/>
            <a:round/>
          </a:ln>
        </p:spPr>
        <p:txBody>
          <a:bodyPr vert="horz" wrap="square" lIns="79405" tIns="39703" rIns="79405" bIns="39703"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57"/>
          <p:cNvSpPr/>
          <p:nvPr/>
        </p:nvSpPr>
        <p:spPr>
          <a:xfrm>
            <a:off x="4629195" y="2787505"/>
            <a:ext cx="661709" cy="661709"/>
          </a:xfrm>
          <a:prstGeom prst="ellipse">
            <a:avLst/>
          </a:prstGeom>
          <a:solidFill>
            <a:schemeClr val="bg1">
              <a:lumMod val="95000"/>
              <a:alpha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5291609" y="2187199"/>
            <a:ext cx="467963" cy="467963"/>
          </a:xfrm>
          <a:prstGeom prst="ellipse">
            <a:avLst/>
          </a:prstGeom>
          <a:solidFill>
            <a:schemeClr val="bg1">
              <a:lumMod val="95000"/>
              <a:alpha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59"/>
          <p:cNvSpPr/>
          <p:nvPr/>
        </p:nvSpPr>
        <p:spPr>
          <a:xfrm>
            <a:off x="3354968" y="1698066"/>
            <a:ext cx="608916" cy="608916"/>
          </a:xfrm>
          <a:prstGeom prst="ellipse">
            <a:avLst/>
          </a:prstGeom>
          <a:solidFill>
            <a:schemeClr val="bg1">
              <a:lumMod val="95000"/>
              <a:alpha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60"/>
          <p:cNvSpPr/>
          <p:nvPr/>
        </p:nvSpPr>
        <p:spPr>
          <a:xfrm>
            <a:off x="4629194" y="1464084"/>
            <a:ext cx="467963" cy="467963"/>
          </a:xfrm>
          <a:prstGeom prst="ellipse">
            <a:avLst/>
          </a:prstGeom>
          <a:solidFill>
            <a:schemeClr val="bg1">
              <a:lumMod val="95000"/>
              <a:alpha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Oval 61"/>
          <p:cNvSpPr/>
          <p:nvPr/>
        </p:nvSpPr>
        <p:spPr>
          <a:xfrm>
            <a:off x="3294451" y="2616528"/>
            <a:ext cx="467963" cy="467963"/>
          </a:xfrm>
          <a:prstGeom prst="ellipse">
            <a:avLst/>
          </a:prstGeom>
          <a:solidFill>
            <a:schemeClr val="bg1">
              <a:lumMod val="95000"/>
              <a:alpha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3" name="Straight Connector 62"/>
          <p:cNvCxnSpPr/>
          <p:nvPr/>
        </p:nvCxnSpPr>
        <p:spPr>
          <a:xfrm rot="10800000" flipV="1">
            <a:off x="4870453" y="1696687"/>
            <a:ext cx="781451" cy="137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0800000" flipV="1">
            <a:off x="5535808" y="2423565"/>
            <a:ext cx="781451" cy="137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flipV="1">
            <a:off x="2865508" y="2001835"/>
            <a:ext cx="781451" cy="137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2744028" y="2849822"/>
            <a:ext cx="781451" cy="137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a:off x="4948542" y="3119048"/>
            <a:ext cx="1310818" cy="2314"/>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9" name="Footer Text"/>
          <p:cNvSpPr txBox="1"/>
          <p:nvPr/>
        </p:nvSpPr>
        <p:spPr>
          <a:xfrm flipH="1">
            <a:off x="1637066" y="2744522"/>
            <a:ext cx="999433" cy="420298"/>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ooter Text"/>
          <p:cNvSpPr txBox="1"/>
          <p:nvPr/>
        </p:nvSpPr>
        <p:spPr>
          <a:xfrm flipH="1">
            <a:off x="1744595" y="1909387"/>
            <a:ext cx="999433" cy="420298"/>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ooter Text"/>
          <p:cNvSpPr txBox="1"/>
          <p:nvPr/>
        </p:nvSpPr>
        <p:spPr>
          <a:xfrm flipH="1">
            <a:off x="5754807" y="1561991"/>
            <a:ext cx="1014580" cy="420298"/>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ooter Text"/>
          <p:cNvSpPr txBox="1"/>
          <p:nvPr/>
        </p:nvSpPr>
        <p:spPr>
          <a:xfrm flipH="1">
            <a:off x="6395838" y="2277859"/>
            <a:ext cx="1014580" cy="420298"/>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ooter Text"/>
          <p:cNvSpPr txBox="1"/>
          <p:nvPr/>
        </p:nvSpPr>
        <p:spPr>
          <a:xfrm flipH="1">
            <a:off x="6337938" y="2989934"/>
            <a:ext cx="1014580" cy="420298"/>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1578220" y="3778268"/>
            <a:ext cx="512872" cy="367601"/>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sz="199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endParaRPr lang="en-US" sz="199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ooter Text"/>
          <p:cNvSpPr txBox="1"/>
          <p:nvPr/>
        </p:nvSpPr>
        <p:spPr>
          <a:xfrm>
            <a:off x="2490624" y="3801074"/>
            <a:ext cx="1871856" cy="210150"/>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 Placeholder 3"/>
          <p:cNvSpPr txBox="1"/>
          <p:nvPr/>
        </p:nvSpPr>
        <p:spPr>
          <a:xfrm>
            <a:off x="7032233" y="3778268"/>
            <a:ext cx="512872" cy="367601"/>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sz="199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65%</a:t>
            </a:r>
            <a:endParaRPr lang="en-US" sz="199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79"/>
          <p:cNvGrpSpPr/>
          <p:nvPr/>
        </p:nvGrpSpPr>
        <p:grpSpPr>
          <a:xfrm>
            <a:off x="2158329" y="3690425"/>
            <a:ext cx="230570" cy="494999"/>
            <a:chOff x="5458840" y="2803573"/>
            <a:chExt cx="265516" cy="570022"/>
          </a:xfrm>
          <a:solidFill>
            <a:schemeClr val="tx1">
              <a:lumMod val="25000"/>
              <a:lumOff val="75000"/>
            </a:schemeClr>
          </a:solidFill>
        </p:grpSpPr>
        <p:sp>
          <p:nvSpPr>
            <p:cNvPr id="78" name="Oval 98"/>
            <p:cNvSpPr>
              <a:spLocks noChangeArrowheads="1"/>
            </p:cNvSpPr>
            <p:nvPr/>
          </p:nvSpPr>
          <p:spPr bwMode="auto">
            <a:xfrm>
              <a:off x="5549821" y="2803573"/>
              <a:ext cx="85411" cy="85411"/>
            </a:xfrm>
            <a:prstGeom prst="ellipse">
              <a:avLst/>
            </a:prstGeom>
            <a:grpFill/>
            <a:ln w="9525">
              <a:noFill/>
              <a:round/>
            </a:ln>
          </p:spPr>
          <p:txBody>
            <a:bodyPr vert="horz" wrap="square" lIns="79405" tIns="39703" rIns="79405" bIns="39703" numCol="1" anchor="t" anchorCtr="0" compatLnSpc="1"/>
            <a:lstStyle/>
            <a:p>
              <a:pPr algn="just">
                <a:lnSpc>
                  <a:spcPct val="120000"/>
                </a:lnSpc>
              </a:pPr>
              <a:endParaRPr lang="en-US" sz="57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99"/>
            <p:cNvSpPr/>
            <p:nvPr/>
          </p:nvSpPr>
          <p:spPr bwMode="auto">
            <a:xfrm>
              <a:off x="5458840" y="2907551"/>
              <a:ext cx="265516" cy="466044"/>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79405" tIns="39703" rIns="79405" bIns="39703" numCol="1" anchor="t" anchorCtr="0" compatLnSpc="1"/>
            <a:lstStyle/>
            <a:p>
              <a:pPr algn="just">
                <a:lnSpc>
                  <a:spcPct val="120000"/>
                </a:lnSpc>
              </a:pPr>
              <a:endParaRPr lang="en-US" sz="57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82"/>
          <p:cNvGrpSpPr/>
          <p:nvPr/>
        </p:nvGrpSpPr>
        <p:grpSpPr>
          <a:xfrm>
            <a:off x="6789990" y="3688682"/>
            <a:ext cx="194774" cy="498483"/>
            <a:chOff x="5479451" y="3669116"/>
            <a:chExt cx="224294" cy="574034"/>
          </a:xfrm>
          <a:solidFill>
            <a:schemeClr val="tx1">
              <a:lumMod val="25000"/>
              <a:lumOff val="75000"/>
            </a:schemeClr>
          </a:solidFill>
        </p:grpSpPr>
        <p:sp>
          <p:nvSpPr>
            <p:cNvPr id="81" name="Freeform 96"/>
            <p:cNvSpPr/>
            <p:nvPr/>
          </p:nvSpPr>
          <p:spPr bwMode="auto">
            <a:xfrm>
              <a:off x="5479451" y="3766055"/>
              <a:ext cx="224294" cy="477095"/>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79405" tIns="39703" rIns="79405" bIns="39703" numCol="1" anchor="t" anchorCtr="0" compatLnSpc="1"/>
            <a:lstStyle/>
            <a:p>
              <a:pPr algn="just">
                <a:lnSpc>
                  <a:spcPct val="120000"/>
                </a:lnSpc>
              </a:pPr>
              <a:endParaRPr lang="en-US" sz="57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97"/>
            <p:cNvSpPr>
              <a:spLocks noChangeArrowheads="1"/>
            </p:cNvSpPr>
            <p:nvPr/>
          </p:nvSpPr>
          <p:spPr bwMode="auto">
            <a:xfrm>
              <a:off x="5545979" y="3669116"/>
              <a:ext cx="89338" cy="91237"/>
            </a:xfrm>
            <a:prstGeom prst="ellipse">
              <a:avLst/>
            </a:prstGeom>
            <a:grpFill/>
            <a:ln w="9525">
              <a:noFill/>
              <a:round/>
            </a:ln>
          </p:spPr>
          <p:txBody>
            <a:bodyPr vert="horz" wrap="square" lIns="79405" tIns="39703" rIns="79405" bIns="39703" numCol="1" anchor="t" anchorCtr="0" compatLnSpc="1"/>
            <a:lstStyle/>
            <a:p>
              <a:pPr algn="just">
                <a:lnSpc>
                  <a:spcPct val="120000"/>
                </a:lnSpc>
              </a:pPr>
              <a:endParaRPr lang="en-US" sz="57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Footer Text"/>
          <p:cNvSpPr txBox="1"/>
          <p:nvPr/>
        </p:nvSpPr>
        <p:spPr>
          <a:xfrm>
            <a:off x="4818880" y="3801074"/>
            <a:ext cx="1871856" cy="210150"/>
          </a:xfrm>
          <a:prstGeom prst="rect">
            <a:avLst/>
          </a:prstGeom>
          <a:noFill/>
        </p:spPr>
        <p:txBody>
          <a:bodyPr wrap="square" lIns="0" tIns="0" rIns="0" bIns="0" rtlCol="0">
            <a:spAutoFit/>
          </a:bodyPr>
          <a:lstStyle/>
          <a:p>
            <a:pPr algn="just" defTabSz="793750">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 presetClass="entr" presetSubtype="2" accel="50000" decel="5000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1+#ppt_w/2"/>
                                          </p:val>
                                        </p:tav>
                                        <p:tav tm="100000">
                                          <p:val>
                                            <p:strVal val="#ppt_x"/>
                                          </p:val>
                                        </p:tav>
                                      </p:tavLst>
                                    </p:anim>
                                    <p:anim calcmode="lin" valueType="num">
                                      <p:cBhvr additive="base">
                                        <p:cTn id="23" dur="500" fill="hold"/>
                                        <p:tgtEl>
                                          <p:spTgt spid="7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right)">
                                      <p:cBhvr>
                                        <p:cTn id="39" dur="500"/>
                                        <p:tgtEl>
                                          <p:spTgt spid="65"/>
                                        </p:tgtEl>
                                      </p:cBhvr>
                                    </p:animEffect>
                                  </p:childTnLst>
                                </p:cTn>
                              </p:par>
                              <p:par>
                                <p:cTn id="40" presetID="2" presetClass="entr" presetSubtype="8" accel="50000" decel="5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0-#ppt_w/2"/>
                                          </p:val>
                                        </p:tav>
                                        <p:tav tm="100000">
                                          <p:val>
                                            <p:strVal val="#ppt_x"/>
                                          </p:val>
                                        </p:tav>
                                      </p:tavLst>
                                    </p:anim>
                                    <p:anim calcmode="lin" valueType="num">
                                      <p:cBhvr additive="base">
                                        <p:cTn id="43" dur="500" fill="hold"/>
                                        <p:tgtEl>
                                          <p:spTgt spid="7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right)">
                                      <p:cBhvr>
                                        <p:cTn id="59" dur="500"/>
                                        <p:tgtEl>
                                          <p:spTgt spid="66"/>
                                        </p:tgtEl>
                                      </p:cBhvr>
                                    </p:animEffect>
                                  </p:childTnLst>
                                </p:cTn>
                              </p:par>
                              <p:par>
                                <p:cTn id="60" presetID="2" presetClass="entr" presetSubtype="8" accel="50000" decel="5000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fill="hold"/>
                                        <p:tgtEl>
                                          <p:spTgt spid="69"/>
                                        </p:tgtEl>
                                        <p:attrNameLst>
                                          <p:attrName>ppt_x</p:attrName>
                                        </p:attrNameLst>
                                      </p:cBhvr>
                                      <p:tavLst>
                                        <p:tav tm="0">
                                          <p:val>
                                            <p:strVal val="0-#ppt_w/2"/>
                                          </p:val>
                                        </p:tav>
                                        <p:tav tm="100000">
                                          <p:val>
                                            <p:strVal val="#ppt_x"/>
                                          </p:val>
                                        </p:tav>
                                      </p:tavLst>
                                    </p:anim>
                                    <p:anim calcmode="lin" valueType="num">
                                      <p:cBhvr additive="base">
                                        <p:cTn id="63" dur="500" fill="hold"/>
                                        <p:tgtEl>
                                          <p:spTgt spid="69"/>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fill="hold"/>
                                        <p:tgtEl>
                                          <p:spTgt spid="71"/>
                                        </p:tgtEl>
                                        <p:attrNameLst>
                                          <p:attrName>ppt_x</p:attrName>
                                        </p:attrNameLst>
                                      </p:cBhvr>
                                      <p:tavLst>
                                        <p:tav tm="0">
                                          <p:val>
                                            <p:strVal val="1+#ppt_w/2"/>
                                          </p:val>
                                        </p:tav>
                                        <p:tav tm="100000">
                                          <p:val>
                                            <p:strVal val="#ppt_x"/>
                                          </p:val>
                                        </p:tav>
                                      </p:tavLst>
                                    </p:anim>
                                    <p:anim calcmode="lin" valueType="num">
                                      <p:cBhvr additive="base">
                                        <p:cTn id="83" dur="500" fill="hold"/>
                                        <p:tgtEl>
                                          <p:spTgt spid="71"/>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6500"/>
                            </p:stCondLst>
                            <p:childTnLst>
                              <p:par>
                                <p:cTn id="91" presetID="53" presetClass="entr" presetSubtype="16"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childTnLst>
                          </p:cTn>
                        </p:par>
                        <p:par>
                          <p:cTn id="96" fill="hold">
                            <p:stCondLst>
                              <p:cond delay="7000"/>
                            </p:stCondLst>
                            <p:childTnLst>
                              <p:par>
                                <p:cTn id="97" presetID="22" presetClass="entr" presetSubtype="8"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1+#ppt_w/2"/>
                                          </p:val>
                                        </p:tav>
                                        <p:tav tm="100000">
                                          <p:val>
                                            <p:strVal val="#ppt_x"/>
                                          </p:val>
                                        </p:tav>
                                      </p:tavLst>
                                    </p:anim>
                                    <p:anim calcmode="lin" valueType="num">
                                      <p:cBhvr additive="base">
                                        <p:cTn id="103" dur="500" fill="hold"/>
                                        <p:tgtEl>
                                          <p:spTgt spid="72"/>
                                        </p:tgtEl>
                                        <p:attrNameLst>
                                          <p:attrName>ppt_y</p:attrName>
                                        </p:attrNameLst>
                                      </p:cBhvr>
                                      <p:tavLst>
                                        <p:tav tm="0">
                                          <p:val>
                                            <p:strVal val="#ppt_y"/>
                                          </p:val>
                                        </p:tav>
                                        <p:tav tm="100000">
                                          <p:val>
                                            <p:strVal val="#ppt_y"/>
                                          </p:val>
                                        </p:tav>
                                      </p:tavLst>
                                    </p:anim>
                                  </p:childTnLst>
                                </p:cTn>
                              </p:par>
                            </p:childTnLst>
                          </p:cTn>
                        </p:par>
                        <p:par>
                          <p:cTn id="104" fill="hold">
                            <p:stCondLst>
                              <p:cond delay="7500"/>
                            </p:stCondLst>
                            <p:childTnLst>
                              <p:par>
                                <p:cTn id="105" presetID="53" presetClass="entr" presetSubtype="16" fill="hold" nodeType="afterEffect">
                                  <p:stCondLst>
                                    <p:cond delay="0"/>
                                  </p:stCondLst>
                                  <p:childTnLst>
                                    <p:set>
                                      <p:cBhvr>
                                        <p:cTn id="106" dur="1" fill="hold">
                                          <p:stCondLst>
                                            <p:cond delay="0"/>
                                          </p:stCondLst>
                                        </p:cTn>
                                        <p:tgtEl>
                                          <p:spTgt spid="3"/>
                                        </p:tgtEl>
                                        <p:attrNameLst>
                                          <p:attrName>style.visibility</p:attrName>
                                        </p:attrNameLst>
                                      </p:cBhvr>
                                      <p:to>
                                        <p:strVal val="visible"/>
                                      </p:to>
                                    </p:set>
                                    <p:anim calcmode="lin" valueType="num">
                                      <p:cBhvr>
                                        <p:cTn id="107" dur="500" fill="hold"/>
                                        <p:tgtEl>
                                          <p:spTgt spid="3"/>
                                        </p:tgtEl>
                                        <p:attrNameLst>
                                          <p:attrName>ppt_w</p:attrName>
                                        </p:attrNameLst>
                                      </p:cBhvr>
                                      <p:tavLst>
                                        <p:tav tm="0">
                                          <p:val>
                                            <p:fltVal val="0"/>
                                          </p:val>
                                        </p:tav>
                                        <p:tav tm="100000">
                                          <p:val>
                                            <p:strVal val="#ppt_w"/>
                                          </p:val>
                                        </p:tav>
                                      </p:tavLst>
                                    </p:anim>
                                    <p:anim calcmode="lin" valueType="num">
                                      <p:cBhvr>
                                        <p:cTn id="108" dur="500" fill="hold"/>
                                        <p:tgtEl>
                                          <p:spTgt spid="3"/>
                                        </p:tgtEl>
                                        <p:attrNameLst>
                                          <p:attrName>ppt_h</p:attrName>
                                        </p:attrNameLst>
                                      </p:cBhvr>
                                      <p:tavLst>
                                        <p:tav tm="0">
                                          <p:val>
                                            <p:fltVal val="0"/>
                                          </p:val>
                                        </p:tav>
                                        <p:tav tm="100000">
                                          <p:val>
                                            <p:strVal val="#ppt_h"/>
                                          </p:val>
                                        </p:tav>
                                      </p:tavLst>
                                    </p:anim>
                                    <p:animEffect transition="in" filter="fade">
                                      <p:cBhvr>
                                        <p:cTn id="109" dur="500"/>
                                        <p:tgtEl>
                                          <p:spTgt spid="3"/>
                                        </p:tgtEl>
                                      </p:cBhvr>
                                    </p:animEffect>
                                  </p:childTnLst>
                                </p:cTn>
                              </p:par>
                            </p:childTnLst>
                          </p:cTn>
                        </p:par>
                        <p:par>
                          <p:cTn id="110" fill="hold">
                            <p:stCondLst>
                              <p:cond delay="8000"/>
                            </p:stCondLst>
                            <p:childTnLst>
                              <p:par>
                                <p:cTn id="111" presetID="22" presetClass="entr" presetSubtype="2"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right)">
                                      <p:cBhvr>
                                        <p:cTn id="113" dur="500"/>
                                        <p:tgtEl>
                                          <p:spTgt spid="8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 calcmode="lin" valueType="num">
                                      <p:cBhvr>
                                        <p:cTn id="116" dur="500" fill="hold"/>
                                        <p:tgtEl>
                                          <p:spTgt spid="76"/>
                                        </p:tgtEl>
                                        <p:attrNameLst>
                                          <p:attrName>ppt_w</p:attrName>
                                        </p:attrNameLst>
                                      </p:cBhvr>
                                      <p:tavLst>
                                        <p:tav tm="0">
                                          <p:val>
                                            <p:fltVal val="0"/>
                                          </p:val>
                                        </p:tav>
                                        <p:tav tm="100000">
                                          <p:val>
                                            <p:strVal val="#ppt_w"/>
                                          </p:val>
                                        </p:tav>
                                      </p:tavLst>
                                    </p:anim>
                                    <p:anim calcmode="lin" valueType="num">
                                      <p:cBhvr>
                                        <p:cTn id="117" dur="500" fill="hold"/>
                                        <p:tgtEl>
                                          <p:spTgt spid="76"/>
                                        </p:tgtEl>
                                        <p:attrNameLst>
                                          <p:attrName>ppt_h</p:attrName>
                                        </p:attrNameLst>
                                      </p:cBhvr>
                                      <p:tavLst>
                                        <p:tav tm="0">
                                          <p:val>
                                            <p:fltVal val="0"/>
                                          </p:val>
                                        </p:tav>
                                        <p:tav tm="100000">
                                          <p:val>
                                            <p:strVal val="#ppt_h"/>
                                          </p:val>
                                        </p:tav>
                                      </p:tavLst>
                                    </p:anim>
                                    <p:animEffect transition="in" filter="fade">
                                      <p:cBhvr>
                                        <p:cTn id="118" dur="500"/>
                                        <p:tgtEl>
                                          <p:spTgt spid="76"/>
                                        </p:tgtEl>
                                      </p:cBhvr>
                                    </p:animEffect>
                                  </p:childTnLst>
                                </p:cTn>
                              </p:par>
                            </p:childTnLst>
                          </p:cTn>
                        </p:par>
                        <p:par>
                          <p:cTn id="119" fill="hold">
                            <p:stCondLst>
                              <p:cond delay="8500"/>
                            </p:stCondLst>
                            <p:childTnLst>
                              <p:par>
                                <p:cTn id="120" presetID="53" presetClass="entr" presetSubtype="16" fill="hold" nodeType="afterEffect">
                                  <p:stCondLst>
                                    <p:cond delay="0"/>
                                  </p:stCondLst>
                                  <p:childTnLst>
                                    <p:set>
                                      <p:cBhvr>
                                        <p:cTn id="121" dur="1" fill="hold">
                                          <p:stCondLst>
                                            <p:cond delay="0"/>
                                          </p:stCondLst>
                                        </p:cTn>
                                        <p:tgtEl>
                                          <p:spTgt spid="2"/>
                                        </p:tgtEl>
                                        <p:attrNameLst>
                                          <p:attrName>style.visibility</p:attrName>
                                        </p:attrNameLst>
                                      </p:cBhvr>
                                      <p:to>
                                        <p:strVal val="visible"/>
                                      </p:to>
                                    </p:set>
                                    <p:anim calcmode="lin" valueType="num">
                                      <p:cBhvr>
                                        <p:cTn id="122" dur="500" fill="hold"/>
                                        <p:tgtEl>
                                          <p:spTgt spid="2"/>
                                        </p:tgtEl>
                                        <p:attrNameLst>
                                          <p:attrName>ppt_w</p:attrName>
                                        </p:attrNameLst>
                                      </p:cBhvr>
                                      <p:tavLst>
                                        <p:tav tm="0">
                                          <p:val>
                                            <p:fltVal val="0"/>
                                          </p:val>
                                        </p:tav>
                                        <p:tav tm="100000">
                                          <p:val>
                                            <p:strVal val="#ppt_w"/>
                                          </p:val>
                                        </p:tav>
                                      </p:tavLst>
                                    </p:anim>
                                    <p:anim calcmode="lin" valueType="num">
                                      <p:cBhvr>
                                        <p:cTn id="123" dur="500" fill="hold"/>
                                        <p:tgtEl>
                                          <p:spTgt spid="2"/>
                                        </p:tgtEl>
                                        <p:attrNameLst>
                                          <p:attrName>ppt_h</p:attrName>
                                        </p:attrNameLst>
                                      </p:cBhvr>
                                      <p:tavLst>
                                        <p:tav tm="0">
                                          <p:val>
                                            <p:fltVal val="0"/>
                                          </p:val>
                                        </p:tav>
                                        <p:tav tm="100000">
                                          <p:val>
                                            <p:strVal val="#ppt_h"/>
                                          </p:val>
                                        </p:tav>
                                      </p:tavLst>
                                    </p:anim>
                                    <p:animEffect transition="in" filter="fade">
                                      <p:cBhvr>
                                        <p:cTn id="124" dur="500"/>
                                        <p:tgtEl>
                                          <p:spTgt spid="2"/>
                                        </p:tgtEl>
                                      </p:cBhvr>
                                    </p:animEffect>
                                  </p:childTnLst>
                                </p:cTn>
                              </p:par>
                            </p:childTnLst>
                          </p:cTn>
                        </p:par>
                        <p:par>
                          <p:cTn id="125" fill="hold">
                            <p:stCondLst>
                              <p:cond delay="9000"/>
                            </p:stCondLst>
                            <p:childTnLst>
                              <p:par>
                                <p:cTn id="126" presetID="22" presetClass="entr" presetSubtype="8" fill="hold" grpId="0" nodeType="afterEffect">
                                  <p:stCondLst>
                                    <p:cond delay="0"/>
                                  </p:stCondLst>
                                  <p:childTnLst>
                                    <p:set>
                                      <p:cBhvr>
                                        <p:cTn id="127" dur="1" fill="hold">
                                          <p:stCondLst>
                                            <p:cond delay="0"/>
                                          </p:stCondLst>
                                        </p:cTn>
                                        <p:tgtEl>
                                          <p:spTgt spid="75"/>
                                        </p:tgtEl>
                                        <p:attrNameLst>
                                          <p:attrName>style.visibility</p:attrName>
                                        </p:attrNameLst>
                                      </p:cBhvr>
                                      <p:to>
                                        <p:strVal val="visible"/>
                                      </p:to>
                                    </p:set>
                                    <p:animEffect transition="in" filter="wipe(left)">
                                      <p:cBhvr>
                                        <p:cTn id="128" dur="500"/>
                                        <p:tgtEl>
                                          <p:spTgt spid="75"/>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1" grpId="0" animBg="1"/>
      <p:bldP spid="52" grpId="0" animBg="1"/>
      <p:bldP spid="53" grpId="0" animBg="1"/>
      <p:bldP spid="58" grpId="0" animBg="1"/>
      <p:bldP spid="59" grpId="0" animBg="1"/>
      <p:bldP spid="60" grpId="0" animBg="1"/>
      <p:bldP spid="61" grpId="0" animBg="1"/>
      <p:bldP spid="62" grpId="0" animBg="1"/>
      <p:bldP spid="69" grpId="0"/>
      <p:bldP spid="70" grpId="0"/>
      <p:bldP spid="71" grpId="0"/>
      <p:bldP spid="72" grpId="0"/>
      <p:bldP spid="73" grpId="0"/>
      <p:bldP spid="74" grpId="0"/>
      <p:bldP spid="75" grpId="0"/>
      <p:bldP spid="76" grpId="0"/>
      <p:bldP spid="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01 130"/>
          <p:cNvSpPr/>
          <p:nvPr>
            <p:custDataLst>
              <p:tags r:id="rId1"/>
            </p:custDataLst>
          </p:nvPr>
        </p:nvSpPr>
        <p:spPr>
          <a:xfrm>
            <a:off x="3586079" y="1407922"/>
            <a:ext cx="1168269" cy="116462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5" name="PA_01 134"/>
          <p:cNvGrpSpPr/>
          <p:nvPr>
            <p:custDataLst>
              <p:tags r:id="rId2"/>
            </p:custDataLst>
          </p:nvPr>
        </p:nvGrpSpPr>
        <p:grpSpPr>
          <a:xfrm>
            <a:off x="3707904" y="1460292"/>
            <a:ext cx="1008112" cy="1004966"/>
            <a:chOff x="3768359" y="1725446"/>
            <a:chExt cx="1930605" cy="1930605"/>
          </a:xfrm>
        </p:grpSpPr>
        <p:sp>
          <p:nvSpPr>
            <p:cNvPr id="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Oval 5"/>
            <p:cNvSpPr>
              <a:spLocks noChangeArrowheads="1"/>
            </p:cNvSpPr>
            <p:nvPr/>
          </p:nvSpPr>
          <p:spPr bwMode="auto">
            <a:xfrm>
              <a:off x="3823758" y="1780845"/>
              <a:ext cx="1819806" cy="1819807"/>
            </a:xfrm>
            <a:prstGeom prst="ellipse">
              <a:avLst/>
            </a:prstGeom>
            <a:solidFill>
              <a:schemeClr val="accent1"/>
            </a:solidFill>
            <a:ln>
              <a:noFill/>
            </a:ln>
            <a:effectLst>
              <a:innerShdw blurRad="88900" dist="50800" dir="16200000">
                <a:prstClr val="black">
                  <a:alpha val="38000"/>
                </a:prstClr>
              </a:innerShdw>
            </a:effectLst>
          </p:spPr>
          <p:txBody>
            <a:bodyPr vert="horz" wrap="square" lIns="91419" tIns="45709" rIns="91419" bIns="45709" numCol="1" anchor="t" anchorCtr="0" compatLnSpc="1"/>
            <a:lstStyle/>
            <a:p>
              <a:endParaRPr lang="zh-CN" altLang="en-US">
                <a:solidFill>
                  <a:prstClr val="black"/>
                </a:solidFill>
              </a:endParaRPr>
            </a:p>
          </p:txBody>
        </p:sp>
      </p:grpSp>
      <p:sp>
        <p:nvSpPr>
          <p:cNvPr id="8" name="PA_01 146"/>
          <p:cNvSpPr/>
          <p:nvPr>
            <p:custDataLst>
              <p:tags r:id="rId3"/>
            </p:custDataLst>
          </p:nvPr>
        </p:nvSpPr>
        <p:spPr>
          <a:xfrm>
            <a:off x="3879330" y="1678475"/>
            <a:ext cx="694998" cy="570033"/>
          </a:xfrm>
          <a:prstGeom prst="rect">
            <a:avLst/>
          </a:prstGeom>
          <a:effectLst/>
        </p:spPr>
        <p:txBody>
          <a:bodyPr wrap="square" lIns="76840" tIns="38420" rIns="76840" bIns="38420">
            <a:spAutoFit/>
          </a:bodyPr>
          <a:lstStyle/>
          <a:p>
            <a:pPr algn="ctr"/>
            <a:r>
              <a:rPr lang="en-US" altLang="zh-CN"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rPr>
              <a:t>04</a:t>
            </a:r>
            <a:endParaRPr lang="zh-CN" altLang="en-US" sz="3200" b="1" dirty="0">
              <a:solidFill>
                <a:schemeClr val="bg1"/>
              </a:solidFill>
              <a:effectLst>
                <a:outerShdw blurRad="38100" dist="38100" dir="2700000" algn="tl">
                  <a:srgbClr val="000000">
                    <a:alpha val="43137"/>
                  </a:srgbClr>
                </a:outerShdw>
              </a:effectLst>
              <a:latin typeface="DFKai-SB" panose="03000509000000000000" pitchFamily="65" charset="-120"/>
              <a:ea typeface="DFKai-SB" panose="03000509000000000000" pitchFamily="65" charset="-120"/>
            </a:endParaRPr>
          </a:p>
        </p:txBody>
      </p:sp>
      <p:sp>
        <p:nvSpPr>
          <p:cNvPr id="9" name="矩形 8"/>
          <p:cNvSpPr/>
          <p:nvPr/>
        </p:nvSpPr>
        <p:spPr>
          <a:xfrm>
            <a:off x="2846136" y="2782024"/>
            <a:ext cx="2808312" cy="438592"/>
          </a:xfrm>
          <a:prstGeom prst="rect">
            <a:avLst/>
          </a:prstGeom>
        </p:spPr>
        <p:txBody>
          <a:bodyPr wrap="square" lIns="68589" tIns="34295" rIns="68589" bIns="34295">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投资回报</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2162060" y="3347926"/>
            <a:ext cx="4464496" cy="484758"/>
          </a:xfrm>
          <a:prstGeom prst="rect">
            <a:avLst/>
          </a:prstGeom>
        </p:spPr>
        <p:txBody>
          <a:bodyPr wrap="square" lIns="68589" tIns="34295" rIns="68589" bIns="34295">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50" fill="hold"/>
                                        <p:tgtEl>
                                          <p:spTgt spid="8"/>
                                        </p:tgtEl>
                                        <p:attrNameLst>
                                          <p:attrName>ppt_w</p:attrName>
                                        </p:attrNameLst>
                                      </p:cBhvr>
                                      <p:tavLst>
                                        <p:tav tm="0">
                                          <p:val>
                                            <p:fltVal val="0"/>
                                          </p:val>
                                        </p:tav>
                                        <p:tav tm="100000">
                                          <p:val>
                                            <p:strVal val="#ppt_w"/>
                                          </p:val>
                                        </p:tav>
                                      </p:tavLst>
                                    </p:anim>
                                    <p:anim calcmode="lin" valueType="num">
                                      <p:cBhvr>
                                        <p:cTn id="20" dur="250" fill="hold"/>
                                        <p:tgtEl>
                                          <p:spTgt spid="8"/>
                                        </p:tgtEl>
                                        <p:attrNameLst>
                                          <p:attrName>ppt_h</p:attrName>
                                        </p:attrNameLst>
                                      </p:cBhvr>
                                      <p:tavLst>
                                        <p:tav tm="0">
                                          <p:val>
                                            <p:fltVal val="0"/>
                                          </p:val>
                                        </p:tav>
                                        <p:tav tm="100000">
                                          <p:val>
                                            <p:strVal val="#ppt_h"/>
                                          </p:val>
                                        </p:tav>
                                      </p:tavLst>
                                    </p:anim>
                                    <p:animEffect transition="in" filter="fade">
                                      <p:cBhvr>
                                        <p:cTn id="21" dur="250"/>
                                        <p:tgtEl>
                                          <p:spTgt spid="8"/>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2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31" presetClass="exit" presetSubtype="0" fill="hold" grpId="1" nodeType="withEffect">
                                  <p:stCondLst>
                                    <p:cond delay="0"/>
                                  </p:stCondLst>
                                  <p:childTnLst>
                                    <p:anim calcmode="lin" valueType="num">
                                      <p:cBhvr>
                                        <p:cTn id="29" dur="250"/>
                                        <p:tgtEl>
                                          <p:spTgt spid="9"/>
                                        </p:tgtEl>
                                        <p:attrNameLst>
                                          <p:attrName>ppt_w</p:attrName>
                                        </p:attrNameLst>
                                      </p:cBhvr>
                                      <p:tavLst>
                                        <p:tav tm="0">
                                          <p:val>
                                            <p:strVal val="ppt_w"/>
                                          </p:val>
                                        </p:tav>
                                        <p:tav tm="100000">
                                          <p:val>
                                            <p:fltVal val="0"/>
                                          </p:val>
                                        </p:tav>
                                      </p:tavLst>
                                    </p:anim>
                                    <p:anim calcmode="lin" valueType="num">
                                      <p:cBhvr>
                                        <p:cTn id="30" dur="250"/>
                                        <p:tgtEl>
                                          <p:spTgt spid="9"/>
                                        </p:tgtEl>
                                        <p:attrNameLst>
                                          <p:attrName>ppt_h</p:attrName>
                                        </p:attrNameLst>
                                      </p:cBhvr>
                                      <p:tavLst>
                                        <p:tav tm="0">
                                          <p:val>
                                            <p:strVal val="ppt_h"/>
                                          </p:val>
                                        </p:tav>
                                        <p:tav tm="100000">
                                          <p:val>
                                            <p:fltVal val="0"/>
                                          </p:val>
                                        </p:tav>
                                      </p:tavLst>
                                    </p:anim>
                                    <p:anim calcmode="lin" valueType="num">
                                      <p:cBhvr>
                                        <p:cTn id="31" dur="250"/>
                                        <p:tgtEl>
                                          <p:spTgt spid="9"/>
                                        </p:tgtEl>
                                        <p:attrNameLst>
                                          <p:attrName>style.rotation</p:attrName>
                                        </p:attrNameLst>
                                      </p:cBhvr>
                                      <p:tavLst>
                                        <p:tav tm="0">
                                          <p:val>
                                            <p:fltVal val="0"/>
                                          </p:val>
                                        </p:tav>
                                        <p:tav tm="100000">
                                          <p:val>
                                            <p:fltVal val="90"/>
                                          </p:val>
                                        </p:tav>
                                      </p:tavLst>
                                    </p:anim>
                                    <p:animEffect transition="out" filter="fade">
                                      <p:cBhvr>
                                        <p:cTn id="32" dur="250"/>
                                        <p:tgtEl>
                                          <p:spTgt spid="9"/>
                                        </p:tgtEl>
                                      </p:cBhvr>
                                    </p:animEffect>
                                    <p:set>
                                      <p:cBhvr>
                                        <p:cTn id="33" dur="1" fill="hold">
                                          <p:stCondLst>
                                            <p:cond delay="249"/>
                                          </p:stCondLst>
                                        </p:cTn>
                                        <p:tgtEl>
                                          <p:spTgt spid="9"/>
                                        </p:tgtEl>
                                        <p:attrNameLst>
                                          <p:attrName>style.visibility</p:attrName>
                                        </p:attrNameLst>
                                      </p:cBhvr>
                                      <p:to>
                                        <p:strVal val="hidden"/>
                                      </p:to>
                                    </p:set>
                                  </p:childTnLst>
                                </p:cTn>
                              </p:par>
                              <p:par>
                                <p:cTn id="34" presetID="31" presetClass="exit" presetSubtype="0" fill="hold" grpId="1" nodeType="withEffect">
                                  <p:stCondLst>
                                    <p:cond delay="0"/>
                                  </p:stCondLst>
                                  <p:childTnLst>
                                    <p:anim calcmode="lin" valueType="num">
                                      <p:cBhvr>
                                        <p:cTn id="35" dur="250"/>
                                        <p:tgtEl>
                                          <p:spTgt spid="10"/>
                                        </p:tgtEl>
                                        <p:attrNameLst>
                                          <p:attrName>ppt_w</p:attrName>
                                        </p:attrNameLst>
                                      </p:cBhvr>
                                      <p:tavLst>
                                        <p:tav tm="0">
                                          <p:val>
                                            <p:strVal val="ppt_w"/>
                                          </p:val>
                                        </p:tav>
                                        <p:tav tm="100000">
                                          <p:val>
                                            <p:fltVal val="0"/>
                                          </p:val>
                                        </p:tav>
                                      </p:tavLst>
                                    </p:anim>
                                    <p:anim calcmode="lin" valueType="num">
                                      <p:cBhvr>
                                        <p:cTn id="36" dur="250"/>
                                        <p:tgtEl>
                                          <p:spTgt spid="10"/>
                                        </p:tgtEl>
                                        <p:attrNameLst>
                                          <p:attrName>ppt_h</p:attrName>
                                        </p:attrNameLst>
                                      </p:cBhvr>
                                      <p:tavLst>
                                        <p:tav tm="0">
                                          <p:val>
                                            <p:strVal val="ppt_h"/>
                                          </p:val>
                                        </p:tav>
                                        <p:tav tm="100000">
                                          <p:val>
                                            <p:fltVal val="0"/>
                                          </p:val>
                                        </p:tav>
                                      </p:tavLst>
                                    </p:anim>
                                    <p:anim calcmode="lin" valueType="num">
                                      <p:cBhvr>
                                        <p:cTn id="37" dur="250"/>
                                        <p:tgtEl>
                                          <p:spTgt spid="10"/>
                                        </p:tgtEl>
                                        <p:attrNameLst>
                                          <p:attrName>style.rotation</p:attrName>
                                        </p:attrNameLst>
                                      </p:cBhvr>
                                      <p:tavLst>
                                        <p:tav tm="0">
                                          <p:val>
                                            <p:fltVal val="0"/>
                                          </p:val>
                                        </p:tav>
                                        <p:tav tm="100000">
                                          <p:val>
                                            <p:fltVal val="90"/>
                                          </p:val>
                                        </p:tav>
                                      </p:tavLst>
                                    </p:anim>
                                    <p:animEffect transition="out" filter="fade">
                                      <p:cBhvr>
                                        <p:cTn id="38" dur="250"/>
                                        <p:tgtEl>
                                          <p:spTgt spid="10"/>
                                        </p:tgtEl>
                                      </p:cBhvr>
                                    </p:animEffect>
                                    <p:set>
                                      <p:cBhvr>
                                        <p:cTn id="39" dur="1" fill="hold">
                                          <p:stCondLst>
                                            <p:cond delay="2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9" grpId="1"/>
      <p:bldP spid="10" grpId="0"/>
      <p:bldP spid="1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309619" y="3269376"/>
            <a:ext cx="1423955" cy="1644271"/>
            <a:chOff x="1745929" y="3901525"/>
            <a:chExt cx="1898360" cy="2192192"/>
          </a:xfrm>
        </p:grpSpPr>
        <p:grpSp>
          <p:nvGrpSpPr>
            <p:cNvPr id="3"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4"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1" fmla="*/ 0 w 2371726"/>
                    <a:gd name="connsiteY0-2" fmla="*/ 937261 h 937261"/>
                    <a:gd name="connsiteX1-3" fmla="*/ 576261 w 2371726"/>
                    <a:gd name="connsiteY1-4" fmla="*/ 937261 h 937261"/>
                    <a:gd name="connsiteX2-5" fmla="*/ 576261 w 2371726"/>
                    <a:gd name="connsiteY2-6" fmla="*/ 937261 h 937261"/>
                    <a:gd name="connsiteX3-7" fmla="*/ 2371726 w 2371726"/>
                    <a:gd name="connsiteY3-8" fmla="*/ 937261 h 937261"/>
                    <a:gd name="connsiteX4-9" fmla="*/ 2151128 w 2371726"/>
                    <a:gd name="connsiteY4-10" fmla="*/ 4 h 937261"/>
                    <a:gd name="connsiteX5-11" fmla="*/ 609600 w 2371726"/>
                    <a:gd name="connsiteY5-12" fmla="*/ 1 h 937261"/>
                    <a:gd name="connsiteX6-13" fmla="*/ 609600 w 2371726"/>
                    <a:gd name="connsiteY6-14" fmla="*/ 0 h 937261"/>
                    <a:gd name="connsiteX7-15" fmla="*/ 33339 w 2371726"/>
                    <a:gd name="connsiteY7-16" fmla="*/ 0 h 937261"/>
                    <a:gd name="connsiteX8" fmla="*/ 0 w 2371726"/>
                    <a:gd name="connsiteY8" fmla="*/ 937261 h 937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1" fmla="*/ 0 w 2371726"/>
                    <a:gd name="connsiteY0-2" fmla="*/ 937261 h 937261"/>
                    <a:gd name="connsiteX1-3" fmla="*/ 576261 w 2371726"/>
                    <a:gd name="connsiteY1-4" fmla="*/ 937261 h 937261"/>
                    <a:gd name="connsiteX2-5" fmla="*/ 576261 w 2371726"/>
                    <a:gd name="connsiteY2-6" fmla="*/ 937261 h 937261"/>
                    <a:gd name="connsiteX3-7" fmla="*/ 2371726 w 2371726"/>
                    <a:gd name="connsiteY3-8" fmla="*/ 937261 h 937261"/>
                    <a:gd name="connsiteX4-9" fmla="*/ 2151128 w 2371726"/>
                    <a:gd name="connsiteY4-10" fmla="*/ 4 h 937261"/>
                    <a:gd name="connsiteX5-11" fmla="*/ 609600 w 2371726"/>
                    <a:gd name="connsiteY5-12" fmla="*/ 1 h 937261"/>
                    <a:gd name="connsiteX6-13" fmla="*/ 609600 w 2371726"/>
                    <a:gd name="connsiteY6-14" fmla="*/ 0 h 937261"/>
                    <a:gd name="connsiteX7-15" fmla="*/ 33339 w 2371726"/>
                    <a:gd name="connsiteY7-16" fmla="*/ 0 h 937261"/>
                    <a:gd name="connsiteX8" fmla="*/ 0 w 2371726"/>
                    <a:gd name="connsiteY8" fmla="*/ 937261 h 937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1" fmla="*/ 0 w 962526"/>
                <a:gd name="connsiteY0-2" fmla="*/ 533400 h 533400"/>
                <a:gd name="connsiteX1-3" fmla="*/ 962526 w 962526"/>
                <a:gd name="connsiteY1-4" fmla="*/ 304800 h 533400"/>
                <a:gd name="connsiteX2-5" fmla="*/ 12700 w 962526"/>
                <a:gd name="connsiteY2-6" fmla="*/ 0 h 533400"/>
                <a:gd name="connsiteX3-7" fmla="*/ 0 w 962526"/>
                <a:gd name="connsiteY3-8" fmla="*/ 533400 h 533400"/>
              </a:gdLst>
              <a:ahLst/>
              <a:cxnLst>
                <a:cxn ang="0">
                  <a:pos x="connsiteX0-1" y="connsiteY0-2"/>
                </a:cxn>
                <a:cxn ang="0">
                  <a:pos x="connsiteX1-3" y="connsiteY1-4"/>
                </a:cxn>
                <a:cxn ang="0">
                  <a:pos x="connsiteX2-5" y="connsiteY2-6"/>
                </a:cxn>
                <a:cxn ang="0">
                  <a:pos x="connsiteX3-7" y="connsiteY3-8"/>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lstStyle/>
            <a:p>
              <a:endParaRPr lang="zh-CN" altLang="en-US" sz="1015">
                <a:solidFill>
                  <a:prstClr val="black"/>
                </a:solidFill>
              </a:endParaRPr>
            </a:p>
          </p:txBody>
        </p:sp>
        <p:grpSp>
          <p:nvGrpSpPr>
            <p:cNvPr id="8"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chemeClr val="tx1">
                        <a:lumMod val="75000"/>
                        <a:lumOff val="25000"/>
                      </a:schemeClr>
                    </a:solidFill>
                    <a:latin typeface="Hiragino Sans GB W6" panose="020B0600000000000000" pitchFamily="34" charset="-122"/>
                    <a:ea typeface="Hiragino Sans GB W6" panose="020B0600000000000000" pitchFamily="34" charset="-122"/>
                  </a:rPr>
                  <a:t>A</a:t>
                </a:r>
                <a:endParaRPr lang="zh-CN" altLang="en-US" sz="3000"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chemeClr val="tx1">
                        <a:lumMod val="75000"/>
                        <a:lumOff val="25000"/>
                      </a:schemeClr>
                    </a:solidFill>
                    <a:latin typeface="Hiragino Sans GB W6" panose="020B0600000000000000" pitchFamily="34" charset="-122"/>
                    <a:ea typeface="Hiragino Sans GB W6" panose="020B0600000000000000" pitchFamily="34" charset="-122"/>
                  </a:rPr>
                  <a:t>OPTION</a:t>
                </a:r>
                <a:endParaRPr lang="zh-CN" altLang="en-US" sz="825"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grpSp>
      </p:grpSp>
      <p:grpSp>
        <p:nvGrpSpPr>
          <p:cNvPr id="9" name="组合 22"/>
          <p:cNvGrpSpPr/>
          <p:nvPr/>
        </p:nvGrpSpPr>
        <p:grpSpPr>
          <a:xfrm>
            <a:off x="2592068" y="2539072"/>
            <a:ext cx="1426999" cy="2374575"/>
            <a:chOff x="3455639" y="2927861"/>
            <a:chExt cx="1902417" cy="3165856"/>
          </a:xfrm>
        </p:grpSpPr>
        <p:grpSp>
          <p:nvGrpSpPr>
            <p:cNvPr id="13"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16"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1" fmla="*/ 0 w 962526"/>
                <a:gd name="connsiteY0-2" fmla="*/ 533400 h 533400"/>
                <a:gd name="connsiteX1-3" fmla="*/ 962526 w 962526"/>
                <a:gd name="connsiteY1-4" fmla="*/ 304800 h 533400"/>
                <a:gd name="connsiteX2-5" fmla="*/ 12700 w 962526"/>
                <a:gd name="connsiteY2-6" fmla="*/ 0 h 533400"/>
                <a:gd name="connsiteX3-7" fmla="*/ 0 w 962526"/>
                <a:gd name="connsiteY3-8" fmla="*/ 533400 h 533400"/>
              </a:gdLst>
              <a:ahLst/>
              <a:cxnLst>
                <a:cxn ang="0">
                  <a:pos x="connsiteX0-1" y="connsiteY0-2"/>
                </a:cxn>
                <a:cxn ang="0">
                  <a:pos x="connsiteX1-3" y="connsiteY1-4"/>
                </a:cxn>
                <a:cxn ang="0">
                  <a:pos x="connsiteX2-5" y="connsiteY2-6"/>
                </a:cxn>
                <a:cxn ang="0">
                  <a:pos x="connsiteX3-7" y="connsiteY3-8"/>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lstStyle/>
            <a:p>
              <a:endParaRPr lang="zh-CN" altLang="en-US" sz="1015">
                <a:solidFill>
                  <a:prstClr val="black"/>
                </a:solidFill>
              </a:endParaRPr>
            </a:p>
          </p:txBody>
        </p:sp>
        <p:grpSp>
          <p:nvGrpSpPr>
            <p:cNvPr id="23"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chemeClr val="tx1">
                        <a:lumMod val="75000"/>
                        <a:lumOff val="25000"/>
                      </a:schemeClr>
                    </a:solidFill>
                    <a:latin typeface="Hiragino Sans GB W6" panose="020B0600000000000000" pitchFamily="34" charset="-122"/>
                    <a:ea typeface="Hiragino Sans GB W6" panose="020B0600000000000000" pitchFamily="34" charset="-122"/>
                  </a:rPr>
                  <a:t>B</a:t>
                </a:r>
                <a:endParaRPr lang="zh-CN" altLang="en-US" sz="3000"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chemeClr val="tx1">
                        <a:lumMod val="75000"/>
                        <a:lumOff val="25000"/>
                      </a:schemeClr>
                    </a:solidFill>
                    <a:latin typeface="Hiragino Sans GB W6" panose="020B0600000000000000" pitchFamily="34" charset="-122"/>
                    <a:ea typeface="Hiragino Sans GB W6" panose="020B0600000000000000" pitchFamily="34" charset="-122"/>
                  </a:rPr>
                  <a:t>OPTION</a:t>
                </a:r>
                <a:endParaRPr lang="zh-CN" altLang="en-US" sz="825"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grpSp>
      </p:grpSp>
      <p:grpSp>
        <p:nvGrpSpPr>
          <p:cNvPr id="24" name="组合 37"/>
          <p:cNvGrpSpPr/>
          <p:nvPr/>
        </p:nvGrpSpPr>
        <p:grpSpPr>
          <a:xfrm>
            <a:off x="3867777" y="1739432"/>
            <a:ext cx="1430687" cy="317421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8"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1" fmla="*/ 0 w 962526"/>
                <a:gd name="connsiteY0-2" fmla="*/ 533400 h 533400"/>
                <a:gd name="connsiteX1-3" fmla="*/ 962526 w 962526"/>
                <a:gd name="connsiteY1-4" fmla="*/ 304800 h 533400"/>
                <a:gd name="connsiteX2-5" fmla="*/ 12700 w 962526"/>
                <a:gd name="connsiteY2-6" fmla="*/ 0 h 533400"/>
                <a:gd name="connsiteX3-7" fmla="*/ 0 w 962526"/>
                <a:gd name="connsiteY3-8" fmla="*/ 533400 h 533400"/>
              </a:gdLst>
              <a:ahLst/>
              <a:cxnLst>
                <a:cxn ang="0">
                  <a:pos x="connsiteX0-1" y="connsiteY0-2"/>
                </a:cxn>
                <a:cxn ang="0">
                  <a:pos x="connsiteX1-3" y="connsiteY1-4"/>
                </a:cxn>
                <a:cxn ang="0">
                  <a:pos x="connsiteX2-5" y="connsiteY2-6"/>
                </a:cxn>
                <a:cxn ang="0">
                  <a:pos x="connsiteX3-7" y="connsiteY3-8"/>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lstStyle/>
            <a:p>
              <a:endParaRPr lang="zh-CN" altLang="en-US" sz="1015">
                <a:solidFill>
                  <a:prstClr val="black"/>
                </a:solidFill>
              </a:endParaRPr>
            </a:p>
          </p:txBody>
        </p:sp>
        <p:grpSp>
          <p:nvGrpSpPr>
            <p:cNvPr id="35"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chemeClr val="tx1">
                        <a:lumMod val="75000"/>
                        <a:lumOff val="25000"/>
                      </a:schemeClr>
                    </a:solidFill>
                    <a:latin typeface="Hiragino Sans GB W6" panose="020B0600000000000000" pitchFamily="34" charset="-122"/>
                    <a:ea typeface="Hiragino Sans GB W6" panose="020B0600000000000000" pitchFamily="34" charset="-122"/>
                  </a:rPr>
                  <a:t>C</a:t>
                </a:r>
                <a:endParaRPr lang="zh-CN" altLang="en-US" sz="3000"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chemeClr val="tx1">
                        <a:lumMod val="75000"/>
                        <a:lumOff val="25000"/>
                      </a:schemeClr>
                    </a:solidFill>
                    <a:latin typeface="Hiragino Sans GB W6" panose="020B0600000000000000" pitchFamily="34" charset="-122"/>
                    <a:ea typeface="Hiragino Sans GB W6" panose="020B0600000000000000" pitchFamily="34" charset="-122"/>
                  </a:rPr>
                  <a:t>OPTION</a:t>
                </a:r>
                <a:endParaRPr lang="zh-CN" altLang="en-US" sz="825"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grpSp>
      </p:grpSp>
      <p:grpSp>
        <p:nvGrpSpPr>
          <p:cNvPr id="38" name="组合 51"/>
          <p:cNvGrpSpPr/>
          <p:nvPr/>
        </p:nvGrpSpPr>
        <p:grpSpPr>
          <a:xfrm>
            <a:off x="5150228" y="2539072"/>
            <a:ext cx="1415471" cy="2374575"/>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grpSp>
          <p:nvGrpSpPr>
            <p:cNvPr id="42"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47"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1" fmla="*/ 0 w 962526"/>
                <a:gd name="connsiteY0-2" fmla="*/ 533400 h 533400"/>
                <a:gd name="connsiteX1-3" fmla="*/ 962526 w 962526"/>
                <a:gd name="connsiteY1-4" fmla="*/ 304800 h 533400"/>
                <a:gd name="connsiteX2-5" fmla="*/ 12700 w 962526"/>
                <a:gd name="connsiteY2-6" fmla="*/ 0 h 533400"/>
                <a:gd name="connsiteX3-7" fmla="*/ 0 w 962526"/>
                <a:gd name="connsiteY3-8" fmla="*/ 533400 h 533400"/>
              </a:gdLst>
              <a:ahLst/>
              <a:cxnLst>
                <a:cxn ang="0">
                  <a:pos x="connsiteX0-1" y="connsiteY0-2"/>
                </a:cxn>
                <a:cxn ang="0">
                  <a:pos x="connsiteX1-3" y="connsiteY1-4"/>
                </a:cxn>
                <a:cxn ang="0">
                  <a:pos x="connsiteX2-5" y="connsiteY2-6"/>
                </a:cxn>
                <a:cxn ang="0">
                  <a:pos x="connsiteX3-7" y="connsiteY3-8"/>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lstStyle/>
            <a:p>
              <a:endParaRPr lang="zh-CN" altLang="en-US" sz="1015">
                <a:solidFill>
                  <a:prstClr val="black"/>
                </a:solidFill>
              </a:endParaRPr>
            </a:p>
          </p:txBody>
        </p:sp>
        <p:grpSp>
          <p:nvGrpSpPr>
            <p:cNvPr id="52"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chemeClr val="tx1">
                        <a:lumMod val="75000"/>
                        <a:lumOff val="25000"/>
                      </a:schemeClr>
                    </a:solidFill>
                    <a:latin typeface="Hiragino Sans GB W6" panose="020B0600000000000000" pitchFamily="34" charset="-122"/>
                    <a:ea typeface="Hiragino Sans GB W6" panose="020B0600000000000000" pitchFamily="34" charset="-122"/>
                  </a:rPr>
                  <a:t>D</a:t>
                </a:r>
                <a:endParaRPr lang="zh-CN" altLang="en-US" sz="3000"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chemeClr val="tx1">
                        <a:lumMod val="75000"/>
                        <a:lumOff val="25000"/>
                      </a:schemeClr>
                    </a:solidFill>
                    <a:latin typeface="Hiragino Sans GB W6" panose="020B0600000000000000" pitchFamily="34" charset="-122"/>
                    <a:ea typeface="Hiragino Sans GB W6" panose="020B0600000000000000" pitchFamily="34" charset="-122"/>
                  </a:rPr>
                  <a:t>OPTION</a:t>
                </a:r>
                <a:endParaRPr lang="zh-CN" altLang="en-US" sz="825"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grpSp>
      </p:grpSp>
      <p:grpSp>
        <p:nvGrpSpPr>
          <p:cNvPr id="54" name="组合 66"/>
          <p:cNvGrpSpPr/>
          <p:nvPr/>
        </p:nvGrpSpPr>
        <p:grpSpPr>
          <a:xfrm>
            <a:off x="6433547" y="3269376"/>
            <a:ext cx="1407215" cy="1644271"/>
            <a:chOff x="8576944" y="3901525"/>
            <a:chExt cx="1876042" cy="2192192"/>
          </a:xfrm>
        </p:grpSpPr>
        <p:grpSp>
          <p:nvGrpSpPr>
            <p:cNvPr id="57"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64"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1" fmla="*/ 0 w 2371726"/>
                    <a:gd name="connsiteY0-2" fmla="*/ 937261 h 937261"/>
                    <a:gd name="connsiteX1-3" fmla="*/ 576261 w 2371726"/>
                    <a:gd name="connsiteY1-4" fmla="*/ 937261 h 937261"/>
                    <a:gd name="connsiteX2-5" fmla="*/ 576261 w 2371726"/>
                    <a:gd name="connsiteY2-6" fmla="*/ 937261 h 937261"/>
                    <a:gd name="connsiteX3-7" fmla="*/ 2371726 w 2371726"/>
                    <a:gd name="connsiteY3-8" fmla="*/ 937261 h 937261"/>
                    <a:gd name="connsiteX4-9" fmla="*/ 2151128 w 2371726"/>
                    <a:gd name="connsiteY4-10" fmla="*/ 4 h 937261"/>
                    <a:gd name="connsiteX5-11" fmla="*/ 609600 w 2371726"/>
                    <a:gd name="connsiteY5-12" fmla="*/ 1 h 937261"/>
                    <a:gd name="connsiteX6-13" fmla="*/ 609600 w 2371726"/>
                    <a:gd name="connsiteY6-14" fmla="*/ 0 h 937261"/>
                    <a:gd name="connsiteX7-15" fmla="*/ 33339 w 2371726"/>
                    <a:gd name="connsiteY7-16" fmla="*/ 0 h 937261"/>
                    <a:gd name="connsiteX8" fmla="*/ 0 w 2371726"/>
                    <a:gd name="connsiteY8" fmla="*/ 937261 h 937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1" fmla="*/ 0 w 2371726"/>
                    <a:gd name="connsiteY0-2" fmla="*/ 937261 h 937261"/>
                    <a:gd name="connsiteX1-3" fmla="*/ 576261 w 2371726"/>
                    <a:gd name="connsiteY1-4" fmla="*/ 937261 h 937261"/>
                    <a:gd name="connsiteX2-5" fmla="*/ 576261 w 2371726"/>
                    <a:gd name="connsiteY2-6" fmla="*/ 937261 h 937261"/>
                    <a:gd name="connsiteX3-7" fmla="*/ 2371726 w 2371726"/>
                    <a:gd name="connsiteY3-8" fmla="*/ 937261 h 937261"/>
                    <a:gd name="connsiteX4-9" fmla="*/ 2151128 w 2371726"/>
                    <a:gd name="connsiteY4-10" fmla="*/ 4 h 937261"/>
                    <a:gd name="connsiteX5-11" fmla="*/ 609600 w 2371726"/>
                    <a:gd name="connsiteY5-12" fmla="*/ 1 h 937261"/>
                    <a:gd name="connsiteX6-13" fmla="*/ 609600 w 2371726"/>
                    <a:gd name="connsiteY6-14" fmla="*/ 0 h 937261"/>
                    <a:gd name="connsiteX7-15" fmla="*/ 33339 w 2371726"/>
                    <a:gd name="connsiteY7-16" fmla="*/ 0 h 937261"/>
                    <a:gd name="connsiteX8" fmla="*/ 0 w 2371726"/>
                    <a:gd name="connsiteY8" fmla="*/ 937261 h 937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1" fmla="*/ 0 w 889200"/>
                    <a:gd name="connsiteY0-2" fmla="*/ 937261 h 937261"/>
                    <a:gd name="connsiteX1-3" fmla="*/ 42348 w 889200"/>
                    <a:gd name="connsiteY1-4" fmla="*/ 0 h 937261"/>
                    <a:gd name="connsiteX2-5" fmla="*/ 791851 w 889200"/>
                    <a:gd name="connsiteY2-6" fmla="*/ 6350 h 937261"/>
                    <a:gd name="connsiteX3-7" fmla="*/ 889200 w 889200"/>
                    <a:gd name="connsiteY3-8" fmla="*/ 937261 h 937261"/>
                    <a:gd name="connsiteX4-9" fmla="*/ 0 w 889200"/>
                    <a:gd name="connsiteY4-10" fmla="*/ 937261 h 937261"/>
                    <a:gd name="connsiteX0-11" fmla="*/ 0 w 889200"/>
                    <a:gd name="connsiteY0-12" fmla="*/ 937261 h 937261"/>
                    <a:gd name="connsiteX1-13" fmla="*/ 42348 w 889200"/>
                    <a:gd name="connsiteY1-14" fmla="*/ 0 h 937261"/>
                    <a:gd name="connsiteX2-15" fmla="*/ 804554 w 889200"/>
                    <a:gd name="connsiteY2-16" fmla="*/ 6350 h 937261"/>
                    <a:gd name="connsiteX3-17" fmla="*/ 889200 w 889200"/>
                    <a:gd name="connsiteY3-18" fmla="*/ 937261 h 937261"/>
                    <a:gd name="connsiteX4-19" fmla="*/ 0 w 889200"/>
                    <a:gd name="connsiteY4-20" fmla="*/ 937261 h 937261"/>
                    <a:gd name="connsiteX0-21" fmla="*/ 0 w 889200"/>
                    <a:gd name="connsiteY0-22" fmla="*/ 937261 h 937261"/>
                    <a:gd name="connsiteX1-23" fmla="*/ 42348 w 889200"/>
                    <a:gd name="connsiteY1-24" fmla="*/ 0 h 937261"/>
                    <a:gd name="connsiteX2-25" fmla="*/ 760107 w 889200"/>
                    <a:gd name="connsiteY2-26" fmla="*/ 6350 h 937261"/>
                    <a:gd name="connsiteX3-27" fmla="*/ 889200 w 889200"/>
                    <a:gd name="connsiteY3-28" fmla="*/ 937261 h 937261"/>
                    <a:gd name="connsiteX4-29" fmla="*/ 0 w 889200"/>
                    <a:gd name="connsiteY4-30" fmla="*/ 937261 h 937261"/>
                    <a:gd name="connsiteX0-31" fmla="*/ 0 w 889200"/>
                    <a:gd name="connsiteY0-32" fmla="*/ 937261 h 937261"/>
                    <a:gd name="connsiteX1-33" fmla="*/ 42348 w 889200"/>
                    <a:gd name="connsiteY1-34" fmla="*/ 0 h 937261"/>
                    <a:gd name="connsiteX2-35" fmla="*/ 804560 w 889200"/>
                    <a:gd name="connsiteY2-36" fmla="*/ 6350 h 937261"/>
                    <a:gd name="connsiteX3-37" fmla="*/ 889200 w 889200"/>
                    <a:gd name="connsiteY3-38" fmla="*/ 937261 h 937261"/>
                    <a:gd name="connsiteX4-39" fmla="*/ 0 w 889200"/>
                    <a:gd name="connsiteY4-40" fmla="*/ 937261 h 937261"/>
                    <a:gd name="connsiteX0-41" fmla="*/ 0 w 889200"/>
                    <a:gd name="connsiteY0-42" fmla="*/ 937262 h 937262"/>
                    <a:gd name="connsiteX1-43" fmla="*/ 32826 w 889200"/>
                    <a:gd name="connsiteY1-44" fmla="*/ 0 h 937262"/>
                    <a:gd name="connsiteX2-45" fmla="*/ 804560 w 889200"/>
                    <a:gd name="connsiteY2-46" fmla="*/ 6351 h 937262"/>
                    <a:gd name="connsiteX3-47" fmla="*/ 889200 w 889200"/>
                    <a:gd name="connsiteY3-48" fmla="*/ 937262 h 937262"/>
                    <a:gd name="connsiteX4-49" fmla="*/ 0 w 889200"/>
                    <a:gd name="connsiteY4-50" fmla="*/ 937262 h 937262"/>
                    <a:gd name="connsiteX0-51" fmla="*/ 0 w 889200"/>
                    <a:gd name="connsiteY0-52" fmla="*/ 940436 h 940436"/>
                    <a:gd name="connsiteX1-53" fmla="*/ 32826 w 889200"/>
                    <a:gd name="connsiteY1-54" fmla="*/ 3174 h 940436"/>
                    <a:gd name="connsiteX2-55" fmla="*/ 807735 w 889200"/>
                    <a:gd name="connsiteY2-56" fmla="*/ 0 h 940436"/>
                    <a:gd name="connsiteX3-57" fmla="*/ 889200 w 889200"/>
                    <a:gd name="connsiteY3-58" fmla="*/ 940436 h 940436"/>
                    <a:gd name="connsiteX4-59" fmla="*/ 0 w 889200"/>
                    <a:gd name="connsiteY4-60" fmla="*/ 940436 h 9404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9200" h="940436">
                      <a:moveTo>
                        <a:pt x="0" y="940436"/>
                      </a:moveTo>
                      <a:lnTo>
                        <a:pt x="32826" y="3174"/>
                      </a:lnTo>
                      <a:lnTo>
                        <a:pt x="807735" y="0"/>
                      </a:lnTo>
                      <a:lnTo>
                        <a:pt x="889200" y="940436"/>
                      </a:lnTo>
                      <a:lnTo>
                        <a:pt x="0" y="9404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1" fmla="*/ 0 w 962526"/>
                <a:gd name="connsiteY0-2" fmla="*/ 533400 h 533400"/>
                <a:gd name="connsiteX1-3" fmla="*/ 962526 w 962526"/>
                <a:gd name="connsiteY1-4" fmla="*/ 304800 h 533400"/>
                <a:gd name="connsiteX2-5" fmla="*/ 12700 w 962526"/>
                <a:gd name="connsiteY2-6" fmla="*/ 0 h 533400"/>
                <a:gd name="connsiteX3-7" fmla="*/ 0 w 962526"/>
                <a:gd name="connsiteY3-8" fmla="*/ 533400 h 533400"/>
              </a:gdLst>
              <a:ahLst/>
              <a:cxnLst>
                <a:cxn ang="0">
                  <a:pos x="connsiteX0-1" y="connsiteY0-2"/>
                </a:cxn>
                <a:cxn ang="0">
                  <a:pos x="connsiteX1-3" y="connsiteY1-4"/>
                </a:cxn>
                <a:cxn ang="0">
                  <a:pos x="connsiteX2-5" y="connsiteY2-6"/>
                </a:cxn>
                <a:cxn ang="0">
                  <a:pos x="connsiteX3-7" y="connsiteY3-8"/>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67"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68"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chemeClr val="tx1">
                        <a:lumMod val="75000"/>
                        <a:lumOff val="25000"/>
                      </a:schemeClr>
                    </a:solidFill>
                    <a:latin typeface="Hiragino Sans GB W6" panose="020B0600000000000000" pitchFamily="34" charset="-122"/>
                    <a:ea typeface="Hiragino Sans GB W6" panose="020B0600000000000000" pitchFamily="34" charset="-122"/>
                  </a:rPr>
                  <a:t>E</a:t>
                </a:r>
                <a:endParaRPr lang="zh-CN" altLang="en-US" sz="3000"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chemeClr val="tx1">
                        <a:lumMod val="75000"/>
                        <a:lumOff val="25000"/>
                      </a:schemeClr>
                    </a:solidFill>
                    <a:latin typeface="Hiragino Sans GB W6" panose="020B0600000000000000" pitchFamily="34" charset="-122"/>
                    <a:ea typeface="Hiragino Sans GB W6" panose="020B0600000000000000" pitchFamily="34" charset="-122"/>
                  </a:rPr>
                  <a:t>OPTION</a:t>
                </a:r>
                <a:endParaRPr lang="zh-CN" altLang="en-US" sz="825" dirty="0">
                  <a:solidFill>
                    <a:schemeClr val="tx1">
                      <a:lumMod val="75000"/>
                      <a:lumOff val="25000"/>
                    </a:schemeClr>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2" y="2514451"/>
            <a:ext cx="999003" cy="27699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文本框 87"/>
          <p:cNvSpPr txBox="1"/>
          <p:nvPr/>
        </p:nvSpPr>
        <p:spPr>
          <a:xfrm>
            <a:off x="6636007" y="2514451"/>
            <a:ext cx="999003" cy="27699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文本框 89"/>
          <p:cNvSpPr txBox="1"/>
          <p:nvPr/>
        </p:nvSpPr>
        <p:spPr>
          <a:xfrm>
            <a:off x="5342820" y="1755811"/>
            <a:ext cx="999003" cy="27699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91"/>
          <p:cNvSpPr txBox="1"/>
          <p:nvPr/>
        </p:nvSpPr>
        <p:spPr>
          <a:xfrm>
            <a:off x="2685357" y="1755811"/>
            <a:ext cx="999003" cy="27699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93"/>
          <p:cNvSpPr txBox="1"/>
          <p:nvPr/>
        </p:nvSpPr>
        <p:spPr>
          <a:xfrm>
            <a:off x="4059115" y="971184"/>
            <a:ext cx="999003" cy="27699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文本框 23"/>
          <p:cNvSpPr txBox="1"/>
          <p:nvPr/>
        </p:nvSpPr>
        <p:spPr>
          <a:xfrm>
            <a:off x="1385233" y="2818057"/>
            <a:ext cx="941209" cy="45257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89" name="文本框 23"/>
          <p:cNvSpPr txBox="1"/>
          <p:nvPr/>
        </p:nvSpPr>
        <p:spPr>
          <a:xfrm>
            <a:off x="2733574" y="2054865"/>
            <a:ext cx="941209" cy="45257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0" name="文本框 23"/>
          <p:cNvSpPr txBox="1"/>
          <p:nvPr/>
        </p:nvSpPr>
        <p:spPr>
          <a:xfrm>
            <a:off x="4099498" y="1281782"/>
            <a:ext cx="941209" cy="45257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1" name="文本框 23"/>
          <p:cNvSpPr txBox="1"/>
          <p:nvPr/>
        </p:nvSpPr>
        <p:spPr>
          <a:xfrm>
            <a:off x="5382196" y="2061453"/>
            <a:ext cx="941209" cy="45257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2" name="文本框 23"/>
          <p:cNvSpPr txBox="1"/>
          <p:nvPr/>
        </p:nvSpPr>
        <p:spPr>
          <a:xfrm>
            <a:off x="6655522" y="2764388"/>
            <a:ext cx="941209" cy="45257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3" name="文本框 32"/>
          <p:cNvSpPr txBox="1"/>
          <p:nvPr/>
        </p:nvSpPr>
        <p:spPr>
          <a:xfrm>
            <a:off x="5371598" y="2658079"/>
            <a:ext cx="895841" cy="4156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5"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8" y="3380714"/>
            <a:ext cx="895841" cy="4156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5"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6" y="1832451"/>
            <a:ext cx="895841" cy="4156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5"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9" y="2621834"/>
            <a:ext cx="895841" cy="4156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5"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6" y="3380714"/>
            <a:ext cx="895841" cy="4156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5"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down)">
                                      <p:cBhvr>
                                        <p:cTn id="23" dur="500"/>
                                        <p:tgtEl>
                                          <p:spTgt spid="54"/>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bwMode="auto">
          <a:xfrm>
            <a:off x="6039961" y="2572544"/>
            <a:ext cx="297640" cy="297748"/>
            <a:chOff x="0" y="0"/>
            <a:chExt cx="812800" cy="812800"/>
          </a:xfrm>
        </p:grpSpPr>
        <p:sp>
          <p:nvSpPr>
            <p:cNvPr id="3" name="椭圆 32"/>
            <p:cNvSpPr>
              <a:spLocks noChangeArrowheads="1"/>
            </p:cNvSpPr>
            <p:nvPr/>
          </p:nvSpPr>
          <p:spPr bwMode="auto">
            <a:xfrm>
              <a:off x="0" y="0"/>
              <a:ext cx="812800" cy="8128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4"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5" name="组合 34"/>
          <p:cNvGrpSpPr/>
          <p:nvPr/>
        </p:nvGrpSpPr>
        <p:grpSpPr bwMode="auto">
          <a:xfrm>
            <a:off x="2839736" y="2572544"/>
            <a:ext cx="297640" cy="297748"/>
            <a:chOff x="0" y="0"/>
            <a:chExt cx="812800" cy="812800"/>
          </a:xfrm>
        </p:grpSpPr>
        <p:sp>
          <p:nvSpPr>
            <p:cNvPr id="6" name="椭圆 35"/>
            <p:cNvSpPr>
              <a:spLocks noChangeArrowheads="1"/>
            </p:cNvSpPr>
            <p:nvPr/>
          </p:nvSpPr>
          <p:spPr bwMode="auto">
            <a:xfrm>
              <a:off x="0" y="0"/>
              <a:ext cx="812800" cy="8128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7"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8" name="组合 37"/>
          <p:cNvGrpSpPr/>
          <p:nvPr/>
        </p:nvGrpSpPr>
        <p:grpSpPr bwMode="auto">
          <a:xfrm>
            <a:off x="4423181" y="1115199"/>
            <a:ext cx="297640" cy="297748"/>
            <a:chOff x="0" y="0"/>
            <a:chExt cx="812800" cy="812800"/>
          </a:xfrm>
        </p:grpSpPr>
        <p:sp>
          <p:nvSpPr>
            <p:cNvPr id="9" name="椭圆 38"/>
            <p:cNvSpPr>
              <a:spLocks noChangeArrowheads="1"/>
            </p:cNvSpPr>
            <p:nvPr/>
          </p:nvSpPr>
          <p:spPr bwMode="auto">
            <a:xfrm>
              <a:off x="0" y="0"/>
              <a:ext cx="812800" cy="8128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0"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1" name="组合 40"/>
          <p:cNvGrpSpPr/>
          <p:nvPr/>
        </p:nvGrpSpPr>
        <p:grpSpPr bwMode="auto">
          <a:xfrm>
            <a:off x="4423181" y="4009228"/>
            <a:ext cx="297640" cy="297748"/>
            <a:chOff x="0" y="0"/>
            <a:chExt cx="812800" cy="812800"/>
          </a:xfrm>
        </p:grpSpPr>
        <p:sp>
          <p:nvSpPr>
            <p:cNvPr id="12" name="椭圆 41"/>
            <p:cNvSpPr>
              <a:spLocks noChangeArrowheads="1"/>
            </p:cNvSpPr>
            <p:nvPr/>
          </p:nvSpPr>
          <p:spPr bwMode="auto">
            <a:xfrm>
              <a:off x="0" y="0"/>
              <a:ext cx="812800" cy="8128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3"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4" name="组合 66"/>
          <p:cNvGrpSpPr/>
          <p:nvPr/>
        </p:nvGrpSpPr>
        <p:grpSpPr bwMode="auto">
          <a:xfrm>
            <a:off x="3067294" y="1219838"/>
            <a:ext cx="3009414" cy="3012686"/>
            <a:chOff x="0" y="0"/>
            <a:chExt cx="4392474" cy="4393594"/>
          </a:xfrm>
        </p:grpSpPr>
        <p:grpSp>
          <p:nvGrpSpPr>
            <p:cNvPr id="15" name="组合 44"/>
            <p:cNvGrpSpPr/>
            <p:nvPr/>
          </p:nvGrpSpPr>
          <p:grpSpPr bwMode="auto">
            <a:xfrm>
              <a:off x="0" y="0"/>
              <a:ext cx="4392474" cy="4393594"/>
              <a:chOff x="0" y="0"/>
              <a:chExt cx="4392474" cy="4393594"/>
            </a:xfrm>
          </p:grpSpPr>
          <p:grpSp>
            <p:nvGrpSpPr>
              <p:cNvPr id="20" name="组合 30"/>
              <p:cNvGrpSpPr/>
              <p:nvPr/>
            </p:nvGrpSpPr>
            <p:grpSpPr bwMode="auto">
              <a:xfrm>
                <a:off x="0" y="0"/>
                <a:ext cx="4392474" cy="4393594"/>
                <a:chOff x="0" y="0"/>
                <a:chExt cx="4392474" cy="4393594"/>
              </a:xfrm>
            </p:grpSpPr>
            <p:sp>
              <p:nvSpPr>
                <p:cNvPr id="22"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3"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4"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5"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6"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7"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8"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1"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16" name="文本框 62"/>
            <p:cNvSpPr txBox="1">
              <a:spLocks noChangeArrowheads="1"/>
            </p:cNvSpPr>
            <p:nvPr/>
          </p:nvSpPr>
          <p:spPr bwMode="auto">
            <a:xfrm>
              <a:off x="1194648" y="923099"/>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01</a:t>
              </a:r>
              <a:endParaRPr lang="zh-CN" altLang="en-US" sz="2000" dirty="0">
                <a:solidFill>
                  <a:schemeClr val="bg1"/>
                </a:solidFill>
                <a:latin typeface="Arial" panose="020B0604020202020204" pitchFamily="34" charset="0"/>
              </a:endParaRPr>
            </a:p>
          </p:txBody>
        </p:sp>
        <p:sp>
          <p:nvSpPr>
            <p:cNvPr id="17" name="文本框 63"/>
            <p:cNvSpPr txBox="1">
              <a:spLocks noChangeArrowheads="1"/>
            </p:cNvSpPr>
            <p:nvPr/>
          </p:nvSpPr>
          <p:spPr bwMode="auto">
            <a:xfrm>
              <a:off x="939878" y="2659858"/>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04</a:t>
              </a:r>
              <a:endParaRPr lang="zh-CN" altLang="en-US" sz="2000" dirty="0">
                <a:solidFill>
                  <a:schemeClr val="bg1"/>
                </a:solidFill>
                <a:latin typeface="Arial" panose="020B0604020202020204" pitchFamily="34" charset="0"/>
              </a:endParaRPr>
            </a:p>
          </p:txBody>
        </p:sp>
        <p:sp>
          <p:nvSpPr>
            <p:cNvPr id="18" name="文本框 64"/>
            <p:cNvSpPr txBox="1">
              <a:spLocks noChangeArrowheads="1"/>
            </p:cNvSpPr>
            <p:nvPr/>
          </p:nvSpPr>
          <p:spPr bwMode="auto">
            <a:xfrm>
              <a:off x="2599880" y="2894696"/>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03</a:t>
              </a:r>
              <a:endParaRPr lang="zh-CN" altLang="en-US" sz="2000" dirty="0">
                <a:solidFill>
                  <a:schemeClr val="bg1"/>
                </a:solidFill>
                <a:latin typeface="Arial" panose="020B0604020202020204" pitchFamily="34" charset="0"/>
              </a:endParaRPr>
            </a:p>
          </p:txBody>
        </p:sp>
        <p:sp>
          <p:nvSpPr>
            <p:cNvPr id="19" name="文本框 65"/>
            <p:cNvSpPr txBox="1">
              <a:spLocks noChangeArrowheads="1"/>
            </p:cNvSpPr>
            <p:nvPr/>
          </p:nvSpPr>
          <p:spPr bwMode="auto">
            <a:xfrm>
              <a:off x="2913357" y="1212607"/>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1pPr>
              <a:lvl2pPr marL="742950" indent="-28575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2pPr>
              <a:lvl3pPr marL="11430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3pPr>
              <a:lvl4pPr marL="16002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4pPr>
              <a:lvl5pPr marL="2057400" indent="-228600" eaLnBrk="0" hangingPunct="0">
                <a:defRPr>
                  <a:solidFill>
                    <a:schemeClr val="tx1"/>
                  </a:solidFill>
                  <a:latin typeface="Calibri" panose="020F0502020204030204" pitchFamily="34" charset="0"/>
                  <a:ea typeface="微软雅黑 Light" panose="020B0502040204020203" charset="-122"/>
                  <a:cs typeface="微软雅黑 Light" panose="020B0502040204020203"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charset="-122"/>
                  <a:cs typeface="微软雅黑 Light" panose="020B0502040204020203" charset="-122"/>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02</a:t>
              </a:r>
              <a:endParaRPr lang="zh-CN" altLang="en-US" sz="2000" dirty="0">
                <a:solidFill>
                  <a:schemeClr val="bg1"/>
                </a:solidFill>
                <a:latin typeface="Arial" panose="020B0604020202020204" pitchFamily="34" charset="0"/>
              </a:endParaRPr>
            </a:p>
          </p:txBody>
        </p:sp>
      </p:grpSp>
      <p:sp>
        <p:nvSpPr>
          <p:cNvPr id="29" name="TextBox 23"/>
          <p:cNvSpPr txBox="1"/>
          <p:nvPr/>
        </p:nvSpPr>
        <p:spPr>
          <a:xfrm>
            <a:off x="1858099" y="1327754"/>
            <a:ext cx="1835812" cy="527332"/>
          </a:xfrm>
          <a:prstGeom prst="rect">
            <a:avLst/>
          </a:prstGeom>
          <a:noFill/>
        </p:spPr>
        <p:txBody>
          <a:bodyPr wrap="square" lIns="65032" tIns="32516" rIns="65032" bIns="32516" rtlCol="0">
            <a:spAutoFit/>
          </a:bodyPr>
          <a:lstStyle/>
          <a:p>
            <a:pPr algn="r">
              <a:lnSpc>
                <a:spcPct val="15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2541230" y="1024372"/>
            <a:ext cx="1208552" cy="281111"/>
          </a:xfrm>
          <a:prstGeom prst="rect">
            <a:avLst/>
          </a:prstGeom>
          <a:noFill/>
        </p:spPr>
        <p:txBody>
          <a:bodyPr wrap="none" lIns="65032" tIns="32516" rIns="65032" bIns="32516"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23"/>
          <p:cNvSpPr txBox="1"/>
          <p:nvPr/>
        </p:nvSpPr>
        <p:spPr>
          <a:xfrm>
            <a:off x="787550" y="2859834"/>
            <a:ext cx="1835812" cy="527332"/>
          </a:xfrm>
          <a:prstGeom prst="rect">
            <a:avLst/>
          </a:prstGeom>
          <a:noFill/>
        </p:spPr>
        <p:txBody>
          <a:bodyPr wrap="square" lIns="65032" tIns="32516" rIns="65032" bIns="32516" rtlCol="0">
            <a:spAutoFit/>
          </a:bodyPr>
          <a:lstStyle/>
          <a:p>
            <a:pPr algn="r">
              <a:lnSpc>
                <a:spcPct val="15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2" name="TextBox 24"/>
          <p:cNvSpPr txBox="1"/>
          <p:nvPr/>
        </p:nvSpPr>
        <p:spPr>
          <a:xfrm>
            <a:off x="1470682" y="2572544"/>
            <a:ext cx="1208552" cy="281111"/>
          </a:xfrm>
          <a:prstGeom prst="rect">
            <a:avLst/>
          </a:prstGeom>
          <a:noFill/>
        </p:spPr>
        <p:txBody>
          <a:bodyPr wrap="none" lIns="65032" tIns="32516" rIns="65032" bIns="32516"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23"/>
          <p:cNvSpPr txBox="1"/>
          <p:nvPr/>
        </p:nvSpPr>
        <p:spPr>
          <a:xfrm>
            <a:off x="6503420" y="2825610"/>
            <a:ext cx="1885004" cy="527332"/>
          </a:xfrm>
          <a:prstGeom prst="rect">
            <a:avLst/>
          </a:prstGeom>
          <a:noFill/>
        </p:spPr>
        <p:txBody>
          <a:bodyPr wrap="square" lIns="65032" tIns="32516" rIns="65032" bIns="32516" rtlCol="0">
            <a:spAutoFit/>
          </a:bodyPr>
          <a:lstStyle/>
          <a:p>
            <a:pPr algn="just">
              <a:lnSpc>
                <a:spcPct val="15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6503420" y="2536540"/>
            <a:ext cx="1208552" cy="281111"/>
          </a:xfrm>
          <a:prstGeom prst="rect">
            <a:avLst/>
          </a:prstGeom>
          <a:noFill/>
        </p:spPr>
        <p:txBody>
          <a:bodyPr wrap="none" lIns="65032" tIns="32516" rIns="65032" bIns="32516"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23"/>
          <p:cNvSpPr txBox="1"/>
          <p:nvPr/>
        </p:nvSpPr>
        <p:spPr>
          <a:xfrm>
            <a:off x="4961466" y="4103788"/>
            <a:ext cx="1878786" cy="527332"/>
          </a:xfrm>
          <a:prstGeom prst="rect">
            <a:avLst/>
          </a:prstGeom>
          <a:noFill/>
        </p:spPr>
        <p:txBody>
          <a:bodyPr wrap="square" lIns="65032" tIns="32516" rIns="65032" bIns="32516" rtlCol="0">
            <a:spAutoFit/>
          </a:bodyPr>
          <a:lstStyle/>
          <a:p>
            <a:pPr algn="just">
              <a:lnSpc>
                <a:spcPct val="15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TextBox 24"/>
          <p:cNvSpPr txBox="1"/>
          <p:nvPr/>
        </p:nvSpPr>
        <p:spPr>
          <a:xfrm>
            <a:off x="4961466" y="3796680"/>
            <a:ext cx="1208552" cy="281111"/>
          </a:xfrm>
          <a:prstGeom prst="rect">
            <a:avLst/>
          </a:prstGeom>
          <a:noFill/>
        </p:spPr>
        <p:txBody>
          <a:bodyPr wrap="none" lIns="65032" tIns="32516" rIns="65032" bIns="32516"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250" fill="hold"/>
                                        <p:tgtEl>
                                          <p:spTgt spid="8"/>
                                        </p:tgtEl>
                                        <p:attrNameLst>
                                          <p:attrName>ppt_w</p:attrName>
                                        </p:attrNameLst>
                                      </p:cBhvr>
                                      <p:tavLst>
                                        <p:tav tm="0">
                                          <p:val>
                                            <p:fltVal val="0"/>
                                          </p:val>
                                        </p:tav>
                                        <p:tav tm="100000">
                                          <p:val>
                                            <p:strVal val="#ppt_w"/>
                                          </p:val>
                                        </p:tav>
                                      </p:tavLst>
                                    </p:anim>
                                    <p:anim calcmode="lin" valueType="num">
                                      <p:cBhvr>
                                        <p:cTn id="12" dur="250" fill="hold"/>
                                        <p:tgtEl>
                                          <p:spTgt spid="8"/>
                                        </p:tgtEl>
                                        <p:attrNameLst>
                                          <p:attrName>ppt_h</p:attrName>
                                        </p:attrNameLst>
                                      </p:cBhvr>
                                      <p:tavLst>
                                        <p:tav tm="0">
                                          <p:val>
                                            <p:fltVal val="0"/>
                                          </p:val>
                                        </p:tav>
                                        <p:tav tm="100000">
                                          <p:val>
                                            <p:strVal val="#ppt_h"/>
                                          </p:val>
                                        </p:tav>
                                      </p:tavLst>
                                    </p:anim>
                                    <p:animEffect transition="in" filter="fade">
                                      <p:cBhvr>
                                        <p:cTn id="13" dur="250"/>
                                        <p:tgtEl>
                                          <p:spTgt spid="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250" fill="hold"/>
                                        <p:tgtEl>
                                          <p:spTgt spid="11"/>
                                        </p:tgtEl>
                                        <p:attrNameLst>
                                          <p:attrName>ppt_w</p:attrName>
                                        </p:attrNameLst>
                                      </p:cBhvr>
                                      <p:tavLst>
                                        <p:tav tm="0">
                                          <p:val>
                                            <p:fltVal val="0"/>
                                          </p:val>
                                        </p:tav>
                                        <p:tav tm="100000">
                                          <p:val>
                                            <p:strVal val="#ppt_w"/>
                                          </p:val>
                                        </p:tav>
                                      </p:tavLst>
                                    </p:anim>
                                    <p:anim calcmode="lin" valueType="num">
                                      <p:cBhvr>
                                        <p:cTn id="24" dur="250" fill="hold"/>
                                        <p:tgtEl>
                                          <p:spTgt spid="11"/>
                                        </p:tgtEl>
                                        <p:attrNameLst>
                                          <p:attrName>ppt_h</p:attrName>
                                        </p:attrNameLst>
                                      </p:cBhvr>
                                      <p:tavLst>
                                        <p:tav tm="0">
                                          <p:val>
                                            <p:fltVal val="0"/>
                                          </p:val>
                                        </p:tav>
                                        <p:tav tm="100000">
                                          <p:val>
                                            <p:strVal val="#ppt_h"/>
                                          </p:val>
                                        </p:tav>
                                      </p:tavLst>
                                    </p:anim>
                                    <p:animEffect transition="in" filter="fade">
                                      <p:cBhvr>
                                        <p:cTn id="25" dur="250"/>
                                        <p:tgtEl>
                                          <p:spTgt spid="11"/>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250" fill="hold"/>
                                        <p:tgtEl>
                                          <p:spTgt spid="5"/>
                                        </p:tgtEl>
                                        <p:attrNameLst>
                                          <p:attrName>ppt_w</p:attrName>
                                        </p:attrNameLst>
                                      </p:cBhvr>
                                      <p:tavLst>
                                        <p:tav tm="0">
                                          <p:val>
                                            <p:fltVal val="0"/>
                                          </p:val>
                                        </p:tav>
                                        <p:tav tm="100000">
                                          <p:val>
                                            <p:strVal val="#ppt_w"/>
                                          </p:val>
                                        </p:tav>
                                      </p:tavLst>
                                    </p:anim>
                                    <p:anim calcmode="lin" valueType="num">
                                      <p:cBhvr>
                                        <p:cTn id="30" dur="250" fill="hold"/>
                                        <p:tgtEl>
                                          <p:spTgt spid="5"/>
                                        </p:tgtEl>
                                        <p:attrNameLst>
                                          <p:attrName>ppt_h</p:attrName>
                                        </p:attrNameLst>
                                      </p:cBhvr>
                                      <p:tavLst>
                                        <p:tav tm="0">
                                          <p:val>
                                            <p:fltVal val="0"/>
                                          </p:val>
                                        </p:tav>
                                        <p:tav tm="100000">
                                          <p:val>
                                            <p:strVal val="#ppt_h"/>
                                          </p:val>
                                        </p:tav>
                                      </p:tavLst>
                                    </p:anim>
                                    <p:animEffect transition="in" filter="fade">
                                      <p:cBhvr>
                                        <p:cTn id="31" dur="250"/>
                                        <p:tgtEl>
                                          <p:spTgt spid="5"/>
                                        </p:tgtEl>
                                      </p:cBhvr>
                                    </p:animEffect>
                                  </p:childTnLst>
                                </p:cTn>
                              </p:par>
                            </p:childTnLst>
                          </p:cTn>
                        </p:par>
                        <p:par>
                          <p:cTn id="32" fill="hold">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p:tgtEl>
                                          <p:spTgt spid="29"/>
                                        </p:tgtEl>
                                        <p:attrNameLst>
                                          <p:attrName>ppt_y</p:attrName>
                                        </p:attrNameLst>
                                      </p:cBhvr>
                                      <p:tavLst>
                                        <p:tav tm="0">
                                          <p:val>
                                            <p:strVal val="#ppt_y+#ppt_h*1.125000"/>
                                          </p:val>
                                        </p:tav>
                                        <p:tav tm="100000">
                                          <p:val>
                                            <p:strVal val="#ppt_y"/>
                                          </p:val>
                                        </p:tav>
                                      </p:tavLst>
                                    </p:anim>
                                    <p:animEffect transition="in" filter="wipe(up)">
                                      <p:cBhvr>
                                        <p:cTn id="36" dur="500"/>
                                        <p:tgtEl>
                                          <p:spTgt spid="29"/>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down)">
                                      <p:cBhvr>
                                        <p:cTn id="40" dur="500"/>
                                        <p:tgtEl>
                                          <p:spTgt spid="30"/>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ppt_y</p:attrName>
                                        </p:attrNameLst>
                                      </p:cBhvr>
                                      <p:tavLst>
                                        <p:tav tm="0">
                                          <p:val>
                                            <p:strVal val="#ppt_y+#ppt_h*1.125000"/>
                                          </p:val>
                                        </p:tav>
                                        <p:tav tm="100000">
                                          <p:val>
                                            <p:strVal val="#ppt_y"/>
                                          </p:val>
                                        </p:tav>
                                      </p:tavLst>
                                    </p:anim>
                                    <p:animEffect transition="in" filter="wipe(up)">
                                      <p:cBhvr>
                                        <p:cTn id="45" dur="500"/>
                                        <p:tgtEl>
                                          <p:spTgt spid="33"/>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ppt_y</p:attrName>
                                        </p:attrNameLst>
                                      </p:cBhvr>
                                      <p:tavLst>
                                        <p:tav tm="0">
                                          <p:val>
                                            <p:strVal val="#ppt_y-#ppt_h*1.125000"/>
                                          </p:val>
                                        </p:tav>
                                        <p:tav tm="100000">
                                          <p:val>
                                            <p:strVal val="#ppt_y"/>
                                          </p:val>
                                        </p:tav>
                                      </p:tavLst>
                                    </p:anim>
                                    <p:animEffect transition="in" filter="wipe(down)">
                                      <p:cBhvr>
                                        <p:cTn id="49" dur="500"/>
                                        <p:tgtEl>
                                          <p:spTgt spid="34"/>
                                        </p:tgtEl>
                                      </p:cBhvr>
                                    </p:animEffect>
                                  </p:childTnLst>
                                </p:cTn>
                              </p:par>
                            </p:childTnLst>
                          </p:cTn>
                        </p:par>
                        <p:par>
                          <p:cTn id="50" fill="hold">
                            <p:stCondLst>
                              <p:cond delay="3500"/>
                            </p:stCondLst>
                            <p:childTnLst>
                              <p:par>
                                <p:cTn id="51" presetID="12" presetClass="entr" presetSubtype="4"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p:tgtEl>
                                          <p:spTgt spid="35"/>
                                        </p:tgtEl>
                                        <p:attrNameLst>
                                          <p:attrName>ppt_y</p:attrName>
                                        </p:attrNameLst>
                                      </p:cBhvr>
                                      <p:tavLst>
                                        <p:tav tm="0">
                                          <p:val>
                                            <p:strVal val="#ppt_y+#ppt_h*1.125000"/>
                                          </p:val>
                                        </p:tav>
                                        <p:tav tm="100000">
                                          <p:val>
                                            <p:strVal val="#ppt_y"/>
                                          </p:val>
                                        </p:tav>
                                      </p:tavLst>
                                    </p:anim>
                                    <p:animEffect transition="in" filter="wipe(up)">
                                      <p:cBhvr>
                                        <p:cTn id="54" dur="500"/>
                                        <p:tgtEl>
                                          <p:spTgt spid="3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down)">
                                      <p:cBhvr>
                                        <p:cTn id="58" dur="500"/>
                                        <p:tgtEl>
                                          <p:spTgt spid="36"/>
                                        </p:tgtEl>
                                      </p:cBhvr>
                                    </p:animEffect>
                                  </p:childTnLst>
                                </p:cTn>
                              </p:par>
                            </p:childTnLst>
                          </p:cTn>
                        </p:par>
                        <p:par>
                          <p:cTn id="59" fill="hold">
                            <p:stCondLst>
                              <p:cond delay="4000"/>
                            </p:stCondLst>
                            <p:childTnLst>
                              <p:par>
                                <p:cTn id="60" presetID="12" presetClass="entr" presetSubtype="4"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up)">
                                      <p:cBhvr>
                                        <p:cTn id="63" dur="500"/>
                                        <p:tgtEl>
                                          <p:spTgt spid="31"/>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175375" y="2204108"/>
            <a:ext cx="5124285" cy="1299965"/>
          </a:xfrm>
          <a:prstGeom prst="rect">
            <a:avLst/>
          </a:prstGeom>
        </p:spPr>
        <p:txBody>
          <a:bodyPr wrap="square" lIns="68568" tIns="34284" rIns="68568" bIns="34284">
            <a:spAutoFit/>
          </a:bodyPr>
          <a:lstStyle/>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86135" y="1671136"/>
            <a:ext cx="1613525" cy="1147796"/>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9496" y="1616624"/>
            <a:ext cx="2057972" cy="2451675"/>
          </a:xfrm>
          <a:prstGeom prst="rect">
            <a:avLst/>
          </a:prstGeom>
        </p:spPr>
      </p:pic>
      <p:sp>
        <p:nvSpPr>
          <p:cNvPr id="18" name="矩形 17"/>
          <p:cNvSpPr/>
          <p:nvPr/>
        </p:nvSpPr>
        <p:spPr>
          <a:xfrm>
            <a:off x="4686135" y="2850047"/>
            <a:ext cx="1643361" cy="12182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2100" dirty="0">
                <a:cs typeface="+mn-ea"/>
                <a:sym typeface="+mn-lt"/>
              </a:rPr>
              <a:t>在此输入</a:t>
            </a:r>
            <a:endParaRPr lang="en-US" altLang="zh-CN" sz="2100" dirty="0">
              <a:cs typeface="+mn-ea"/>
              <a:sym typeface="+mn-lt"/>
            </a:endParaRPr>
          </a:p>
          <a:p>
            <a:pPr algn="ctr"/>
            <a:r>
              <a:rPr lang="zh-CN" altLang="en-US" sz="2100" dirty="0">
                <a:cs typeface="+mn-ea"/>
                <a:sym typeface="+mn-lt"/>
              </a:rPr>
              <a:t>小标题</a:t>
            </a:r>
            <a:endParaRPr lang="zh-CN" altLang="en-US" sz="2100" dirty="0">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par>
                                <p:cTn id="11" presetID="10" presetClass="entr" presetSubtype="0" fill="hold" nodeType="withEffect">
                                  <p:stCondLst>
                                    <p:cond delay="75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114135" y="2340445"/>
            <a:ext cx="6748019"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accent2">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179" name="任意多边形 178"/>
          <p:cNvSpPr/>
          <p:nvPr/>
        </p:nvSpPr>
        <p:spPr>
          <a:xfrm rot="-2700000">
            <a:off x="2051988"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0" name="任意多边形 179"/>
          <p:cNvSpPr/>
          <p:nvPr/>
        </p:nvSpPr>
        <p:spPr>
          <a:xfrm rot="-2700000">
            <a:off x="3432753"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1" name="任意多边形 180"/>
          <p:cNvSpPr/>
          <p:nvPr/>
        </p:nvSpPr>
        <p:spPr>
          <a:xfrm rot="-2700000">
            <a:off x="4813518"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2" name="任意多边形 181"/>
          <p:cNvSpPr/>
          <p:nvPr/>
        </p:nvSpPr>
        <p:spPr>
          <a:xfrm rot="-2700000">
            <a:off x="6194284"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3" name="文本框 25"/>
          <p:cNvSpPr txBox="1"/>
          <p:nvPr/>
        </p:nvSpPr>
        <p:spPr>
          <a:xfrm>
            <a:off x="1440468"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01</a:t>
            </a:r>
            <a:endParaRPr lang="zh-CN" altLang="en-US" sz="1400" dirty="0">
              <a:solidFill>
                <a:schemeClr val="tx1">
                  <a:lumMod val="75000"/>
                  <a:lumOff val="25000"/>
                </a:schemeClr>
              </a:solidFill>
              <a:latin typeface="Impact MT Std" pitchFamily="34" charset="0"/>
            </a:endParaRPr>
          </a:p>
        </p:txBody>
      </p:sp>
      <p:sp>
        <p:nvSpPr>
          <p:cNvPr id="184" name="文本框 26"/>
          <p:cNvSpPr txBox="1"/>
          <p:nvPr/>
        </p:nvSpPr>
        <p:spPr>
          <a:xfrm>
            <a:off x="2850253"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02</a:t>
            </a:r>
            <a:endParaRPr lang="zh-CN" altLang="en-US" sz="1400" dirty="0">
              <a:solidFill>
                <a:schemeClr val="tx1">
                  <a:lumMod val="75000"/>
                  <a:lumOff val="25000"/>
                </a:schemeClr>
              </a:solidFill>
              <a:latin typeface="Impact MT Std" pitchFamily="34" charset="0"/>
            </a:endParaRPr>
          </a:p>
        </p:txBody>
      </p:sp>
      <p:sp>
        <p:nvSpPr>
          <p:cNvPr id="185" name="文本框 27"/>
          <p:cNvSpPr txBox="1"/>
          <p:nvPr/>
        </p:nvSpPr>
        <p:spPr>
          <a:xfrm>
            <a:off x="4210147"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03</a:t>
            </a:r>
            <a:endParaRPr lang="zh-CN" altLang="en-US" sz="1400" dirty="0">
              <a:solidFill>
                <a:schemeClr val="tx1">
                  <a:lumMod val="75000"/>
                  <a:lumOff val="25000"/>
                </a:schemeClr>
              </a:solidFill>
              <a:latin typeface="Impact MT Std" pitchFamily="34" charset="0"/>
            </a:endParaRPr>
          </a:p>
        </p:txBody>
      </p:sp>
      <p:sp>
        <p:nvSpPr>
          <p:cNvPr id="186" name="文本框 28"/>
          <p:cNvSpPr txBox="1"/>
          <p:nvPr/>
        </p:nvSpPr>
        <p:spPr>
          <a:xfrm>
            <a:off x="5569487"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04</a:t>
            </a:r>
            <a:endParaRPr lang="zh-CN" altLang="en-US" sz="1400" dirty="0">
              <a:solidFill>
                <a:schemeClr val="tx1">
                  <a:lumMod val="75000"/>
                  <a:lumOff val="25000"/>
                </a:schemeClr>
              </a:solidFill>
              <a:latin typeface="Impact MT Std" pitchFamily="34" charset="0"/>
            </a:endParaRPr>
          </a:p>
        </p:txBody>
      </p:sp>
      <p:sp>
        <p:nvSpPr>
          <p:cNvPr id="187" name="文本框 29"/>
          <p:cNvSpPr txBox="1"/>
          <p:nvPr/>
        </p:nvSpPr>
        <p:spPr>
          <a:xfrm>
            <a:off x="6928827"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05</a:t>
            </a:r>
            <a:endParaRPr lang="zh-CN" altLang="en-US" sz="1400" dirty="0">
              <a:solidFill>
                <a:schemeClr val="tx1">
                  <a:lumMod val="75000"/>
                  <a:lumOff val="25000"/>
                </a:schemeClr>
              </a:solidFill>
              <a:latin typeface="Impact MT Std" pitchFamily="34" charset="0"/>
            </a:endParaRPr>
          </a:p>
        </p:txBody>
      </p:sp>
      <p:grpSp>
        <p:nvGrpSpPr>
          <p:cNvPr id="4" name="组合 227"/>
          <p:cNvGrpSpPr/>
          <p:nvPr/>
        </p:nvGrpSpPr>
        <p:grpSpPr>
          <a:xfrm>
            <a:off x="1819216" y="2738268"/>
            <a:ext cx="69908" cy="536571"/>
            <a:chOff x="2690232" y="4097191"/>
            <a:chExt cx="93235" cy="715207"/>
          </a:xfrm>
        </p:grpSpPr>
        <p:sp>
          <p:nvSpPr>
            <p:cNvPr id="229" name="椭圆 22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1" name="直接连接符 23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1386476" y="3294294"/>
            <a:ext cx="1181774" cy="253906"/>
          </a:xfrm>
          <a:prstGeom prst="rect">
            <a:avLst/>
          </a:prstGeom>
          <a:noFill/>
        </p:spPr>
        <p:txBody>
          <a:bodyPr wrap="square" lIns="68571" tIns="34285" rIns="68571" bIns="34285"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3" name="文本框 92"/>
          <p:cNvSpPr txBox="1"/>
          <p:nvPr/>
        </p:nvSpPr>
        <p:spPr>
          <a:xfrm>
            <a:off x="1386476" y="3531010"/>
            <a:ext cx="1350603" cy="484738"/>
          </a:xfrm>
          <a:prstGeom prst="rect">
            <a:avLst/>
          </a:prstGeom>
          <a:noFill/>
        </p:spPr>
        <p:txBody>
          <a:bodyPr wrap="square" lIns="68571" tIns="34285" rIns="68571" bIns="34285"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成立三家分公司，</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公司门户网站网布。</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5" name="组合 239"/>
          <p:cNvGrpSpPr/>
          <p:nvPr/>
        </p:nvGrpSpPr>
        <p:grpSpPr>
          <a:xfrm>
            <a:off x="3152293" y="1927928"/>
            <a:ext cx="69908" cy="536571"/>
            <a:chOff x="2690232" y="4097191"/>
            <a:chExt cx="93235" cy="715207"/>
          </a:xfrm>
        </p:grpSpPr>
        <p:sp>
          <p:nvSpPr>
            <p:cNvPr id="241" name="椭圆 240"/>
            <p:cNvSpPr/>
            <p:nvPr/>
          </p:nvSpPr>
          <p:spPr>
            <a:xfrm>
              <a:off x="2690232" y="4097191"/>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2690232" y="4719163"/>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3" name="直接连接符 242"/>
            <p:cNvCxnSpPr/>
            <p:nvPr/>
          </p:nvCxnSpPr>
          <p:spPr>
            <a:xfrm rot="5400000">
              <a:off x="2500788" y="4455019"/>
              <a:ext cx="470988" cy="0"/>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2681478" y="1140698"/>
            <a:ext cx="1181774" cy="253906"/>
          </a:xfrm>
          <a:prstGeom prst="rect">
            <a:avLst/>
          </a:prstGeom>
          <a:noFill/>
        </p:spPr>
        <p:txBody>
          <a:bodyPr wrap="square" lIns="68571" tIns="34285" rIns="68571" bIns="34285"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5" name="文本框 100"/>
          <p:cNvSpPr txBox="1"/>
          <p:nvPr/>
        </p:nvSpPr>
        <p:spPr>
          <a:xfrm>
            <a:off x="2681477" y="1377415"/>
            <a:ext cx="1566571" cy="530904"/>
          </a:xfrm>
          <a:prstGeom prst="rect">
            <a:avLst/>
          </a:prstGeom>
          <a:noFill/>
        </p:spPr>
        <p:txBody>
          <a:bodyPr wrap="square" lIns="68571" tIns="34285" rIns="68571" bIns="34285" rtlCol="0">
            <a:spAutoFit/>
          </a:bodyPr>
          <a:lstStyle/>
          <a:p>
            <a:pP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股融资五千万美元，</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进军房地产行业。</a:t>
            </a:r>
            <a:endParaRPr lang="en-US" altLang="zh-CN" sz="10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6" name="组合 245"/>
          <p:cNvGrpSpPr/>
          <p:nvPr/>
        </p:nvGrpSpPr>
        <p:grpSpPr>
          <a:xfrm>
            <a:off x="4552081" y="2738268"/>
            <a:ext cx="69908" cy="536571"/>
            <a:chOff x="2690232" y="4097191"/>
            <a:chExt cx="93235" cy="715207"/>
          </a:xfrm>
        </p:grpSpPr>
        <p:sp>
          <p:nvSpPr>
            <p:cNvPr id="247" name="椭圆 246"/>
            <p:cNvSpPr/>
            <p:nvPr/>
          </p:nvSpPr>
          <p:spPr>
            <a:xfrm>
              <a:off x="2690232" y="4097191"/>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2690232" y="4719163"/>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9" name="直接连接符 248"/>
            <p:cNvCxnSpPr/>
            <p:nvPr/>
          </p:nvCxnSpPr>
          <p:spPr>
            <a:xfrm rot="5400000">
              <a:off x="2500788" y="4455019"/>
              <a:ext cx="470988"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4120145" y="3328861"/>
            <a:ext cx="1181774" cy="253906"/>
          </a:xfrm>
          <a:prstGeom prst="rect">
            <a:avLst/>
          </a:prstGeom>
          <a:noFill/>
        </p:spPr>
        <p:txBody>
          <a:bodyPr wrap="square" lIns="68571" tIns="34285" rIns="68571" bIns="34285"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1" name="文本框 95"/>
          <p:cNvSpPr txBox="1"/>
          <p:nvPr/>
        </p:nvSpPr>
        <p:spPr>
          <a:xfrm>
            <a:off x="4120145" y="3565578"/>
            <a:ext cx="1585686" cy="484738"/>
          </a:xfrm>
          <a:prstGeom prst="rect">
            <a:avLst/>
          </a:prstGeom>
          <a:noFill/>
        </p:spPr>
        <p:txBody>
          <a:bodyPr wrap="square" lIns="68571" tIns="34285" rIns="68571" bIns="34285"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季度销售额突破三千万，是</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2013</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全年两倍。</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7" name="组合 251"/>
          <p:cNvGrpSpPr/>
          <p:nvPr/>
        </p:nvGrpSpPr>
        <p:grpSpPr>
          <a:xfrm>
            <a:off x="5872857" y="1927928"/>
            <a:ext cx="69908" cy="536571"/>
            <a:chOff x="2690232" y="4097191"/>
            <a:chExt cx="93235" cy="715207"/>
          </a:xfrm>
        </p:grpSpPr>
        <p:sp>
          <p:nvSpPr>
            <p:cNvPr id="253" name="椭圆 252"/>
            <p:cNvSpPr/>
            <p:nvPr/>
          </p:nvSpPr>
          <p:spPr>
            <a:xfrm>
              <a:off x="2690232" y="4097191"/>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椭圆 253"/>
            <p:cNvSpPr/>
            <p:nvPr/>
          </p:nvSpPr>
          <p:spPr>
            <a:xfrm>
              <a:off x="2690232" y="4719163"/>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 name="直接连接符 254"/>
            <p:cNvCxnSpPr/>
            <p:nvPr/>
          </p:nvCxnSpPr>
          <p:spPr>
            <a:xfrm rot="5400000">
              <a:off x="2500788" y="4455019"/>
              <a:ext cx="470988"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5402846" y="1111883"/>
            <a:ext cx="1181774" cy="253906"/>
          </a:xfrm>
          <a:prstGeom prst="rect">
            <a:avLst/>
          </a:prstGeom>
          <a:noFill/>
        </p:spPr>
        <p:txBody>
          <a:bodyPr wrap="square" lIns="68571" tIns="34285" rIns="68571" bIns="34285"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7" name="文本框 102"/>
          <p:cNvSpPr txBox="1"/>
          <p:nvPr/>
        </p:nvSpPr>
        <p:spPr>
          <a:xfrm>
            <a:off x="5402845" y="1348599"/>
            <a:ext cx="1652784" cy="484738"/>
          </a:xfrm>
          <a:prstGeom prst="rect">
            <a:avLst/>
          </a:prstGeom>
          <a:noFill/>
        </p:spPr>
        <p:txBody>
          <a:bodyPr wrap="square" lIns="68571" tIns="34285" rIns="68571" bIns="34285"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美国交易所成功上市，</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发布第一支股票。</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8" name="组合 257"/>
          <p:cNvGrpSpPr/>
          <p:nvPr/>
        </p:nvGrpSpPr>
        <p:grpSpPr>
          <a:xfrm>
            <a:off x="7271597" y="2738268"/>
            <a:ext cx="69908" cy="536571"/>
            <a:chOff x="2690232" y="4097191"/>
            <a:chExt cx="93235" cy="715207"/>
          </a:xfrm>
        </p:grpSpPr>
        <p:sp>
          <p:nvSpPr>
            <p:cNvPr id="259" name="椭圆 25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椭圆 25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1" name="直接连接符 26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62" name="文本框 94"/>
          <p:cNvSpPr txBox="1"/>
          <p:nvPr/>
        </p:nvSpPr>
        <p:spPr>
          <a:xfrm>
            <a:off x="6819742" y="3328861"/>
            <a:ext cx="1181774" cy="253906"/>
          </a:xfrm>
          <a:prstGeom prst="rect">
            <a:avLst/>
          </a:prstGeom>
          <a:noFill/>
        </p:spPr>
        <p:txBody>
          <a:bodyPr wrap="square" lIns="68571" tIns="34285" rIns="68571" bIns="34285"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3" name="文本框 95"/>
          <p:cNvSpPr txBox="1"/>
          <p:nvPr/>
        </p:nvSpPr>
        <p:spPr>
          <a:xfrm>
            <a:off x="6819742" y="3565578"/>
            <a:ext cx="1585686" cy="484738"/>
          </a:xfrm>
          <a:prstGeom prst="rect">
            <a:avLst/>
          </a:prstGeom>
          <a:noFill/>
        </p:spPr>
        <p:txBody>
          <a:bodyPr wrap="square" lIns="68571" tIns="34285" rIns="68571" bIns="34285"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季度销售额突破八千万，是</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2014</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全年三倍。</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fade">
                                      <p:cBhvr>
                                        <p:cTn id="11" dur="500"/>
                                        <p:tgtEl>
                                          <p:spTgt spid="18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additive="base">
                                        <p:cTn id="19" dur="500" fill="hold"/>
                                        <p:tgtEl>
                                          <p:spTgt spid="232"/>
                                        </p:tgtEl>
                                        <p:attrNameLst>
                                          <p:attrName>ppt_x</p:attrName>
                                        </p:attrNameLst>
                                      </p:cBhvr>
                                      <p:tavLst>
                                        <p:tav tm="0">
                                          <p:val>
                                            <p:strVal val="#ppt_x"/>
                                          </p:val>
                                        </p:tav>
                                        <p:tav tm="100000">
                                          <p:val>
                                            <p:strVal val="#ppt_x"/>
                                          </p:val>
                                        </p:tav>
                                      </p:tavLst>
                                    </p:anim>
                                    <p:anim calcmode="lin" valueType="num">
                                      <p:cBhvr additive="base">
                                        <p:cTn id="20" dur="500" fill="hold"/>
                                        <p:tgtEl>
                                          <p:spTgt spid="23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3"/>
                                        </p:tgtEl>
                                        <p:attrNameLst>
                                          <p:attrName>style.visibility</p:attrName>
                                        </p:attrNameLst>
                                      </p:cBhvr>
                                      <p:to>
                                        <p:strVal val="visible"/>
                                      </p:to>
                                    </p:set>
                                    <p:anim calcmode="lin" valueType="num">
                                      <p:cBhvr additive="base">
                                        <p:cTn id="24" dur="500" fill="hold"/>
                                        <p:tgtEl>
                                          <p:spTgt spid="233"/>
                                        </p:tgtEl>
                                        <p:attrNameLst>
                                          <p:attrName>ppt_x</p:attrName>
                                        </p:attrNameLst>
                                      </p:cBhvr>
                                      <p:tavLst>
                                        <p:tav tm="0">
                                          <p:val>
                                            <p:strVal val="#ppt_x"/>
                                          </p:val>
                                        </p:tav>
                                        <p:tav tm="100000">
                                          <p:val>
                                            <p:strVal val="#ppt_x"/>
                                          </p:val>
                                        </p:tav>
                                      </p:tavLst>
                                    </p:anim>
                                    <p:anim calcmode="lin" valueType="num">
                                      <p:cBhvr additive="base">
                                        <p:cTn id="25" dur="500" fill="hold"/>
                                        <p:tgtEl>
                                          <p:spTgt spid="23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wipe(left)">
                                      <p:cBhvr>
                                        <p:cTn id="29" dur="500"/>
                                        <p:tgtEl>
                                          <p:spTgt spid="17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fade">
                                      <p:cBhvr>
                                        <p:cTn id="33" dur="500"/>
                                        <p:tgtEl>
                                          <p:spTgt spid="184"/>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44"/>
                                        </p:tgtEl>
                                        <p:attrNameLst>
                                          <p:attrName>style.visibility</p:attrName>
                                        </p:attrNameLst>
                                      </p:cBhvr>
                                      <p:to>
                                        <p:strVal val="visible"/>
                                      </p:to>
                                    </p:set>
                                    <p:anim calcmode="lin" valueType="num">
                                      <p:cBhvr additive="base">
                                        <p:cTn id="41" dur="500" fill="hold"/>
                                        <p:tgtEl>
                                          <p:spTgt spid="244"/>
                                        </p:tgtEl>
                                        <p:attrNameLst>
                                          <p:attrName>ppt_x</p:attrName>
                                        </p:attrNameLst>
                                      </p:cBhvr>
                                      <p:tavLst>
                                        <p:tav tm="0">
                                          <p:val>
                                            <p:strVal val="#ppt_x"/>
                                          </p:val>
                                        </p:tav>
                                        <p:tav tm="100000">
                                          <p:val>
                                            <p:strVal val="#ppt_x"/>
                                          </p:val>
                                        </p:tav>
                                      </p:tavLst>
                                    </p:anim>
                                    <p:anim calcmode="lin" valueType="num">
                                      <p:cBhvr additive="base">
                                        <p:cTn id="42" dur="500" fill="hold"/>
                                        <p:tgtEl>
                                          <p:spTgt spid="244"/>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fill="hold"/>
                                        <p:tgtEl>
                                          <p:spTgt spid="245"/>
                                        </p:tgtEl>
                                        <p:attrNameLst>
                                          <p:attrName>ppt_x</p:attrName>
                                        </p:attrNameLst>
                                      </p:cBhvr>
                                      <p:tavLst>
                                        <p:tav tm="0">
                                          <p:val>
                                            <p:strVal val="#ppt_x"/>
                                          </p:val>
                                        </p:tav>
                                        <p:tav tm="100000">
                                          <p:val>
                                            <p:strVal val="#ppt_x"/>
                                          </p:val>
                                        </p:tav>
                                      </p:tavLst>
                                    </p:anim>
                                    <p:anim calcmode="lin" valueType="num">
                                      <p:cBhvr additive="base">
                                        <p:cTn id="47" dur="500" fill="hold"/>
                                        <p:tgtEl>
                                          <p:spTgt spid="24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wipe(left)">
                                      <p:cBhvr>
                                        <p:cTn id="51" dur="500"/>
                                        <p:tgtEl>
                                          <p:spTgt spid="18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85"/>
                                        </p:tgtEl>
                                        <p:attrNameLst>
                                          <p:attrName>style.visibility</p:attrName>
                                        </p:attrNameLst>
                                      </p:cBhvr>
                                      <p:to>
                                        <p:strVal val="visible"/>
                                      </p:to>
                                    </p:set>
                                    <p:animEffect transition="in" filter="fade">
                                      <p:cBhvr>
                                        <p:cTn id="55" dur="500"/>
                                        <p:tgtEl>
                                          <p:spTgt spid="185"/>
                                        </p:tgtEl>
                                      </p:cBhvr>
                                    </p:animEffect>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up)">
                                      <p:cBhvr>
                                        <p:cTn id="59" dur="500"/>
                                        <p:tgtEl>
                                          <p:spTgt spid="6"/>
                                        </p:tgtEl>
                                      </p:cBhvr>
                                    </p:animEffect>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50"/>
                                        </p:tgtEl>
                                        <p:attrNameLst>
                                          <p:attrName>style.visibility</p:attrName>
                                        </p:attrNameLst>
                                      </p:cBhvr>
                                      <p:to>
                                        <p:strVal val="visible"/>
                                      </p:to>
                                    </p:set>
                                    <p:anim calcmode="lin" valueType="num">
                                      <p:cBhvr additive="base">
                                        <p:cTn id="63" dur="500" fill="hold"/>
                                        <p:tgtEl>
                                          <p:spTgt spid="250"/>
                                        </p:tgtEl>
                                        <p:attrNameLst>
                                          <p:attrName>ppt_x</p:attrName>
                                        </p:attrNameLst>
                                      </p:cBhvr>
                                      <p:tavLst>
                                        <p:tav tm="0">
                                          <p:val>
                                            <p:strVal val="#ppt_x"/>
                                          </p:val>
                                        </p:tav>
                                        <p:tav tm="100000">
                                          <p:val>
                                            <p:strVal val="#ppt_x"/>
                                          </p:val>
                                        </p:tav>
                                      </p:tavLst>
                                    </p:anim>
                                    <p:anim calcmode="lin" valueType="num">
                                      <p:cBhvr additive="base">
                                        <p:cTn id="64" dur="500" fill="hold"/>
                                        <p:tgtEl>
                                          <p:spTgt spid="250"/>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ppt_x"/>
                                          </p:val>
                                        </p:tav>
                                        <p:tav tm="100000">
                                          <p:val>
                                            <p:strVal val="#ppt_x"/>
                                          </p:val>
                                        </p:tav>
                                      </p:tavLst>
                                    </p:anim>
                                    <p:anim calcmode="lin" valueType="num">
                                      <p:cBhvr additive="base">
                                        <p:cTn id="69" dur="500" fill="hold"/>
                                        <p:tgtEl>
                                          <p:spTgt spid="25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257"/>
                                        </p:tgtEl>
                                        <p:attrNameLst>
                                          <p:attrName>style.visibility</p:attrName>
                                        </p:attrNameLst>
                                      </p:cBhvr>
                                      <p:to>
                                        <p:strVal val="visible"/>
                                      </p:to>
                                    </p:set>
                                    <p:anim calcmode="lin" valueType="num">
                                      <p:cBhvr additive="base">
                                        <p:cTn id="90" dur="500" fill="hold"/>
                                        <p:tgtEl>
                                          <p:spTgt spid="257"/>
                                        </p:tgtEl>
                                        <p:attrNameLst>
                                          <p:attrName>ppt_x</p:attrName>
                                        </p:attrNameLst>
                                      </p:cBhvr>
                                      <p:tavLst>
                                        <p:tav tm="0">
                                          <p:val>
                                            <p:strVal val="#ppt_x"/>
                                          </p:val>
                                        </p:tav>
                                        <p:tav tm="100000">
                                          <p:val>
                                            <p:strVal val="#ppt_x"/>
                                          </p:val>
                                        </p:tav>
                                      </p:tavLst>
                                    </p:anim>
                                    <p:anim calcmode="lin" valueType="num">
                                      <p:cBhvr additive="base">
                                        <p:cTn id="91" dur="500" fill="hold"/>
                                        <p:tgtEl>
                                          <p:spTgt spid="257"/>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wipe(left)">
                                      <p:cBhvr>
                                        <p:cTn id="95" dur="500"/>
                                        <p:tgtEl>
                                          <p:spTgt spid="182"/>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500"/>
                                        <p:tgtEl>
                                          <p:spTgt spid="187"/>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wipe(up)">
                                      <p:cBhvr>
                                        <p:cTn id="103" dur="500"/>
                                        <p:tgtEl>
                                          <p:spTgt spid="8"/>
                                        </p:tgtEl>
                                      </p:cBhvr>
                                    </p:animEffect>
                                  </p:childTnLst>
                                </p:cTn>
                              </p:par>
                            </p:childTnLst>
                          </p:cTn>
                        </p:par>
                        <p:par>
                          <p:cTn id="104" fill="hold">
                            <p:stCondLst>
                              <p:cond delay="11500"/>
                            </p:stCondLst>
                            <p:childTnLst>
                              <p:par>
                                <p:cTn id="105" presetID="2" presetClass="entr" presetSubtype="4" fill="hold" grpId="0" nodeType="afterEffect">
                                  <p:stCondLst>
                                    <p:cond delay="0"/>
                                  </p:stCondLst>
                                  <p:childTnLst>
                                    <p:set>
                                      <p:cBhvr>
                                        <p:cTn id="106" dur="1" fill="hold">
                                          <p:stCondLst>
                                            <p:cond delay="0"/>
                                          </p:stCondLst>
                                        </p:cTn>
                                        <p:tgtEl>
                                          <p:spTgt spid="262"/>
                                        </p:tgtEl>
                                        <p:attrNameLst>
                                          <p:attrName>style.visibility</p:attrName>
                                        </p:attrNameLst>
                                      </p:cBhvr>
                                      <p:to>
                                        <p:strVal val="visible"/>
                                      </p:to>
                                    </p:set>
                                    <p:anim calcmode="lin" valueType="num">
                                      <p:cBhvr additive="base">
                                        <p:cTn id="107" dur="500" fill="hold"/>
                                        <p:tgtEl>
                                          <p:spTgt spid="262"/>
                                        </p:tgtEl>
                                        <p:attrNameLst>
                                          <p:attrName>ppt_x</p:attrName>
                                        </p:attrNameLst>
                                      </p:cBhvr>
                                      <p:tavLst>
                                        <p:tav tm="0">
                                          <p:val>
                                            <p:strVal val="#ppt_x"/>
                                          </p:val>
                                        </p:tav>
                                        <p:tav tm="100000">
                                          <p:val>
                                            <p:strVal val="#ppt_x"/>
                                          </p:val>
                                        </p:tav>
                                      </p:tavLst>
                                    </p:anim>
                                    <p:anim calcmode="lin" valueType="num">
                                      <p:cBhvr additive="base">
                                        <p:cTn id="108" dur="500" fill="hold"/>
                                        <p:tgtEl>
                                          <p:spTgt spid="262"/>
                                        </p:tgtEl>
                                        <p:attrNameLst>
                                          <p:attrName>ppt_y</p:attrName>
                                        </p:attrNameLst>
                                      </p:cBhvr>
                                      <p:tavLst>
                                        <p:tav tm="0">
                                          <p:val>
                                            <p:strVal val="1+#ppt_h/2"/>
                                          </p:val>
                                        </p:tav>
                                        <p:tav tm="100000">
                                          <p:val>
                                            <p:strVal val="#ppt_y"/>
                                          </p:val>
                                        </p:tav>
                                      </p:tavLst>
                                    </p:anim>
                                  </p:childTnLst>
                                </p:cTn>
                              </p:par>
                            </p:childTnLst>
                          </p:cTn>
                        </p:par>
                        <p:par>
                          <p:cTn id="109" fill="hold">
                            <p:stCondLst>
                              <p:cond delay="12000"/>
                            </p:stCondLst>
                            <p:childTnLst>
                              <p:par>
                                <p:cTn id="110" presetID="2" presetClass="entr" presetSubtype="4" fill="hold" grpId="0" nodeType="afterEffect">
                                  <p:stCondLst>
                                    <p:cond delay="0"/>
                                  </p:stCondLst>
                                  <p:childTnLst>
                                    <p:set>
                                      <p:cBhvr>
                                        <p:cTn id="111" dur="1" fill="hold">
                                          <p:stCondLst>
                                            <p:cond delay="0"/>
                                          </p:stCondLst>
                                        </p:cTn>
                                        <p:tgtEl>
                                          <p:spTgt spid="263"/>
                                        </p:tgtEl>
                                        <p:attrNameLst>
                                          <p:attrName>style.visibility</p:attrName>
                                        </p:attrNameLst>
                                      </p:cBhvr>
                                      <p:to>
                                        <p:strVal val="visible"/>
                                      </p:to>
                                    </p:set>
                                    <p:anim calcmode="lin" valueType="num">
                                      <p:cBhvr additive="base">
                                        <p:cTn id="112" dur="500" fill="hold"/>
                                        <p:tgtEl>
                                          <p:spTgt spid="263"/>
                                        </p:tgtEl>
                                        <p:attrNameLst>
                                          <p:attrName>ppt_x</p:attrName>
                                        </p:attrNameLst>
                                      </p:cBhvr>
                                      <p:tavLst>
                                        <p:tav tm="0">
                                          <p:val>
                                            <p:strVal val="#ppt_x"/>
                                          </p:val>
                                        </p:tav>
                                        <p:tav tm="100000">
                                          <p:val>
                                            <p:strVal val="#ppt_x"/>
                                          </p:val>
                                        </p:tav>
                                      </p:tavLst>
                                    </p:anim>
                                    <p:anim calcmode="lin" valueType="num">
                                      <p:cBhvr additive="base">
                                        <p:cTn id="113" dur="500" fill="hold"/>
                                        <p:tgtEl>
                                          <p:spTgt spid="2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animBg="1"/>
      <p:bldP spid="182" grpId="0" animBg="1"/>
      <p:bldP spid="183" grpId="0"/>
      <p:bldP spid="184" grpId="0"/>
      <p:bldP spid="185" grpId="0"/>
      <p:bldP spid="186" grpId="0"/>
      <p:bldP spid="187" grpId="0"/>
      <p:bldP spid="232" grpId="0"/>
      <p:bldP spid="233" grpId="0"/>
      <p:bldP spid="244" grpId="0"/>
      <p:bldP spid="245" grpId="0"/>
      <p:bldP spid="250" grpId="0"/>
      <p:bldP spid="251" grpId="0"/>
      <p:bldP spid="256" grpId="0"/>
      <p:bldP spid="257" grpId="0"/>
      <p:bldP spid="262" grpId="0"/>
      <p:bldP spid="2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4"/>
          <p:cNvGrpSpPr/>
          <p:nvPr/>
        </p:nvGrpSpPr>
        <p:grpSpPr>
          <a:xfrm>
            <a:off x="1117267" y="1154206"/>
            <a:ext cx="3089468" cy="1368803"/>
            <a:chOff x="1490077" y="1538466"/>
            <a:chExt cx="4120364" cy="1824508"/>
          </a:xfrm>
        </p:grpSpPr>
        <p:sp>
          <p:nvSpPr>
            <p:cNvPr id="66" name="任意多边形 65"/>
            <p:cNvSpPr/>
            <p:nvPr/>
          </p:nvSpPr>
          <p:spPr>
            <a:xfrm>
              <a:off x="1700277" y="1538466"/>
              <a:ext cx="3685604" cy="1716378"/>
            </a:xfrm>
            <a:custGeom>
              <a:avLst/>
              <a:gdLst>
                <a:gd name="connsiteX0" fmla="*/ 702018 w 793458"/>
                <a:gd name="connsiteY0" fmla="*/ 1664080 h 1755520"/>
                <a:gd name="connsiteX1" fmla="*/ 286769 w 793458"/>
                <a:gd name="connsiteY1" fmla="*/ 1664080 h 1755520"/>
                <a:gd name="connsiteX2" fmla="*/ 286769 w 793458"/>
                <a:gd name="connsiteY2" fmla="*/ 771911 h 1755520"/>
                <a:gd name="connsiteX3" fmla="*/ 277518 w 793458"/>
                <a:gd name="connsiteY3" fmla="*/ 539619 h 1755520"/>
                <a:gd name="connsiteX4" fmla="*/ 226640 w 793458"/>
                <a:gd name="connsiteY4" fmla="*/ 480518 h 1755520"/>
                <a:gd name="connsiteX5" fmla="*/ 41114 w 793458"/>
                <a:gd name="connsiteY5" fmla="*/ 460475 h 1755520"/>
                <a:gd name="connsiteX6" fmla="*/ 0 w 793458"/>
                <a:gd name="connsiteY6" fmla="*/ 460475 h 1755520"/>
                <a:gd name="connsiteX7" fmla="*/ 0 w 793458"/>
                <a:gd name="connsiteY7" fmla="*/ 266469 h 1755520"/>
                <a:gd name="connsiteX8" fmla="*/ 457391 w 793458"/>
                <a:gd name="connsiteY8" fmla="*/ 0 h 1755520"/>
                <a:gd name="connsiteX9" fmla="*/ 702018 w 793458"/>
                <a:gd name="connsiteY9" fmla="*/ 0 h 1755520"/>
                <a:gd name="connsiteX10" fmla="*/ 793458 w 793458"/>
                <a:gd name="connsiteY10" fmla="*/ 1755520 h 1755520"/>
                <a:gd name="connsiteX0-1" fmla="*/ 0 w 1958340"/>
                <a:gd name="connsiteY0-2" fmla="*/ 1676780 h 1755520"/>
                <a:gd name="connsiteX1-3" fmla="*/ 1451651 w 1958340"/>
                <a:gd name="connsiteY1-4" fmla="*/ 1664080 h 1755520"/>
                <a:gd name="connsiteX2-5" fmla="*/ 1451651 w 1958340"/>
                <a:gd name="connsiteY2-6" fmla="*/ 771911 h 1755520"/>
                <a:gd name="connsiteX3-7" fmla="*/ 1442400 w 1958340"/>
                <a:gd name="connsiteY3-8" fmla="*/ 539619 h 1755520"/>
                <a:gd name="connsiteX4-9" fmla="*/ 1391522 w 1958340"/>
                <a:gd name="connsiteY4-10" fmla="*/ 480518 h 1755520"/>
                <a:gd name="connsiteX5-11" fmla="*/ 1205996 w 1958340"/>
                <a:gd name="connsiteY5-12" fmla="*/ 460475 h 1755520"/>
                <a:gd name="connsiteX6-13" fmla="*/ 1164882 w 1958340"/>
                <a:gd name="connsiteY6-14" fmla="*/ 460475 h 1755520"/>
                <a:gd name="connsiteX7-15" fmla="*/ 1164882 w 1958340"/>
                <a:gd name="connsiteY7-16" fmla="*/ 266469 h 1755520"/>
                <a:gd name="connsiteX8-17" fmla="*/ 1622273 w 1958340"/>
                <a:gd name="connsiteY8-18" fmla="*/ 0 h 1755520"/>
                <a:gd name="connsiteX9-19" fmla="*/ 1866900 w 1958340"/>
                <a:gd name="connsiteY9-20" fmla="*/ 0 h 1755520"/>
                <a:gd name="connsiteX10-21" fmla="*/ 1958340 w 1958340"/>
                <a:gd name="connsiteY10-22" fmla="*/ 1755520 h 1755520"/>
                <a:gd name="connsiteX0-23" fmla="*/ 0 w 1901190"/>
                <a:gd name="connsiteY0-24" fmla="*/ 1676780 h 1676780"/>
                <a:gd name="connsiteX1-25" fmla="*/ 1451651 w 1901190"/>
                <a:gd name="connsiteY1-26" fmla="*/ 1664080 h 1676780"/>
                <a:gd name="connsiteX2-27" fmla="*/ 1451651 w 1901190"/>
                <a:gd name="connsiteY2-28" fmla="*/ 771911 h 1676780"/>
                <a:gd name="connsiteX3-29" fmla="*/ 1442400 w 1901190"/>
                <a:gd name="connsiteY3-30" fmla="*/ 539619 h 1676780"/>
                <a:gd name="connsiteX4-31" fmla="*/ 1391522 w 1901190"/>
                <a:gd name="connsiteY4-32" fmla="*/ 480518 h 1676780"/>
                <a:gd name="connsiteX5-33" fmla="*/ 1205996 w 1901190"/>
                <a:gd name="connsiteY5-34" fmla="*/ 460475 h 1676780"/>
                <a:gd name="connsiteX6-35" fmla="*/ 1164882 w 1901190"/>
                <a:gd name="connsiteY6-36" fmla="*/ 460475 h 1676780"/>
                <a:gd name="connsiteX7-37" fmla="*/ 1164882 w 1901190"/>
                <a:gd name="connsiteY7-38" fmla="*/ 266469 h 1676780"/>
                <a:gd name="connsiteX8-39" fmla="*/ 1622273 w 1901190"/>
                <a:gd name="connsiteY8-40" fmla="*/ 0 h 1676780"/>
                <a:gd name="connsiteX9-41" fmla="*/ 1866900 w 1901190"/>
                <a:gd name="connsiteY9-42" fmla="*/ 0 h 1676780"/>
                <a:gd name="connsiteX10-43" fmla="*/ 1901190 w 1901190"/>
                <a:gd name="connsiteY10-44" fmla="*/ 1666620 h 1676780"/>
                <a:gd name="connsiteX0-45" fmla="*/ 0 w 1901190"/>
                <a:gd name="connsiteY0-46" fmla="*/ 1676780 h 1687854"/>
                <a:gd name="connsiteX1-47" fmla="*/ 1451651 w 1901190"/>
                <a:gd name="connsiteY1-48" fmla="*/ 1664080 h 1687854"/>
                <a:gd name="connsiteX2-49" fmla="*/ 1451651 w 1901190"/>
                <a:gd name="connsiteY2-50" fmla="*/ 771911 h 1687854"/>
                <a:gd name="connsiteX3-51" fmla="*/ 1442400 w 1901190"/>
                <a:gd name="connsiteY3-52" fmla="*/ 539619 h 1687854"/>
                <a:gd name="connsiteX4-53" fmla="*/ 1391522 w 1901190"/>
                <a:gd name="connsiteY4-54" fmla="*/ 480518 h 1687854"/>
                <a:gd name="connsiteX5-55" fmla="*/ 1205996 w 1901190"/>
                <a:gd name="connsiteY5-56" fmla="*/ 460475 h 1687854"/>
                <a:gd name="connsiteX6-57" fmla="*/ 1164882 w 1901190"/>
                <a:gd name="connsiteY6-58" fmla="*/ 460475 h 1687854"/>
                <a:gd name="connsiteX7-59" fmla="*/ 1164882 w 1901190"/>
                <a:gd name="connsiteY7-60" fmla="*/ 266469 h 1687854"/>
                <a:gd name="connsiteX8-61" fmla="*/ 1622273 w 1901190"/>
                <a:gd name="connsiteY8-62" fmla="*/ 0 h 1687854"/>
                <a:gd name="connsiteX9-63" fmla="*/ 1866900 w 1901190"/>
                <a:gd name="connsiteY9-64" fmla="*/ 0 h 1687854"/>
                <a:gd name="connsiteX10-65" fmla="*/ 1882773 w 1901190"/>
                <a:gd name="connsiteY10-66" fmla="*/ 1519154 h 1687854"/>
                <a:gd name="connsiteX11" fmla="*/ 1901190 w 1901190"/>
                <a:gd name="connsiteY11" fmla="*/ 1666620 h 1687854"/>
                <a:gd name="connsiteX0-67" fmla="*/ 0 w 2517140"/>
                <a:gd name="connsiteY0-68" fmla="*/ 1676780 h 1681863"/>
                <a:gd name="connsiteX1-69" fmla="*/ 1451651 w 2517140"/>
                <a:gd name="connsiteY1-70" fmla="*/ 1664080 h 1681863"/>
                <a:gd name="connsiteX2-71" fmla="*/ 1451651 w 2517140"/>
                <a:gd name="connsiteY2-72" fmla="*/ 771911 h 1681863"/>
                <a:gd name="connsiteX3-73" fmla="*/ 1442400 w 2517140"/>
                <a:gd name="connsiteY3-74" fmla="*/ 539619 h 1681863"/>
                <a:gd name="connsiteX4-75" fmla="*/ 1391522 w 2517140"/>
                <a:gd name="connsiteY4-76" fmla="*/ 480518 h 1681863"/>
                <a:gd name="connsiteX5-77" fmla="*/ 1205996 w 2517140"/>
                <a:gd name="connsiteY5-78" fmla="*/ 460475 h 1681863"/>
                <a:gd name="connsiteX6-79" fmla="*/ 1164882 w 2517140"/>
                <a:gd name="connsiteY6-80" fmla="*/ 460475 h 1681863"/>
                <a:gd name="connsiteX7-81" fmla="*/ 1164882 w 2517140"/>
                <a:gd name="connsiteY7-82" fmla="*/ 266469 h 1681863"/>
                <a:gd name="connsiteX8-83" fmla="*/ 1622273 w 2517140"/>
                <a:gd name="connsiteY8-84" fmla="*/ 0 h 1681863"/>
                <a:gd name="connsiteX9-85" fmla="*/ 1866900 w 2517140"/>
                <a:gd name="connsiteY9-86" fmla="*/ 0 h 1681863"/>
                <a:gd name="connsiteX10-87" fmla="*/ 1882773 w 2517140"/>
                <a:gd name="connsiteY10-88" fmla="*/ 1519154 h 1681863"/>
                <a:gd name="connsiteX11-89" fmla="*/ 2517140 w 2517140"/>
                <a:gd name="connsiteY11-90" fmla="*/ 1653920 h 1681863"/>
                <a:gd name="connsiteX0-91" fmla="*/ 0 w 2517140"/>
                <a:gd name="connsiteY0-92" fmla="*/ 1676780 h 1752086"/>
                <a:gd name="connsiteX1-93" fmla="*/ 1451651 w 2517140"/>
                <a:gd name="connsiteY1-94" fmla="*/ 1664080 h 1752086"/>
                <a:gd name="connsiteX2-95" fmla="*/ 1451651 w 2517140"/>
                <a:gd name="connsiteY2-96" fmla="*/ 771911 h 1752086"/>
                <a:gd name="connsiteX3-97" fmla="*/ 1442400 w 2517140"/>
                <a:gd name="connsiteY3-98" fmla="*/ 539619 h 1752086"/>
                <a:gd name="connsiteX4-99" fmla="*/ 1391522 w 2517140"/>
                <a:gd name="connsiteY4-100" fmla="*/ 480518 h 1752086"/>
                <a:gd name="connsiteX5-101" fmla="*/ 1205996 w 2517140"/>
                <a:gd name="connsiteY5-102" fmla="*/ 460475 h 1752086"/>
                <a:gd name="connsiteX6-103" fmla="*/ 1164882 w 2517140"/>
                <a:gd name="connsiteY6-104" fmla="*/ 460475 h 1752086"/>
                <a:gd name="connsiteX7-105" fmla="*/ 1164882 w 2517140"/>
                <a:gd name="connsiteY7-106" fmla="*/ 266469 h 1752086"/>
                <a:gd name="connsiteX8-107" fmla="*/ 1622273 w 2517140"/>
                <a:gd name="connsiteY8-108" fmla="*/ 0 h 1752086"/>
                <a:gd name="connsiteX9-109" fmla="*/ 1866900 w 2517140"/>
                <a:gd name="connsiteY9-110" fmla="*/ 0 h 1752086"/>
                <a:gd name="connsiteX10-111" fmla="*/ 1882773 w 2517140"/>
                <a:gd name="connsiteY10-112" fmla="*/ 1627104 h 1752086"/>
                <a:gd name="connsiteX11-113" fmla="*/ 2517140 w 2517140"/>
                <a:gd name="connsiteY11-114" fmla="*/ 1653920 h 1752086"/>
                <a:gd name="connsiteX0-115" fmla="*/ 0 w 2517140"/>
                <a:gd name="connsiteY0-116" fmla="*/ 1676780 h 1752086"/>
                <a:gd name="connsiteX1-117" fmla="*/ 1451651 w 2517140"/>
                <a:gd name="connsiteY1-118" fmla="*/ 1664080 h 1752086"/>
                <a:gd name="connsiteX2-119" fmla="*/ 1451651 w 2517140"/>
                <a:gd name="connsiteY2-120" fmla="*/ 771911 h 1752086"/>
                <a:gd name="connsiteX3-121" fmla="*/ 1442400 w 2517140"/>
                <a:gd name="connsiteY3-122" fmla="*/ 539619 h 1752086"/>
                <a:gd name="connsiteX4-123" fmla="*/ 1391522 w 2517140"/>
                <a:gd name="connsiteY4-124" fmla="*/ 480518 h 1752086"/>
                <a:gd name="connsiteX5-125" fmla="*/ 1205996 w 2517140"/>
                <a:gd name="connsiteY5-126" fmla="*/ 460475 h 1752086"/>
                <a:gd name="connsiteX6-127" fmla="*/ 1164882 w 2517140"/>
                <a:gd name="connsiteY6-128" fmla="*/ 460475 h 1752086"/>
                <a:gd name="connsiteX7-129" fmla="*/ 1164882 w 2517140"/>
                <a:gd name="connsiteY7-130" fmla="*/ 266469 h 1752086"/>
                <a:gd name="connsiteX8-131" fmla="*/ 1622273 w 2517140"/>
                <a:gd name="connsiteY8-132" fmla="*/ 0 h 1752086"/>
                <a:gd name="connsiteX9-133" fmla="*/ 1866900 w 2517140"/>
                <a:gd name="connsiteY9-134" fmla="*/ 0 h 1752086"/>
                <a:gd name="connsiteX10-135" fmla="*/ 1882773 w 2517140"/>
                <a:gd name="connsiteY10-136" fmla="*/ 1627104 h 1752086"/>
                <a:gd name="connsiteX11-137" fmla="*/ 2517140 w 2517140"/>
                <a:gd name="connsiteY11-138" fmla="*/ 1653920 h 1752086"/>
                <a:gd name="connsiteX0-139" fmla="*/ 0 w 2517140"/>
                <a:gd name="connsiteY0-140" fmla="*/ 1676780 h 1752086"/>
                <a:gd name="connsiteX1-141" fmla="*/ 1451651 w 2517140"/>
                <a:gd name="connsiteY1-142" fmla="*/ 1664080 h 1752086"/>
                <a:gd name="connsiteX2-143" fmla="*/ 1451651 w 2517140"/>
                <a:gd name="connsiteY2-144" fmla="*/ 771911 h 1752086"/>
                <a:gd name="connsiteX3-145" fmla="*/ 1442400 w 2517140"/>
                <a:gd name="connsiteY3-146" fmla="*/ 539619 h 1752086"/>
                <a:gd name="connsiteX4-147" fmla="*/ 1391522 w 2517140"/>
                <a:gd name="connsiteY4-148" fmla="*/ 480518 h 1752086"/>
                <a:gd name="connsiteX5-149" fmla="*/ 1205996 w 2517140"/>
                <a:gd name="connsiteY5-150" fmla="*/ 460475 h 1752086"/>
                <a:gd name="connsiteX6-151" fmla="*/ 1164882 w 2517140"/>
                <a:gd name="connsiteY6-152" fmla="*/ 460475 h 1752086"/>
                <a:gd name="connsiteX7-153" fmla="*/ 1164882 w 2517140"/>
                <a:gd name="connsiteY7-154" fmla="*/ 266469 h 1752086"/>
                <a:gd name="connsiteX8-155" fmla="*/ 1622273 w 2517140"/>
                <a:gd name="connsiteY8-156" fmla="*/ 0 h 1752086"/>
                <a:gd name="connsiteX9-157" fmla="*/ 1866900 w 2517140"/>
                <a:gd name="connsiteY9-158" fmla="*/ 0 h 1752086"/>
                <a:gd name="connsiteX10-159" fmla="*/ 1882773 w 2517140"/>
                <a:gd name="connsiteY10-160" fmla="*/ 1627104 h 1752086"/>
                <a:gd name="connsiteX11-161" fmla="*/ 2517140 w 2517140"/>
                <a:gd name="connsiteY11-162" fmla="*/ 1653920 h 1752086"/>
                <a:gd name="connsiteX0-163" fmla="*/ 0 w 2929890"/>
                <a:gd name="connsiteY0-164" fmla="*/ 1676780 h 1744818"/>
                <a:gd name="connsiteX1-165" fmla="*/ 1451651 w 2929890"/>
                <a:gd name="connsiteY1-166" fmla="*/ 1664080 h 1744818"/>
                <a:gd name="connsiteX2-167" fmla="*/ 1451651 w 2929890"/>
                <a:gd name="connsiteY2-168" fmla="*/ 771911 h 1744818"/>
                <a:gd name="connsiteX3-169" fmla="*/ 1442400 w 2929890"/>
                <a:gd name="connsiteY3-170" fmla="*/ 539619 h 1744818"/>
                <a:gd name="connsiteX4-171" fmla="*/ 1391522 w 2929890"/>
                <a:gd name="connsiteY4-172" fmla="*/ 480518 h 1744818"/>
                <a:gd name="connsiteX5-173" fmla="*/ 1205996 w 2929890"/>
                <a:gd name="connsiteY5-174" fmla="*/ 460475 h 1744818"/>
                <a:gd name="connsiteX6-175" fmla="*/ 1164882 w 2929890"/>
                <a:gd name="connsiteY6-176" fmla="*/ 460475 h 1744818"/>
                <a:gd name="connsiteX7-177" fmla="*/ 1164882 w 2929890"/>
                <a:gd name="connsiteY7-178" fmla="*/ 266469 h 1744818"/>
                <a:gd name="connsiteX8-179" fmla="*/ 1622273 w 2929890"/>
                <a:gd name="connsiteY8-180" fmla="*/ 0 h 1744818"/>
                <a:gd name="connsiteX9-181" fmla="*/ 1866900 w 2929890"/>
                <a:gd name="connsiteY9-182" fmla="*/ 0 h 1744818"/>
                <a:gd name="connsiteX10-183" fmla="*/ 1882773 w 2929890"/>
                <a:gd name="connsiteY10-184" fmla="*/ 1627104 h 1744818"/>
                <a:gd name="connsiteX11-185" fmla="*/ 2929890 w 2929890"/>
                <a:gd name="connsiteY11-186" fmla="*/ 1634870 h 1744818"/>
                <a:gd name="connsiteX0-187" fmla="*/ 0 w 2929890"/>
                <a:gd name="connsiteY0-188" fmla="*/ 1676780 h 1767931"/>
                <a:gd name="connsiteX1-189" fmla="*/ 1451651 w 2929890"/>
                <a:gd name="connsiteY1-190" fmla="*/ 1664080 h 1767931"/>
                <a:gd name="connsiteX2-191" fmla="*/ 1451651 w 2929890"/>
                <a:gd name="connsiteY2-192" fmla="*/ 771911 h 1767931"/>
                <a:gd name="connsiteX3-193" fmla="*/ 1442400 w 2929890"/>
                <a:gd name="connsiteY3-194" fmla="*/ 539619 h 1767931"/>
                <a:gd name="connsiteX4-195" fmla="*/ 1391522 w 2929890"/>
                <a:gd name="connsiteY4-196" fmla="*/ 480518 h 1767931"/>
                <a:gd name="connsiteX5-197" fmla="*/ 1205996 w 2929890"/>
                <a:gd name="connsiteY5-198" fmla="*/ 460475 h 1767931"/>
                <a:gd name="connsiteX6-199" fmla="*/ 1164882 w 2929890"/>
                <a:gd name="connsiteY6-200" fmla="*/ 460475 h 1767931"/>
                <a:gd name="connsiteX7-201" fmla="*/ 1164882 w 2929890"/>
                <a:gd name="connsiteY7-202" fmla="*/ 266469 h 1767931"/>
                <a:gd name="connsiteX8-203" fmla="*/ 1622273 w 2929890"/>
                <a:gd name="connsiteY8-204" fmla="*/ 0 h 1767931"/>
                <a:gd name="connsiteX9-205" fmla="*/ 1866900 w 2929890"/>
                <a:gd name="connsiteY9-206" fmla="*/ 0 h 1767931"/>
                <a:gd name="connsiteX10-207" fmla="*/ 1882773 w 2929890"/>
                <a:gd name="connsiteY10-208" fmla="*/ 1627104 h 1767931"/>
                <a:gd name="connsiteX11-209" fmla="*/ 2929890 w 2929890"/>
                <a:gd name="connsiteY11-210" fmla="*/ 1634870 h 1767931"/>
                <a:gd name="connsiteX0-211" fmla="*/ 0 w 2929890"/>
                <a:gd name="connsiteY0-212" fmla="*/ 1676780 h 1768155"/>
                <a:gd name="connsiteX1-213" fmla="*/ 1451651 w 2929890"/>
                <a:gd name="connsiteY1-214" fmla="*/ 1664080 h 1768155"/>
                <a:gd name="connsiteX2-215" fmla="*/ 1451651 w 2929890"/>
                <a:gd name="connsiteY2-216" fmla="*/ 771911 h 1768155"/>
                <a:gd name="connsiteX3-217" fmla="*/ 1442400 w 2929890"/>
                <a:gd name="connsiteY3-218" fmla="*/ 539619 h 1768155"/>
                <a:gd name="connsiteX4-219" fmla="*/ 1391522 w 2929890"/>
                <a:gd name="connsiteY4-220" fmla="*/ 480518 h 1768155"/>
                <a:gd name="connsiteX5-221" fmla="*/ 1205996 w 2929890"/>
                <a:gd name="connsiteY5-222" fmla="*/ 460475 h 1768155"/>
                <a:gd name="connsiteX6-223" fmla="*/ 1164882 w 2929890"/>
                <a:gd name="connsiteY6-224" fmla="*/ 460475 h 1768155"/>
                <a:gd name="connsiteX7-225" fmla="*/ 1164882 w 2929890"/>
                <a:gd name="connsiteY7-226" fmla="*/ 266469 h 1768155"/>
                <a:gd name="connsiteX8-227" fmla="*/ 1622273 w 2929890"/>
                <a:gd name="connsiteY8-228" fmla="*/ 0 h 1768155"/>
                <a:gd name="connsiteX9-229" fmla="*/ 1866900 w 2929890"/>
                <a:gd name="connsiteY9-230" fmla="*/ 0 h 1768155"/>
                <a:gd name="connsiteX10-231" fmla="*/ 1882773 w 2929890"/>
                <a:gd name="connsiteY10-232" fmla="*/ 1627104 h 1768155"/>
                <a:gd name="connsiteX11-233" fmla="*/ 2929890 w 2929890"/>
                <a:gd name="connsiteY11-234" fmla="*/ 1634870 h 1768155"/>
                <a:gd name="connsiteX0-235" fmla="*/ 0 w 2929890"/>
                <a:gd name="connsiteY0-236" fmla="*/ 1676780 h 1792399"/>
                <a:gd name="connsiteX1-237" fmla="*/ 1451651 w 2929890"/>
                <a:gd name="connsiteY1-238" fmla="*/ 1664080 h 1792399"/>
                <a:gd name="connsiteX2-239" fmla="*/ 1451651 w 2929890"/>
                <a:gd name="connsiteY2-240" fmla="*/ 771911 h 1792399"/>
                <a:gd name="connsiteX3-241" fmla="*/ 1442400 w 2929890"/>
                <a:gd name="connsiteY3-242" fmla="*/ 539619 h 1792399"/>
                <a:gd name="connsiteX4-243" fmla="*/ 1391522 w 2929890"/>
                <a:gd name="connsiteY4-244" fmla="*/ 480518 h 1792399"/>
                <a:gd name="connsiteX5-245" fmla="*/ 1205996 w 2929890"/>
                <a:gd name="connsiteY5-246" fmla="*/ 460475 h 1792399"/>
                <a:gd name="connsiteX6-247" fmla="*/ 1164882 w 2929890"/>
                <a:gd name="connsiteY6-248" fmla="*/ 460475 h 1792399"/>
                <a:gd name="connsiteX7-249" fmla="*/ 1164882 w 2929890"/>
                <a:gd name="connsiteY7-250" fmla="*/ 266469 h 1792399"/>
                <a:gd name="connsiteX8-251" fmla="*/ 1622273 w 2929890"/>
                <a:gd name="connsiteY8-252" fmla="*/ 0 h 1792399"/>
                <a:gd name="connsiteX9-253" fmla="*/ 1866900 w 2929890"/>
                <a:gd name="connsiteY9-254" fmla="*/ 0 h 1792399"/>
                <a:gd name="connsiteX10-255" fmla="*/ 1895473 w 2929890"/>
                <a:gd name="connsiteY10-256" fmla="*/ 1658854 h 1792399"/>
                <a:gd name="connsiteX11-257" fmla="*/ 2929890 w 2929890"/>
                <a:gd name="connsiteY11-258" fmla="*/ 1634870 h 1792399"/>
                <a:gd name="connsiteX0-259" fmla="*/ 0 w 2929890"/>
                <a:gd name="connsiteY0-260" fmla="*/ 1676780 h 1792399"/>
                <a:gd name="connsiteX1-261" fmla="*/ 1451651 w 2929890"/>
                <a:gd name="connsiteY1-262" fmla="*/ 1664080 h 1792399"/>
                <a:gd name="connsiteX2-263" fmla="*/ 1451651 w 2929890"/>
                <a:gd name="connsiteY2-264" fmla="*/ 771911 h 1792399"/>
                <a:gd name="connsiteX3-265" fmla="*/ 1442400 w 2929890"/>
                <a:gd name="connsiteY3-266" fmla="*/ 539619 h 1792399"/>
                <a:gd name="connsiteX4-267" fmla="*/ 1391522 w 2929890"/>
                <a:gd name="connsiteY4-268" fmla="*/ 480518 h 1792399"/>
                <a:gd name="connsiteX5-269" fmla="*/ 1205996 w 2929890"/>
                <a:gd name="connsiteY5-270" fmla="*/ 460475 h 1792399"/>
                <a:gd name="connsiteX6-271" fmla="*/ 1164882 w 2929890"/>
                <a:gd name="connsiteY6-272" fmla="*/ 460475 h 1792399"/>
                <a:gd name="connsiteX7-273" fmla="*/ 1164882 w 2929890"/>
                <a:gd name="connsiteY7-274" fmla="*/ 266469 h 1792399"/>
                <a:gd name="connsiteX8-275" fmla="*/ 1622273 w 2929890"/>
                <a:gd name="connsiteY8-276" fmla="*/ 0 h 1792399"/>
                <a:gd name="connsiteX9-277" fmla="*/ 1866900 w 2929890"/>
                <a:gd name="connsiteY9-278" fmla="*/ 0 h 1792399"/>
                <a:gd name="connsiteX10-279" fmla="*/ 1895473 w 2929890"/>
                <a:gd name="connsiteY10-280" fmla="*/ 1658854 h 1792399"/>
                <a:gd name="connsiteX11-281" fmla="*/ 2929890 w 2929890"/>
                <a:gd name="connsiteY11-282" fmla="*/ 1634870 h 1792399"/>
                <a:gd name="connsiteX0-283" fmla="*/ 0 w 2929890"/>
                <a:gd name="connsiteY0-284" fmla="*/ 1676780 h 1792399"/>
                <a:gd name="connsiteX1-285" fmla="*/ 1451651 w 2929890"/>
                <a:gd name="connsiteY1-286" fmla="*/ 1664080 h 1792399"/>
                <a:gd name="connsiteX2-287" fmla="*/ 1451651 w 2929890"/>
                <a:gd name="connsiteY2-288" fmla="*/ 771911 h 1792399"/>
                <a:gd name="connsiteX3-289" fmla="*/ 1442400 w 2929890"/>
                <a:gd name="connsiteY3-290" fmla="*/ 539619 h 1792399"/>
                <a:gd name="connsiteX4-291" fmla="*/ 1391522 w 2929890"/>
                <a:gd name="connsiteY4-292" fmla="*/ 480518 h 1792399"/>
                <a:gd name="connsiteX5-293" fmla="*/ 1205996 w 2929890"/>
                <a:gd name="connsiteY5-294" fmla="*/ 460475 h 1792399"/>
                <a:gd name="connsiteX6-295" fmla="*/ 1164882 w 2929890"/>
                <a:gd name="connsiteY6-296" fmla="*/ 460475 h 1792399"/>
                <a:gd name="connsiteX7-297" fmla="*/ 1164882 w 2929890"/>
                <a:gd name="connsiteY7-298" fmla="*/ 266469 h 1792399"/>
                <a:gd name="connsiteX8-299" fmla="*/ 1622273 w 2929890"/>
                <a:gd name="connsiteY8-300" fmla="*/ 0 h 1792399"/>
                <a:gd name="connsiteX9-301" fmla="*/ 1866900 w 2929890"/>
                <a:gd name="connsiteY9-302" fmla="*/ 0 h 1792399"/>
                <a:gd name="connsiteX10-303" fmla="*/ 1895473 w 2929890"/>
                <a:gd name="connsiteY10-304" fmla="*/ 1658854 h 1792399"/>
                <a:gd name="connsiteX11-305" fmla="*/ 2929890 w 2929890"/>
                <a:gd name="connsiteY11-306" fmla="*/ 1634870 h 1792399"/>
                <a:gd name="connsiteX0-307" fmla="*/ 0 w 2929890"/>
                <a:gd name="connsiteY0-308" fmla="*/ 1676780 h 1807315"/>
                <a:gd name="connsiteX1-309" fmla="*/ 1451651 w 2929890"/>
                <a:gd name="connsiteY1-310" fmla="*/ 1664080 h 1807315"/>
                <a:gd name="connsiteX2-311" fmla="*/ 1451651 w 2929890"/>
                <a:gd name="connsiteY2-312" fmla="*/ 771911 h 1807315"/>
                <a:gd name="connsiteX3-313" fmla="*/ 1442400 w 2929890"/>
                <a:gd name="connsiteY3-314" fmla="*/ 539619 h 1807315"/>
                <a:gd name="connsiteX4-315" fmla="*/ 1391522 w 2929890"/>
                <a:gd name="connsiteY4-316" fmla="*/ 480518 h 1807315"/>
                <a:gd name="connsiteX5-317" fmla="*/ 1205996 w 2929890"/>
                <a:gd name="connsiteY5-318" fmla="*/ 460475 h 1807315"/>
                <a:gd name="connsiteX6-319" fmla="*/ 1164882 w 2929890"/>
                <a:gd name="connsiteY6-320" fmla="*/ 460475 h 1807315"/>
                <a:gd name="connsiteX7-321" fmla="*/ 1164882 w 2929890"/>
                <a:gd name="connsiteY7-322" fmla="*/ 266469 h 1807315"/>
                <a:gd name="connsiteX8-323" fmla="*/ 1622273 w 2929890"/>
                <a:gd name="connsiteY8-324" fmla="*/ 0 h 1807315"/>
                <a:gd name="connsiteX9-325" fmla="*/ 1866900 w 2929890"/>
                <a:gd name="connsiteY9-326" fmla="*/ 0 h 1807315"/>
                <a:gd name="connsiteX10-327" fmla="*/ 1876423 w 2929890"/>
                <a:gd name="connsiteY10-328" fmla="*/ 1677904 h 1807315"/>
                <a:gd name="connsiteX11-329" fmla="*/ 2929890 w 2929890"/>
                <a:gd name="connsiteY11-330" fmla="*/ 1634870 h 1807315"/>
                <a:gd name="connsiteX0-331" fmla="*/ 0 w 2929890"/>
                <a:gd name="connsiteY0-332" fmla="*/ 1676780 h 1807316"/>
                <a:gd name="connsiteX1-333" fmla="*/ 1451651 w 2929890"/>
                <a:gd name="connsiteY1-334" fmla="*/ 1664080 h 1807316"/>
                <a:gd name="connsiteX2-335" fmla="*/ 1451651 w 2929890"/>
                <a:gd name="connsiteY2-336" fmla="*/ 771911 h 1807316"/>
                <a:gd name="connsiteX3-337" fmla="*/ 1442400 w 2929890"/>
                <a:gd name="connsiteY3-338" fmla="*/ 539619 h 1807316"/>
                <a:gd name="connsiteX4-339" fmla="*/ 1391522 w 2929890"/>
                <a:gd name="connsiteY4-340" fmla="*/ 480518 h 1807316"/>
                <a:gd name="connsiteX5-341" fmla="*/ 1205996 w 2929890"/>
                <a:gd name="connsiteY5-342" fmla="*/ 460475 h 1807316"/>
                <a:gd name="connsiteX6-343" fmla="*/ 1164882 w 2929890"/>
                <a:gd name="connsiteY6-344" fmla="*/ 460475 h 1807316"/>
                <a:gd name="connsiteX7-345" fmla="*/ 1164882 w 2929890"/>
                <a:gd name="connsiteY7-346" fmla="*/ 266469 h 1807316"/>
                <a:gd name="connsiteX8-347" fmla="*/ 1622273 w 2929890"/>
                <a:gd name="connsiteY8-348" fmla="*/ 0 h 1807316"/>
                <a:gd name="connsiteX9-349" fmla="*/ 1866900 w 2929890"/>
                <a:gd name="connsiteY9-350" fmla="*/ 0 h 1807316"/>
                <a:gd name="connsiteX10-351" fmla="*/ 1876423 w 2929890"/>
                <a:gd name="connsiteY10-352" fmla="*/ 1677904 h 1807316"/>
                <a:gd name="connsiteX11-353" fmla="*/ 2929890 w 2929890"/>
                <a:gd name="connsiteY11-354" fmla="*/ 1634870 h 1807316"/>
                <a:gd name="connsiteX0-355" fmla="*/ 0 w 2929890"/>
                <a:gd name="connsiteY0-356" fmla="*/ 1676780 h 1807316"/>
                <a:gd name="connsiteX1-357" fmla="*/ 1451651 w 2929890"/>
                <a:gd name="connsiteY1-358" fmla="*/ 1664080 h 1807316"/>
                <a:gd name="connsiteX2-359" fmla="*/ 1451651 w 2929890"/>
                <a:gd name="connsiteY2-360" fmla="*/ 771911 h 1807316"/>
                <a:gd name="connsiteX3-361" fmla="*/ 1442400 w 2929890"/>
                <a:gd name="connsiteY3-362" fmla="*/ 539619 h 1807316"/>
                <a:gd name="connsiteX4-363" fmla="*/ 1391522 w 2929890"/>
                <a:gd name="connsiteY4-364" fmla="*/ 480518 h 1807316"/>
                <a:gd name="connsiteX5-365" fmla="*/ 1205996 w 2929890"/>
                <a:gd name="connsiteY5-366" fmla="*/ 460475 h 1807316"/>
                <a:gd name="connsiteX6-367" fmla="*/ 1164882 w 2929890"/>
                <a:gd name="connsiteY6-368" fmla="*/ 460475 h 1807316"/>
                <a:gd name="connsiteX7-369" fmla="*/ 1164882 w 2929890"/>
                <a:gd name="connsiteY7-370" fmla="*/ 266469 h 1807316"/>
                <a:gd name="connsiteX8-371" fmla="*/ 1622273 w 2929890"/>
                <a:gd name="connsiteY8-372" fmla="*/ 0 h 1807316"/>
                <a:gd name="connsiteX9-373" fmla="*/ 1866900 w 2929890"/>
                <a:gd name="connsiteY9-374" fmla="*/ 0 h 1807316"/>
                <a:gd name="connsiteX10-375" fmla="*/ 1876423 w 2929890"/>
                <a:gd name="connsiteY10-376" fmla="*/ 1677904 h 1807316"/>
                <a:gd name="connsiteX11-377" fmla="*/ 2929890 w 2929890"/>
                <a:gd name="connsiteY11-378" fmla="*/ 1634870 h 1807316"/>
                <a:gd name="connsiteX0-379" fmla="*/ 0 w 2929890"/>
                <a:gd name="connsiteY0-380" fmla="*/ 1676780 h 1807316"/>
                <a:gd name="connsiteX1-381" fmla="*/ 1451651 w 2929890"/>
                <a:gd name="connsiteY1-382" fmla="*/ 1664080 h 1807316"/>
                <a:gd name="connsiteX2-383" fmla="*/ 1451651 w 2929890"/>
                <a:gd name="connsiteY2-384" fmla="*/ 771911 h 1807316"/>
                <a:gd name="connsiteX3-385" fmla="*/ 1442400 w 2929890"/>
                <a:gd name="connsiteY3-386" fmla="*/ 539619 h 1807316"/>
                <a:gd name="connsiteX4-387" fmla="*/ 1391522 w 2929890"/>
                <a:gd name="connsiteY4-388" fmla="*/ 480518 h 1807316"/>
                <a:gd name="connsiteX5-389" fmla="*/ 1205996 w 2929890"/>
                <a:gd name="connsiteY5-390" fmla="*/ 460475 h 1807316"/>
                <a:gd name="connsiteX6-391" fmla="*/ 1164882 w 2929890"/>
                <a:gd name="connsiteY6-392" fmla="*/ 460475 h 1807316"/>
                <a:gd name="connsiteX7-393" fmla="*/ 1164882 w 2929890"/>
                <a:gd name="connsiteY7-394" fmla="*/ 266469 h 1807316"/>
                <a:gd name="connsiteX8-395" fmla="*/ 1622273 w 2929890"/>
                <a:gd name="connsiteY8-396" fmla="*/ 0 h 1807316"/>
                <a:gd name="connsiteX9-397" fmla="*/ 1866900 w 2929890"/>
                <a:gd name="connsiteY9-398" fmla="*/ 0 h 1807316"/>
                <a:gd name="connsiteX10-399" fmla="*/ 1876423 w 2929890"/>
                <a:gd name="connsiteY10-400" fmla="*/ 1677904 h 1807316"/>
                <a:gd name="connsiteX11-401" fmla="*/ 2929890 w 2929890"/>
                <a:gd name="connsiteY11-402" fmla="*/ 1634870 h 1807316"/>
                <a:gd name="connsiteX0-403" fmla="*/ 0 w 2929890"/>
                <a:gd name="connsiteY0-404" fmla="*/ 1676780 h 1677904"/>
                <a:gd name="connsiteX1-405" fmla="*/ 1451651 w 2929890"/>
                <a:gd name="connsiteY1-406" fmla="*/ 1664080 h 1677904"/>
                <a:gd name="connsiteX2-407" fmla="*/ 1451651 w 2929890"/>
                <a:gd name="connsiteY2-408" fmla="*/ 771911 h 1677904"/>
                <a:gd name="connsiteX3-409" fmla="*/ 1442400 w 2929890"/>
                <a:gd name="connsiteY3-410" fmla="*/ 539619 h 1677904"/>
                <a:gd name="connsiteX4-411" fmla="*/ 1391522 w 2929890"/>
                <a:gd name="connsiteY4-412" fmla="*/ 480518 h 1677904"/>
                <a:gd name="connsiteX5-413" fmla="*/ 1205996 w 2929890"/>
                <a:gd name="connsiteY5-414" fmla="*/ 460475 h 1677904"/>
                <a:gd name="connsiteX6-415" fmla="*/ 1164882 w 2929890"/>
                <a:gd name="connsiteY6-416" fmla="*/ 460475 h 1677904"/>
                <a:gd name="connsiteX7-417" fmla="*/ 1164882 w 2929890"/>
                <a:gd name="connsiteY7-418" fmla="*/ 266469 h 1677904"/>
                <a:gd name="connsiteX8-419" fmla="*/ 1622273 w 2929890"/>
                <a:gd name="connsiteY8-420" fmla="*/ 0 h 1677904"/>
                <a:gd name="connsiteX9-421" fmla="*/ 1866900 w 2929890"/>
                <a:gd name="connsiteY9-422" fmla="*/ 0 h 1677904"/>
                <a:gd name="connsiteX10-423" fmla="*/ 1876423 w 2929890"/>
                <a:gd name="connsiteY10-424" fmla="*/ 1677904 h 1677904"/>
                <a:gd name="connsiteX11-425" fmla="*/ 2929890 w 2929890"/>
                <a:gd name="connsiteY11-426" fmla="*/ 1634870 h 1677904"/>
                <a:gd name="connsiteX0-427" fmla="*/ 0 w 2942590"/>
                <a:gd name="connsiteY0-428" fmla="*/ 1676780 h 1677904"/>
                <a:gd name="connsiteX1-429" fmla="*/ 1451651 w 2942590"/>
                <a:gd name="connsiteY1-430" fmla="*/ 1664080 h 1677904"/>
                <a:gd name="connsiteX2-431" fmla="*/ 1451651 w 2942590"/>
                <a:gd name="connsiteY2-432" fmla="*/ 771911 h 1677904"/>
                <a:gd name="connsiteX3-433" fmla="*/ 1442400 w 2942590"/>
                <a:gd name="connsiteY3-434" fmla="*/ 539619 h 1677904"/>
                <a:gd name="connsiteX4-435" fmla="*/ 1391522 w 2942590"/>
                <a:gd name="connsiteY4-436" fmla="*/ 480518 h 1677904"/>
                <a:gd name="connsiteX5-437" fmla="*/ 1205996 w 2942590"/>
                <a:gd name="connsiteY5-438" fmla="*/ 460475 h 1677904"/>
                <a:gd name="connsiteX6-439" fmla="*/ 1164882 w 2942590"/>
                <a:gd name="connsiteY6-440" fmla="*/ 460475 h 1677904"/>
                <a:gd name="connsiteX7-441" fmla="*/ 1164882 w 2942590"/>
                <a:gd name="connsiteY7-442" fmla="*/ 266469 h 1677904"/>
                <a:gd name="connsiteX8-443" fmla="*/ 1622273 w 2942590"/>
                <a:gd name="connsiteY8-444" fmla="*/ 0 h 1677904"/>
                <a:gd name="connsiteX9-445" fmla="*/ 1866900 w 2942590"/>
                <a:gd name="connsiteY9-446" fmla="*/ 0 h 1677904"/>
                <a:gd name="connsiteX10-447" fmla="*/ 1876423 w 2942590"/>
                <a:gd name="connsiteY10-448" fmla="*/ 1677904 h 1677904"/>
                <a:gd name="connsiteX11-449" fmla="*/ 2942590 w 2942590"/>
                <a:gd name="connsiteY11-450" fmla="*/ 1653920 h 1677904"/>
                <a:gd name="connsiteX0-451" fmla="*/ 0 w 2580640"/>
                <a:gd name="connsiteY0-452" fmla="*/ 1676780 h 1692020"/>
                <a:gd name="connsiteX1-453" fmla="*/ 1451651 w 2580640"/>
                <a:gd name="connsiteY1-454" fmla="*/ 1664080 h 1692020"/>
                <a:gd name="connsiteX2-455" fmla="*/ 1451651 w 2580640"/>
                <a:gd name="connsiteY2-456" fmla="*/ 771911 h 1692020"/>
                <a:gd name="connsiteX3-457" fmla="*/ 1442400 w 2580640"/>
                <a:gd name="connsiteY3-458" fmla="*/ 539619 h 1692020"/>
                <a:gd name="connsiteX4-459" fmla="*/ 1391522 w 2580640"/>
                <a:gd name="connsiteY4-460" fmla="*/ 480518 h 1692020"/>
                <a:gd name="connsiteX5-461" fmla="*/ 1205996 w 2580640"/>
                <a:gd name="connsiteY5-462" fmla="*/ 460475 h 1692020"/>
                <a:gd name="connsiteX6-463" fmla="*/ 1164882 w 2580640"/>
                <a:gd name="connsiteY6-464" fmla="*/ 460475 h 1692020"/>
                <a:gd name="connsiteX7-465" fmla="*/ 1164882 w 2580640"/>
                <a:gd name="connsiteY7-466" fmla="*/ 266469 h 1692020"/>
                <a:gd name="connsiteX8-467" fmla="*/ 1622273 w 2580640"/>
                <a:gd name="connsiteY8-468" fmla="*/ 0 h 1692020"/>
                <a:gd name="connsiteX9-469" fmla="*/ 1866900 w 2580640"/>
                <a:gd name="connsiteY9-470" fmla="*/ 0 h 1692020"/>
                <a:gd name="connsiteX10-471" fmla="*/ 1876423 w 2580640"/>
                <a:gd name="connsiteY10-472" fmla="*/ 1677904 h 1692020"/>
                <a:gd name="connsiteX11-473" fmla="*/ 2580640 w 2580640"/>
                <a:gd name="connsiteY11-474" fmla="*/ 1692020 h 1692020"/>
                <a:gd name="connsiteX0-475" fmla="*/ 0 w 2574290"/>
                <a:gd name="connsiteY0-476" fmla="*/ 1676780 h 1677904"/>
                <a:gd name="connsiteX1-477" fmla="*/ 1451651 w 2574290"/>
                <a:gd name="connsiteY1-478" fmla="*/ 1664080 h 1677904"/>
                <a:gd name="connsiteX2-479" fmla="*/ 1451651 w 2574290"/>
                <a:gd name="connsiteY2-480" fmla="*/ 771911 h 1677904"/>
                <a:gd name="connsiteX3-481" fmla="*/ 1442400 w 2574290"/>
                <a:gd name="connsiteY3-482" fmla="*/ 539619 h 1677904"/>
                <a:gd name="connsiteX4-483" fmla="*/ 1391522 w 2574290"/>
                <a:gd name="connsiteY4-484" fmla="*/ 480518 h 1677904"/>
                <a:gd name="connsiteX5-485" fmla="*/ 1205996 w 2574290"/>
                <a:gd name="connsiteY5-486" fmla="*/ 460475 h 1677904"/>
                <a:gd name="connsiteX6-487" fmla="*/ 1164882 w 2574290"/>
                <a:gd name="connsiteY6-488" fmla="*/ 460475 h 1677904"/>
                <a:gd name="connsiteX7-489" fmla="*/ 1164882 w 2574290"/>
                <a:gd name="connsiteY7-490" fmla="*/ 266469 h 1677904"/>
                <a:gd name="connsiteX8-491" fmla="*/ 1622273 w 2574290"/>
                <a:gd name="connsiteY8-492" fmla="*/ 0 h 1677904"/>
                <a:gd name="connsiteX9-493" fmla="*/ 1866900 w 2574290"/>
                <a:gd name="connsiteY9-494" fmla="*/ 0 h 1677904"/>
                <a:gd name="connsiteX10-495" fmla="*/ 1876423 w 2574290"/>
                <a:gd name="connsiteY10-496" fmla="*/ 1677904 h 1677904"/>
                <a:gd name="connsiteX11-497" fmla="*/ 2574290 w 2574290"/>
                <a:gd name="connsiteY11-498" fmla="*/ 1672970 h 1677904"/>
                <a:gd name="connsiteX0-499" fmla="*/ 0 w 2580640"/>
                <a:gd name="connsiteY0-500" fmla="*/ 1670430 h 1677904"/>
                <a:gd name="connsiteX1-501" fmla="*/ 1458001 w 2580640"/>
                <a:gd name="connsiteY1-502" fmla="*/ 1664080 h 1677904"/>
                <a:gd name="connsiteX2-503" fmla="*/ 1458001 w 2580640"/>
                <a:gd name="connsiteY2-504" fmla="*/ 771911 h 1677904"/>
                <a:gd name="connsiteX3-505" fmla="*/ 1448750 w 2580640"/>
                <a:gd name="connsiteY3-506" fmla="*/ 539619 h 1677904"/>
                <a:gd name="connsiteX4-507" fmla="*/ 1397872 w 2580640"/>
                <a:gd name="connsiteY4-508" fmla="*/ 480518 h 1677904"/>
                <a:gd name="connsiteX5-509" fmla="*/ 1212346 w 2580640"/>
                <a:gd name="connsiteY5-510" fmla="*/ 460475 h 1677904"/>
                <a:gd name="connsiteX6-511" fmla="*/ 1171232 w 2580640"/>
                <a:gd name="connsiteY6-512" fmla="*/ 460475 h 1677904"/>
                <a:gd name="connsiteX7-513" fmla="*/ 1171232 w 2580640"/>
                <a:gd name="connsiteY7-514" fmla="*/ 266469 h 1677904"/>
                <a:gd name="connsiteX8-515" fmla="*/ 1628623 w 2580640"/>
                <a:gd name="connsiteY8-516" fmla="*/ 0 h 1677904"/>
                <a:gd name="connsiteX9-517" fmla="*/ 1873250 w 2580640"/>
                <a:gd name="connsiteY9-518" fmla="*/ 0 h 1677904"/>
                <a:gd name="connsiteX10-519" fmla="*/ 1882773 w 2580640"/>
                <a:gd name="connsiteY10-520" fmla="*/ 1677904 h 1677904"/>
                <a:gd name="connsiteX11-521" fmla="*/ 2580640 w 2580640"/>
                <a:gd name="connsiteY11-522" fmla="*/ 1672970 h 1677904"/>
                <a:gd name="connsiteX0-523" fmla="*/ 0 w 3602990"/>
                <a:gd name="connsiteY0-524" fmla="*/ 1683130 h 1683130"/>
                <a:gd name="connsiteX1-525" fmla="*/ 2480351 w 3602990"/>
                <a:gd name="connsiteY1-526" fmla="*/ 1664080 h 1683130"/>
                <a:gd name="connsiteX2-527" fmla="*/ 2480351 w 3602990"/>
                <a:gd name="connsiteY2-528" fmla="*/ 771911 h 1683130"/>
                <a:gd name="connsiteX3-529" fmla="*/ 2471100 w 3602990"/>
                <a:gd name="connsiteY3-530" fmla="*/ 539619 h 1683130"/>
                <a:gd name="connsiteX4-531" fmla="*/ 2420222 w 3602990"/>
                <a:gd name="connsiteY4-532" fmla="*/ 480518 h 1683130"/>
                <a:gd name="connsiteX5-533" fmla="*/ 2234696 w 3602990"/>
                <a:gd name="connsiteY5-534" fmla="*/ 460475 h 1683130"/>
                <a:gd name="connsiteX6-535" fmla="*/ 2193582 w 3602990"/>
                <a:gd name="connsiteY6-536" fmla="*/ 460475 h 1683130"/>
                <a:gd name="connsiteX7-537" fmla="*/ 2193582 w 3602990"/>
                <a:gd name="connsiteY7-538" fmla="*/ 266469 h 1683130"/>
                <a:gd name="connsiteX8-539" fmla="*/ 2650973 w 3602990"/>
                <a:gd name="connsiteY8-540" fmla="*/ 0 h 1683130"/>
                <a:gd name="connsiteX9-541" fmla="*/ 2895600 w 3602990"/>
                <a:gd name="connsiteY9-542" fmla="*/ 0 h 1683130"/>
                <a:gd name="connsiteX10-543" fmla="*/ 2905123 w 3602990"/>
                <a:gd name="connsiteY10-544" fmla="*/ 1677904 h 1683130"/>
                <a:gd name="connsiteX11-545" fmla="*/ 3602990 w 3602990"/>
                <a:gd name="connsiteY11-546" fmla="*/ 1672970 h 1683130"/>
                <a:gd name="connsiteX0-547" fmla="*/ 0 w 3602990"/>
                <a:gd name="connsiteY0-548" fmla="*/ 1676780 h 1677904"/>
                <a:gd name="connsiteX1-549" fmla="*/ 2480351 w 3602990"/>
                <a:gd name="connsiteY1-550" fmla="*/ 1664080 h 1677904"/>
                <a:gd name="connsiteX2-551" fmla="*/ 2480351 w 3602990"/>
                <a:gd name="connsiteY2-552" fmla="*/ 771911 h 1677904"/>
                <a:gd name="connsiteX3-553" fmla="*/ 2471100 w 3602990"/>
                <a:gd name="connsiteY3-554" fmla="*/ 539619 h 1677904"/>
                <a:gd name="connsiteX4-555" fmla="*/ 2420222 w 3602990"/>
                <a:gd name="connsiteY4-556" fmla="*/ 480518 h 1677904"/>
                <a:gd name="connsiteX5-557" fmla="*/ 2234696 w 3602990"/>
                <a:gd name="connsiteY5-558" fmla="*/ 460475 h 1677904"/>
                <a:gd name="connsiteX6-559" fmla="*/ 2193582 w 3602990"/>
                <a:gd name="connsiteY6-560" fmla="*/ 460475 h 1677904"/>
                <a:gd name="connsiteX7-561" fmla="*/ 2193582 w 3602990"/>
                <a:gd name="connsiteY7-562" fmla="*/ 266469 h 1677904"/>
                <a:gd name="connsiteX8-563" fmla="*/ 2650973 w 3602990"/>
                <a:gd name="connsiteY8-564" fmla="*/ 0 h 1677904"/>
                <a:gd name="connsiteX9-565" fmla="*/ 2895600 w 3602990"/>
                <a:gd name="connsiteY9-566" fmla="*/ 0 h 1677904"/>
                <a:gd name="connsiteX10-567" fmla="*/ 2905123 w 3602990"/>
                <a:gd name="connsiteY10-568" fmla="*/ 1677904 h 1677904"/>
                <a:gd name="connsiteX11-569" fmla="*/ 3602990 w 3602990"/>
                <a:gd name="connsiteY11-570" fmla="*/ 1672970 h 16779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89" y="connsiteY11-90"/>
                </a:cxn>
              </a:cxnLst>
              <a:rect l="l" t="t" r="r" b="b"/>
              <a:pathLst>
                <a:path w="3602990" h="1677904">
                  <a:moveTo>
                    <a:pt x="0" y="1676780"/>
                  </a:moveTo>
                  <a:lnTo>
                    <a:pt x="2480351" y="1664080"/>
                  </a:lnTo>
                  <a:lnTo>
                    <a:pt x="2480351" y="771911"/>
                  </a:lnTo>
                  <a:cubicBezTo>
                    <a:pt x="2480351" y="643088"/>
                    <a:pt x="2477267" y="565657"/>
                    <a:pt x="2471100" y="539619"/>
                  </a:cubicBezTo>
                  <a:cubicBezTo>
                    <a:pt x="2464933" y="513580"/>
                    <a:pt x="2447974" y="493880"/>
                    <a:pt x="2420222" y="480518"/>
                  </a:cubicBezTo>
                  <a:cubicBezTo>
                    <a:pt x="2392470" y="467156"/>
                    <a:pt x="2330628" y="460475"/>
                    <a:pt x="2234696" y="460475"/>
                  </a:cubicBezTo>
                  <a:lnTo>
                    <a:pt x="2193582" y="460475"/>
                  </a:lnTo>
                  <a:lnTo>
                    <a:pt x="2193582" y="266469"/>
                  </a:lnTo>
                  <a:cubicBezTo>
                    <a:pt x="2394355" y="223257"/>
                    <a:pt x="2546818" y="134434"/>
                    <a:pt x="2650973" y="0"/>
                  </a:cubicBezTo>
                  <a:lnTo>
                    <a:pt x="2895600" y="0"/>
                  </a:lnTo>
                  <a:cubicBezTo>
                    <a:pt x="2907267" y="614084"/>
                    <a:pt x="2905758" y="859326"/>
                    <a:pt x="2905123" y="1677904"/>
                  </a:cubicBezTo>
                  <a:lnTo>
                    <a:pt x="3602990" y="1672970"/>
                  </a:lnTo>
                </a:path>
              </a:pathLst>
            </a:cu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accent1"/>
                  </a:solidFill>
                </a:ln>
                <a:noFill/>
              </a:endParaRPr>
            </a:p>
          </p:txBody>
        </p:sp>
        <p:grpSp>
          <p:nvGrpSpPr>
            <p:cNvPr id="5" name="组合 66"/>
            <p:cNvGrpSpPr/>
            <p:nvPr/>
          </p:nvGrpSpPr>
          <p:grpSpPr>
            <a:xfrm>
              <a:off x="1490077" y="3146713"/>
              <a:ext cx="216261" cy="216261"/>
              <a:chOff x="2218721" y="3717673"/>
              <a:chExt cx="248226" cy="248226"/>
            </a:xfrm>
          </p:grpSpPr>
          <p:sp>
            <p:nvSpPr>
              <p:cNvPr id="71" name="椭圆 70"/>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67"/>
            <p:cNvGrpSpPr/>
            <p:nvPr/>
          </p:nvGrpSpPr>
          <p:grpSpPr>
            <a:xfrm>
              <a:off x="5394180" y="3146713"/>
              <a:ext cx="216261" cy="216261"/>
              <a:chOff x="2218721" y="3717673"/>
              <a:chExt cx="248226" cy="248226"/>
            </a:xfrm>
          </p:grpSpPr>
          <p:sp>
            <p:nvSpPr>
              <p:cNvPr id="69" name="椭圆 68"/>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3" name="文本框 23"/>
          <p:cNvSpPr txBox="1"/>
          <p:nvPr/>
        </p:nvSpPr>
        <p:spPr>
          <a:xfrm>
            <a:off x="1293894" y="1749133"/>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73"/>
          <p:cNvGrpSpPr/>
          <p:nvPr/>
        </p:nvGrpSpPr>
        <p:grpSpPr>
          <a:xfrm>
            <a:off x="1356904" y="1238356"/>
            <a:ext cx="1081446" cy="492013"/>
            <a:chOff x="4806096" y="2627316"/>
            <a:chExt cx="1442304" cy="655815"/>
          </a:xfrm>
          <a:solidFill>
            <a:schemeClr val="accent1"/>
          </a:solidFill>
        </p:grpSpPr>
        <p:sp>
          <p:nvSpPr>
            <p:cNvPr id="75" name="矩形 74"/>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77" name="文本框 32"/>
            <p:cNvSpPr txBox="1"/>
            <p:nvPr/>
          </p:nvSpPr>
          <p:spPr>
            <a:xfrm>
              <a:off x="4901581"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8" name="组合 77"/>
          <p:cNvGrpSpPr/>
          <p:nvPr/>
        </p:nvGrpSpPr>
        <p:grpSpPr>
          <a:xfrm>
            <a:off x="4665248" y="1109617"/>
            <a:ext cx="3327899" cy="1410324"/>
            <a:chOff x="6221950" y="1479032"/>
            <a:chExt cx="4438354" cy="1879852"/>
          </a:xfrm>
        </p:grpSpPr>
        <p:sp>
          <p:nvSpPr>
            <p:cNvPr id="79" name="任意多边形 78"/>
            <p:cNvSpPr/>
            <p:nvPr/>
          </p:nvSpPr>
          <p:spPr>
            <a:xfrm>
              <a:off x="6330080" y="1479032"/>
              <a:ext cx="4239939" cy="1771721"/>
            </a:xfrm>
            <a:custGeom>
              <a:avLst/>
              <a:gdLst>
                <a:gd name="connsiteX0" fmla="*/ 1095678 w 1187118"/>
                <a:gd name="connsiteY0" fmla="*/ 2033597 h 2125037"/>
                <a:gd name="connsiteX1" fmla="*/ 0 w 1187118"/>
                <a:gd name="connsiteY1" fmla="*/ 2033597 h 2125037"/>
                <a:gd name="connsiteX2" fmla="*/ 308 w 1187118"/>
                <a:gd name="connsiteY2" fmla="*/ 1748894 h 2125037"/>
                <a:gd name="connsiteX3" fmla="*/ 578959 w 1187118"/>
                <a:gd name="connsiteY3" fmla="*/ 763524 h 2125037"/>
                <a:gd name="connsiteX4" fmla="*/ 670779 w 1187118"/>
                <a:gd name="connsiteY4" fmla="*/ 468344 h 2125037"/>
                <a:gd name="connsiteX5" fmla="*/ 643010 w 1187118"/>
                <a:gd name="connsiteY5" fmla="*/ 346944 h 2125037"/>
                <a:gd name="connsiteX6" fmla="*/ 558469 w 1187118"/>
                <a:gd name="connsiteY6" fmla="*/ 306889 h 2125037"/>
                <a:gd name="connsiteX7" fmla="*/ 473928 w 1187118"/>
                <a:gd name="connsiteY7" fmla="*/ 351258 h 2125037"/>
                <a:gd name="connsiteX8" fmla="*/ 446159 w 1187118"/>
                <a:gd name="connsiteY8" fmla="*/ 527503 h 2125037"/>
                <a:gd name="connsiteX9" fmla="*/ 446159 w 1187118"/>
                <a:gd name="connsiteY9" fmla="*/ 717305 h 2125037"/>
                <a:gd name="connsiteX10" fmla="*/ 0 w 1187118"/>
                <a:gd name="connsiteY10" fmla="*/ 717305 h 2125037"/>
                <a:gd name="connsiteX11" fmla="*/ 0 w 1187118"/>
                <a:gd name="connsiteY11" fmla="*/ 644589 h 2125037"/>
                <a:gd name="connsiteX12" fmla="*/ 17255 w 1187118"/>
                <a:gd name="connsiteY12" fmla="*/ 380221 h 2125037"/>
                <a:gd name="connsiteX13" fmla="*/ 102296 w 1187118"/>
                <a:gd name="connsiteY13" fmla="*/ 189803 h 2125037"/>
                <a:gd name="connsiteX14" fmla="*/ 278541 w 1187118"/>
                <a:gd name="connsiteY14" fmla="*/ 48067 h 2125037"/>
                <a:gd name="connsiteX15" fmla="*/ 538595 w 1187118"/>
                <a:gd name="connsiteY15" fmla="*/ 0 h 2125037"/>
                <a:gd name="connsiteX16" fmla="*/ 987835 w 1187118"/>
                <a:gd name="connsiteY16" fmla="*/ 147282 h 2125037"/>
                <a:gd name="connsiteX17" fmla="*/ 1140047 w 1187118"/>
                <a:gd name="connsiteY17" fmla="*/ 520108 h 2125037"/>
                <a:gd name="connsiteX18" fmla="*/ 1054380 w 1187118"/>
                <a:gd name="connsiteY18" fmla="*/ 882458 h 2125037"/>
                <a:gd name="connsiteX19" fmla="*/ 549649 w 1187118"/>
                <a:gd name="connsiteY19" fmla="*/ 1693432 h 2125037"/>
                <a:gd name="connsiteX20" fmla="*/ 1095678 w 1187118"/>
                <a:gd name="connsiteY20" fmla="*/ 1693432 h 2125037"/>
                <a:gd name="connsiteX21" fmla="*/ 1187118 w 1187118"/>
                <a:gd name="connsiteY21" fmla="*/ 2125037 h 2125037"/>
                <a:gd name="connsiteX0-1" fmla="*/ 0 w 3901440"/>
                <a:gd name="connsiteY0-2" fmla="*/ 2033597 h 2125037"/>
                <a:gd name="connsiteX1-3" fmla="*/ 2714322 w 3901440"/>
                <a:gd name="connsiteY1-4" fmla="*/ 2033597 h 2125037"/>
                <a:gd name="connsiteX2-5" fmla="*/ 2714630 w 3901440"/>
                <a:gd name="connsiteY2-6" fmla="*/ 1748894 h 2125037"/>
                <a:gd name="connsiteX3-7" fmla="*/ 3293281 w 3901440"/>
                <a:gd name="connsiteY3-8" fmla="*/ 763524 h 2125037"/>
                <a:gd name="connsiteX4-9" fmla="*/ 3385101 w 3901440"/>
                <a:gd name="connsiteY4-10" fmla="*/ 468344 h 2125037"/>
                <a:gd name="connsiteX5-11" fmla="*/ 3357332 w 3901440"/>
                <a:gd name="connsiteY5-12" fmla="*/ 346944 h 2125037"/>
                <a:gd name="connsiteX6-13" fmla="*/ 3272791 w 3901440"/>
                <a:gd name="connsiteY6-14" fmla="*/ 306889 h 2125037"/>
                <a:gd name="connsiteX7-15" fmla="*/ 3188250 w 3901440"/>
                <a:gd name="connsiteY7-16" fmla="*/ 351258 h 2125037"/>
                <a:gd name="connsiteX8-17" fmla="*/ 3160481 w 3901440"/>
                <a:gd name="connsiteY8-18" fmla="*/ 527503 h 2125037"/>
                <a:gd name="connsiteX9-19" fmla="*/ 3160481 w 3901440"/>
                <a:gd name="connsiteY9-20" fmla="*/ 717305 h 2125037"/>
                <a:gd name="connsiteX10-21" fmla="*/ 2714322 w 3901440"/>
                <a:gd name="connsiteY10-22" fmla="*/ 717305 h 2125037"/>
                <a:gd name="connsiteX11-23" fmla="*/ 2714322 w 3901440"/>
                <a:gd name="connsiteY11-24" fmla="*/ 644589 h 2125037"/>
                <a:gd name="connsiteX12-25" fmla="*/ 2731577 w 3901440"/>
                <a:gd name="connsiteY12-26" fmla="*/ 380221 h 2125037"/>
                <a:gd name="connsiteX13-27" fmla="*/ 2816618 w 3901440"/>
                <a:gd name="connsiteY13-28" fmla="*/ 189803 h 2125037"/>
                <a:gd name="connsiteX14-29" fmla="*/ 2992863 w 3901440"/>
                <a:gd name="connsiteY14-30" fmla="*/ 48067 h 2125037"/>
                <a:gd name="connsiteX15-31" fmla="*/ 3252917 w 3901440"/>
                <a:gd name="connsiteY15-32" fmla="*/ 0 h 2125037"/>
                <a:gd name="connsiteX16-33" fmla="*/ 3702157 w 3901440"/>
                <a:gd name="connsiteY16-34" fmla="*/ 147282 h 2125037"/>
                <a:gd name="connsiteX17-35" fmla="*/ 3854369 w 3901440"/>
                <a:gd name="connsiteY17-36" fmla="*/ 520108 h 2125037"/>
                <a:gd name="connsiteX18-37" fmla="*/ 3768702 w 3901440"/>
                <a:gd name="connsiteY18-38" fmla="*/ 882458 h 2125037"/>
                <a:gd name="connsiteX19-39" fmla="*/ 3263971 w 3901440"/>
                <a:gd name="connsiteY19-40" fmla="*/ 1693432 h 2125037"/>
                <a:gd name="connsiteX20-41" fmla="*/ 3810000 w 3901440"/>
                <a:gd name="connsiteY20-42" fmla="*/ 1693432 h 2125037"/>
                <a:gd name="connsiteX21-43" fmla="*/ 3901440 w 3901440"/>
                <a:gd name="connsiteY21-44" fmla="*/ 2125037 h 2125037"/>
                <a:gd name="connsiteX0-45" fmla="*/ 0 w 4148183"/>
                <a:gd name="connsiteY0-46" fmla="*/ 2033597 h 2125037"/>
                <a:gd name="connsiteX1-47" fmla="*/ 2961065 w 4148183"/>
                <a:gd name="connsiteY1-48" fmla="*/ 2033597 h 2125037"/>
                <a:gd name="connsiteX2-49" fmla="*/ 2961373 w 4148183"/>
                <a:gd name="connsiteY2-50" fmla="*/ 1748894 h 2125037"/>
                <a:gd name="connsiteX3-51" fmla="*/ 3540024 w 4148183"/>
                <a:gd name="connsiteY3-52" fmla="*/ 763524 h 2125037"/>
                <a:gd name="connsiteX4-53" fmla="*/ 3631844 w 4148183"/>
                <a:gd name="connsiteY4-54" fmla="*/ 468344 h 2125037"/>
                <a:gd name="connsiteX5-55" fmla="*/ 3604075 w 4148183"/>
                <a:gd name="connsiteY5-56" fmla="*/ 346944 h 2125037"/>
                <a:gd name="connsiteX6-57" fmla="*/ 3519534 w 4148183"/>
                <a:gd name="connsiteY6-58" fmla="*/ 306889 h 2125037"/>
                <a:gd name="connsiteX7-59" fmla="*/ 3434993 w 4148183"/>
                <a:gd name="connsiteY7-60" fmla="*/ 351258 h 2125037"/>
                <a:gd name="connsiteX8-61" fmla="*/ 3407224 w 4148183"/>
                <a:gd name="connsiteY8-62" fmla="*/ 527503 h 2125037"/>
                <a:gd name="connsiteX9-63" fmla="*/ 3407224 w 4148183"/>
                <a:gd name="connsiteY9-64" fmla="*/ 717305 h 2125037"/>
                <a:gd name="connsiteX10-65" fmla="*/ 2961065 w 4148183"/>
                <a:gd name="connsiteY10-66" fmla="*/ 717305 h 2125037"/>
                <a:gd name="connsiteX11-67" fmla="*/ 2961065 w 4148183"/>
                <a:gd name="connsiteY11-68" fmla="*/ 644589 h 2125037"/>
                <a:gd name="connsiteX12-69" fmla="*/ 2978320 w 4148183"/>
                <a:gd name="connsiteY12-70" fmla="*/ 380221 h 2125037"/>
                <a:gd name="connsiteX13-71" fmla="*/ 3063361 w 4148183"/>
                <a:gd name="connsiteY13-72" fmla="*/ 189803 h 2125037"/>
                <a:gd name="connsiteX14-73" fmla="*/ 3239606 w 4148183"/>
                <a:gd name="connsiteY14-74" fmla="*/ 48067 h 2125037"/>
                <a:gd name="connsiteX15-75" fmla="*/ 3499660 w 4148183"/>
                <a:gd name="connsiteY15-76" fmla="*/ 0 h 2125037"/>
                <a:gd name="connsiteX16-77" fmla="*/ 3948900 w 4148183"/>
                <a:gd name="connsiteY16-78" fmla="*/ 147282 h 2125037"/>
                <a:gd name="connsiteX17-79" fmla="*/ 4101112 w 4148183"/>
                <a:gd name="connsiteY17-80" fmla="*/ 520108 h 2125037"/>
                <a:gd name="connsiteX18-81" fmla="*/ 4015445 w 4148183"/>
                <a:gd name="connsiteY18-82" fmla="*/ 882458 h 2125037"/>
                <a:gd name="connsiteX19-83" fmla="*/ 3510714 w 4148183"/>
                <a:gd name="connsiteY19-84" fmla="*/ 1693432 h 2125037"/>
                <a:gd name="connsiteX20-85" fmla="*/ 4056743 w 4148183"/>
                <a:gd name="connsiteY20-86" fmla="*/ 1693432 h 2125037"/>
                <a:gd name="connsiteX21-87" fmla="*/ 4148183 w 4148183"/>
                <a:gd name="connsiteY21-88" fmla="*/ 2125037 h 2125037"/>
                <a:gd name="connsiteX0-89" fmla="*/ 0 w 4003040"/>
                <a:gd name="connsiteY0-90" fmla="*/ 2033597 h 2125037"/>
                <a:gd name="connsiteX1-91" fmla="*/ 2815922 w 4003040"/>
                <a:gd name="connsiteY1-92" fmla="*/ 2033597 h 2125037"/>
                <a:gd name="connsiteX2-93" fmla="*/ 2816230 w 4003040"/>
                <a:gd name="connsiteY2-94" fmla="*/ 1748894 h 2125037"/>
                <a:gd name="connsiteX3-95" fmla="*/ 3394881 w 4003040"/>
                <a:gd name="connsiteY3-96" fmla="*/ 763524 h 2125037"/>
                <a:gd name="connsiteX4-97" fmla="*/ 3486701 w 4003040"/>
                <a:gd name="connsiteY4-98" fmla="*/ 468344 h 2125037"/>
                <a:gd name="connsiteX5-99" fmla="*/ 3458932 w 4003040"/>
                <a:gd name="connsiteY5-100" fmla="*/ 346944 h 2125037"/>
                <a:gd name="connsiteX6-101" fmla="*/ 3374391 w 4003040"/>
                <a:gd name="connsiteY6-102" fmla="*/ 306889 h 2125037"/>
                <a:gd name="connsiteX7-103" fmla="*/ 3289850 w 4003040"/>
                <a:gd name="connsiteY7-104" fmla="*/ 351258 h 2125037"/>
                <a:gd name="connsiteX8-105" fmla="*/ 3262081 w 4003040"/>
                <a:gd name="connsiteY8-106" fmla="*/ 527503 h 2125037"/>
                <a:gd name="connsiteX9-107" fmla="*/ 3262081 w 4003040"/>
                <a:gd name="connsiteY9-108" fmla="*/ 717305 h 2125037"/>
                <a:gd name="connsiteX10-109" fmla="*/ 2815922 w 4003040"/>
                <a:gd name="connsiteY10-110" fmla="*/ 717305 h 2125037"/>
                <a:gd name="connsiteX11-111" fmla="*/ 2815922 w 4003040"/>
                <a:gd name="connsiteY11-112" fmla="*/ 644589 h 2125037"/>
                <a:gd name="connsiteX12-113" fmla="*/ 2833177 w 4003040"/>
                <a:gd name="connsiteY12-114" fmla="*/ 380221 h 2125037"/>
                <a:gd name="connsiteX13-115" fmla="*/ 2918218 w 4003040"/>
                <a:gd name="connsiteY13-116" fmla="*/ 189803 h 2125037"/>
                <a:gd name="connsiteX14-117" fmla="*/ 3094463 w 4003040"/>
                <a:gd name="connsiteY14-118" fmla="*/ 48067 h 2125037"/>
                <a:gd name="connsiteX15-119" fmla="*/ 3354517 w 4003040"/>
                <a:gd name="connsiteY15-120" fmla="*/ 0 h 2125037"/>
                <a:gd name="connsiteX16-121" fmla="*/ 3803757 w 4003040"/>
                <a:gd name="connsiteY16-122" fmla="*/ 147282 h 2125037"/>
                <a:gd name="connsiteX17-123" fmla="*/ 3955969 w 4003040"/>
                <a:gd name="connsiteY17-124" fmla="*/ 520108 h 2125037"/>
                <a:gd name="connsiteX18-125" fmla="*/ 3870302 w 4003040"/>
                <a:gd name="connsiteY18-126" fmla="*/ 882458 h 2125037"/>
                <a:gd name="connsiteX19-127" fmla="*/ 3365571 w 4003040"/>
                <a:gd name="connsiteY19-128" fmla="*/ 1693432 h 2125037"/>
                <a:gd name="connsiteX20-129" fmla="*/ 3911600 w 4003040"/>
                <a:gd name="connsiteY20-130" fmla="*/ 1693432 h 2125037"/>
                <a:gd name="connsiteX21-131" fmla="*/ 4003040 w 4003040"/>
                <a:gd name="connsiteY21-132" fmla="*/ 2125037 h 2125037"/>
                <a:gd name="connsiteX0-133" fmla="*/ 0 w 4003040"/>
                <a:gd name="connsiteY0-134" fmla="*/ 2033597 h 2125037"/>
                <a:gd name="connsiteX1-135" fmla="*/ 2815922 w 4003040"/>
                <a:gd name="connsiteY1-136" fmla="*/ 2033597 h 2125037"/>
                <a:gd name="connsiteX2-137" fmla="*/ 2816230 w 4003040"/>
                <a:gd name="connsiteY2-138" fmla="*/ 1748894 h 2125037"/>
                <a:gd name="connsiteX3-139" fmla="*/ 3394881 w 4003040"/>
                <a:gd name="connsiteY3-140" fmla="*/ 763524 h 2125037"/>
                <a:gd name="connsiteX4-141" fmla="*/ 3486701 w 4003040"/>
                <a:gd name="connsiteY4-142" fmla="*/ 468344 h 2125037"/>
                <a:gd name="connsiteX5-143" fmla="*/ 3458932 w 4003040"/>
                <a:gd name="connsiteY5-144" fmla="*/ 346944 h 2125037"/>
                <a:gd name="connsiteX6-145" fmla="*/ 3374391 w 4003040"/>
                <a:gd name="connsiteY6-146" fmla="*/ 306889 h 2125037"/>
                <a:gd name="connsiteX7-147" fmla="*/ 3289850 w 4003040"/>
                <a:gd name="connsiteY7-148" fmla="*/ 351258 h 2125037"/>
                <a:gd name="connsiteX8-149" fmla="*/ 3262081 w 4003040"/>
                <a:gd name="connsiteY8-150" fmla="*/ 527503 h 2125037"/>
                <a:gd name="connsiteX9-151" fmla="*/ 3262081 w 4003040"/>
                <a:gd name="connsiteY9-152" fmla="*/ 717305 h 2125037"/>
                <a:gd name="connsiteX10-153" fmla="*/ 2815922 w 4003040"/>
                <a:gd name="connsiteY10-154" fmla="*/ 717305 h 2125037"/>
                <a:gd name="connsiteX11-155" fmla="*/ 2815922 w 4003040"/>
                <a:gd name="connsiteY11-156" fmla="*/ 644589 h 2125037"/>
                <a:gd name="connsiteX12-157" fmla="*/ 2833177 w 4003040"/>
                <a:gd name="connsiteY12-158" fmla="*/ 380221 h 2125037"/>
                <a:gd name="connsiteX13-159" fmla="*/ 2918218 w 4003040"/>
                <a:gd name="connsiteY13-160" fmla="*/ 189803 h 2125037"/>
                <a:gd name="connsiteX14-161" fmla="*/ 3094463 w 4003040"/>
                <a:gd name="connsiteY14-162" fmla="*/ 48067 h 2125037"/>
                <a:gd name="connsiteX15-163" fmla="*/ 3354517 w 4003040"/>
                <a:gd name="connsiteY15-164" fmla="*/ 0 h 2125037"/>
                <a:gd name="connsiteX16-165" fmla="*/ 3803757 w 4003040"/>
                <a:gd name="connsiteY16-166" fmla="*/ 147282 h 2125037"/>
                <a:gd name="connsiteX17-167" fmla="*/ 3955969 w 4003040"/>
                <a:gd name="connsiteY17-168" fmla="*/ 520108 h 2125037"/>
                <a:gd name="connsiteX18-169" fmla="*/ 3870302 w 4003040"/>
                <a:gd name="connsiteY18-170" fmla="*/ 882458 h 2125037"/>
                <a:gd name="connsiteX19-171" fmla="*/ 3365571 w 4003040"/>
                <a:gd name="connsiteY19-172" fmla="*/ 1693432 h 2125037"/>
                <a:gd name="connsiteX20-173" fmla="*/ 3911600 w 4003040"/>
                <a:gd name="connsiteY20-174" fmla="*/ 1693432 h 2125037"/>
                <a:gd name="connsiteX21-175" fmla="*/ 3956897 w 4003040"/>
                <a:gd name="connsiteY21-176" fmla="*/ 1974406 h 2125037"/>
                <a:gd name="connsiteX22" fmla="*/ 4003040 w 4003040"/>
                <a:gd name="connsiteY22" fmla="*/ 2125037 h 2125037"/>
                <a:gd name="connsiteX0-177" fmla="*/ 0 w 4923790"/>
                <a:gd name="connsiteY0-178" fmla="*/ 2033597 h 2033597"/>
                <a:gd name="connsiteX1-179" fmla="*/ 2815922 w 4923790"/>
                <a:gd name="connsiteY1-180" fmla="*/ 2033597 h 2033597"/>
                <a:gd name="connsiteX2-181" fmla="*/ 2816230 w 4923790"/>
                <a:gd name="connsiteY2-182" fmla="*/ 1748894 h 2033597"/>
                <a:gd name="connsiteX3-183" fmla="*/ 3394881 w 4923790"/>
                <a:gd name="connsiteY3-184" fmla="*/ 763524 h 2033597"/>
                <a:gd name="connsiteX4-185" fmla="*/ 3486701 w 4923790"/>
                <a:gd name="connsiteY4-186" fmla="*/ 468344 h 2033597"/>
                <a:gd name="connsiteX5-187" fmla="*/ 3458932 w 4923790"/>
                <a:gd name="connsiteY5-188" fmla="*/ 346944 h 2033597"/>
                <a:gd name="connsiteX6-189" fmla="*/ 3374391 w 4923790"/>
                <a:gd name="connsiteY6-190" fmla="*/ 306889 h 2033597"/>
                <a:gd name="connsiteX7-191" fmla="*/ 3289850 w 4923790"/>
                <a:gd name="connsiteY7-192" fmla="*/ 351258 h 2033597"/>
                <a:gd name="connsiteX8-193" fmla="*/ 3262081 w 4923790"/>
                <a:gd name="connsiteY8-194" fmla="*/ 527503 h 2033597"/>
                <a:gd name="connsiteX9-195" fmla="*/ 3262081 w 4923790"/>
                <a:gd name="connsiteY9-196" fmla="*/ 717305 h 2033597"/>
                <a:gd name="connsiteX10-197" fmla="*/ 2815922 w 4923790"/>
                <a:gd name="connsiteY10-198" fmla="*/ 717305 h 2033597"/>
                <a:gd name="connsiteX11-199" fmla="*/ 2815922 w 4923790"/>
                <a:gd name="connsiteY11-200" fmla="*/ 644589 h 2033597"/>
                <a:gd name="connsiteX12-201" fmla="*/ 2833177 w 4923790"/>
                <a:gd name="connsiteY12-202" fmla="*/ 380221 h 2033597"/>
                <a:gd name="connsiteX13-203" fmla="*/ 2918218 w 4923790"/>
                <a:gd name="connsiteY13-204" fmla="*/ 189803 h 2033597"/>
                <a:gd name="connsiteX14-205" fmla="*/ 3094463 w 4923790"/>
                <a:gd name="connsiteY14-206" fmla="*/ 48067 h 2033597"/>
                <a:gd name="connsiteX15-207" fmla="*/ 3354517 w 4923790"/>
                <a:gd name="connsiteY15-208" fmla="*/ 0 h 2033597"/>
                <a:gd name="connsiteX16-209" fmla="*/ 3803757 w 4923790"/>
                <a:gd name="connsiteY16-210" fmla="*/ 147282 h 2033597"/>
                <a:gd name="connsiteX17-211" fmla="*/ 3955969 w 4923790"/>
                <a:gd name="connsiteY17-212" fmla="*/ 520108 h 2033597"/>
                <a:gd name="connsiteX18-213" fmla="*/ 3870302 w 4923790"/>
                <a:gd name="connsiteY18-214" fmla="*/ 882458 h 2033597"/>
                <a:gd name="connsiteX19-215" fmla="*/ 3365571 w 4923790"/>
                <a:gd name="connsiteY19-216" fmla="*/ 1693432 h 2033597"/>
                <a:gd name="connsiteX20-217" fmla="*/ 3911600 w 4923790"/>
                <a:gd name="connsiteY20-218" fmla="*/ 1693432 h 2033597"/>
                <a:gd name="connsiteX21-219" fmla="*/ 3956897 w 4923790"/>
                <a:gd name="connsiteY21-220" fmla="*/ 1974406 h 2033597"/>
                <a:gd name="connsiteX22-221" fmla="*/ 4923790 w 4923790"/>
                <a:gd name="connsiteY22-222" fmla="*/ 1998037 h 2033597"/>
                <a:gd name="connsiteX0-223" fmla="*/ 0 w 4923790"/>
                <a:gd name="connsiteY0-224" fmla="*/ 2033597 h 2042452"/>
                <a:gd name="connsiteX1-225" fmla="*/ 2815922 w 4923790"/>
                <a:gd name="connsiteY1-226" fmla="*/ 2033597 h 2042452"/>
                <a:gd name="connsiteX2-227" fmla="*/ 2816230 w 4923790"/>
                <a:gd name="connsiteY2-228" fmla="*/ 1748894 h 2042452"/>
                <a:gd name="connsiteX3-229" fmla="*/ 3394881 w 4923790"/>
                <a:gd name="connsiteY3-230" fmla="*/ 763524 h 2042452"/>
                <a:gd name="connsiteX4-231" fmla="*/ 3486701 w 4923790"/>
                <a:gd name="connsiteY4-232" fmla="*/ 468344 h 2042452"/>
                <a:gd name="connsiteX5-233" fmla="*/ 3458932 w 4923790"/>
                <a:gd name="connsiteY5-234" fmla="*/ 346944 h 2042452"/>
                <a:gd name="connsiteX6-235" fmla="*/ 3374391 w 4923790"/>
                <a:gd name="connsiteY6-236" fmla="*/ 306889 h 2042452"/>
                <a:gd name="connsiteX7-237" fmla="*/ 3289850 w 4923790"/>
                <a:gd name="connsiteY7-238" fmla="*/ 351258 h 2042452"/>
                <a:gd name="connsiteX8-239" fmla="*/ 3262081 w 4923790"/>
                <a:gd name="connsiteY8-240" fmla="*/ 527503 h 2042452"/>
                <a:gd name="connsiteX9-241" fmla="*/ 3262081 w 4923790"/>
                <a:gd name="connsiteY9-242" fmla="*/ 717305 h 2042452"/>
                <a:gd name="connsiteX10-243" fmla="*/ 2815922 w 4923790"/>
                <a:gd name="connsiteY10-244" fmla="*/ 717305 h 2042452"/>
                <a:gd name="connsiteX11-245" fmla="*/ 2815922 w 4923790"/>
                <a:gd name="connsiteY11-246" fmla="*/ 644589 h 2042452"/>
                <a:gd name="connsiteX12-247" fmla="*/ 2833177 w 4923790"/>
                <a:gd name="connsiteY12-248" fmla="*/ 380221 h 2042452"/>
                <a:gd name="connsiteX13-249" fmla="*/ 2918218 w 4923790"/>
                <a:gd name="connsiteY13-250" fmla="*/ 189803 h 2042452"/>
                <a:gd name="connsiteX14-251" fmla="*/ 3094463 w 4923790"/>
                <a:gd name="connsiteY14-252" fmla="*/ 48067 h 2042452"/>
                <a:gd name="connsiteX15-253" fmla="*/ 3354517 w 4923790"/>
                <a:gd name="connsiteY15-254" fmla="*/ 0 h 2042452"/>
                <a:gd name="connsiteX16-255" fmla="*/ 3803757 w 4923790"/>
                <a:gd name="connsiteY16-256" fmla="*/ 147282 h 2042452"/>
                <a:gd name="connsiteX17-257" fmla="*/ 3955969 w 4923790"/>
                <a:gd name="connsiteY17-258" fmla="*/ 520108 h 2042452"/>
                <a:gd name="connsiteX18-259" fmla="*/ 3870302 w 4923790"/>
                <a:gd name="connsiteY18-260" fmla="*/ 882458 h 2042452"/>
                <a:gd name="connsiteX19-261" fmla="*/ 3365571 w 4923790"/>
                <a:gd name="connsiteY19-262" fmla="*/ 1693432 h 2042452"/>
                <a:gd name="connsiteX20-263" fmla="*/ 3911600 w 4923790"/>
                <a:gd name="connsiteY20-264" fmla="*/ 1693432 h 2042452"/>
                <a:gd name="connsiteX21-265" fmla="*/ 3944197 w 4923790"/>
                <a:gd name="connsiteY21-266" fmla="*/ 2018856 h 2042452"/>
                <a:gd name="connsiteX22-267" fmla="*/ 4923790 w 4923790"/>
                <a:gd name="connsiteY22-268" fmla="*/ 1998037 h 2042452"/>
                <a:gd name="connsiteX0-269" fmla="*/ 0 w 4923790"/>
                <a:gd name="connsiteY0-270" fmla="*/ 2033597 h 2042452"/>
                <a:gd name="connsiteX1-271" fmla="*/ 2815922 w 4923790"/>
                <a:gd name="connsiteY1-272" fmla="*/ 2033597 h 2042452"/>
                <a:gd name="connsiteX2-273" fmla="*/ 2816230 w 4923790"/>
                <a:gd name="connsiteY2-274" fmla="*/ 1748894 h 2042452"/>
                <a:gd name="connsiteX3-275" fmla="*/ 3394881 w 4923790"/>
                <a:gd name="connsiteY3-276" fmla="*/ 763524 h 2042452"/>
                <a:gd name="connsiteX4-277" fmla="*/ 3486701 w 4923790"/>
                <a:gd name="connsiteY4-278" fmla="*/ 468344 h 2042452"/>
                <a:gd name="connsiteX5-279" fmla="*/ 3458932 w 4923790"/>
                <a:gd name="connsiteY5-280" fmla="*/ 346944 h 2042452"/>
                <a:gd name="connsiteX6-281" fmla="*/ 3374391 w 4923790"/>
                <a:gd name="connsiteY6-282" fmla="*/ 306889 h 2042452"/>
                <a:gd name="connsiteX7-283" fmla="*/ 3289850 w 4923790"/>
                <a:gd name="connsiteY7-284" fmla="*/ 351258 h 2042452"/>
                <a:gd name="connsiteX8-285" fmla="*/ 3262081 w 4923790"/>
                <a:gd name="connsiteY8-286" fmla="*/ 527503 h 2042452"/>
                <a:gd name="connsiteX9-287" fmla="*/ 3262081 w 4923790"/>
                <a:gd name="connsiteY9-288" fmla="*/ 717305 h 2042452"/>
                <a:gd name="connsiteX10-289" fmla="*/ 2815922 w 4923790"/>
                <a:gd name="connsiteY10-290" fmla="*/ 717305 h 2042452"/>
                <a:gd name="connsiteX11-291" fmla="*/ 2815922 w 4923790"/>
                <a:gd name="connsiteY11-292" fmla="*/ 644589 h 2042452"/>
                <a:gd name="connsiteX12-293" fmla="*/ 2833177 w 4923790"/>
                <a:gd name="connsiteY12-294" fmla="*/ 380221 h 2042452"/>
                <a:gd name="connsiteX13-295" fmla="*/ 2918218 w 4923790"/>
                <a:gd name="connsiteY13-296" fmla="*/ 189803 h 2042452"/>
                <a:gd name="connsiteX14-297" fmla="*/ 3094463 w 4923790"/>
                <a:gd name="connsiteY14-298" fmla="*/ 48067 h 2042452"/>
                <a:gd name="connsiteX15-299" fmla="*/ 3354517 w 4923790"/>
                <a:gd name="connsiteY15-300" fmla="*/ 0 h 2042452"/>
                <a:gd name="connsiteX16-301" fmla="*/ 3803757 w 4923790"/>
                <a:gd name="connsiteY16-302" fmla="*/ 147282 h 2042452"/>
                <a:gd name="connsiteX17-303" fmla="*/ 3955969 w 4923790"/>
                <a:gd name="connsiteY17-304" fmla="*/ 520108 h 2042452"/>
                <a:gd name="connsiteX18-305" fmla="*/ 3870302 w 4923790"/>
                <a:gd name="connsiteY18-306" fmla="*/ 882458 h 2042452"/>
                <a:gd name="connsiteX19-307" fmla="*/ 3365571 w 4923790"/>
                <a:gd name="connsiteY19-308" fmla="*/ 1693432 h 2042452"/>
                <a:gd name="connsiteX20-309" fmla="*/ 3911600 w 4923790"/>
                <a:gd name="connsiteY20-310" fmla="*/ 1693432 h 2042452"/>
                <a:gd name="connsiteX21-311" fmla="*/ 3944197 w 4923790"/>
                <a:gd name="connsiteY21-312" fmla="*/ 2018856 h 2042452"/>
                <a:gd name="connsiteX22-313" fmla="*/ 4923790 w 4923790"/>
                <a:gd name="connsiteY22-314" fmla="*/ 1998037 h 2042452"/>
                <a:gd name="connsiteX0-315" fmla="*/ 0 w 4923790"/>
                <a:gd name="connsiteY0-316" fmla="*/ 2033597 h 2042452"/>
                <a:gd name="connsiteX1-317" fmla="*/ 2815922 w 4923790"/>
                <a:gd name="connsiteY1-318" fmla="*/ 2033597 h 2042452"/>
                <a:gd name="connsiteX2-319" fmla="*/ 2816230 w 4923790"/>
                <a:gd name="connsiteY2-320" fmla="*/ 1748894 h 2042452"/>
                <a:gd name="connsiteX3-321" fmla="*/ 3394881 w 4923790"/>
                <a:gd name="connsiteY3-322" fmla="*/ 763524 h 2042452"/>
                <a:gd name="connsiteX4-323" fmla="*/ 3486701 w 4923790"/>
                <a:gd name="connsiteY4-324" fmla="*/ 468344 h 2042452"/>
                <a:gd name="connsiteX5-325" fmla="*/ 3458932 w 4923790"/>
                <a:gd name="connsiteY5-326" fmla="*/ 346944 h 2042452"/>
                <a:gd name="connsiteX6-327" fmla="*/ 3374391 w 4923790"/>
                <a:gd name="connsiteY6-328" fmla="*/ 306889 h 2042452"/>
                <a:gd name="connsiteX7-329" fmla="*/ 3289850 w 4923790"/>
                <a:gd name="connsiteY7-330" fmla="*/ 351258 h 2042452"/>
                <a:gd name="connsiteX8-331" fmla="*/ 3262081 w 4923790"/>
                <a:gd name="connsiteY8-332" fmla="*/ 527503 h 2042452"/>
                <a:gd name="connsiteX9-333" fmla="*/ 3262081 w 4923790"/>
                <a:gd name="connsiteY9-334" fmla="*/ 717305 h 2042452"/>
                <a:gd name="connsiteX10-335" fmla="*/ 2815922 w 4923790"/>
                <a:gd name="connsiteY10-336" fmla="*/ 717305 h 2042452"/>
                <a:gd name="connsiteX11-337" fmla="*/ 2815922 w 4923790"/>
                <a:gd name="connsiteY11-338" fmla="*/ 644589 h 2042452"/>
                <a:gd name="connsiteX12-339" fmla="*/ 2833177 w 4923790"/>
                <a:gd name="connsiteY12-340" fmla="*/ 380221 h 2042452"/>
                <a:gd name="connsiteX13-341" fmla="*/ 2918218 w 4923790"/>
                <a:gd name="connsiteY13-342" fmla="*/ 189803 h 2042452"/>
                <a:gd name="connsiteX14-343" fmla="*/ 3094463 w 4923790"/>
                <a:gd name="connsiteY14-344" fmla="*/ 48067 h 2042452"/>
                <a:gd name="connsiteX15-345" fmla="*/ 3354517 w 4923790"/>
                <a:gd name="connsiteY15-346" fmla="*/ 0 h 2042452"/>
                <a:gd name="connsiteX16-347" fmla="*/ 3803757 w 4923790"/>
                <a:gd name="connsiteY16-348" fmla="*/ 147282 h 2042452"/>
                <a:gd name="connsiteX17-349" fmla="*/ 3955969 w 4923790"/>
                <a:gd name="connsiteY17-350" fmla="*/ 520108 h 2042452"/>
                <a:gd name="connsiteX18-351" fmla="*/ 3870302 w 4923790"/>
                <a:gd name="connsiteY18-352" fmla="*/ 882458 h 2042452"/>
                <a:gd name="connsiteX19-353" fmla="*/ 3365571 w 4923790"/>
                <a:gd name="connsiteY19-354" fmla="*/ 1693432 h 2042452"/>
                <a:gd name="connsiteX20-355" fmla="*/ 3911600 w 4923790"/>
                <a:gd name="connsiteY20-356" fmla="*/ 1693432 h 2042452"/>
                <a:gd name="connsiteX21-357" fmla="*/ 3944197 w 4923790"/>
                <a:gd name="connsiteY21-358" fmla="*/ 2018856 h 2042452"/>
                <a:gd name="connsiteX22-359" fmla="*/ 4923790 w 4923790"/>
                <a:gd name="connsiteY22-360" fmla="*/ 1998037 h 2042452"/>
                <a:gd name="connsiteX0-361" fmla="*/ 0 w 4923790"/>
                <a:gd name="connsiteY0-362" fmla="*/ 2033597 h 2034670"/>
                <a:gd name="connsiteX1-363" fmla="*/ 2815922 w 4923790"/>
                <a:gd name="connsiteY1-364" fmla="*/ 2033597 h 2034670"/>
                <a:gd name="connsiteX2-365" fmla="*/ 2816230 w 4923790"/>
                <a:gd name="connsiteY2-366" fmla="*/ 1748894 h 2034670"/>
                <a:gd name="connsiteX3-367" fmla="*/ 3394881 w 4923790"/>
                <a:gd name="connsiteY3-368" fmla="*/ 763524 h 2034670"/>
                <a:gd name="connsiteX4-369" fmla="*/ 3486701 w 4923790"/>
                <a:gd name="connsiteY4-370" fmla="*/ 468344 h 2034670"/>
                <a:gd name="connsiteX5-371" fmla="*/ 3458932 w 4923790"/>
                <a:gd name="connsiteY5-372" fmla="*/ 346944 h 2034670"/>
                <a:gd name="connsiteX6-373" fmla="*/ 3374391 w 4923790"/>
                <a:gd name="connsiteY6-374" fmla="*/ 306889 h 2034670"/>
                <a:gd name="connsiteX7-375" fmla="*/ 3289850 w 4923790"/>
                <a:gd name="connsiteY7-376" fmla="*/ 351258 h 2034670"/>
                <a:gd name="connsiteX8-377" fmla="*/ 3262081 w 4923790"/>
                <a:gd name="connsiteY8-378" fmla="*/ 527503 h 2034670"/>
                <a:gd name="connsiteX9-379" fmla="*/ 3262081 w 4923790"/>
                <a:gd name="connsiteY9-380" fmla="*/ 717305 h 2034670"/>
                <a:gd name="connsiteX10-381" fmla="*/ 2815922 w 4923790"/>
                <a:gd name="connsiteY10-382" fmla="*/ 717305 h 2034670"/>
                <a:gd name="connsiteX11-383" fmla="*/ 2815922 w 4923790"/>
                <a:gd name="connsiteY11-384" fmla="*/ 644589 h 2034670"/>
                <a:gd name="connsiteX12-385" fmla="*/ 2833177 w 4923790"/>
                <a:gd name="connsiteY12-386" fmla="*/ 380221 h 2034670"/>
                <a:gd name="connsiteX13-387" fmla="*/ 2918218 w 4923790"/>
                <a:gd name="connsiteY13-388" fmla="*/ 189803 h 2034670"/>
                <a:gd name="connsiteX14-389" fmla="*/ 3094463 w 4923790"/>
                <a:gd name="connsiteY14-390" fmla="*/ 48067 h 2034670"/>
                <a:gd name="connsiteX15-391" fmla="*/ 3354517 w 4923790"/>
                <a:gd name="connsiteY15-392" fmla="*/ 0 h 2034670"/>
                <a:gd name="connsiteX16-393" fmla="*/ 3803757 w 4923790"/>
                <a:gd name="connsiteY16-394" fmla="*/ 147282 h 2034670"/>
                <a:gd name="connsiteX17-395" fmla="*/ 3955969 w 4923790"/>
                <a:gd name="connsiteY17-396" fmla="*/ 520108 h 2034670"/>
                <a:gd name="connsiteX18-397" fmla="*/ 3870302 w 4923790"/>
                <a:gd name="connsiteY18-398" fmla="*/ 882458 h 2034670"/>
                <a:gd name="connsiteX19-399" fmla="*/ 3365571 w 4923790"/>
                <a:gd name="connsiteY19-400" fmla="*/ 1693432 h 2034670"/>
                <a:gd name="connsiteX20-401" fmla="*/ 3911600 w 4923790"/>
                <a:gd name="connsiteY20-402" fmla="*/ 1693432 h 2034670"/>
                <a:gd name="connsiteX21-403" fmla="*/ 3944197 w 4923790"/>
                <a:gd name="connsiteY21-404" fmla="*/ 2018856 h 2034670"/>
                <a:gd name="connsiteX22-405" fmla="*/ 4923790 w 4923790"/>
                <a:gd name="connsiteY22-406" fmla="*/ 1998037 h 2034670"/>
                <a:gd name="connsiteX0-407" fmla="*/ 0 w 4923790"/>
                <a:gd name="connsiteY0-408" fmla="*/ 2033597 h 2034670"/>
                <a:gd name="connsiteX1-409" fmla="*/ 2815922 w 4923790"/>
                <a:gd name="connsiteY1-410" fmla="*/ 2033597 h 2034670"/>
                <a:gd name="connsiteX2-411" fmla="*/ 2816230 w 4923790"/>
                <a:gd name="connsiteY2-412" fmla="*/ 1748894 h 2034670"/>
                <a:gd name="connsiteX3-413" fmla="*/ 3394881 w 4923790"/>
                <a:gd name="connsiteY3-414" fmla="*/ 763524 h 2034670"/>
                <a:gd name="connsiteX4-415" fmla="*/ 3486701 w 4923790"/>
                <a:gd name="connsiteY4-416" fmla="*/ 468344 h 2034670"/>
                <a:gd name="connsiteX5-417" fmla="*/ 3458932 w 4923790"/>
                <a:gd name="connsiteY5-418" fmla="*/ 346944 h 2034670"/>
                <a:gd name="connsiteX6-419" fmla="*/ 3374391 w 4923790"/>
                <a:gd name="connsiteY6-420" fmla="*/ 306889 h 2034670"/>
                <a:gd name="connsiteX7-421" fmla="*/ 3289850 w 4923790"/>
                <a:gd name="connsiteY7-422" fmla="*/ 351258 h 2034670"/>
                <a:gd name="connsiteX8-423" fmla="*/ 3262081 w 4923790"/>
                <a:gd name="connsiteY8-424" fmla="*/ 527503 h 2034670"/>
                <a:gd name="connsiteX9-425" fmla="*/ 3262081 w 4923790"/>
                <a:gd name="connsiteY9-426" fmla="*/ 717305 h 2034670"/>
                <a:gd name="connsiteX10-427" fmla="*/ 2815922 w 4923790"/>
                <a:gd name="connsiteY10-428" fmla="*/ 717305 h 2034670"/>
                <a:gd name="connsiteX11-429" fmla="*/ 2815922 w 4923790"/>
                <a:gd name="connsiteY11-430" fmla="*/ 644589 h 2034670"/>
                <a:gd name="connsiteX12-431" fmla="*/ 2833177 w 4923790"/>
                <a:gd name="connsiteY12-432" fmla="*/ 380221 h 2034670"/>
                <a:gd name="connsiteX13-433" fmla="*/ 2918218 w 4923790"/>
                <a:gd name="connsiteY13-434" fmla="*/ 189803 h 2034670"/>
                <a:gd name="connsiteX14-435" fmla="*/ 3094463 w 4923790"/>
                <a:gd name="connsiteY14-436" fmla="*/ 48067 h 2034670"/>
                <a:gd name="connsiteX15-437" fmla="*/ 3354517 w 4923790"/>
                <a:gd name="connsiteY15-438" fmla="*/ 0 h 2034670"/>
                <a:gd name="connsiteX16-439" fmla="*/ 3803757 w 4923790"/>
                <a:gd name="connsiteY16-440" fmla="*/ 147282 h 2034670"/>
                <a:gd name="connsiteX17-441" fmla="*/ 3955969 w 4923790"/>
                <a:gd name="connsiteY17-442" fmla="*/ 520108 h 2034670"/>
                <a:gd name="connsiteX18-443" fmla="*/ 3870302 w 4923790"/>
                <a:gd name="connsiteY18-444" fmla="*/ 882458 h 2034670"/>
                <a:gd name="connsiteX19-445" fmla="*/ 3365571 w 4923790"/>
                <a:gd name="connsiteY19-446" fmla="*/ 1693432 h 2034670"/>
                <a:gd name="connsiteX20-447" fmla="*/ 3911600 w 4923790"/>
                <a:gd name="connsiteY20-448" fmla="*/ 1693432 h 2034670"/>
                <a:gd name="connsiteX21-449" fmla="*/ 3944197 w 4923790"/>
                <a:gd name="connsiteY21-450" fmla="*/ 2018856 h 2034670"/>
                <a:gd name="connsiteX22-451" fmla="*/ 4923790 w 4923790"/>
                <a:gd name="connsiteY22-452" fmla="*/ 1998037 h 2034670"/>
                <a:gd name="connsiteX0-453" fmla="*/ 0 w 4923790"/>
                <a:gd name="connsiteY0-454" fmla="*/ 2033597 h 2034670"/>
                <a:gd name="connsiteX1-455" fmla="*/ 2815922 w 4923790"/>
                <a:gd name="connsiteY1-456" fmla="*/ 2033597 h 2034670"/>
                <a:gd name="connsiteX2-457" fmla="*/ 2816230 w 4923790"/>
                <a:gd name="connsiteY2-458" fmla="*/ 1748894 h 2034670"/>
                <a:gd name="connsiteX3-459" fmla="*/ 3394881 w 4923790"/>
                <a:gd name="connsiteY3-460" fmla="*/ 763524 h 2034670"/>
                <a:gd name="connsiteX4-461" fmla="*/ 3486701 w 4923790"/>
                <a:gd name="connsiteY4-462" fmla="*/ 468344 h 2034670"/>
                <a:gd name="connsiteX5-463" fmla="*/ 3458932 w 4923790"/>
                <a:gd name="connsiteY5-464" fmla="*/ 346944 h 2034670"/>
                <a:gd name="connsiteX6-465" fmla="*/ 3374391 w 4923790"/>
                <a:gd name="connsiteY6-466" fmla="*/ 306889 h 2034670"/>
                <a:gd name="connsiteX7-467" fmla="*/ 3289850 w 4923790"/>
                <a:gd name="connsiteY7-468" fmla="*/ 351258 h 2034670"/>
                <a:gd name="connsiteX8-469" fmla="*/ 3262081 w 4923790"/>
                <a:gd name="connsiteY8-470" fmla="*/ 527503 h 2034670"/>
                <a:gd name="connsiteX9-471" fmla="*/ 3262081 w 4923790"/>
                <a:gd name="connsiteY9-472" fmla="*/ 717305 h 2034670"/>
                <a:gd name="connsiteX10-473" fmla="*/ 2815922 w 4923790"/>
                <a:gd name="connsiteY10-474" fmla="*/ 717305 h 2034670"/>
                <a:gd name="connsiteX11-475" fmla="*/ 2815922 w 4923790"/>
                <a:gd name="connsiteY11-476" fmla="*/ 644589 h 2034670"/>
                <a:gd name="connsiteX12-477" fmla="*/ 2833177 w 4923790"/>
                <a:gd name="connsiteY12-478" fmla="*/ 380221 h 2034670"/>
                <a:gd name="connsiteX13-479" fmla="*/ 2918218 w 4923790"/>
                <a:gd name="connsiteY13-480" fmla="*/ 189803 h 2034670"/>
                <a:gd name="connsiteX14-481" fmla="*/ 3094463 w 4923790"/>
                <a:gd name="connsiteY14-482" fmla="*/ 48067 h 2034670"/>
                <a:gd name="connsiteX15-483" fmla="*/ 3354517 w 4923790"/>
                <a:gd name="connsiteY15-484" fmla="*/ 0 h 2034670"/>
                <a:gd name="connsiteX16-485" fmla="*/ 3803757 w 4923790"/>
                <a:gd name="connsiteY16-486" fmla="*/ 147282 h 2034670"/>
                <a:gd name="connsiteX17-487" fmla="*/ 3955969 w 4923790"/>
                <a:gd name="connsiteY17-488" fmla="*/ 520108 h 2034670"/>
                <a:gd name="connsiteX18-489" fmla="*/ 3870302 w 4923790"/>
                <a:gd name="connsiteY18-490" fmla="*/ 882458 h 2034670"/>
                <a:gd name="connsiteX19-491" fmla="*/ 3365571 w 4923790"/>
                <a:gd name="connsiteY19-492" fmla="*/ 1693432 h 2034670"/>
                <a:gd name="connsiteX20-493" fmla="*/ 3911600 w 4923790"/>
                <a:gd name="connsiteY20-494" fmla="*/ 1693432 h 2034670"/>
                <a:gd name="connsiteX21-495" fmla="*/ 3912447 w 4923790"/>
                <a:gd name="connsiteY21-496" fmla="*/ 2018856 h 2034670"/>
                <a:gd name="connsiteX22-497" fmla="*/ 4923790 w 4923790"/>
                <a:gd name="connsiteY22-498" fmla="*/ 1998037 h 2034670"/>
                <a:gd name="connsiteX0-499" fmla="*/ 0 w 4923790"/>
                <a:gd name="connsiteY0-500" fmla="*/ 2033597 h 2034670"/>
                <a:gd name="connsiteX1-501" fmla="*/ 2815922 w 4923790"/>
                <a:gd name="connsiteY1-502" fmla="*/ 2033597 h 2034670"/>
                <a:gd name="connsiteX2-503" fmla="*/ 2816230 w 4923790"/>
                <a:gd name="connsiteY2-504" fmla="*/ 1748894 h 2034670"/>
                <a:gd name="connsiteX3-505" fmla="*/ 3394881 w 4923790"/>
                <a:gd name="connsiteY3-506" fmla="*/ 763524 h 2034670"/>
                <a:gd name="connsiteX4-507" fmla="*/ 3486701 w 4923790"/>
                <a:gd name="connsiteY4-508" fmla="*/ 468344 h 2034670"/>
                <a:gd name="connsiteX5-509" fmla="*/ 3458932 w 4923790"/>
                <a:gd name="connsiteY5-510" fmla="*/ 346944 h 2034670"/>
                <a:gd name="connsiteX6-511" fmla="*/ 3374391 w 4923790"/>
                <a:gd name="connsiteY6-512" fmla="*/ 306889 h 2034670"/>
                <a:gd name="connsiteX7-513" fmla="*/ 3289850 w 4923790"/>
                <a:gd name="connsiteY7-514" fmla="*/ 351258 h 2034670"/>
                <a:gd name="connsiteX8-515" fmla="*/ 3262081 w 4923790"/>
                <a:gd name="connsiteY8-516" fmla="*/ 527503 h 2034670"/>
                <a:gd name="connsiteX9-517" fmla="*/ 3262081 w 4923790"/>
                <a:gd name="connsiteY9-518" fmla="*/ 717305 h 2034670"/>
                <a:gd name="connsiteX10-519" fmla="*/ 2815922 w 4923790"/>
                <a:gd name="connsiteY10-520" fmla="*/ 717305 h 2034670"/>
                <a:gd name="connsiteX11-521" fmla="*/ 2815922 w 4923790"/>
                <a:gd name="connsiteY11-522" fmla="*/ 644589 h 2034670"/>
                <a:gd name="connsiteX12-523" fmla="*/ 2833177 w 4923790"/>
                <a:gd name="connsiteY12-524" fmla="*/ 380221 h 2034670"/>
                <a:gd name="connsiteX13-525" fmla="*/ 2918218 w 4923790"/>
                <a:gd name="connsiteY13-526" fmla="*/ 189803 h 2034670"/>
                <a:gd name="connsiteX14-527" fmla="*/ 3094463 w 4923790"/>
                <a:gd name="connsiteY14-528" fmla="*/ 48067 h 2034670"/>
                <a:gd name="connsiteX15-529" fmla="*/ 3354517 w 4923790"/>
                <a:gd name="connsiteY15-530" fmla="*/ 0 h 2034670"/>
                <a:gd name="connsiteX16-531" fmla="*/ 3803757 w 4923790"/>
                <a:gd name="connsiteY16-532" fmla="*/ 147282 h 2034670"/>
                <a:gd name="connsiteX17-533" fmla="*/ 3955969 w 4923790"/>
                <a:gd name="connsiteY17-534" fmla="*/ 520108 h 2034670"/>
                <a:gd name="connsiteX18-535" fmla="*/ 3870302 w 4923790"/>
                <a:gd name="connsiteY18-536" fmla="*/ 882458 h 2034670"/>
                <a:gd name="connsiteX19-537" fmla="*/ 3365571 w 4923790"/>
                <a:gd name="connsiteY19-538" fmla="*/ 1693432 h 2034670"/>
                <a:gd name="connsiteX20-539" fmla="*/ 3911600 w 4923790"/>
                <a:gd name="connsiteY20-540" fmla="*/ 1693432 h 2034670"/>
                <a:gd name="connsiteX21-541" fmla="*/ 3912447 w 4923790"/>
                <a:gd name="connsiteY21-542" fmla="*/ 2018856 h 2034670"/>
                <a:gd name="connsiteX22-543" fmla="*/ 4923790 w 4923790"/>
                <a:gd name="connsiteY22-544" fmla="*/ 1998037 h 2034670"/>
                <a:gd name="connsiteX0-545" fmla="*/ 0 w 4923790"/>
                <a:gd name="connsiteY0-546" fmla="*/ 2033597 h 2034670"/>
                <a:gd name="connsiteX1-547" fmla="*/ 2815922 w 4923790"/>
                <a:gd name="connsiteY1-548" fmla="*/ 2033597 h 2034670"/>
                <a:gd name="connsiteX2-549" fmla="*/ 2816230 w 4923790"/>
                <a:gd name="connsiteY2-550" fmla="*/ 1748894 h 2034670"/>
                <a:gd name="connsiteX3-551" fmla="*/ 3394881 w 4923790"/>
                <a:gd name="connsiteY3-552" fmla="*/ 763524 h 2034670"/>
                <a:gd name="connsiteX4-553" fmla="*/ 3486701 w 4923790"/>
                <a:gd name="connsiteY4-554" fmla="*/ 468344 h 2034670"/>
                <a:gd name="connsiteX5-555" fmla="*/ 3458932 w 4923790"/>
                <a:gd name="connsiteY5-556" fmla="*/ 346944 h 2034670"/>
                <a:gd name="connsiteX6-557" fmla="*/ 3374391 w 4923790"/>
                <a:gd name="connsiteY6-558" fmla="*/ 306889 h 2034670"/>
                <a:gd name="connsiteX7-559" fmla="*/ 3289850 w 4923790"/>
                <a:gd name="connsiteY7-560" fmla="*/ 351258 h 2034670"/>
                <a:gd name="connsiteX8-561" fmla="*/ 3262081 w 4923790"/>
                <a:gd name="connsiteY8-562" fmla="*/ 527503 h 2034670"/>
                <a:gd name="connsiteX9-563" fmla="*/ 3262081 w 4923790"/>
                <a:gd name="connsiteY9-564" fmla="*/ 717305 h 2034670"/>
                <a:gd name="connsiteX10-565" fmla="*/ 2815922 w 4923790"/>
                <a:gd name="connsiteY10-566" fmla="*/ 717305 h 2034670"/>
                <a:gd name="connsiteX11-567" fmla="*/ 2815922 w 4923790"/>
                <a:gd name="connsiteY11-568" fmla="*/ 644589 h 2034670"/>
                <a:gd name="connsiteX12-569" fmla="*/ 2833177 w 4923790"/>
                <a:gd name="connsiteY12-570" fmla="*/ 380221 h 2034670"/>
                <a:gd name="connsiteX13-571" fmla="*/ 2918218 w 4923790"/>
                <a:gd name="connsiteY13-572" fmla="*/ 189803 h 2034670"/>
                <a:gd name="connsiteX14-573" fmla="*/ 3094463 w 4923790"/>
                <a:gd name="connsiteY14-574" fmla="*/ 48067 h 2034670"/>
                <a:gd name="connsiteX15-575" fmla="*/ 3354517 w 4923790"/>
                <a:gd name="connsiteY15-576" fmla="*/ 0 h 2034670"/>
                <a:gd name="connsiteX16-577" fmla="*/ 3803757 w 4923790"/>
                <a:gd name="connsiteY16-578" fmla="*/ 147282 h 2034670"/>
                <a:gd name="connsiteX17-579" fmla="*/ 3955969 w 4923790"/>
                <a:gd name="connsiteY17-580" fmla="*/ 520108 h 2034670"/>
                <a:gd name="connsiteX18-581" fmla="*/ 3870302 w 4923790"/>
                <a:gd name="connsiteY18-582" fmla="*/ 882458 h 2034670"/>
                <a:gd name="connsiteX19-583" fmla="*/ 3365571 w 4923790"/>
                <a:gd name="connsiteY19-584" fmla="*/ 1693432 h 2034670"/>
                <a:gd name="connsiteX20-585" fmla="*/ 3911600 w 4923790"/>
                <a:gd name="connsiteY20-586" fmla="*/ 1693432 h 2034670"/>
                <a:gd name="connsiteX21-587" fmla="*/ 3912447 w 4923790"/>
                <a:gd name="connsiteY21-588" fmla="*/ 2018856 h 2034670"/>
                <a:gd name="connsiteX22-589" fmla="*/ 4923790 w 4923790"/>
                <a:gd name="connsiteY22-590" fmla="*/ 1998037 h 2034670"/>
                <a:gd name="connsiteX0-591" fmla="*/ 0 w 4923790"/>
                <a:gd name="connsiteY0-592" fmla="*/ 2033597 h 2034670"/>
                <a:gd name="connsiteX1-593" fmla="*/ 2815922 w 4923790"/>
                <a:gd name="connsiteY1-594" fmla="*/ 2033597 h 2034670"/>
                <a:gd name="connsiteX2-595" fmla="*/ 2816230 w 4923790"/>
                <a:gd name="connsiteY2-596" fmla="*/ 1748894 h 2034670"/>
                <a:gd name="connsiteX3-597" fmla="*/ 3394881 w 4923790"/>
                <a:gd name="connsiteY3-598" fmla="*/ 763524 h 2034670"/>
                <a:gd name="connsiteX4-599" fmla="*/ 3486701 w 4923790"/>
                <a:gd name="connsiteY4-600" fmla="*/ 468344 h 2034670"/>
                <a:gd name="connsiteX5-601" fmla="*/ 3458932 w 4923790"/>
                <a:gd name="connsiteY5-602" fmla="*/ 346944 h 2034670"/>
                <a:gd name="connsiteX6-603" fmla="*/ 3374391 w 4923790"/>
                <a:gd name="connsiteY6-604" fmla="*/ 306889 h 2034670"/>
                <a:gd name="connsiteX7-605" fmla="*/ 3289850 w 4923790"/>
                <a:gd name="connsiteY7-606" fmla="*/ 351258 h 2034670"/>
                <a:gd name="connsiteX8-607" fmla="*/ 3262081 w 4923790"/>
                <a:gd name="connsiteY8-608" fmla="*/ 527503 h 2034670"/>
                <a:gd name="connsiteX9-609" fmla="*/ 3262081 w 4923790"/>
                <a:gd name="connsiteY9-610" fmla="*/ 717305 h 2034670"/>
                <a:gd name="connsiteX10-611" fmla="*/ 2815922 w 4923790"/>
                <a:gd name="connsiteY10-612" fmla="*/ 717305 h 2034670"/>
                <a:gd name="connsiteX11-613" fmla="*/ 2815922 w 4923790"/>
                <a:gd name="connsiteY11-614" fmla="*/ 644589 h 2034670"/>
                <a:gd name="connsiteX12-615" fmla="*/ 2833177 w 4923790"/>
                <a:gd name="connsiteY12-616" fmla="*/ 380221 h 2034670"/>
                <a:gd name="connsiteX13-617" fmla="*/ 2918218 w 4923790"/>
                <a:gd name="connsiteY13-618" fmla="*/ 189803 h 2034670"/>
                <a:gd name="connsiteX14-619" fmla="*/ 3094463 w 4923790"/>
                <a:gd name="connsiteY14-620" fmla="*/ 48067 h 2034670"/>
                <a:gd name="connsiteX15-621" fmla="*/ 3354517 w 4923790"/>
                <a:gd name="connsiteY15-622" fmla="*/ 0 h 2034670"/>
                <a:gd name="connsiteX16-623" fmla="*/ 3803757 w 4923790"/>
                <a:gd name="connsiteY16-624" fmla="*/ 147282 h 2034670"/>
                <a:gd name="connsiteX17-625" fmla="*/ 3955969 w 4923790"/>
                <a:gd name="connsiteY17-626" fmla="*/ 520108 h 2034670"/>
                <a:gd name="connsiteX18-627" fmla="*/ 3870302 w 4923790"/>
                <a:gd name="connsiteY18-628" fmla="*/ 882458 h 2034670"/>
                <a:gd name="connsiteX19-629" fmla="*/ 3365571 w 4923790"/>
                <a:gd name="connsiteY19-630" fmla="*/ 1693432 h 2034670"/>
                <a:gd name="connsiteX20-631" fmla="*/ 3911600 w 4923790"/>
                <a:gd name="connsiteY20-632" fmla="*/ 1693432 h 2034670"/>
                <a:gd name="connsiteX21-633" fmla="*/ 3912447 w 4923790"/>
                <a:gd name="connsiteY21-634" fmla="*/ 2018856 h 2034670"/>
                <a:gd name="connsiteX22-635" fmla="*/ 4923790 w 4923790"/>
                <a:gd name="connsiteY22-636" fmla="*/ 1998037 h 2034670"/>
                <a:gd name="connsiteX0-637" fmla="*/ 0 w 4923790"/>
                <a:gd name="connsiteY0-638" fmla="*/ 2033597 h 2045972"/>
                <a:gd name="connsiteX1-639" fmla="*/ 2815922 w 4923790"/>
                <a:gd name="connsiteY1-640" fmla="*/ 2033597 h 2045972"/>
                <a:gd name="connsiteX2-641" fmla="*/ 2816230 w 4923790"/>
                <a:gd name="connsiteY2-642" fmla="*/ 1748894 h 2045972"/>
                <a:gd name="connsiteX3-643" fmla="*/ 3394881 w 4923790"/>
                <a:gd name="connsiteY3-644" fmla="*/ 763524 h 2045972"/>
                <a:gd name="connsiteX4-645" fmla="*/ 3486701 w 4923790"/>
                <a:gd name="connsiteY4-646" fmla="*/ 468344 h 2045972"/>
                <a:gd name="connsiteX5-647" fmla="*/ 3458932 w 4923790"/>
                <a:gd name="connsiteY5-648" fmla="*/ 346944 h 2045972"/>
                <a:gd name="connsiteX6-649" fmla="*/ 3374391 w 4923790"/>
                <a:gd name="connsiteY6-650" fmla="*/ 306889 h 2045972"/>
                <a:gd name="connsiteX7-651" fmla="*/ 3289850 w 4923790"/>
                <a:gd name="connsiteY7-652" fmla="*/ 351258 h 2045972"/>
                <a:gd name="connsiteX8-653" fmla="*/ 3262081 w 4923790"/>
                <a:gd name="connsiteY8-654" fmla="*/ 527503 h 2045972"/>
                <a:gd name="connsiteX9-655" fmla="*/ 3262081 w 4923790"/>
                <a:gd name="connsiteY9-656" fmla="*/ 717305 h 2045972"/>
                <a:gd name="connsiteX10-657" fmla="*/ 2815922 w 4923790"/>
                <a:gd name="connsiteY10-658" fmla="*/ 717305 h 2045972"/>
                <a:gd name="connsiteX11-659" fmla="*/ 2815922 w 4923790"/>
                <a:gd name="connsiteY11-660" fmla="*/ 644589 h 2045972"/>
                <a:gd name="connsiteX12-661" fmla="*/ 2833177 w 4923790"/>
                <a:gd name="connsiteY12-662" fmla="*/ 380221 h 2045972"/>
                <a:gd name="connsiteX13-663" fmla="*/ 2918218 w 4923790"/>
                <a:gd name="connsiteY13-664" fmla="*/ 189803 h 2045972"/>
                <a:gd name="connsiteX14-665" fmla="*/ 3094463 w 4923790"/>
                <a:gd name="connsiteY14-666" fmla="*/ 48067 h 2045972"/>
                <a:gd name="connsiteX15-667" fmla="*/ 3354517 w 4923790"/>
                <a:gd name="connsiteY15-668" fmla="*/ 0 h 2045972"/>
                <a:gd name="connsiteX16-669" fmla="*/ 3803757 w 4923790"/>
                <a:gd name="connsiteY16-670" fmla="*/ 147282 h 2045972"/>
                <a:gd name="connsiteX17-671" fmla="*/ 3955969 w 4923790"/>
                <a:gd name="connsiteY17-672" fmla="*/ 520108 h 2045972"/>
                <a:gd name="connsiteX18-673" fmla="*/ 3870302 w 4923790"/>
                <a:gd name="connsiteY18-674" fmla="*/ 882458 h 2045972"/>
                <a:gd name="connsiteX19-675" fmla="*/ 3365571 w 4923790"/>
                <a:gd name="connsiteY19-676" fmla="*/ 1693432 h 2045972"/>
                <a:gd name="connsiteX20-677" fmla="*/ 3911600 w 4923790"/>
                <a:gd name="connsiteY20-678" fmla="*/ 1693432 h 2045972"/>
                <a:gd name="connsiteX21-679" fmla="*/ 3906097 w 4923790"/>
                <a:gd name="connsiteY21-680" fmla="*/ 2031556 h 2045972"/>
                <a:gd name="connsiteX22-681" fmla="*/ 4923790 w 4923790"/>
                <a:gd name="connsiteY22-682" fmla="*/ 1998037 h 2045972"/>
                <a:gd name="connsiteX0-683" fmla="*/ 0 w 4923790"/>
                <a:gd name="connsiteY0-684" fmla="*/ 2033597 h 2045972"/>
                <a:gd name="connsiteX1-685" fmla="*/ 2815922 w 4923790"/>
                <a:gd name="connsiteY1-686" fmla="*/ 2033597 h 2045972"/>
                <a:gd name="connsiteX2-687" fmla="*/ 2816230 w 4923790"/>
                <a:gd name="connsiteY2-688" fmla="*/ 1748894 h 2045972"/>
                <a:gd name="connsiteX3-689" fmla="*/ 3394881 w 4923790"/>
                <a:gd name="connsiteY3-690" fmla="*/ 763524 h 2045972"/>
                <a:gd name="connsiteX4-691" fmla="*/ 3486701 w 4923790"/>
                <a:gd name="connsiteY4-692" fmla="*/ 468344 h 2045972"/>
                <a:gd name="connsiteX5-693" fmla="*/ 3458932 w 4923790"/>
                <a:gd name="connsiteY5-694" fmla="*/ 346944 h 2045972"/>
                <a:gd name="connsiteX6-695" fmla="*/ 3374391 w 4923790"/>
                <a:gd name="connsiteY6-696" fmla="*/ 306889 h 2045972"/>
                <a:gd name="connsiteX7-697" fmla="*/ 3289850 w 4923790"/>
                <a:gd name="connsiteY7-698" fmla="*/ 351258 h 2045972"/>
                <a:gd name="connsiteX8-699" fmla="*/ 3262081 w 4923790"/>
                <a:gd name="connsiteY8-700" fmla="*/ 527503 h 2045972"/>
                <a:gd name="connsiteX9-701" fmla="*/ 3262081 w 4923790"/>
                <a:gd name="connsiteY9-702" fmla="*/ 717305 h 2045972"/>
                <a:gd name="connsiteX10-703" fmla="*/ 2815922 w 4923790"/>
                <a:gd name="connsiteY10-704" fmla="*/ 717305 h 2045972"/>
                <a:gd name="connsiteX11-705" fmla="*/ 2815922 w 4923790"/>
                <a:gd name="connsiteY11-706" fmla="*/ 644589 h 2045972"/>
                <a:gd name="connsiteX12-707" fmla="*/ 2833177 w 4923790"/>
                <a:gd name="connsiteY12-708" fmla="*/ 380221 h 2045972"/>
                <a:gd name="connsiteX13-709" fmla="*/ 2918218 w 4923790"/>
                <a:gd name="connsiteY13-710" fmla="*/ 189803 h 2045972"/>
                <a:gd name="connsiteX14-711" fmla="*/ 3094463 w 4923790"/>
                <a:gd name="connsiteY14-712" fmla="*/ 48067 h 2045972"/>
                <a:gd name="connsiteX15-713" fmla="*/ 3354517 w 4923790"/>
                <a:gd name="connsiteY15-714" fmla="*/ 0 h 2045972"/>
                <a:gd name="connsiteX16-715" fmla="*/ 3803757 w 4923790"/>
                <a:gd name="connsiteY16-716" fmla="*/ 147282 h 2045972"/>
                <a:gd name="connsiteX17-717" fmla="*/ 3955969 w 4923790"/>
                <a:gd name="connsiteY17-718" fmla="*/ 520108 h 2045972"/>
                <a:gd name="connsiteX18-719" fmla="*/ 3870302 w 4923790"/>
                <a:gd name="connsiteY18-720" fmla="*/ 882458 h 2045972"/>
                <a:gd name="connsiteX19-721" fmla="*/ 3365571 w 4923790"/>
                <a:gd name="connsiteY19-722" fmla="*/ 1693432 h 2045972"/>
                <a:gd name="connsiteX20-723" fmla="*/ 3911600 w 4923790"/>
                <a:gd name="connsiteY20-724" fmla="*/ 1693432 h 2045972"/>
                <a:gd name="connsiteX21-725" fmla="*/ 3906097 w 4923790"/>
                <a:gd name="connsiteY21-726" fmla="*/ 2031556 h 2045972"/>
                <a:gd name="connsiteX22-727" fmla="*/ 4923790 w 4923790"/>
                <a:gd name="connsiteY22-728" fmla="*/ 1998037 h 2045972"/>
                <a:gd name="connsiteX0-729" fmla="*/ 0 w 4923790"/>
                <a:gd name="connsiteY0-730" fmla="*/ 2033597 h 2033597"/>
                <a:gd name="connsiteX1-731" fmla="*/ 2815922 w 4923790"/>
                <a:gd name="connsiteY1-732" fmla="*/ 2033597 h 2033597"/>
                <a:gd name="connsiteX2-733" fmla="*/ 2816230 w 4923790"/>
                <a:gd name="connsiteY2-734" fmla="*/ 1748894 h 2033597"/>
                <a:gd name="connsiteX3-735" fmla="*/ 3394881 w 4923790"/>
                <a:gd name="connsiteY3-736" fmla="*/ 763524 h 2033597"/>
                <a:gd name="connsiteX4-737" fmla="*/ 3486701 w 4923790"/>
                <a:gd name="connsiteY4-738" fmla="*/ 468344 h 2033597"/>
                <a:gd name="connsiteX5-739" fmla="*/ 3458932 w 4923790"/>
                <a:gd name="connsiteY5-740" fmla="*/ 346944 h 2033597"/>
                <a:gd name="connsiteX6-741" fmla="*/ 3374391 w 4923790"/>
                <a:gd name="connsiteY6-742" fmla="*/ 306889 h 2033597"/>
                <a:gd name="connsiteX7-743" fmla="*/ 3289850 w 4923790"/>
                <a:gd name="connsiteY7-744" fmla="*/ 351258 h 2033597"/>
                <a:gd name="connsiteX8-745" fmla="*/ 3262081 w 4923790"/>
                <a:gd name="connsiteY8-746" fmla="*/ 527503 h 2033597"/>
                <a:gd name="connsiteX9-747" fmla="*/ 3262081 w 4923790"/>
                <a:gd name="connsiteY9-748" fmla="*/ 717305 h 2033597"/>
                <a:gd name="connsiteX10-749" fmla="*/ 2815922 w 4923790"/>
                <a:gd name="connsiteY10-750" fmla="*/ 717305 h 2033597"/>
                <a:gd name="connsiteX11-751" fmla="*/ 2815922 w 4923790"/>
                <a:gd name="connsiteY11-752" fmla="*/ 644589 h 2033597"/>
                <a:gd name="connsiteX12-753" fmla="*/ 2833177 w 4923790"/>
                <a:gd name="connsiteY12-754" fmla="*/ 380221 h 2033597"/>
                <a:gd name="connsiteX13-755" fmla="*/ 2918218 w 4923790"/>
                <a:gd name="connsiteY13-756" fmla="*/ 189803 h 2033597"/>
                <a:gd name="connsiteX14-757" fmla="*/ 3094463 w 4923790"/>
                <a:gd name="connsiteY14-758" fmla="*/ 48067 h 2033597"/>
                <a:gd name="connsiteX15-759" fmla="*/ 3354517 w 4923790"/>
                <a:gd name="connsiteY15-760" fmla="*/ 0 h 2033597"/>
                <a:gd name="connsiteX16-761" fmla="*/ 3803757 w 4923790"/>
                <a:gd name="connsiteY16-762" fmla="*/ 147282 h 2033597"/>
                <a:gd name="connsiteX17-763" fmla="*/ 3955969 w 4923790"/>
                <a:gd name="connsiteY17-764" fmla="*/ 520108 h 2033597"/>
                <a:gd name="connsiteX18-765" fmla="*/ 3870302 w 4923790"/>
                <a:gd name="connsiteY18-766" fmla="*/ 882458 h 2033597"/>
                <a:gd name="connsiteX19-767" fmla="*/ 3365571 w 4923790"/>
                <a:gd name="connsiteY19-768" fmla="*/ 1693432 h 2033597"/>
                <a:gd name="connsiteX20-769" fmla="*/ 3911600 w 4923790"/>
                <a:gd name="connsiteY20-770" fmla="*/ 1693432 h 2033597"/>
                <a:gd name="connsiteX21-771" fmla="*/ 3906097 w 4923790"/>
                <a:gd name="connsiteY21-772" fmla="*/ 2031556 h 2033597"/>
                <a:gd name="connsiteX22-773" fmla="*/ 4923790 w 4923790"/>
                <a:gd name="connsiteY22-774" fmla="*/ 1998037 h 2033597"/>
                <a:gd name="connsiteX0-775" fmla="*/ 0 w 4968240"/>
                <a:gd name="connsiteY0-776" fmla="*/ 2033597 h 2036137"/>
                <a:gd name="connsiteX1-777" fmla="*/ 2815922 w 4968240"/>
                <a:gd name="connsiteY1-778" fmla="*/ 2033597 h 2036137"/>
                <a:gd name="connsiteX2-779" fmla="*/ 2816230 w 4968240"/>
                <a:gd name="connsiteY2-780" fmla="*/ 1748894 h 2036137"/>
                <a:gd name="connsiteX3-781" fmla="*/ 3394881 w 4968240"/>
                <a:gd name="connsiteY3-782" fmla="*/ 763524 h 2036137"/>
                <a:gd name="connsiteX4-783" fmla="*/ 3486701 w 4968240"/>
                <a:gd name="connsiteY4-784" fmla="*/ 468344 h 2036137"/>
                <a:gd name="connsiteX5-785" fmla="*/ 3458932 w 4968240"/>
                <a:gd name="connsiteY5-786" fmla="*/ 346944 h 2036137"/>
                <a:gd name="connsiteX6-787" fmla="*/ 3374391 w 4968240"/>
                <a:gd name="connsiteY6-788" fmla="*/ 306889 h 2036137"/>
                <a:gd name="connsiteX7-789" fmla="*/ 3289850 w 4968240"/>
                <a:gd name="connsiteY7-790" fmla="*/ 351258 h 2036137"/>
                <a:gd name="connsiteX8-791" fmla="*/ 3262081 w 4968240"/>
                <a:gd name="connsiteY8-792" fmla="*/ 527503 h 2036137"/>
                <a:gd name="connsiteX9-793" fmla="*/ 3262081 w 4968240"/>
                <a:gd name="connsiteY9-794" fmla="*/ 717305 h 2036137"/>
                <a:gd name="connsiteX10-795" fmla="*/ 2815922 w 4968240"/>
                <a:gd name="connsiteY10-796" fmla="*/ 717305 h 2036137"/>
                <a:gd name="connsiteX11-797" fmla="*/ 2815922 w 4968240"/>
                <a:gd name="connsiteY11-798" fmla="*/ 644589 h 2036137"/>
                <a:gd name="connsiteX12-799" fmla="*/ 2833177 w 4968240"/>
                <a:gd name="connsiteY12-800" fmla="*/ 380221 h 2036137"/>
                <a:gd name="connsiteX13-801" fmla="*/ 2918218 w 4968240"/>
                <a:gd name="connsiteY13-802" fmla="*/ 189803 h 2036137"/>
                <a:gd name="connsiteX14-803" fmla="*/ 3094463 w 4968240"/>
                <a:gd name="connsiteY14-804" fmla="*/ 48067 h 2036137"/>
                <a:gd name="connsiteX15-805" fmla="*/ 3354517 w 4968240"/>
                <a:gd name="connsiteY15-806" fmla="*/ 0 h 2036137"/>
                <a:gd name="connsiteX16-807" fmla="*/ 3803757 w 4968240"/>
                <a:gd name="connsiteY16-808" fmla="*/ 147282 h 2036137"/>
                <a:gd name="connsiteX17-809" fmla="*/ 3955969 w 4968240"/>
                <a:gd name="connsiteY17-810" fmla="*/ 520108 h 2036137"/>
                <a:gd name="connsiteX18-811" fmla="*/ 3870302 w 4968240"/>
                <a:gd name="connsiteY18-812" fmla="*/ 882458 h 2036137"/>
                <a:gd name="connsiteX19-813" fmla="*/ 3365571 w 4968240"/>
                <a:gd name="connsiteY19-814" fmla="*/ 1693432 h 2036137"/>
                <a:gd name="connsiteX20-815" fmla="*/ 3911600 w 4968240"/>
                <a:gd name="connsiteY20-816" fmla="*/ 1693432 h 2036137"/>
                <a:gd name="connsiteX21-817" fmla="*/ 3906097 w 4968240"/>
                <a:gd name="connsiteY21-818" fmla="*/ 2031556 h 2036137"/>
                <a:gd name="connsiteX22-819" fmla="*/ 4968240 w 4968240"/>
                <a:gd name="connsiteY22-820" fmla="*/ 2036137 h 2036137"/>
                <a:gd name="connsiteX0-821" fmla="*/ 0 w 4968240"/>
                <a:gd name="connsiteY0-822" fmla="*/ 2033597 h 2041886"/>
                <a:gd name="connsiteX1-823" fmla="*/ 2815922 w 4968240"/>
                <a:gd name="connsiteY1-824" fmla="*/ 2033597 h 2041886"/>
                <a:gd name="connsiteX2-825" fmla="*/ 2816230 w 4968240"/>
                <a:gd name="connsiteY2-826" fmla="*/ 1748894 h 2041886"/>
                <a:gd name="connsiteX3-827" fmla="*/ 3394881 w 4968240"/>
                <a:gd name="connsiteY3-828" fmla="*/ 763524 h 2041886"/>
                <a:gd name="connsiteX4-829" fmla="*/ 3486701 w 4968240"/>
                <a:gd name="connsiteY4-830" fmla="*/ 468344 h 2041886"/>
                <a:gd name="connsiteX5-831" fmla="*/ 3458932 w 4968240"/>
                <a:gd name="connsiteY5-832" fmla="*/ 346944 h 2041886"/>
                <a:gd name="connsiteX6-833" fmla="*/ 3374391 w 4968240"/>
                <a:gd name="connsiteY6-834" fmla="*/ 306889 h 2041886"/>
                <a:gd name="connsiteX7-835" fmla="*/ 3289850 w 4968240"/>
                <a:gd name="connsiteY7-836" fmla="*/ 351258 h 2041886"/>
                <a:gd name="connsiteX8-837" fmla="*/ 3262081 w 4968240"/>
                <a:gd name="connsiteY8-838" fmla="*/ 527503 h 2041886"/>
                <a:gd name="connsiteX9-839" fmla="*/ 3262081 w 4968240"/>
                <a:gd name="connsiteY9-840" fmla="*/ 717305 h 2041886"/>
                <a:gd name="connsiteX10-841" fmla="*/ 2815922 w 4968240"/>
                <a:gd name="connsiteY10-842" fmla="*/ 717305 h 2041886"/>
                <a:gd name="connsiteX11-843" fmla="*/ 2815922 w 4968240"/>
                <a:gd name="connsiteY11-844" fmla="*/ 644589 h 2041886"/>
                <a:gd name="connsiteX12-845" fmla="*/ 2833177 w 4968240"/>
                <a:gd name="connsiteY12-846" fmla="*/ 380221 h 2041886"/>
                <a:gd name="connsiteX13-847" fmla="*/ 2918218 w 4968240"/>
                <a:gd name="connsiteY13-848" fmla="*/ 189803 h 2041886"/>
                <a:gd name="connsiteX14-849" fmla="*/ 3094463 w 4968240"/>
                <a:gd name="connsiteY14-850" fmla="*/ 48067 h 2041886"/>
                <a:gd name="connsiteX15-851" fmla="*/ 3354517 w 4968240"/>
                <a:gd name="connsiteY15-852" fmla="*/ 0 h 2041886"/>
                <a:gd name="connsiteX16-853" fmla="*/ 3803757 w 4968240"/>
                <a:gd name="connsiteY16-854" fmla="*/ 147282 h 2041886"/>
                <a:gd name="connsiteX17-855" fmla="*/ 3955969 w 4968240"/>
                <a:gd name="connsiteY17-856" fmla="*/ 520108 h 2041886"/>
                <a:gd name="connsiteX18-857" fmla="*/ 3870302 w 4968240"/>
                <a:gd name="connsiteY18-858" fmla="*/ 882458 h 2041886"/>
                <a:gd name="connsiteX19-859" fmla="*/ 3365571 w 4968240"/>
                <a:gd name="connsiteY19-860" fmla="*/ 1693432 h 2041886"/>
                <a:gd name="connsiteX20-861" fmla="*/ 3911600 w 4968240"/>
                <a:gd name="connsiteY20-862" fmla="*/ 1693432 h 2041886"/>
                <a:gd name="connsiteX21-863" fmla="*/ 3906097 w 4968240"/>
                <a:gd name="connsiteY21-864" fmla="*/ 2031556 h 2041886"/>
                <a:gd name="connsiteX22-865" fmla="*/ 4968240 w 4968240"/>
                <a:gd name="connsiteY22-866" fmla="*/ 2036137 h 2041886"/>
                <a:gd name="connsiteX0-867" fmla="*/ 0 w 4866640"/>
                <a:gd name="connsiteY0-868" fmla="*/ 2033597 h 2039247"/>
                <a:gd name="connsiteX1-869" fmla="*/ 2815922 w 4866640"/>
                <a:gd name="connsiteY1-870" fmla="*/ 2033597 h 2039247"/>
                <a:gd name="connsiteX2-871" fmla="*/ 2816230 w 4866640"/>
                <a:gd name="connsiteY2-872" fmla="*/ 1748894 h 2039247"/>
                <a:gd name="connsiteX3-873" fmla="*/ 3394881 w 4866640"/>
                <a:gd name="connsiteY3-874" fmla="*/ 763524 h 2039247"/>
                <a:gd name="connsiteX4-875" fmla="*/ 3486701 w 4866640"/>
                <a:gd name="connsiteY4-876" fmla="*/ 468344 h 2039247"/>
                <a:gd name="connsiteX5-877" fmla="*/ 3458932 w 4866640"/>
                <a:gd name="connsiteY5-878" fmla="*/ 346944 h 2039247"/>
                <a:gd name="connsiteX6-879" fmla="*/ 3374391 w 4866640"/>
                <a:gd name="connsiteY6-880" fmla="*/ 306889 h 2039247"/>
                <a:gd name="connsiteX7-881" fmla="*/ 3289850 w 4866640"/>
                <a:gd name="connsiteY7-882" fmla="*/ 351258 h 2039247"/>
                <a:gd name="connsiteX8-883" fmla="*/ 3262081 w 4866640"/>
                <a:gd name="connsiteY8-884" fmla="*/ 527503 h 2039247"/>
                <a:gd name="connsiteX9-885" fmla="*/ 3262081 w 4866640"/>
                <a:gd name="connsiteY9-886" fmla="*/ 717305 h 2039247"/>
                <a:gd name="connsiteX10-887" fmla="*/ 2815922 w 4866640"/>
                <a:gd name="connsiteY10-888" fmla="*/ 717305 h 2039247"/>
                <a:gd name="connsiteX11-889" fmla="*/ 2815922 w 4866640"/>
                <a:gd name="connsiteY11-890" fmla="*/ 644589 h 2039247"/>
                <a:gd name="connsiteX12-891" fmla="*/ 2833177 w 4866640"/>
                <a:gd name="connsiteY12-892" fmla="*/ 380221 h 2039247"/>
                <a:gd name="connsiteX13-893" fmla="*/ 2918218 w 4866640"/>
                <a:gd name="connsiteY13-894" fmla="*/ 189803 h 2039247"/>
                <a:gd name="connsiteX14-895" fmla="*/ 3094463 w 4866640"/>
                <a:gd name="connsiteY14-896" fmla="*/ 48067 h 2039247"/>
                <a:gd name="connsiteX15-897" fmla="*/ 3354517 w 4866640"/>
                <a:gd name="connsiteY15-898" fmla="*/ 0 h 2039247"/>
                <a:gd name="connsiteX16-899" fmla="*/ 3803757 w 4866640"/>
                <a:gd name="connsiteY16-900" fmla="*/ 147282 h 2039247"/>
                <a:gd name="connsiteX17-901" fmla="*/ 3955969 w 4866640"/>
                <a:gd name="connsiteY17-902" fmla="*/ 520108 h 2039247"/>
                <a:gd name="connsiteX18-903" fmla="*/ 3870302 w 4866640"/>
                <a:gd name="connsiteY18-904" fmla="*/ 882458 h 2039247"/>
                <a:gd name="connsiteX19-905" fmla="*/ 3365571 w 4866640"/>
                <a:gd name="connsiteY19-906" fmla="*/ 1693432 h 2039247"/>
                <a:gd name="connsiteX20-907" fmla="*/ 3911600 w 4866640"/>
                <a:gd name="connsiteY20-908" fmla="*/ 1693432 h 2039247"/>
                <a:gd name="connsiteX21-909" fmla="*/ 3906097 w 4866640"/>
                <a:gd name="connsiteY21-910" fmla="*/ 2031556 h 2039247"/>
                <a:gd name="connsiteX22-911" fmla="*/ 4866640 w 4866640"/>
                <a:gd name="connsiteY22-912" fmla="*/ 2029787 h 2039247"/>
                <a:gd name="connsiteX0-913" fmla="*/ 0 w 4866640"/>
                <a:gd name="connsiteY0-914" fmla="*/ 2033597 h 2037756"/>
                <a:gd name="connsiteX1-915" fmla="*/ 2815922 w 4866640"/>
                <a:gd name="connsiteY1-916" fmla="*/ 2033597 h 2037756"/>
                <a:gd name="connsiteX2-917" fmla="*/ 2816230 w 4866640"/>
                <a:gd name="connsiteY2-918" fmla="*/ 1748894 h 2037756"/>
                <a:gd name="connsiteX3-919" fmla="*/ 3394881 w 4866640"/>
                <a:gd name="connsiteY3-920" fmla="*/ 763524 h 2037756"/>
                <a:gd name="connsiteX4-921" fmla="*/ 3486701 w 4866640"/>
                <a:gd name="connsiteY4-922" fmla="*/ 468344 h 2037756"/>
                <a:gd name="connsiteX5-923" fmla="*/ 3458932 w 4866640"/>
                <a:gd name="connsiteY5-924" fmla="*/ 346944 h 2037756"/>
                <a:gd name="connsiteX6-925" fmla="*/ 3374391 w 4866640"/>
                <a:gd name="connsiteY6-926" fmla="*/ 306889 h 2037756"/>
                <a:gd name="connsiteX7-927" fmla="*/ 3289850 w 4866640"/>
                <a:gd name="connsiteY7-928" fmla="*/ 351258 h 2037756"/>
                <a:gd name="connsiteX8-929" fmla="*/ 3262081 w 4866640"/>
                <a:gd name="connsiteY8-930" fmla="*/ 527503 h 2037756"/>
                <a:gd name="connsiteX9-931" fmla="*/ 3262081 w 4866640"/>
                <a:gd name="connsiteY9-932" fmla="*/ 717305 h 2037756"/>
                <a:gd name="connsiteX10-933" fmla="*/ 2815922 w 4866640"/>
                <a:gd name="connsiteY10-934" fmla="*/ 717305 h 2037756"/>
                <a:gd name="connsiteX11-935" fmla="*/ 2815922 w 4866640"/>
                <a:gd name="connsiteY11-936" fmla="*/ 644589 h 2037756"/>
                <a:gd name="connsiteX12-937" fmla="*/ 2833177 w 4866640"/>
                <a:gd name="connsiteY12-938" fmla="*/ 380221 h 2037756"/>
                <a:gd name="connsiteX13-939" fmla="*/ 2918218 w 4866640"/>
                <a:gd name="connsiteY13-940" fmla="*/ 189803 h 2037756"/>
                <a:gd name="connsiteX14-941" fmla="*/ 3094463 w 4866640"/>
                <a:gd name="connsiteY14-942" fmla="*/ 48067 h 2037756"/>
                <a:gd name="connsiteX15-943" fmla="*/ 3354517 w 4866640"/>
                <a:gd name="connsiteY15-944" fmla="*/ 0 h 2037756"/>
                <a:gd name="connsiteX16-945" fmla="*/ 3803757 w 4866640"/>
                <a:gd name="connsiteY16-946" fmla="*/ 147282 h 2037756"/>
                <a:gd name="connsiteX17-947" fmla="*/ 3955969 w 4866640"/>
                <a:gd name="connsiteY17-948" fmla="*/ 520108 h 2037756"/>
                <a:gd name="connsiteX18-949" fmla="*/ 3870302 w 4866640"/>
                <a:gd name="connsiteY18-950" fmla="*/ 882458 h 2037756"/>
                <a:gd name="connsiteX19-951" fmla="*/ 3365571 w 4866640"/>
                <a:gd name="connsiteY19-952" fmla="*/ 1693432 h 2037756"/>
                <a:gd name="connsiteX20-953" fmla="*/ 3911600 w 4866640"/>
                <a:gd name="connsiteY20-954" fmla="*/ 1693432 h 2037756"/>
                <a:gd name="connsiteX21-955" fmla="*/ 3906097 w 4866640"/>
                <a:gd name="connsiteY21-956" fmla="*/ 2031556 h 2037756"/>
                <a:gd name="connsiteX22-957" fmla="*/ 4866640 w 4866640"/>
                <a:gd name="connsiteY22-958" fmla="*/ 2029787 h 2037756"/>
                <a:gd name="connsiteX0-959" fmla="*/ 0 w 4866640"/>
                <a:gd name="connsiteY0-960" fmla="*/ 2033597 h 2033597"/>
                <a:gd name="connsiteX1-961" fmla="*/ 2815922 w 4866640"/>
                <a:gd name="connsiteY1-962" fmla="*/ 2033597 h 2033597"/>
                <a:gd name="connsiteX2-963" fmla="*/ 2816230 w 4866640"/>
                <a:gd name="connsiteY2-964" fmla="*/ 1748894 h 2033597"/>
                <a:gd name="connsiteX3-965" fmla="*/ 3394881 w 4866640"/>
                <a:gd name="connsiteY3-966" fmla="*/ 763524 h 2033597"/>
                <a:gd name="connsiteX4-967" fmla="*/ 3486701 w 4866640"/>
                <a:gd name="connsiteY4-968" fmla="*/ 468344 h 2033597"/>
                <a:gd name="connsiteX5-969" fmla="*/ 3458932 w 4866640"/>
                <a:gd name="connsiteY5-970" fmla="*/ 346944 h 2033597"/>
                <a:gd name="connsiteX6-971" fmla="*/ 3374391 w 4866640"/>
                <a:gd name="connsiteY6-972" fmla="*/ 306889 h 2033597"/>
                <a:gd name="connsiteX7-973" fmla="*/ 3289850 w 4866640"/>
                <a:gd name="connsiteY7-974" fmla="*/ 351258 h 2033597"/>
                <a:gd name="connsiteX8-975" fmla="*/ 3262081 w 4866640"/>
                <a:gd name="connsiteY8-976" fmla="*/ 527503 h 2033597"/>
                <a:gd name="connsiteX9-977" fmla="*/ 3262081 w 4866640"/>
                <a:gd name="connsiteY9-978" fmla="*/ 717305 h 2033597"/>
                <a:gd name="connsiteX10-979" fmla="*/ 2815922 w 4866640"/>
                <a:gd name="connsiteY10-980" fmla="*/ 717305 h 2033597"/>
                <a:gd name="connsiteX11-981" fmla="*/ 2815922 w 4866640"/>
                <a:gd name="connsiteY11-982" fmla="*/ 644589 h 2033597"/>
                <a:gd name="connsiteX12-983" fmla="*/ 2833177 w 4866640"/>
                <a:gd name="connsiteY12-984" fmla="*/ 380221 h 2033597"/>
                <a:gd name="connsiteX13-985" fmla="*/ 2918218 w 4866640"/>
                <a:gd name="connsiteY13-986" fmla="*/ 189803 h 2033597"/>
                <a:gd name="connsiteX14-987" fmla="*/ 3094463 w 4866640"/>
                <a:gd name="connsiteY14-988" fmla="*/ 48067 h 2033597"/>
                <a:gd name="connsiteX15-989" fmla="*/ 3354517 w 4866640"/>
                <a:gd name="connsiteY15-990" fmla="*/ 0 h 2033597"/>
                <a:gd name="connsiteX16-991" fmla="*/ 3803757 w 4866640"/>
                <a:gd name="connsiteY16-992" fmla="*/ 147282 h 2033597"/>
                <a:gd name="connsiteX17-993" fmla="*/ 3955969 w 4866640"/>
                <a:gd name="connsiteY17-994" fmla="*/ 520108 h 2033597"/>
                <a:gd name="connsiteX18-995" fmla="*/ 3870302 w 4866640"/>
                <a:gd name="connsiteY18-996" fmla="*/ 882458 h 2033597"/>
                <a:gd name="connsiteX19-997" fmla="*/ 3365571 w 4866640"/>
                <a:gd name="connsiteY19-998" fmla="*/ 1693432 h 2033597"/>
                <a:gd name="connsiteX20-999" fmla="*/ 3911600 w 4866640"/>
                <a:gd name="connsiteY20-1000" fmla="*/ 1693432 h 2033597"/>
                <a:gd name="connsiteX21-1001" fmla="*/ 3906097 w 4866640"/>
                <a:gd name="connsiteY21-1002" fmla="*/ 2031556 h 2033597"/>
                <a:gd name="connsiteX22-1003" fmla="*/ 4866640 w 4866640"/>
                <a:gd name="connsiteY22-1004" fmla="*/ 2029787 h 20335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221" y="connsiteY22-222"/>
                </a:cxn>
              </a:cxnLst>
              <a:rect l="l" t="t" r="r" b="b"/>
              <a:pathLst>
                <a:path w="4866640" h="2033597">
                  <a:moveTo>
                    <a:pt x="0" y="2033597"/>
                  </a:moveTo>
                  <a:lnTo>
                    <a:pt x="2815922" y="2033597"/>
                  </a:lnTo>
                  <a:cubicBezTo>
                    <a:pt x="2816025" y="1938696"/>
                    <a:pt x="2816127" y="1843795"/>
                    <a:pt x="2816230" y="1748894"/>
                  </a:cubicBezTo>
                  <a:cubicBezTo>
                    <a:pt x="3140784" y="1218104"/>
                    <a:pt x="3333668" y="889648"/>
                    <a:pt x="3394881" y="763524"/>
                  </a:cubicBezTo>
                  <a:cubicBezTo>
                    <a:pt x="3456094" y="637399"/>
                    <a:pt x="3486701" y="539006"/>
                    <a:pt x="3486701" y="468344"/>
                  </a:cubicBezTo>
                  <a:cubicBezTo>
                    <a:pt x="3486701" y="414115"/>
                    <a:pt x="3477445" y="373648"/>
                    <a:pt x="3458932" y="346944"/>
                  </a:cubicBezTo>
                  <a:cubicBezTo>
                    <a:pt x="3440419" y="320241"/>
                    <a:pt x="3412239" y="306889"/>
                    <a:pt x="3374391" y="306889"/>
                  </a:cubicBezTo>
                  <a:cubicBezTo>
                    <a:pt x="3336544" y="306889"/>
                    <a:pt x="3308363" y="321678"/>
                    <a:pt x="3289850" y="351258"/>
                  </a:cubicBezTo>
                  <a:cubicBezTo>
                    <a:pt x="3271338" y="380838"/>
                    <a:pt x="3262081" y="439586"/>
                    <a:pt x="3262081" y="527503"/>
                  </a:cubicBezTo>
                  <a:lnTo>
                    <a:pt x="3262081" y="717305"/>
                  </a:lnTo>
                  <a:lnTo>
                    <a:pt x="2815922" y="717305"/>
                  </a:lnTo>
                  <a:lnTo>
                    <a:pt x="2815922" y="644589"/>
                  </a:lnTo>
                  <a:cubicBezTo>
                    <a:pt x="2815922" y="532844"/>
                    <a:pt x="2821674" y="444721"/>
                    <a:pt x="2833177" y="380221"/>
                  </a:cubicBezTo>
                  <a:cubicBezTo>
                    <a:pt x="2844680" y="315721"/>
                    <a:pt x="2873027" y="252248"/>
                    <a:pt x="2918218" y="189803"/>
                  </a:cubicBezTo>
                  <a:cubicBezTo>
                    <a:pt x="2963409" y="127357"/>
                    <a:pt x="3022158" y="80112"/>
                    <a:pt x="3094463" y="48067"/>
                  </a:cubicBezTo>
                  <a:cubicBezTo>
                    <a:pt x="3166769" y="16023"/>
                    <a:pt x="3253454" y="0"/>
                    <a:pt x="3354517" y="0"/>
                  </a:cubicBezTo>
                  <a:cubicBezTo>
                    <a:pt x="3552536" y="0"/>
                    <a:pt x="3702283" y="49094"/>
                    <a:pt x="3803757" y="147282"/>
                  </a:cubicBezTo>
                  <a:cubicBezTo>
                    <a:pt x="3905232" y="245470"/>
                    <a:pt x="3955969" y="369745"/>
                    <a:pt x="3955969" y="520108"/>
                  </a:cubicBezTo>
                  <a:cubicBezTo>
                    <a:pt x="3955969" y="634318"/>
                    <a:pt x="3927413" y="755102"/>
                    <a:pt x="3870302" y="882458"/>
                  </a:cubicBezTo>
                  <a:cubicBezTo>
                    <a:pt x="3813190" y="1009815"/>
                    <a:pt x="3644947" y="1280139"/>
                    <a:pt x="3365571" y="1693432"/>
                  </a:cubicBezTo>
                  <a:lnTo>
                    <a:pt x="3911600" y="1693432"/>
                  </a:lnTo>
                  <a:cubicBezTo>
                    <a:pt x="3912788" y="1861969"/>
                    <a:pt x="3907263" y="1910192"/>
                    <a:pt x="3906097" y="2031556"/>
                  </a:cubicBezTo>
                  <a:lnTo>
                    <a:pt x="4866640" y="2029787"/>
                  </a:lnTo>
                </a:path>
              </a:pathLst>
            </a:cu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79"/>
            <p:cNvGrpSpPr/>
            <p:nvPr/>
          </p:nvGrpSpPr>
          <p:grpSpPr>
            <a:xfrm>
              <a:off x="6221950" y="3142623"/>
              <a:ext cx="216261" cy="216261"/>
              <a:chOff x="2218721" y="3717673"/>
              <a:chExt cx="248226" cy="248226"/>
            </a:xfrm>
          </p:grpSpPr>
          <p:sp>
            <p:nvSpPr>
              <p:cNvPr id="84" name="椭圆 83"/>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80"/>
            <p:cNvGrpSpPr/>
            <p:nvPr/>
          </p:nvGrpSpPr>
          <p:grpSpPr>
            <a:xfrm>
              <a:off x="10444043" y="3142623"/>
              <a:ext cx="216261" cy="216261"/>
              <a:chOff x="2218721" y="3717673"/>
              <a:chExt cx="248226" cy="248226"/>
            </a:xfrm>
          </p:grpSpPr>
          <p:sp>
            <p:nvSpPr>
              <p:cNvPr id="82" name="椭圆 81"/>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6" name="文本框 46"/>
          <p:cNvSpPr txBox="1"/>
          <p:nvPr/>
        </p:nvSpPr>
        <p:spPr>
          <a:xfrm>
            <a:off x="4862726" y="1762204"/>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86"/>
          <p:cNvGrpSpPr/>
          <p:nvPr/>
        </p:nvGrpSpPr>
        <p:grpSpPr>
          <a:xfrm>
            <a:off x="4925737" y="1238356"/>
            <a:ext cx="1081446" cy="492013"/>
            <a:chOff x="4806096" y="2627316"/>
            <a:chExt cx="1442304" cy="655815"/>
          </a:xfrm>
          <a:solidFill>
            <a:schemeClr val="accent2"/>
          </a:solidFill>
        </p:grpSpPr>
        <p:sp>
          <p:nvSpPr>
            <p:cNvPr id="88" name="矩形 87"/>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90" name="文本框 50"/>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3" name="组合 90"/>
          <p:cNvGrpSpPr/>
          <p:nvPr/>
        </p:nvGrpSpPr>
        <p:grpSpPr>
          <a:xfrm>
            <a:off x="1117267" y="3133246"/>
            <a:ext cx="3089468" cy="1318927"/>
            <a:chOff x="1490077" y="4176372"/>
            <a:chExt cx="4120364" cy="1758026"/>
          </a:xfrm>
        </p:grpSpPr>
        <p:sp>
          <p:nvSpPr>
            <p:cNvPr id="92" name="文本框 52"/>
            <p:cNvSpPr txBox="1"/>
            <p:nvPr/>
          </p:nvSpPr>
          <p:spPr>
            <a:xfrm>
              <a:off x="1646866" y="4176372"/>
              <a:ext cx="3795077" cy="1656090"/>
            </a:xfrm>
            <a:custGeom>
              <a:avLst/>
              <a:gdLst>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1" fmla="*/ 564803 w 1121369"/>
                <a:gd name="connsiteY0-2" fmla="*/ 1980340 h 2086095"/>
                <a:gd name="connsiteX1-3" fmla="*/ 210037 w 1121369"/>
                <a:gd name="connsiteY1-4" fmla="*/ 1904444 h 2086095"/>
                <a:gd name="connsiteX2-5" fmla="*/ 40595 w 1121369"/>
                <a:gd name="connsiteY2-6" fmla="*/ 1718530 h 2086095"/>
                <a:gd name="connsiteX3-7" fmla="*/ 0 w 1121369"/>
                <a:gd name="connsiteY3-8" fmla="*/ 1336700 h 2086095"/>
                <a:gd name="connsiteX4-9" fmla="*/ 0 w 1121369"/>
                <a:gd name="connsiteY4-10" fmla="*/ 1186086 h 2086095"/>
                <a:gd name="connsiteX5-11" fmla="*/ 475376 w 1121369"/>
                <a:gd name="connsiteY5-12" fmla="*/ 1186086 h 2086095"/>
                <a:gd name="connsiteX6-13" fmla="*/ 475376 w 1121369"/>
                <a:gd name="connsiteY6-14" fmla="*/ 1495551 h 2086095"/>
                <a:gd name="connsiteX7-15" fmla="*/ 490085 w 1121369"/>
                <a:gd name="connsiteY7-16" fmla="*/ 1652636 h 2086095"/>
                <a:gd name="connsiteX8-17" fmla="*/ 555390 w 1121369"/>
                <a:gd name="connsiteY8-18" fmla="*/ 1686172 h 2086095"/>
                <a:gd name="connsiteX9-19" fmla="*/ 628344 w 1121369"/>
                <a:gd name="connsiteY9-20" fmla="*/ 1643811 h 2086095"/>
                <a:gd name="connsiteX10-21" fmla="*/ 645994 w 1121369"/>
                <a:gd name="connsiteY10-22" fmla="*/ 1422597 h 2086095"/>
                <a:gd name="connsiteX11-23" fmla="*/ 645994 w 1121369"/>
                <a:gd name="connsiteY11-24" fmla="*/ 1290810 h 2086095"/>
                <a:gd name="connsiteX12-25" fmla="*/ 621284 w 1121369"/>
                <a:gd name="connsiteY12-26" fmla="*/ 1130782 h 2086095"/>
                <a:gd name="connsiteX13-27" fmla="*/ 548330 w 1121369"/>
                <a:gd name="connsiteY13-28" fmla="*/ 1064300 h 2086095"/>
                <a:gd name="connsiteX14-29" fmla="*/ 361239 w 1121369"/>
                <a:gd name="connsiteY14-30" fmla="*/ 1046062 h 2086095"/>
                <a:gd name="connsiteX15-31" fmla="*/ 361239 w 1121369"/>
                <a:gd name="connsiteY15-32" fmla="*/ 769544 h 2086095"/>
                <a:gd name="connsiteX16-33" fmla="*/ 570687 w 1121369"/>
                <a:gd name="connsiteY16-34" fmla="*/ 756600 h 2086095"/>
                <a:gd name="connsiteX17-35" fmla="*/ 628344 w 1121369"/>
                <a:gd name="connsiteY17-36" fmla="*/ 700120 h 2086095"/>
                <a:gd name="connsiteX18-37" fmla="*/ 645994 w 1121369"/>
                <a:gd name="connsiteY18-38" fmla="*/ 563626 h 2086095"/>
                <a:gd name="connsiteX19-39" fmla="*/ 645994 w 1121369"/>
                <a:gd name="connsiteY19-40" fmla="*/ 457726 h 2086095"/>
                <a:gd name="connsiteX20-41" fmla="*/ 625402 w 1121369"/>
                <a:gd name="connsiteY20-42" fmla="*/ 325938 h 2086095"/>
                <a:gd name="connsiteX21-43" fmla="*/ 561273 w 1121369"/>
                <a:gd name="connsiteY21-44" fmla="*/ 294168 h 2086095"/>
                <a:gd name="connsiteX22-45" fmla="*/ 493615 w 1121369"/>
                <a:gd name="connsiteY22-46" fmla="*/ 327703 h 2086095"/>
                <a:gd name="connsiteX23-47" fmla="*/ 475376 w 1121369"/>
                <a:gd name="connsiteY23-48" fmla="*/ 470669 h 2086095"/>
                <a:gd name="connsiteX24-49" fmla="*/ 475376 w 1121369"/>
                <a:gd name="connsiteY24-50" fmla="*/ 627167 h 2086095"/>
                <a:gd name="connsiteX25-51" fmla="*/ 0 w 1121369"/>
                <a:gd name="connsiteY25-52" fmla="*/ 627167 h 2086095"/>
                <a:gd name="connsiteX26-53" fmla="*/ 0 w 1121369"/>
                <a:gd name="connsiteY26-54" fmla="*/ 464786 h 2086095"/>
                <a:gd name="connsiteX27-55" fmla="*/ 124728 w 1121369"/>
                <a:gd name="connsiteY27-56" fmla="*/ 95899 h 2086095"/>
                <a:gd name="connsiteX28-57" fmla="*/ 521266 w 1121369"/>
                <a:gd name="connsiteY28-58" fmla="*/ 0 h 2086095"/>
                <a:gd name="connsiteX29-59" fmla="*/ 982522 w 1121369"/>
                <a:gd name="connsiteY29-60" fmla="*/ 132872 h 2086095"/>
                <a:gd name="connsiteX30-61" fmla="*/ 1103719 w 1121369"/>
                <a:gd name="connsiteY30-62" fmla="*/ 502090 h 2086095"/>
                <a:gd name="connsiteX31-63" fmla="*/ 1060182 w 1121369"/>
                <a:gd name="connsiteY31-64" fmla="*/ 733150 h 2086095"/>
                <a:gd name="connsiteX32-65" fmla="*/ 907215 w 1121369"/>
                <a:gd name="connsiteY32-66" fmla="*/ 863089 h 2086095"/>
                <a:gd name="connsiteX33-67" fmla="*/ 1068419 w 1121369"/>
                <a:gd name="connsiteY33-68" fmla="*/ 982586 h 2086095"/>
                <a:gd name="connsiteX34-69" fmla="*/ 1121369 w 1121369"/>
                <a:gd name="connsiteY34-70" fmla="*/ 1371687 h 2086095"/>
                <a:gd name="connsiteX35-71" fmla="*/ 1069596 w 1121369"/>
                <a:gd name="connsiteY35-72" fmla="*/ 1724276 h 2086095"/>
                <a:gd name="connsiteX36-73" fmla="*/ 890742 w 1121369"/>
                <a:gd name="connsiteY36-74" fmla="*/ 1914998 h 2086095"/>
                <a:gd name="connsiteX37-75" fmla="*/ 670558 w 1121369"/>
                <a:gd name="connsiteY37-76" fmla="*/ 2086095 h 2086095"/>
                <a:gd name="connsiteX0-77" fmla="*/ 564803 w 1121369"/>
                <a:gd name="connsiteY0-78" fmla="*/ 1980340 h 2086095"/>
                <a:gd name="connsiteX1-79" fmla="*/ 210037 w 1121369"/>
                <a:gd name="connsiteY1-80" fmla="*/ 1904444 h 2086095"/>
                <a:gd name="connsiteX2-81" fmla="*/ 40595 w 1121369"/>
                <a:gd name="connsiteY2-82" fmla="*/ 1718530 h 2086095"/>
                <a:gd name="connsiteX3-83" fmla="*/ 0 w 1121369"/>
                <a:gd name="connsiteY3-84" fmla="*/ 1336700 h 2086095"/>
                <a:gd name="connsiteX4-85" fmla="*/ 0 w 1121369"/>
                <a:gd name="connsiteY4-86" fmla="*/ 1186086 h 2086095"/>
                <a:gd name="connsiteX5-87" fmla="*/ 475376 w 1121369"/>
                <a:gd name="connsiteY5-88" fmla="*/ 1186086 h 2086095"/>
                <a:gd name="connsiteX6-89" fmla="*/ 475376 w 1121369"/>
                <a:gd name="connsiteY6-90" fmla="*/ 1495551 h 2086095"/>
                <a:gd name="connsiteX7-91" fmla="*/ 490085 w 1121369"/>
                <a:gd name="connsiteY7-92" fmla="*/ 1652636 h 2086095"/>
                <a:gd name="connsiteX8-93" fmla="*/ 555390 w 1121369"/>
                <a:gd name="connsiteY8-94" fmla="*/ 1686172 h 2086095"/>
                <a:gd name="connsiteX9-95" fmla="*/ 628344 w 1121369"/>
                <a:gd name="connsiteY9-96" fmla="*/ 1643811 h 2086095"/>
                <a:gd name="connsiteX10-97" fmla="*/ 645994 w 1121369"/>
                <a:gd name="connsiteY10-98" fmla="*/ 1422597 h 2086095"/>
                <a:gd name="connsiteX11-99" fmla="*/ 645994 w 1121369"/>
                <a:gd name="connsiteY11-100" fmla="*/ 1290810 h 2086095"/>
                <a:gd name="connsiteX12-101" fmla="*/ 621284 w 1121369"/>
                <a:gd name="connsiteY12-102" fmla="*/ 1130782 h 2086095"/>
                <a:gd name="connsiteX13-103" fmla="*/ 548330 w 1121369"/>
                <a:gd name="connsiteY13-104" fmla="*/ 1064300 h 2086095"/>
                <a:gd name="connsiteX14-105" fmla="*/ 361239 w 1121369"/>
                <a:gd name="connsiteY14-106" fmla="*/ 1046062 h 2086095"/>
                <a:gd name="connsiteX15-107" fmla="*/ 361239 w 1121369"/>
                <a:gd name="connsiteY15-108" fmla="*/ 769544 h 2086095"/>
                <a:gd name="connsiteX16-109" fmla="*/ 570687 w 1121369"/>
                <a:gd name="connsiteY16-110" fmla="*/ 756600 h 2086095"/>
                <a:gd name="connsiteX17-111" fmla="*/ 628344 w 1121369"/>
                <a:gd name="connsiteY17-112" fmla="*/ 700120 h 2086095"/>
                <a:gd name="connsiteX18-113" fmla="*/ 645994 w 1121369"/>
                <a:gd name="connsiteY18-114" fmla="*/ 563626 h 2086095"/>
                <a:gd name="connsiteX19-115" fmla="*/ 645994 w 1121369"/>
                <a:gd name="connsiteY19-116" fmla="*/ 457726 h 2086095"/>
                <a:gd name="connsiteX20-117" fmla="*/ 625402 w 1121369"/>
                <a:gd name="connsiteY20-118" fmla="*/ 325938 h 2086095"/>
                <a:gd name="connsiteX21-119" fmla="*/ 561273 w 1121369"/>
                <a:gd name="connsiteY21-120" fmla="*/ 294168 h 2086095"/>
                <a:gd name="connsiteX22-121" fmla="*/ 493615 w 1121369"/>
                <a:gd name="connsiteY22-122" fmla="*/ 327703 h 2086095"/>
                <a:gd name="connsiteX23-123" fmla="*/ 475376 w 1121369"/>
                <a:gd name="connsiteY23-124" fmla="*/ 470669 h 2086095"/>
                <a:gd name="connsiteX24-125" fmla="*/ 475376 w 1121369"/>
                <a:gd name="connsiteY24-126" fmla="*/ 627167 h 2086095"/>
                <a:gd name="connsiteX25-127" fmla="*/ 0 w 1121369"/>
                <a:gd name="connsiteY25-128" fmla="*/ 627167 h 2086095"/>
                <a:gd name="connsiteX26-129" fmla="*/ 0 w 1121369"/>
                <a:gd name="connsiteY26-130" fmla="*/ 464786 h 2086095"/>
                <a:gd name="connsiteX27-131" fmla="*/ 124728 w 1121369"/>
                <a:gd name="connsiteY27-132" fmla="*/ 95899 h 2086095"/>
                <a:gd name="connsiteX28-133" fmla="*/ 521266 w 1121369"/>
                <a:gd name="connsiteY28-134" fmla="*/ 0 h 2086095"/>
                <a:gd name="connsiteX29-135" fmla="*/ 982522 w 1121369"/>
                <a:gd name="connsiteY29-136" fmla="*/ 132872 h 2086095"/>
                <a:gd name="connsiteX30-137" fmla="*/ 1103719 w 1121369"/>
                <a:gd name="connsiteY30-138" fmla="*/ 502090 h 2086095"/>
                <a:gd name="connsiteX31-139" fmla="*/ 1060182 w 1121369"/>
                <a:gd name="connsiteY31-140" fmla="*/ 733150 h 2086095"/>
                <a:gd name="connsiteX32-141" fmla="*/ 907215 w 1121369"/>
                <a:gd name="connsiteY32-142" fmla="*/ 863089 h 2086095"/>
                <a:gd name="connsiteX33-143" fmla="*/ 1068419 w 1121369"/>
                <a:gd name="connsiteY33-144" fmla="*/ 982586 h 2086095"/>
                <a:gd name="connsiteX34-145" fmla="*/ 1121369 w 1121369"/>
                <a:gd name="connsiteY34-146" fmla="*/ 1371687 h 2086095"/>
                <a:gd name="connsiteX35-147" fmla="*/ 1069596 w 1121369"/>
                <a:gd name="connsiteY35-148" fmla="*/ 1724276 h 2086095"/>
                <a:gd name="connsiteX36-149" fmla="*/ 890742 w 1121369"/>
                <a:gd name="connsiteY36-150" fmla="*/ 1914998 h 2086095"/>
                <a:gd name="connsiteX37-151" fmla="*/ 670558 w 1121369"/>
                <a:gd name="connsiteY37-152" fmla="*/ 2086095 h 2086095"/>
                <a:gd name="connsiteX0-153" fmla="*/ 564803 w 1618734"/>
                <a:gd name="connsiteY0-154" fmla="*/ 1980340 h 1986950"/>
                <a:gd name="connsiteX1-155" fmla="*/ 210037 w 1618734"/>
                <a:gd name="connsiteY1-156" fmla="*/ 1904444 h 1986950"/>
                <a:gd name="connsiteX2-157" fmla="*/ 40595 w 1618734"/>
                <a:gd name="connsiteY2-158" fmla="*/ 1718530 h 1986950"/>
                <a:gd name="connsiteX3-159" fmla="*/ 0 w 1618734"/>
                <a:gd name="connsiteY3-160" fmla="*/ 1336700 h 1986950"/>
                <a:gd name="connsiteX4-161" fmla="*/ 0 w 1618734"/>
                <a:gd name="connsiteY4-162" fmla="*/ 1186086 h 1986950"/>
                <a:gd name="connsiteX5-163" fmla="*/ 475376 w 1618734"/>
                <a:gd name="connsiteY5-164" fmla="*/ 1186086 h 1986950"/>
                <a:gd name="connsiteX6-165" fmla="*/ 475376 w 1618734"/>
                <a:gd name="connsiteY6-166" fmla="*/ 1495551 h 1986950"/>
                <a:gd name="connsiteX7-167" fmla="*/ 490085 w 1618734"/>
                <a:gd name="connsiteY7-168" fmla="*/ 1652636 h 1986950"/>
                <a:gd name="connsiteX8-169" fmla="*/ 555390 w 1618734"/>
                <a:gd name="connsiteY8-170" fmla="*/ 1686172 h 1986950"/>
                <a:gd name="connsiteX9-171" fmla="*/ 628344 w 1618734"/>
                <a:gd name="connsiteY9-172" fmla="*/ 1643811 h 1986950"/>
                <a:gd name="connsiteX10-173" fmla="*/ 645994 w 1618734"/>
                <a:gd name="connsiteY10-174" fmla="*/ 1422597 h 1986950"/>
                <a:gd name="connsiteX11-175" fmla="*/ 645994 w 1618734"/>
                <a:gd name="connsiteY11-176" fmla="*/ 1290810 h 1986950"/>
                <a:gd name="connsiteX12-177" fmla="*/ 621284 w 1618734"/>
                <a:gd name="connsiteY12-178" fmla="*/ 1130782 h 1986950"/>
                <a:gd name="connsiteX13-179" fmla="*/ 548330 w 1618734"/>
                <a:gd name="connsiteY13-180" fmla="*/ 1064300 h 1986950"/>
                <a:gd name="connsiteX14-181" fmla="*/ 361239 w 1618734"/>
                <a:gd name="connsiteY14-182" fmla="*/ 1046062 h 1986950"/>
                <a:gd name="connsiteX15-183" fmla="*/ 361239 w 1618734"/>
                <a:gd name="connsiteY15-184" fmla="*/ 769544 h 1986950"/>
                <a:gd name="connsiteX16-185" fmla="*/ 570687 w 1618734"/>
                <a:gd name="connsiteY16-186" fmla="*/ 756600 h 1986950"/>
                <a:gd name="connsiteX17-187" fmla="*/ 628344 w 1618734"/>
                <a:gd name="connsiteY17-188" fmla="*/ 700120 h 1986950"/>
                <a:gd name="connsiteX18-189" fmla="*/ 645994 w 1618734"/>
                <a:gd name="connsiteY18-190" fmla="*/ 563626 h 1986950"/>
                <a:gd name="connsiteX19-191" fmla="*/ 645994 w 1618734"/>
                <a:gd name="connsiteY19-192" fmla="*/ 457726 h 1986950"/>
                <a:gd name="connsiteX20-193" fmla="*/ 625402 w 1618734"/>
                <a:gd name="connsiteY20-194" fmla="*/ 325938 h 1986950"/>
                <a:gd name="connsiteX21-195" fmla="*/ 561273 w 1618734"/>
                <a:gd name="connsiteY21-196" fmla="*/ 294168 h 1986950"/>
                <a:gd name="connsiteX22-197" fmla="*/ 493615 w 1618734"/>
                <a:gd name="connsiteY22-198" fmla="*/ 327703 h 1986950"/>
                <a:gd name="connsiteX23-199" fmla="*/ 475376 w 1618734"/>
                <a:gd name="connsiteY23-200" fmla="*/ 470669 h 1986950"/>
                <a:gd name="connsiteX24-201" fmla="*/ 475376 w 1618734"/>
                <a:gd name="connsiteY24-202" fmla="*/ 627167 h 1986950"/>
                <a:gd name="connsiteX25-203" fmla="*/ 0 w 1618734"/>
                <a:gd name="connsiteY25-204" fmla="*/ 627167 h 1986950"/>
                <a:gd name="connsiteX26-205" fmla="*/ 0 w 1618734"/>
                <a:gd name="connsiteY26-206" fmla="*/ 464786 h 1986950"/>
                <a:gd name="connsiteX27-207" fmla="*/ 124728 w 1618734"/>
                <a:gd name="connsiteY27-208" fmla="*/ 95899 h 1986950"/>
                <a:gd name="connsiteX28-209" fmla="*/ 521266 w 1618734"/>
                <a:gd name="connsiteY28-210" fmla="*/ 0 h 1986950"/>
                <a:gd name="connsiteX29-211" fmla="*/ 982522 w 1618734"/>
                <a:gd name="connsiteY29-212" fmla="*/ 132872 h 1986950"/>
                <a:gd name="connsiteX30-213" fmla="*/ 1103719 w 1618734"/>
                <a:gd name="connsiteY30-214" fmla="*/ 502090 h 1986950"/>
                <a:gd name="connsiteX31-215" fmla="*/ 1060182 w 1618734"/>
                <a:gd name="connsiteY31-216" fmla="*/ 733150 h 1986950"/>
                <a:gd name="connsiteX32-217" fmla="*/ 907215 w 1618734"/>
                <a:gd name="connsiteY32-218" fmla="*/ 863089 h 1986950"/>
                <a:gd name="connsiteX33-219" fmla="*/ 1068419 w 1618734"/>
                <a:gd name="connsiteY33-220" fmla="*/ 982586 h 1986950"/>
                <a:gd name="connsiteX34-221" fmla="*/ 1121369 w 1618734"/>
                <a:gd name="connsiteY34-222" fmla="*/ 1371687 h 1986950"/>
                <a:gd name="connsiteX35-223" fmla="*/ 1069596 w 1618734"/>
                <a:gd name="connsiteY35-224" fmla="*/ 1724276 h 1986950"/>
                <a:gd name="connsiteX36-225" fmla="*/ 890742 w 1618734"/>
                <a:gd name="connsiteY36-226" fmla="*/ 1914998 h 1986950"/>
                <a:gd name="connsiteX37-227" fmla="*/ 1617943 w 1618734"/>
                <a:gd name="connsiteY37-228" fmla="*/ 1986950 h 1986950"/>
                <a:gd name="connsiteX0-229" fmla="*/ 564803 w 1617943"/>
                <a:gd name="connsiteY0-230" fmla="*/ 1980340 h 1986950"/>
                <a:gd name="connsiteX1-231" fmla="*/ 210037 w 1617943"/>
                <a:gd name="connsiteY1-232" fmla="*/ 1904444 h 1986950"/>
                <a:gd name="connsiteX2-233" fmla="*/ 40595 w 1617943"/>
                <a:gd name="connsiteY2-234" fmla="*/ 1718530 h 1986950"/>
                <a:gd name="connsiteX3-235" fmla="*/ 0 w 1617943"/>
                <a:gd name="connsiteY3-236" fmla="*/ 1336700 h 1986950"/>
                <a:gd name="connsiteX4-237" fmla="*/ 0 w 1617943"/>
                <a:gd name="connsiteY4-238" fmla="*/ 1186086 h 1986950"/>
                <a:gd name="connsiteX5-239" fmla="*/ 475376 w 1617943"/>
                <a:gd name="connsiteY5-240" fmla="*/ 1186086 h 1986950"/>
                <a:gd name="connsiteX6-241" fmla="*/ 475376 w 1617943"/>
                <a:gd name="connsiteY6-242" fmla="*/ 1495551 h 1986950"/>
                <a:gd name="connsiteX7-243" fmla="*/ 490085 w 1617943"/>
                <a:gd name="connsiteY7-244" fmla="*/ 1652636 h 1986950"/>
                <a:gd name="connsiteX8-245" fmla="*/ 555390 w 1617943"/>
                <a:gd name="connsiteY8-246" fmla="*/ 1686172 h 1986950"/>
                <a:gd name="connsiteX9-247" fmla="*/ 628344 w 1617943"/>
                <a:gd name="connsiteY9-248" fmla="*/ 1643811 h 1986950"/>
                <a:gd name="connsiteX10-249" fmla="*/ 645994 w 1617943"/>
                <a:gd name="connsiteY10-250" fmla="*/ 1422597 h 1986950"/>
                <a:gd name="connsiteX11-251" fmla="*/ 645994 w 1617943"/>
                <a:gd name="connsiteY11-252" fmla="*/ 1290810 h 1986950"/>
                <a:gd name="connsiteX12-253" fmla="*/ 621284 w 1617943"/>
                <a:gd name="connsiteY12-254" fmla="*/ 1130782 h 1986950"/>
                <a:gd name="connsiteX13-255" fmla="*/ 548330 w 1617943"/>
                <a:gd name="connsiteY13-256" fmla="*/ 1064300 h 1986950"/>
                <a:gd name="connsiteX14-257" fmla="*/ 361239 w 1617943"/>
                <a:gd name="connsiteY14-258" fmla="*/ 1046062 h 1986950"/>
                <a:gd name="connsiteX15-259" fmla="*/ 361239 w 1617943"/>
                <a:gd name="connsiteY15-260" fmla="*/ 769544 h 1986950"/>
                <a:gd name="connsiteX16-261" fmla="*/ 570687 w 1617943"/>
                <a:gd name="connsiteY16-262" fmla="*/ 756600 h 1986950"/>
                <a:gd name="connsiteX17-263" fmla="*/ 628344 w 1617943"/>
                <a:gd name="connsiteY17-264" fmla="*/ 700120 h 1986950"/>
                <a:gd name="connsiteX18-265" fmla="*/ 645994 w 1617943"/>
                <a:gd name="connsiteY18-266" fmla="*/ 563626 h 1986950"/>
                <a:gd name="connsiteX19-267" fmla="*/ 645994 w 1617943"/>
                <a:gd name="connsiteY19-268" fmla="*/ 457726 h 1986950"/>
                <a:gd name="connsiteX20-269" fmla="*/ 625402 w 1617943"/>
                <a:gd name="connsiteY20-270" fmla="*/ 325938 h 1986950"/>
                <a:gd name="connsiteX21-271" fmla="*/ 561273 w 1617943"/>
                <a:gd name="connsiteY21-272" fmla="*/ 294168 h 1986950"/>
                <a:gd name="connsiteX22-273" fmla="*/ 493615 w 1617943"/>
                <a:gd name="connsiteY22-274" fmla="*/ 327703 h 1986950"/>
                <a:gd name="connsiteX23-275" fmla="*/ 475376 w 1617943"/>
                <a:gd name="connsiteY23-276" fmla="*/ 470669 h 1986950"/>
                <a:gd name="connsiteX24-277" fmla="*/ 475376 w 1617943"/>
                <a:gd name="connsiteY24-278" fmla="*/ 627167 h 1986950"/>
                <a:gd name="connsiteX25-279" fmla="*/ 0 w 1617943"/>
                <a:gd name="connsiteY25-280" fmla="*/ 627167 h 1986950"/>
                <a:gd name="connsiteX26-281" fmla="*/ 0 w 1617943"/>
                <a:gd name="connsiteY26-282" fmla="*/ 464786 h 1986950"/>
                <a:gd name="connsiteX27-283" fmla="*/ 124728 w 1617943"/>
                <a:gd name="connsiteY27-284" fmla="*/ 95899 h 1986950"/>
                <a:gd name="connsiteX28-285" fmla="*/ 521266 w 1617943"/>
                <a:gd name="connsiteY28-286" fmla="*/ 0 h 1986950"/>
                <a:gd name="connsiteX29-287" fmla="*/ 982522 w 1617943"/>
                <a:gd name="connsiteY29-288" fmla="*/ 132872 h 1986950"/>
                <a:gd name="connsiteX30-289" fmla="*/ 1103719 w 1617943"/>
                <a:gd name="connsiteY30-290" fmla="*/ 502090 h 1986950"/>
                <a:gd name="connsiteX31-291" fmla="*/ 1060182 w 1617943"/>
                <a:gd name="connsiteY31-292" fmla="*/ 733150 h 1986950"/>
                <a:gd name="connsiteX32-293" fmla="*/ 907215 w 1617943"/>
                <a:gd name="connsiteY32-294" fmla="*/ 863089 h 1986950"/>
                <a:gd name="connsiteX33-295" fmla="*/ 1068419 w 1617943"/>
                <a:gd name="connsiteY33-296" fmla="*/ 982586 h 1986950"/>
                <a:gd name="connsiteX34-297" fmla="*/ 1121369 w 1617943"/>
                <a:gd name="connsiteY34-298" fmla="*/ 1371687 h 1986950"/>
                <a:gd name="connsiteX35-299" fmla="*/ 1069596 w 1617943"/>
                <a:gd name="connsiteY35-300" fmla="*/ 1724276 h 1986950"/>
                <a:gd name="connsiteX36-301" fmla="*/ 890742 w 1617943"/>
                <a:gd name="connsiteY36-302" fmla="*/ 1914998 h 1986950"/>
                <a:gd name="connsiteX37-303" fmla="*/ 1617943 w 1617943"/>
                <a:gd name="connsiteY37-304" fmla="*/ 1986950 h 1986950"/>
                <a:gd name="connsiteX0-305" fmla="*/ 564803 w 1656500"/>
                <a:gd name="connsiteY0-306" fmla="*/ 1980340 h 1980340"/>
                <a:gd name="connsiteX1-307" fmla="*/ 210037 w 1656500"/>
                <a:gd name="connsiteY1-308" fmla="*/ 1904444 h 1980340"/>
                <a:gd name="connsiteX2-309" fmla="*/ 40595 w 1656500"/>
                <a:gd name="connsiteY2-310" fmla="*/ 1718530 h 1980340"/>
                <a:gd name="connsiteX3-311" fmla="*/ 0 w 1656500"/>
                <a:gd name="connsiteY3-312" fmla="*/ 1336700 h 1980340"/>
                <a:gd name="connsiteX4-313" fmla="*/ 0 w 1656500"/>
                <a:gd name="connsiteY4-314" fmla="*/ 1186086 h 1980340"/>
                <a:gd name="connsiteX5-315" fmla="*/ 475376 w 1656500"/>
                <a:gd name="connsiteY5-316" fmla="*/ 1186086 h 1980340"/>
                <a:gd name="connsiteX6-317" fmla="*/ 475376 w 1656500"/>
                <a:gd name="connsiteY6-318" fmla="*/ 1495551 h 1980340"/>
                <a:gd name="connsiteX7-319" fmla="*/ 490085 w 1656500"/>
                <a:gd name="connsiteY7-320" fmla="*/ 1652636 h 1980340"/>
                <a:gd name="connsiteX8-321" fmla="*/ 555390 w 1656500"/>
                <a:gd name="connsiteY8-322" fmla="*/ 1686172 h 1980340"/>
                <a:gd name="connsiteX9-323" fmla="*/ 628344 w 1656500"/>
                <a:gd name="connsiteY9-324" fmla="*/ 1643811 h 1980340"/>
                <a:gd name="connsiteX10-325" fmla="*/ 645994 w 1656500"/>
                <a:gd name="connsiteY10-326" fmla="*/ 1422597 h 1980340"/>
                <a:gd name="connsiteX11-327" fmla="*/ 645994 w 1656500"/>
                <a:gd name="connsiteY11-328" fmla="*/ 1290810 h 1980340"/>
                <a:gd name="connsiteX12-329" fmla="*/ 621284 w 1656500"/>
                <a:gd name="connsiteY12-330" fmla="*/ 1130782 h 1980340"/>
                <a:gd name="connsiteX13-331" fmla="*/ 548330 w 1656500"/>
                <a:gd name="connsiteY13-332" fmla="*/ 1064300 h 1980340"/>
                <a:gd name="connsiteX14-333" fmla="*/ 361239 w 1656500"/>
                <a:gd name="connsiteY14-334" fmla="*/ 1046062 h 1980340"/>
                <a:gd name="connsiteX15-335" fmla="*/ 361239 w 1656500"/>
                <a:gd name="connsiteY15-336" fmla="*/ 769544 h 1980340"/>
                <a:gd name="connsiteX16-337" fmla="*/ 570687 w 1656500"/>
                <a:gd name="connsiteY16-338" fmla="*/ 756600 h 1980340"/>
                <a:gd name="connsiteX17-339" fmla="*/ 628344 w 1656500"/>
                <a:gd name="connsiteY17-340" fmla="*/ 700120 h 1980340"/>
                <a:gd name="connsiteX18-341" fmla="*/ 645994 w 1656500"/>
                <a:gd name="connsiteY18-342" fmla="*/ 563626 h 1980340"/>
                <a:gd name="connsiteX19-343" fmla="*/ 645994 w 1656500"/>
                <a:gd name="connsiteY19-344" fmla="*/ 457726 h 1980340"/>
                <a:gd name="connsiteX20-345" fmla="*/ 625402 w 1656500"/>
                <a:gd name="connsiteY20-346" fmla="*/ 325938 h 1980340"/>
                <a:gd name="connsiteX21-347" fmla="*/ 561273 w 1656500"/>
                <a:gd name="connsiteY21-348" fmla="*/ 294168 h 1980340"/>
                <a:gd name="connsiteX22-349" fmla="*/ 493615 w 1656500"/>
                <a:gd name="connsiteY22-350" fmla="*/ 327703 h 1980340"/>
                <a:gd name="connsiteX23-351" fmla="*/ 475376 w 1656500"/>
                <a:gd name="connsiteY23-352" fmla="*/ 470669 h 1980340"/>
                <a:gd name="connsiteX24-353" fmla="*/ 475376 w 1656500"/>
                <a:gd name="connsiteY24-354" fmla="*/ 627167 h 1980340"/>
                <a:gd name="connsiteX25-355" fmla="*/ 0 w 1656500"/>
                <a:gd name="connsiteY25-356" fmla="*/ 627167 h 1980340"/>
                <a:gd name="connsiteX26-357" fmla="*/ 0 w 1656500"/>
                <a:gd name="connsiteY26-358" fmla="*/ 464786 h 1980340"/>
                <a:gd name="connsiteX27-359" fmla="*/ 124728 w 1656500"/>
                <a:gd name="connsiteY27-360" fmla="*/ 95899 h 1980340"/>
                <a:gd name="connsiteX28-361" fmla="*/ 521266 w 1656500"/>
                <a:gd name="connsiteY28-362" fmla="*/ 0 h 1980340"/>
                <a:gd name="connsiteX29-363" fmla="*/ 982522 w 1656500"/>
                <a:gd name="connsiteY29-364" fmla="*/ 132872 h 1980340"/>
                <a:gd name="connsiteX30-365" fmla="*/ 1103719 w 1656500"/>
                <a:gd name="connsiteY30-366" fmla="*/ 502090 h 1980340"/>
                <a:gd name="connsiteX31-367" fmla="*/ 1060182 w 1656500"/>
                <a:gd name="connsiteY31-368" fmla="*/ 733150 h 1980340"/>
                <a:gd name="connsiteX32-369" fmla="*/ 907215 w 1656500"/>
                <a:gd name="connsiteY32-370" fmla="*/ 863089 h 1980340"/>
                <a:gd name="connsiteX33-371" fmla="*/ 1068419 w 1656500"/>
                <a:gd name="connsiteY33-372" fmla="*/ 982586 h 1980340"/>
                <a:gd name="connsiteX34-373" fmla="*/ 1121369 w 1656500"/>
                <a:gd name="connsiteY34-374" fmla="*/ 1371687 h 1980340"/>
                <a:gd name="connsiteX35-375" fmla="*/ 1069596 w 1656500"/>
                <a:gd name="connsiteY35-376" fmla="*/ 1724276 h 1980340"/>
                <a:gd name="connsiteX36-377" fmla="*/ 890742 w 1656500"/>
                <a:gd name="connsiteY36-378" fmla="*/ 1914998 h 1980340"/>
                <a:gd name="connsiteX37-379" fmla="*/ 1656500 w 1656500"/>
                <a:gd name="connsiteY37-380" fmla="*/ 1926362 h 1980340"/>
                <a:gd name="connsiteX0-381" fmla="*/ 564803 w 1656500"/>
                <a:gd name="connsiteY0-382" fmla="*/ 1980340 h 1980340"/>
                <a:gd name="connsiteX1-383" fmla="*/ 210037 w 1656500"/>
                <a:gd name="connsiteY1-384" fmla="*/ 1904444 h 1980340"/>
                <a:gd name="connsiteX2-385" fmla="*/ 40595 w 1656500"/>
                <a:gd name="connsiteY2-386" fmla="*/ 1718530 h 1980340"/>
                <a:gd name="connsiteX3-387" fmla="*/ 0 w 1656500"/>
                <a:gd name="connsiteY3-388" fmla="*/ 1336700 h 1980340"/>
                <a:gd name="connsiteX4-389" fmla="*/ 0 w 1656500"/>
                <a:gd name="connsiteY4-390" fmla="*/ 1186086 h 1980340"/>
                <a:gd name="connsiteX5-391" fmla="*/ 475376 w 1656500"/>
                <a:gd name="connsiteY5-392" fmla="*/ 1186086 h 1980340"/>
                <a:gd name="connsiteX6-393" fmla="*/ 475376 w 1656500"/>
                <a:gd name="connsiteY6-394" fmla="*/ 1495551 h 1980340"/>
                <a:gd name="connsiteX7-395" fmla="*/ 490085 w 1656500"/>
                <a:gd name="connsiteY7-396" fmla="*/ 1652636 h 1980340"/>
                <a:gd name="connsiteX8-397" fmla="*/ 555390 w 1656500"/>
                <a:gd name="connsiteY8-398" fmla="*/ 1686172 h 1980340"/>
                <a:gd name="connsiteX9-399" fmla="*/ 628344 w 1656500"/>
                <a:gd name="connsiteY9-400" fmla="*/ 1643811 h 1980340"/>
                <a:gd name="connsiteX10-401" fmla="*/ 645994 w 1656500"/>
                <a:gd name="connsiteY10-402" fmla="*/ 1422597 h 1980340"/>
                <a:gd name="connsiteX11-403" fmla="*/ 645994 w 1656500"/>
                <a:gd name="connsiteY11-404" fmla="*/ 1290810 h 1980340"/>
                <a:gd name="connsiteX12-405" fmla="*/ 621284 w 1656500"/>
                <a:gd name="connsiteY12-406" fmla="*/ 1130782 h 1980340"/>
                <a:gd name="connsiteX13-407" fmla="*/ 548330 w 1656500"/>
                <a:gd name="connsiteY13-408" fmla="*/ 1064300 h 1980340"/>
                <a:gd name="connsiteX14-409" fmla="*/ 361239 w 1656500"/>
                <a:gd name="connsiteY14-410" fmla="*/ 1046062 h 1980340"/>
                <a:gd name="connsiteX15-411" fmla="*/ 361239 w 1656500"/>
                <a:gd name="connsiteY15-412" fmla="*/ 769544 h 1980340"/>
                <a:gd name="connsiteX16-413" fmla="*/ 570687 w 1656500"/>
                <a:gd name="connsiteY16-414" fmla="*/ 756600 h 1980340"/>
                <a:gd name="connsiteX17-415" fmla="*/ 628344 w 1656500"/>
                <a:gd name="connsiteY17-416" fmla="*/ 700120 h 1980340"/>
                <a:gd name="connsiteX18-417" fmla="*/ 645994 w 1656500"/>
                <a:gd name="connsiteY18-418" fmla="*/ 563626 h 1980340"/>
                <a:gd name="connsiteX19-419" fmla="*/ 645994 w 1656500"/>
                <a:gd name="connsiteY19-420" fmla="*/ 457726 h 1980340"/>
                <a:gd name="connsiteX20-421" fmla="*/ 625402 w 1656500"/>
                <a:gd name="connsiteY20-422" fmla="*/ 325938 h 1980340"/>
                <a:gd name="connsiteX21-423" fmla="*/ 561273 w 1656500"/>
                <a:gd name="connsiteY21-424" fmla="*/ 294168 h 1980340"/>
                <a:gd name="connsiteX22-425" fmla="*/ 493615 w 1656500"/>
                <a:gd name="connsiteY22-426" fmla="*/ 327703 h 1980340"/>
                <a:gd name="connsiteX23-427" fmla="*/ 475376 w 1656500"/>
                <a:gd name="connsiteY23-428" fmla="*/ 470669 h 1980340"/>
                <a:gd name="connsiteX24-429" fmla="*/ 475376 w 1656500"/>
                <a:gd name="connsiteY24-430" fmla="*/ 627167 h 1980340"/>
                <a:gd name="connsiteX25-431" fmla="*/ 0 w 1656500"/>
                <a:gd name="connsiteY25-432" fmla="*/ 627167 h 1980340"/>
                <a:gd name="connsiteX26-433" fmla="*/ 0 w 1656500"/>
                <a:gd name="connsiteY26-434" fmla="*/ 464786 h 1980340"/>
                <a:gd name="connsiteX27-435" fmla="*/ 124728 w 1656500"/>
                <a:gd name="connsiteY27-436" fmla="*/ 95899 h 1980340"/>
                <a:gd name="connsiteX28-437" fmla="*/ 521266 w 1656500"/>
                <a:gd name="connsiteY28-438" fmla="*/ 0 h 1980340"/>
                <a:gd name="connsiteX29-439" fmla="*/ 982522 w 1656500"/>
                <a:gd name="connsiteY29-440" fmla="*/ 132872 h 1980340"/>
                <a:gd name="connsiteX30-441" fmla="*/ 1103719 w 1656500"/>
                <a:gd name="connsiteY30-442" fmla="*/ 502090 h 1980340"/>
                <a:gd name="connsiteX31-443" fmla="*/ 1060182 w 1656500"/>
                <a:gd name="connsiteY31-444" fmla="*/ 733150 h 1980340"/>
                <a:gd name="connsiteX32-445" fmla="*/ 907215 w 1656500"/>
                <a:gd name="connsiteY32-446" fmla="*/ 863089 h 1980340"/>
                <a:gd name="connsiteX33-447" fmla="*/ 1068419 w 1656500"/>
                <a:gd name="connsiteY33-448" fmla="*/ 982586 h 1980340"/>
                <a:gd name="connsiteX34-449" fmla="*/ 1121369 w 1656500"/>
                <a:gd name="connsiteY34-450" fmla="*/ 1371687 h 1980340"/>
                <a:gd name="connsiteX35-451" fmla="*/ 1069596 w 1656500"/>
                <a:gd name="connsiteY35-452" fmla="*/ 1724276 h 1980340"/>
                <a:gd name="connsiteX36-453" fmla="*/ 890742 w 1656500"/>
                <a:gd name="connsiteY36-454" fmla="*/ 1914998 h 1980340"/>
                <a:gd name="connsiteX37-455" fmla="*/ 1656500 w 1656500"/>
                <a:gd name="connsiteY37-456" fmla="*/ 1926362 h 1980340"/>
                <a:gd name="connsiteX0-457" fmla="*/ 564803 w 1684040"/>
                <a:gd name="connsiteY0-458" fmla="*/ 1980340 h 1980340"/>
                <a:gd name="connsiteX1-459" fmla="*/ 210037 w 1684040"/>
                <a:gd name="connsiteY1-460" fmla="*/ 1904444 h 1980340"/>
                <a:gd name="connsiteX2-461" fmla="*/ 40595 w 1684040"/>
                <a:gd name="connsiteY2-462" fmla="*/ 1718530 h 1980340"/>
                <a:gd name="connsiteX3-463" fmla="*/ 0 w 1684040"/>
                <a:gd name="connsiteY3-464" fmla="*/ 1336700 h 1980340"/>
                <a:gd name="connsiteX4-465" fmla="*/ 0 w 1684040"/>
                <a:gd name="connsiteY4-466" fmla="*/ 1186086 h 1980340"/>
                <a:gd name="connsiteX5-467" fmla="*/ 475376 w 1684040"/>
                <a:gd name="connsiteY5-468" fmla="*/ 1186086 h 1980340"/>
                <a:gd name="connsiteX6-469" fmla="*/ 475376 w 1684040"/>
                <a:gd name="connsiteY6-470" fmla="*/ 1495551 h 1980340"/>
                <a:gd name="connsiteX7-471" fmla="*/ 490085 w 1684040"/>
                <a:gd name="connsiteY7-472" fmla="*/ 1652636 h 1980340"/>
                <a:gd name="connsiteX8-473" fmla="*/ 555390 w 1684040"/>
                <a:gd name="connsiteY8-474" fmla="*/ 1686172 h 1980340"/>
                <a:gd name="connsiteX9-475" fmla="*/ 628344 w 1684040"/>
                <a:gd name="connsiteY9-476" fmla="*/ 1643811 h 1980340"/>
                <a:gd name="connsiteX10-477" fmla="*/ 645994 w 1684040"/>
                <a:gd name="connsiteY10-478" fmla="*/ 1422597 h 1980340"/>
                <a:gd name="connsiteX11-479" fmla="*/ 645994 w 1684040"/>
                <a:gd name="connsiteY11-480" fmla="*/ 1290810 h 1980340"/>
                <a:gd name="connsiteX12-481" fmla="*/ 621284 w 1684040"/>
                <a:gd name="connsiteY12-482" fmla="*/ 1130782 h 1980340"/>
                <a:gd name="connsiteX13-483" fmla="*/ 548330 w 1684040"/>
                <a:gd name="connsiteY13-484" fmla="*/ 1064300 h 1980340"/>
                <a:gd name="connsiteX14-485" fmla="*/ 361239 w 1684040"/>
                <a:gd name="connsiteY14-486" fmla="*/ 1046062 h 1980340"/>
                <a:gd name="connsiteX15-487" fmla="*/ 361239 w 1684040"/>
                <a:gd name="connsiteY15-488" fmla="*/ 769544 h 1980340"/>
                <a:gd name="connsiteX16-489" fmla="*/ 570687 w 1684040"/>
                <a:gd name="connsiteY16-490" fmla="*/ 756600 h 1980340"/>
                <a:gd name="connsiteX17-491" fmla="*/ 628344 w 1684040"/>
                <a:gd name="connsiteY17-492" fmla="*/ 700120 h 1980340"/>
                <a:gd name="connsiteX18-493" fmla="*/ 645994 w 1684040"/>
                <a:gd name="connsiteY18-494" fmla="*/ 563626 h 1980340"/>
                <a:gd name="connsiteX19-495" fmla="*/ 645994 w 1684040"/>
                <a:gd name="connsiteY19-496" fmla="*/ 457726 h 1980340"/>
                <a:gd name="connsiteX20-497" fmla="*/ 625402 w 1684040"/>
                <a:gd name="connsiteY20-498" fmla="*/ 325938 h 1980340"/>
                <a:gd name="connsiteX21-499" fmla="*/ 561273 w 1684040"/>
                <a:gd name="connsiteY21-500" fmla="*/ 294168 h 1980340"/>
                <a:gd name="connsiteX22-501" fmla="*/ 493615 w 1684040"/>
                <a:gd name="connsiteY22-502" fmla="*/ 327703 h 1980340"/>
                <a:gd name="connsiteX23-503" fmla="*/ 475376 w 1684040"/>
                <a:gd name="connsiteY23-504" fmla="*/ 470669 h 1980340"/>
                <a:gd name="connsiteX24-505" fmla="*/ 475376 w 1684040"/>
                <a:gd name="connsiteY24-506" fmla="*/ 627167 h 1980340"/>
                <a:gd name="connsiteX25-507" fmla="*/ 0 w 1684040"/>
                <a:gd name="connsiteY25-508" fmla="*/ 627167 h 1980340"/>
                <a:gd name="connsiteX26-509" fmla="*/ 0 w 1684040"/>
                <a:gd name="connsiteY26-510" fmla="*/ 464786 h 1980340"/>
                <a:gd name="connsiteX27-511" fmla="*/ 124728 w 1684040"/>
                <a:gd name="connsiteY27-512" fmla="*/ 95899 h 1980340"/>
                <a:gd name="connsiteX28-513" fmla="*/ 521266 w 1684040"/>
                <a:gd name="connsiteY28-514" fmla="*/ 0 h 1980340"/>
                <a:gd name="connsiteX29-515" fmla="*/ 982522 w 1684040"/>
                <a:gd name="connsiteY29-516" fmla="*/ 132872 h 1980340"/>
                <a:gd name="connsiteX30-517" fmla="*/ 1103719 w 1684040"/>
                <a:gd name="connsiteY30-518" fmla="*/ 502090 h 1980340"/>
                <a:gd name="connsiteX31-519" fmla="*/ 1060182 w 1684040"/>
                <a:gd name="connsiteY31-520" fmla="*/ 733150 h 1980340"/>
                <a:gd name="connsiteX32-521" fmla="*/ 907215 w 1684040"/>
                <a:gd name="connsiteY32-522" fmla="*/ 863089 h 1980340"/>
                <a:gd name="connsiteX33-523" fmla="*/ 1068419 w 1684040"/>
                <a:gd name="connsiteY33-524" fmla="*/ 982586 h 1980340"/>
                <a:gd name="connsiteX34-525" fmla="*/ 1121369 w 1684040"/>
                <a:gd name="connsiteY34-526" fmla="*/ 1371687 h 1980340"/>
                <a:gd name="connsiteX35-527" fmla="*/ 1069596 w 1684040"/>
                <a:gd name="connsiteY35-528" fmla="*/ 1724276 h 1980340"/>
                <a:gd name="connsiteX36-529" fmla="*/ 890742 w 1684040"/>
                <a:gd name="connsiteY36-530" fmla="*/ 1914998 h 1980340"/>
                <a:gd name="connsiteX37-531" fmla="*/ 1684040 w 1684040"/>
                <a:gd name="connsiteY37-532" fmla="*/ 1948394 h 1980340"/>
                <a:gd name="connsiteX0-533" fmla="*/ 21144 w 2440282"/>
                <a:gd name="connsiteY0-534" fmla="*/ 1952799 h 1952799"/>
                <a:gd name="connsiteX1-535" fmla="*/ 966279 w 2440282"/>
                <a:gd name="connsiteY1-536" fmla="*/ 1904444 h 1952799"/>
                <a:gd name="connsiteX2-537" fmla="*/ 796837 w 2440282"/>
                <a:gd name="connsiteY2-538" fmla="*/ 1718530 h 1952799"/>
                <a:gd name="connsiteX3-539" fmla="*/ 756242 w 2440282"/>
                <a:gd name="connsiteY3-540" fmla="*/ 1336700 h 1952799"/>
                <a:gd name="connsiteX4-541" fmla="*/ 756242 w 2440282"/>
                <a:gd name="connsiteY4-542" fmla="*/ 1186086 h 1952799"/>
                <a:gd name="connsiteX5-543" fmla="*/ 1231618 w 2440282"/>
                <a:gd name="connsiteY5-544" fmla="*/ 1186086 h 1952799"/>
                <a:gd name="connsiteX6-545" fmla="*/ 1231618 w 2440282"/>
                <a:gd name="connsiteY6-546" fmla="*/ 1495551 h 1952799"/>
                <a:gd name="connsiteX7-547" fmla="*/ 1246327 w 2440282"/>
                <a:gd name="connsiteY7-548" fmla="*/ 1652636 h 1952799"/>
                <a:gd name="connsiteX8-549" fmla="*/ 1311632 w 2440282"/>
                <a:gd name="connsiteY8-550" fmla="*/ 1686172 h 1952799"/>
                <a:gd name="connsiteX9-551" fmla="*/ 1384586 w 2440282"/>
                <a:gd name="connsiteY9-552" fmla="*/ 1643811 h 1952799"/>
                <a:gd name="connsiteX10-553" fmla="*/ 1402236 w 2440282"/>
                <a:gd name="connsiteY10-554" fmla="*/ 1422597 h 1952799"/>
                <a:gd name="connsiteX11-555" fmla="*/ 1402236 w 2440282"/>
                <a:gd name="connsiteY11-556" fmla="*/ 1290810 h 1952799"/>
                <a:gd name="connsiteX12-557" fmla="*/ 1377526 w 2440282"/>
                <a:gd name="connsiteY12-558" fmla="*/ 1130782 h 1952799"/>
                <a:gd name="connsiteX13-559" fmla="*/ 1304572 w 2440282"/>
                <a:gd name="connsiteY13-560" fmla="*/ 1064300 h 1952799"/>
                <a:gd name="connsiteX14-561" fmla="*/ 1117481 w 2440282"/>
                <a:gd name="connsiteY14-562" fmla="*/ 1046062 h 1952799"/>
                <a:gd name="connsiteX15-563" fmla="*/ 1117481 w 2440282"/>
                <a:gd name="connsiteY15-564" fmla="*/ 769544 h 1952799"/>
                <a:gd name="connsiteX16-565" fmla="*/ 1326929 w 2440282"/>
                <a:gd name="connsiteY16-566" fmla="*/ 756600 h 1952799"/>
                <a:gd name="connsiteX17-567" fmla="*/ 1384586 w 2440282"/>
                <a:gd name="connsiteY17-568" fmla="*/ 700120 h 1952799"/>
                <a:gd name="connsiteX18-569" fmla="*/ 1402236 w 2440282"/>
                <a:gd name="connsiteY18-570" fmla="*/ 563626 h 1952799"/>
                <a:gd name="connsiteX19-571" fmla="*/ 1402236 w 2440282"/>
                <a:gd name="connsiteY19-572" fmla="*/ 457726 h 1952799"/>
                <a:gd name="connsiteX20-573" fmla="*/ 1381644 w 2440282"/>
                <a:gd name="connsiteY20-574" fmla="*/ 325938 h 1952799"/>
                <a:gd name="connsiteX21-575" fmla="*/ 1317515 w 2440282"/>
                <a:gd name="connsiteY21-576" fmla="*/ 294168 h 1952799"/>
                <a:gd name="connsiteX22-577" fmla="*/ 1249857 w 2440282"/>
                <a:gd name="connsiteY22-578" fmla="*/ 327703 h 1952799"/>
                <a:gd name="connsiteX23-579" fmla="*/ 1231618 w 2440282"/>
                <a:gd name="connsiteY23-580" fmla="*/ 470669 h 1952799"/>
                <a:gd name="connsiteX24-581" fmla="*/ 1231618 w 2440282"/>
                <a:gd name="connsiteY24-582" fmla="*/ 627167 h 1952799"/>
                <a:gd name="connsiteX25-583" fmla="*/ 756242 w 2440282"/>
                <a:gd name="connsiteY25-584" fmla="*/ 627167 h 1952799"/>
                <a:gd name="connsiteX26-585" fmla="*/ 756242 w 2440282"/>
                <a:gd name="connsiteY26-586" fmla="*/ 464786 h 1952799"/>
                <a:gd name="connsiteX27-587" fmla="*/ 880970 w 2440282"/>
                <a:gd name="connsiteY27-588" fmla="*/ 95899 h 1952799"/>
                <a:gd name="connsiteX28-589" fmla="*/ 1277508 w 2440282"/>
                <a:gd name="connsiteY28-590" fmla="*/ 0 h 1952799"/>
                <a:gd name="connsiteX29-591" fmla="*/ 1738764 w 2440282"/>
                <a:gd name="connsiteY29-592" fmla="*/ 132872 h 1952799"/>
                <a:gd name="connsiteX30-593" fmla="*/ 1859961 w 2440282"/>
                <a:gd name="connsiteY30-594" fmla="*/ 502090 h 1952799"/>
                <a:gd name="connsiteX31-595" fmla="*/ 1816424 w 2440282"/>
                <a:gd name="connsiteY31-596" fmla="*/ 733150 h 1952799"/>
                <a:gd name="connsiteX32-597" fmla="*/ 1663457 w 2440282"/>
                <a:gd name="connsiteY32-598" fmla="*/ 863089 h 1952799"/>
                <a:gd name="connsiteX33-599" fmla="*/ 1824661 w 2440282"/>
                <a:gd name="connsiteY33-600" fmla="*/ 982586 h 1952799"/>
                <a:gd name="connsiteX34-601" fmla="*/ 1877611 w 2440282"/>
                <a:gd name="connsiteY34-602" fmla="*/ 1371687 h 1952799"/>
                <a:gd name="connsiteX35-603" fmla="*/ 1825838 w 2440282"/>
                <a:gd name="connsiteY35-604" fmla="*/ 1724276 h 1952799"/>
                <a:gd name="connsiteX36-605" fmla="*/ 1646984 w 2440282"/>
                <a:gd name="connsiteY36-606" fmla="*/ 1914998 h 1952799"/>
                <a:gd name="connsiteX37-607" fmla="*/ 2440282 w 2440282"/>
                <a:gd name="connsiteY37-608" fmla="*/ 1948394 h 1952799"/>
                <a:gd name="connsiteX0-609" fmla="*/ 0 w 2419138"/>
                <a:gd name="connsiteY0-610" fmla="*/ 1952799 h 1952799"/>
                <a:gd name="connsiteX1-611" fmla="*/ 945135 w 2419138"/>
                <a:gd name="connsiteY1-612" fmla="*/ 1904444 h 1952799"/>
                <a:gd name="connsiteX2-613" fmla="*/ 775693 w 2419138"/>
                <a:gd name="connsiteY2-614" fmla="*/ 1718530 h 1952799"/>
                <a:gd name="connsiteX3-615" fmla="*/ 735098 w 2419138"/>
                <a:gd name="connsiteY3-616" fmla="*/ 1336700 h 1952799"/>
                <a:gd name="connsiteX4-617" fmla="*/ 735098 w 2419138"/>
                <a:gd name="connsiteY4-618" fmla="*/ 1186086 h 1952799"/>
                <a:gd name="connsiteX5-619" fmla="*/ 1210474 w 2419138"/>
                <a:gd name="connsiteY5-620" fmla="*/ 1186086 h 1952799"/>
                <a:gd name="connsiteX6-621" fmla="*/ 1210474 w 2419138"/>
                <a:gd name="connsiteY6-622" fmla="*/ 1495551 h 1952799"/>
                <a:gd name="connsiteX7-623" fmla="*/ 1225183 w 2419138"/>
                <a:gd name="connsiteY7-624" fmla="*/ 1652636 h 1952799"/>
                <a:gd name="connsiteX8-625" fmla="*/ 1290488 w 2419138"/>
                <a:gd name="connsiteY8-626" fmla="*/ 1686172 h 1952799"/>
                <a:gd name="connsiteX9-627" fmla="*/ 1363442 w 2419138"/>
                <a:gd name="connsiteY9-628" fmla="*/ 1643811 h 1952799"/>
                <a:gd name="connsiteX10-629" fmla="*/ 1381092 w 2419138"/>
                <a:gd name="connsiteY10-630" fmla="*/ 1422597 h 1952799"/>
                <a:gd name="connsiteX11-631" fmla="*/ 1381092 w 2419138"/>
                <a:gd name="connsiteY11-632" fmla="*/ 1290810 h 1952799"/>
                <a:gd name="connsiteX12-633" fmla="*/ 1356382 w 2419138"/>
                <a:gd name="connsiteY12-634" fmla="*/ 1130782 h 1952799"/>
                <a:gd name="connsiteX13-635" fmla="*/ 1283428 w 2419138"/>
                <a:gd name="connsiteY13-636" fmla="*/ 1064300 h 1952799"/>
                <a:gd name="connsiteX14-637" fmla="*/ 1096337 w 2419138"/>
                <a:gd name="connsiteY14-638" fmla="*/ 1046062 h 1952799"/>
                <a:gd name="connsiteX15-639" fmla="*/ 1096337 w 2419138"/>
                <a:gd name="connsiteY15-640" fmla="*/ 769544 h 1952799"/>
                <a:gd name="connsiteX16-641" fmla="*/ 1305785 w 2419138"/>
                <a:gd name="connsiteY16-642" fmla="*/ 756600 h 1952799"/>
                <a:gd name="connsiteX17-643" fmla="*/ 1363442 w 2419138"/>
                <a:gd name="connsiteY17-644" fmla="*/ 700120 h 1952799"/>
                <a:gd name="connsiteX18-645" fmla="*/ 1381092 w 2419138"/>
                <a:gd name="connsiteY18-646" fmla="*/ 563626 h 1952799"/>
                <a:gd name="connsiteX19-647" fmla="*/ 1381092 w 2419138"/>
                <a:gd name="connsiteY19-648" fmla="*/ 457726 h 1952799"/>
                <a:gd name="connsiteX20-649" fmla="*/ 1360500 w 2419138"/>
                <a:gd name="connsiteY20-650" fmla="*/ 325938 h 1952799"/>
                <a:gd name="connsiteX21-651" fmla="*/ 1296371 w 2419138"/>
                <a:gd name="connsiteY21-652" fmla="*/ 294168 h 1952799"/>
                <a:gd name="connsiteX22-653" fmla="*/ 1228713 w 2419138"/>
                <a:gd name="connsiteY22-654" fmla="*/ 327703 h 1952799"/>
                <a:gd name="connsiteX23-655" fmla="*/ 1210474 w 2419138"/>
                <a:gd name="connsiteY23-656" fmla="*/ 470669 h 1952799"/>
                <a:gd name="connsiteX24-657" fmla="*/ 1210474 w 2419138"/>
                <a:gd name="connsiteY24-658" fmla="*/ 627167 h 1952799"/>
                <a:gd name="connsiteX25-659" fmla="*/ 735098 w 2419138"/>
                <a:gd name="connsiteY25-660" fmla="*/ 627167 h 1952799"/>
                <a:gd name="connsiteX26-661" fmla="*/ 735098 w 2419138"/>
                <a:gd name="connsiteY26-662" fmla="*/ 464786 h 1952799"/>
                <a:gd name="connsiteX27-663" fmla="*/ 859826 w 2419138"/>
                <a:gd name="connsiteY27-664" fmla="*/ 95899 h 1952799"/>
                <a:gd name="connsiteX28-665" fmla="*/ 1256364 w 2419138"/>
                <a:gd name="connsiteY28-666" fmla="*/ 0 h 1952799"/>
                <a:gd name="connsiteX29-667" fmla="*/ 1717620 w 2419138"/>
                <a:gd name="connsiteY29-668" fmla="*/ 132872 h 1952799"/>
                <a:gd name="connsiteX30-669" fmla="*/ 1838817 w 2419138"/>
                <a:gd name="connsiteY30-670" fmla="*/ 502090 h 1952799"/>
                <a:gd name="connsiteX31-671" fmla="*/ 1795280 w 2419138"/>
                <a:gd name="connsiteY31-672" fmla="*/ 733150 h 1952799"/>
                <a:gd name="connsiteX32-673" fmla="*/ 1642313 w 2419138"/>
                <a:gd name="connsiteY32-674" fmla="*/ 863089 h 1952799"/>
                <a:gd name="connsiteX33-675" fmla="*/ 1803517 w 2419138"/>
                <a:gd name="connsiteY33-676" fmla="*/ 982586 h 1952799"/>
                <a:gd name="connsiteX34-677" fmla="*/ 1856467 w 2419138"/>
                <a:gd name="connsiteY34-678" fmla="*/ 1371687 h 1952799"/>
                <a:gd name="connsiteX35-679" fmla="*/ 1804694 w 2419138"/>
                <a:gd name="connsiteY35-680" fmla="*/ 1724276 h 1952799"/>
                <a:gd name="connsiteX36-681" fmla="*/ 1625840 w 2419138"/>
                <a:gd name="connsiteY36-682" fmla="*/ 1914998 h 1952799"/>
                <a:gd name="connsiteX37-683" fmla="*/ 2419138 w 2419138"/>
                <a:gd name="connsiteY37-684" fmla="*/ 1948394 h 1952799"/>
                <a:gd name="connsiteX0-685" fmla="*/ 0 w 2446678"/>
                <a:gd name="connsiteY0-686" fmla="*/ 1919751 h 1948394"/>
                <a:gd name="connsiteX1-687" fmla="*/ 972675 w 2446678"/>
                <a:gd name="connsiteY1-688" fmla="*/ 1904444 h 1948394"/>
                <a:gd name="connsiteX2-689" fmla="*/ 803233 w 2446678"/>
                <a:gd name="connsiteY2-690" fmla="*/ 1718530 h 1948394"/>
                <a:gd name="connsiteX3-691" fmla="*/ 762638 w 2446678"/>
                <a:gd name="connsiteY3-692" fmla="*/ 1336700 h 1948394"/>
                <a:gd name="connsiteX4-693" fmla="*/ 762638 w 2446678"/>
                <a:gd name="connsiteY4-694" fmla="*/ 1186086 h 1948394"/>
                <a:gd name="connsiteX5-695" fmla="*/ 1238014 w 2446678"/>
                <a:gd name="connsiteY5-696" fmla="*/ 1186086 h 1948394"/>
                <a:gd name="connsiteX6-697" fmla="*/ 1238014 w 2446678"/>
                <a:gd name="connsiteY6-698" fmla="*/ 1495551 h 1948394"/>
                <a:gd name="connsiteX7-699" fmla="*/ 1252723 w 2446678"/>
                <a:gd name="connsiteY7-700" fmla="*/ 1652636 h 1948394"/>
                <a:gd name="connsiteX8-701" fmla="*/ 1318028 w 2446678"/>
                <a:gd name="connsiteY8-702" fmla="*/ 1686172 h 1948394"/>
                <a:gd name="connsiteX9-703" fmla="*/ 1390982 w 2446678"/>
                <a:gd name="connsiteY9-704" fmla="*/ 1643811 h 1948394"/>
                <a:gd name="connsiteX10-705" fmla="*/ 1408632 w 2446678"/>
                <a:gd name="connsiteY10-706" fmla="*/ 1422597 h 1948394"/>
                <a:gd name="connsiteX11-707" fmla="*/ 1408632 w 2446678"/>
                <a:gd name="connsiteY11-708" fmla="*/ 1290810 h 1948394"/>
                <a:gd name="connsiteX12-709" fmla="*/ 1383922 w 2446678"/>
                <a:gd name="connsiteY12-710" fmla="*/ 1130782 h 1948394"/>
                <a:gd name="connsiteX13-711" fmla="*/ 1310968 w 2446678"/>
                <a:gd name="connsiteY13-712" fmla="*/ 1064300 h 1948394"/>
                <a:gd name="connsiteX14-713" fmla="*/ 1123877 w 2446678"/>
                <a:gd name="connsiteY14-714" fmla="*/ 1046062 h 1948394"/>
                <a:gd name="connsiteX15-715" fmla="*/ 1123877 w 2446678"/>
                <a:gd name="connsiteY15-716" fmla="*/ 769544 h 1948394"/>
                <a:gd name="connsiteX16-717" fmla="*/ 1333325 w 2446678"/>
                <a:gd name="connsiteY16-718" fmla="*/ 756600 h 1948394"/>
                <a:gd name="connsiteX17-719" fmla="*/ 1390982 w 2446678"/>
                <a:gd name="connsiteY17-720" fmla="*/ 700120 h 1948394"/>
                <a:gd name="connsiteX18-721" fmla="*/ 1408632 w 2446678"/>
                <a:gd name="connsiteY18-722" fmla="*/ 563626 h 1948394"/>
                <a:gd name="connsiteX19-723" fmla="*/ 1408632 w 2446678"/>
                <a:gd name="connsiteY19-724" fmla="*/ 457726 h 1948394"/>
                <a:gd name="connsiteX20-725" fmla="*/ 1388040 w 2446678"/>
                <a:gd name="connsiteY20-726" fmla="*/ 325938 h 1948394"/>
                <a:gd name="connsiteX21-727" fmla="*/ 1323911 w 2446678"/>
                <a:gd name="connsiteY21-728" fmla="*/ 294168 h 1948394"/>
                <a:gd name="connsiteX22-729" fmla="*/ 1256253 w 2446678"/>
                <a:gd name="connsiteY22-730" fmla="*/ 327703 h 1948394"/>
                <a:gd name="connsiteX23-731" fmla="*/ 1238014 w 2446678"/>
                <a:gd name="connsiteY23-732" fmla="*/ 470669 h 1948394"/>
                <a:gd name="connsiteX24-733" fmla="*/ 1238014 w 2446678"/>
                <a:gd name="connsiteY24-734" fmla="*/ 627167 h 1948394"/>
                <a:gd name="connsiteX25-735" fmla="*/ 762638 w 2446678"/>
                <a:gd name="connsiteY25-736" fmla="*/ 627167 h 1948394"/>
                <a:gd name="connsiteX26-737" fmla="*/ 762638 w 2446678"/>
                <a:gd name="connsiteY26-738" fmla="*/ 464786 h 1948394"/>
                <a:gd name="connsiteX27-739" fmla="*/ 887366 w 2446678"/>
                <a:gd name="connsiteY27-740" fmla="*/ 95899 h 1948394"/>
                <a:gd name="connsiteX28-741" fmla="*/ 1283904 w 2446678"/>
                <a:gd name="connsiteY28-742" fmla="*/ 0 h 1948394"/>
                <a:gd name="connsiteX29-743" fmla="*/ 1745160 w 2446678"/>
                <a:gd name="connsiteY29-744" fmla="*/ 132872 h 1948394"/>
                <a:gd name="connsiteX30-745" fmla="*/ 1866357 w 2446678"/>
                <a:gd name="connsiteY30-746" fmla="*/ 502090 h 1948394"/>
                <a:gd name="connsiteX31-747" fmla="*/ 1822820 w 2446678"/>
                <a:gd name="connsiteY31-748" fmla="*/ 733150 h 1948394"/>
                <a:gd name="connsiteX32-749" fmla="*/ 1669853 w 2446678"/>
                <a:gd name="connsiteY32-750" fmla="*/ 863089 h 1948394"/>
                <a:gd name="connsiteX33-751" fmla="*/ 1831057 w 2446678"/>
                <a:gd name="connsiteY33-752" fmla="*/ 982586 h 1948394"/>
                <a:gd name="connsiteX34-753" fmla="*/ 1884007 w 2446678"/>
                <a:gd name="connsiteY34-754" fmla="*/ 1371687 h 1948394"/>
                <a:gd name="connsiteX35-755" fmla="*/ 1832234 w 2446678"/>
                <a:gd name="connsiteY35-756" fmla="*/ 1724276 h 1948394"/>
                <a:gd name="connsiteX36-757" fmla="*/ 1653380 w 2446678"/>
                <a:gd name="connsiteY36-758" fmla="*/ 1914998 h 1948394"/>
                <a:gd name="connsiteX37-759" fmla="*/ 2446678 w 2446678"/>
                <a:gd name="connsiteY37-760" fmla="*/ 1948394 h 1948394"/>
                <a:gd name="connsiteX0-761" fmla="*/ 0 w 2516447"/>
                <a:gd name="connsiteY0-762" fmla="*/ 1908735 h 1948394"/>
                <a:gd name="connsiteX1-763" fmla="*/ 1042444 w 2516447"/>
                <a:gd name="connsiteY1-764" fmla="*/ 1904444 h 1948394"/>
                <a:gd name="connsiteX2-765" fmla="*/ 873002 w 2516447"/>
                <a:gd name="connsiteY2-766" fmla="*/ 1718530 h 1948394"/>
                <a:gd name="connsiteX3-767" fmla="*/ 832407 w 2516447"/>
                <a:gd name="connsiteY3-768" fmla="*/ 1336700 h 1948394"/>
                <a:gd name="connsiteX4-769" fmla="*/ 832407 w 2516447"/>
                <a:gd name="connsiteY4-770" fmla="*/ 1186086 h 1948394"/>
                <a:gd name="connsiteX5-771" fmla="*/ 1307783 w 2516447"/>
                <a:gd name="connsiteY5-772" fmla="*/ 1186086 h 1948394"/>
                <a:gd name="connsiteX6-773" fmla="*/ 1307783 w 2516447"/>
                <a:gd name="connsiteY6-774" fmla="*/ 1495551 h 1948394"/>
                <a:gd name="connsiteX7-775" fmla="*/ 1322492 w 2516447"/>
                <a:gd name="connsiteY7-776" fmla="*/ 1652636 h 1948394"/>
                <a:gd name="connsiteX8-777" fmla="*/ 1387797 w 2516447"/>
                <a:gd name="connsiteY8-778" fmla="*/ 1686172 h 1948394"/>
                <a:gd name="connsiteX9-779" fmla="*/ 1460751 w 2516447"/>
                <a:gd name="connsiteY9-780" fmla="*/ 1643811 h 1948394"/>
                <a:gd name="connsiteX10-781" fmla="*/ 1478401 w 2516447"/>
                <a:gd name="connsiteY10-782" fmla="*/ 1422597 h 1948394"/>
                <a:gd name="connsiteX11-783" fmla="*/ 1478401 w 2516447"/>
                <a:gd name="connsiteY11-784" fmla="*/ 1290810 h 1948394"/>
                <a:gd name="connsiteX12-785" fmla="*/ 1453691 w 2516447"/>
                <a:gd name="connsiteY12-786" fmla="*/ 1130782 h 1948394"/>
                <a:gd name="connsiteX13-787" fmla="*/ 1380737 w 2516447"/>
                <a:gd name="connsiteY13-788" fmla="*/ 1064300 h 1948394"/>
                <a:gd name="connsiteX14-789" fmla="*/ 1193646 w 2516447"/>
                <a:gd name="connsiteY14-790" fmla="*/ 1046062 h 1948394"/>
                <a:gd name="connsiteX15-791" fmla="*/ 1193646 w 2516447"/>
                <a:gd name="connsiteY15-792" fmla="*/ 769544 h 1948394"/>
                <a:gd name="connsiteX16-793" fmla="*/ 1403094 w 2516447"/>
                <a:gd name="connsiteY16-794" fmla="*/ 756600 h 1948394"/>
                <a:gd name="connsiteX17-795" fmla="*/ 1460751 w 2516447"/>
                <a:gd name="connsiteY17-796" fmla="*/ 700120 h 1948394"/>
                <a:gd name="connsiteX18-797" fmla="*/ 1478401 w 2516447"/>
                <a:gd name="connsiteY18-798" fmla="*/ 563626 h 1948394"/>
                <a:gd name="connsiteX19-799" fmla="*/ 1478401 w 2516447"/>
                <a:gd name="connsiteY19-800" fmla="*/ 457726 h 1948394"/>
                <a:gd name="connsiteX20-801" fmla="*/ 1457809 w 2516447"/>
                <a:gd name="connsiteY20-802" fmla="*/ 325938 h 1948394"/>
                <a:gd name="connsiteX21-803" fmla="*/ 1393680 w 2516447"/>
                <a:gd name="connsiteY21-804" fmla="*/ 294168 h 1948394"/>
                <a:gd name="connsiteX22-805" fmla="*/ 1326022 w 2516447"/>
                <a:gd name="connsiteY22-806" fmla="*/ 327703 h 1948394"/>
                <a:gd name="connsiteX23-807" fmla="*/ 1307783 w 2516447"/>
                <a:gd name="connsiteY23-808" fmla="*/ 470669 h 1948394"/>
                <a:gd name="connsiteX24-809" fmla="*/ 1307783 w 2516447"/>
                <a:gd name="connsiteY24-810" fmla="*/ 627167 h 1948394"/>
                <a:gd name="connsiteX25-811" fmla="*/ 832407 w 2516447"/>
                <a:gd name="connsiteY25-812" fmla="*/ 627167 h 1948394"/>
                <a:gd name="connsiteX26-813" fmla="*/ 832407 w 2516447"/>
                <a:gd name="connsiteY26-814" fmla="*/ 464786 h 1948394"/>
                <a:gd name="connsiteX27-815" fmla="*/ 957135 w 2516447"/>
                <a:gd name="connsiteY27-816" fmla="*/ 95899 h 1948394"/>
                <a:gd name="connsiteX28-817" fmla="*/ 1353673 w 2516447"/>
                <a:gd name="connsiteY28-818" fmla="*/ 0 h 1948394"/>
                <a:gd name="connsiteX29-819" fmla="*/ 1814929 w 2516447"/>
                <a:gd name="connsiteY29-820" fmla="*/ 132872 h 1948394"/>
                <a:gd name="connsiteX30-821" fmla="*/ 1936126 w 2516447"/>
                <a:gd name="connsiteY30-822" fmla="*/ 502090 h 1948394"/>
                <a:gd name="connsiteX31-823" fmla="*/ 1892589 w 2516447"/>
                <a:gd name="connsiteY31-824" fmla="*/ 733150 h 1948394"/>
                <a:gd name="connsiteX32-825" fmla="*/ 1739622 w 2516447"/>
                <a:gd name="connsiteY32-826" fmla="*/ 863089 h 1948394"/>
                <a:gd name="connsiteX33-827" fmla="*/ 1900826 w 2516447"/>
                <a:gd name="connsiteY33-828" fmla="*/ 982586 h 1948394"/>
                <a:gd name="connsiteX34-829" fmla="*/ 1953776 w 2516447"/>
                <a:gd name="connsiteY34-830" fmla="*/ 1371687 h 1948394"/>
                <a:gd name="connsiteX35-831" fmla="*/ 1902003 w 2516447"/>
                <a:gd name="connsiteY35-832" fmla="*/ 1724276 h 1948394"/>
                <a:gd name="connsiteX36-833" fmla="*/ 1723149 w 2516447"/>
                <a:gd name="connsiteY36-834" fmla="*/ 1914998 h 1948394"/>
                <a:gd name="connsiteX37-835" fmla="*/ 2516447 w 2516447"/>
                <a:gd name="connsiteY37-836" fmla="*/ 1948394 h 1948394"/>
                <a:gd name="connsiteX0-837" fmla="*/ 0 w 2516447"/>
                <a:gd name="connsiteY0-838" fmla="*/ 1908735 h 1948394"/>
                <a:gd name="connsiteX1-839" fmla="*/ 1042444 w 2516447"/>
                <a:gd name="connsiteY1-840" fmla="*/ 1904444 h 1948394"/>
                <a:gd name="connsiteX2-841" fmla="*/ 873002 w 2516447"/>
                <a:gd name="connsiteY2-842" fmla="*/ 1718530 h 1948394"/>
                <a:gd name="connsiteX3-843" fmla="*/ 832407 w 2516447"/>
                <a:gd name="connsiteY3-844" fmla="*/ 1336700 h 1948394"/>
                <a:gd name="connsiteX4-845" fmla="*/ 832407 w 2516447"/>
                <a:gd name="connsiteY4-846" fmla="*/ 1186086 h 1948394"/>
                <a:gd name="connsiteX5-847" fmla="*/ 1307783 w 2516447"/>
                <a:gd name="connsiteY5-848" fmla="*/ 1186086 h 1948394"/>
                <a:gd name="connsiteX6-849" fmla="*/ 1307783 w 2516447"/>
                <a:gd name="connsiteY6-850" fmla="*/ 1495551 h 1948394"/>
                <a:gd name="connsiteX7-851" fmla="*/ 1322492 w 2516447"/>
                <a:gd name="connsiteY7-852" fmla="*/ 1652636 h 1948394"/>
                <a:gd name="connsiteX8-853" fmla="*/ 1387797 w 2516447"/>
                <a:gd name="connsiteY8-854" fmla="*/ 1686172 h 1948394"/>
                <a:gd name="connsiteX9-855" fmla="*/ 1460751 w 2516447"/>
                <a:gd name="connsiteY9-856" fmla="*/ 1643811 h 1948394"/>
                <a:gd name="connsiteX10-857" fmla="*/ 1478401 w 2516447"/>
                <a:gd name="connsiteY10-858" fmla="*/ 1422597 h 1948394"/>
                <a:gd name="connsiteX11-859" fmla="*/ 1478401 w 2516447"/>
                <a:gd name="connsiteY11-860" fmla="*/ 1290810 h 1948394"/>
                <a:gd name="connsiteX12-861" fmla="*/ 1453691 w 2516447"/>
                <a:gd name="connsiteY12-862" fmla="*/ 1130782 h 1948394"/>
                <a:gd name="connsiteX13-863" fmla="*/ 1380737 w 2516447"/>
                <a:gd name="connsiteY13-864" fmla="*/ 1064300 h 1948394"/>
                <a:gd name="connsiteX14-865" fmla="*/ 1193646 w 2516447"/>
                <a:gd name="connsiteY14-866" fmla="*/ 1046062 h 1948394"/>
                <a:gd name="connsiteX15-867" fmla="*/ 1193646 w 2516447"/>
                <a:gd name="connsiteY15-868" fmla="*/ 769544 h 1948394"/>
                <a:gd name="connsiteX16-869" fmla="*/ 1403094 w 2516447"/>
                <a:gd name="connsiteY16-870" fmla="*/ 756600 h 1948394"/>
                <a:gd name="connsiteX17-871" fmla="*/ 1460751 w 2516447"/>
                <a:gd name="connsiteY17-872" fmla="*/ 700120 h 1948394"/>
                <a:gd name="connsiteX18-873" fmla="*/ 1478401 w 2516447"/>
                <a:gd name="connsiteY18-874" fmla="*/ 563626 h 1948394"/>
                <a:gd name="connsiteX19-875" fmla="*/ 1478401 w 2516447"/>
                <a:gd name="connsiteY19-876" fmla="*/ 457726 h 1948394"/>
                <a:gd name="connsiteX20-877" fmla="*/ 1457809 w 2516447"/>
                <a:gd name="connsiteY20-878" fmla="*/ 325938 h 1948394"/>
                <a:gd name="connsiteX21-879" fmla="*/ 1393680 w 2516447"/>
                <a:gd name="connsiteY21-880" fmla="*/ 294168 h 1948394"/>
                <a:gd name="connsiteX22-881" fmla="*/ 1326022 w 2516447"/>
                <a:gd name="connsiteY22-882" fmla="*/ 327703 h 1948394"/>
                <a:gd name="connsiteX23-883" fmla="*/ 1307783 w 2516447"/>
                <a:gd name="connsiteY23-884" fmla="*/ 470669 h 1948394"/>
                <a:gd name="connsiteX24-885" fmla="*/ 1307783 w 2516447"/>
                <a:gd name="connsiteY24-886" fmla="*/ 627167 h 1948394"/>
                <a:gd name="connsiteX25-887" fmla="*/ 832407 w 2516447"/>
                <a:gd name="connsiteY25-888" fmla="*/ 627167 h 1948394"/>
                <a:gd name="connsiteX26-889" fmla="*/ 832407 w 2516447"/>
                <a:gd name="connsiteY26-890" fmla="*/ 464786 h 1948394"/>
                <a:gd name="connsiteX27-891" fmla="*/ 957135 w 2516447"/>
                <a:gd name="connsiteY27-892" fmla="*/ 95899 h 1948394"/>
                <a:gd name="connsiteX28-893" fmla="*/ 1353673 w 2516447"/>
                <a:gd name="connsiteY28-894" fmla="*/ 0 h 1948394"/>
                <a:gd name="connsiteX29-895" fmla="*/ 1814929 w 2516447"/>
                <a:gd name="connsiteY29-896" fmla="*/ 132872 h 1948394"/>
                <a:gd name="connsiteX30-897" fmla="*/ 1936126 w 2516447"/>
                <a:gd name="connsiteY30-898" fmla="*/ 502090 h 1948394"/>
                <a:gd name="connsiteX31-899" fmla="*/ 1892589 w 2516447"/>
                <a:gd name="connsiteY31-900" fmla="*/ 733150 h 1948394"/>
                <a:gd name="connsiteX32-901" fmla="*/ 1739622 w 2516447"/>
                <a:gd name="connsiteY32-902" fmla="*/ 863089 h 1948394"/>
                <a:gd name="connsiteX33-903" fmla="*/ 1900826 w 2516447"/>
                <a:gd name="connsiteY33-904" fmla="*/ 982586 h 1948394"/>
                <a:gd name="connsiteX34-905" fmla="*/ 1953776 w 2516447"/>
                <a:gd name="connsiteY34-906" fmla="*/ 1371687 h 1948394"/>
                <a:gd name="connsiteX35-907" fmla="*/ 1902003 w 2516447"/>
                <a:gd name="connsiteY35-908" fmla="*/ 1724276 h 1948394"/>
                <a:gd name="connsiteX36-909" fmla="*/ 1723149 w 2516447"/>
                <a:gd name="connsiteY36-910" fmla="*/ 1914998 h 1948394"/>
                <a:gd name="connsiteX37-911" fmla="*/ 2516447 w 2516447"/>
                <a:gd name="connsiteY37-912" fmla="*/ 1948394 h 1948394"/>
                <a:gd name="connsiteX0-913" fmla="*/ 0 w 2516447"/>
                <a:gd name="connsiteY0-914" fmla="*/ 1908735 h 1948394"/>
                <a:gd name="connsiteX1-915" fmla="*/ 1042444 w 2516447"/>
                <a:gd name="connsiteY1-916" fmla="*/ 1904444 h 1948394"/>
                <a:gd name="connsiteX2-917" fmla="*/ 873002 w 2516447"/>
                <a:gd name="connsiteY2-918" fmla="*/ 1718530 h 1948394"/>
                <a:gd name="connsiteX3-919" fmla="*/ 832407 w 2516447"/>
                <a:gd name="connsiteY3-920" fmla="*/ 1336700 h 1948394"/>
                <a:gd name="connsiteX4-921" fmla="*/ 832407 w 2516447"/>
                <a:gd name="connsiteY4-922" fmla="*/ 1186086 h 1948394"/>
                <a:gd name="connsiteX5-923" fmla="*/ 1307783 w 2516447"/>
                <a:gd name="connsiteY5-924" fmla="*/ 1186086 h 1948394"/>
                <a:gd name="connsiteX6-925" fmla="*/ 1307783 w 2516447"/>
                <a:gd name="connsiteY6-926" fmla="*/ 1495551 h 1948394"/>
                <a:gd name="connsiteX7-927" fmla="*/ 1322492 w 2516447"/>
                <a:gd name="connsiteY7-928" fmla="*/ 1652636 h 1948394"/>
                <a:gd name="connsiteX8-929" fmla="*/ 1387797 w 2516447"/>
                <a:gd name="connsiteY8-930" fmla="*/ 1686172 h 1948394"/>
                <a:gd name="connsiteX9-931" fmla="*/ 1460751 w 2516447"/>
                <a:gd name="connsiteY9-932" fmla="*/ 1643811 h 1948394"/>
                <a:gd name="connsiteX10-933" fmla="*/ 1478401 w 2516447"/>
                <a:gd name="connsiteY10-934" fmla="*/ 1422597 h 1948394"/>
                <a:gd name="connsiteX11-935" fmla="*/ 1478401 w 2516447"/>
                <a:gd name="connsiteY11-936" fmla="*/ 1290810 h 1948394"/>
                <a:gd name="connsiteX12-937" fmla="*/ 1453691 w 2516447"/>
                <a:gd name="connsiteY12-938" fmla="*/ 1130782 h 1948394"/>
                <a:gd name="connsiteX13-939" fmla="*/ 1380737 w 2516447"/>
                <a:gd name="connsiteY13-940" fmla="*/ 1064300 h 1948394"/>
                <a:gd name="connsiteX14-941" fmla="*/ 1193646 w 2516447"/>
                <a:gd name="connsiteY14-942" fmla="*/ 1046062 h 1948394"/>
                <a:gd name="connsiteX15-943" fmla="*/ 1193646 w 2516447"/>
                <a:gd name="connsiteY15-944" fmla="*/ 769544 h 1948394"/>
                <a:gd name="connsiteX16-945" fmla="*/ 1403094 w 2516447"/>
                <a:gd name="connsiteY16-946" fmla="*/ 756600 h 1948394"/>
                <a:gd name="connsiteX17-947" fmla="*/ 1460751 w 2516447"/>
                <a:gd name="connsiteY17-948" fmla="*/ 700120 h 1948394"/>
                <a:gd name="connsiteX18-949" fmla="*/ 1478401 w 2516447"/>
                <a:gd name="connsiteY18-950" fmla="*/ 563626 h 1948394"/>
                <a:gd name="connsiteX19-951" fmla="*/ 1478401 w 2516447"/>
                <a:gd name="connsiteY19-952" fmla="*/ 457726 h 1948394"/>
                <a:gd name="connsiteX20-953" fmla="*/ 1457809 w 2516447"/>
                <a:gd name="connsiteY20-954" fmla="*/ 325938 h 1948394"/>
                <a:gd name="connsiteX21-955" fmla="*/ 1393680 w 2516447"/>
                <a:gd name="connsiteY21-956" fmla="*/ 294168 h 1948394"/>
                <a:gd name="connsiteX22-957" fmla="*/ 1326022 w 2516447"/>
                <a:gd name="connsiteY22-958" fmla="*/ 327703 h 1948394"/>
                <a:gd name="connsiteX23-959" fmla="*/ 1307783 w 2516447"/>
                <a:gd name="connsiteY23-960" fmla="*/ 470669 h 1948394"/>
                <a:gd name="connsiteX24-961" fmla="*/ 1307783 w 2516447"/>
                <a:gd name="connsiteY24-962" fmla="*/ 627167 h 1948394"/>
                <a:gd name="connsiteX25-963" fmla="*/ 832407 w 2516447"/>
                <a:gd name="connsiteY25-964" fmla="*/ 627167 h 1948394"/>
                <a:gd name="connsiteX26-965" fmla="*/ 832407 w 2516447"/>
                <a:gd name="connsiteY26-966" fmla="*/ 464786 h 1948394"/>
                <a:gd name="connsiteX27-967" fmla="*/ 957135 w 2516447"/>
                <a:gd name="connsiteY27-968" fmla="*/ 95899 h 1948394"/>
                <a:gd name="connsiteX28-969" fmla="*/ 1353673 w 2516447"/>
                <a:gd name="connsiteY28-970" fmla="*/ 0 h 1948394"/>
                <a:gd name="connsiteX29-971" fmla="*/ 1814929 w 2516447"/>
                <a:gd name="connsiteY29-972" fmla="*/ 132872 h 1948394"/>
                <a:gd name="connsiteX30-973" fmla="*/ 1936126 w 2516447"/>
                <a:gd name="connsiteY30-974" fmla="*/ 502090 h 1948394"/>
                <a:gd name="connsiteX31-975" fmla="*/ 1892589 w 2516447"/>
                <a:gd name="connsiteY31-976" fmla="*/ 733150 h 1948394"/>
                <a:gd name="connsiteX32-977" fmla="*/ 1739622 w 2516447"/>
                <a:gd name="connsiteY32-978" fmla="*/ 863089 h 1948394"/>
                <a:gd name="connsiteX33-979" fmla="*/ 1900826 w 2516447"/>
                <a:gd name="connsiteY33-980" fmla="*/ 982586 h 1948394"/>
                <a:gd name="connsiteX34-981" fmla="*/ 1953776 w 2516447"/>
                <a:gd name="connsiteY34-982" fmla="*/ 1371687 h 1948394"/>
                <a:gd name="connsiteX35-983" fmla="*/ 1902003 w 2516447"/>
                <a:gd name="connsiteY35-984" fmla="*/ 1724276 h 1948394"/>
                <a:gd name="connsiteX36-985" fmla="*/ 1723149 w 2516447"/>
                <a:gd name="connsiteY36-986" fmla="*/ 1914998 h 1948394"/>
                <a:gd name="connsiteX37-987" fmla="*/ 2516447 w 2516447"/>
                <a:gd name="connsiteY37-988" fmla="*/ 1948394 h 1948394"/>
                <a:gd name="connsiteX0-989" fmla="*/ 0 w 2516447"/>
                <a:gd name="connsiteY0-990" fmla="*/ 1908735 h 1948394"/>
                <a:gd name="connsiteX1-991" fmla="*/ 1042444 w 2516447"/>
                <a:gd name="connsiteY1-992" fmla="*/ 1904444 h 1948394"/>
                <a:gd name="connsiteX2-993" fmla="*/ 873002 w 2516447"/>
                <a:gd name="connsiteY2-994" fmla="*/ 1718530 h 1948394"/>
                <a:gd name="connsiteX3-995" fmla="*/ 832407 w 2516447"/>
                <a:gd name="connsiteY3-996" fmla="*/ 1336700 h 1948394"/>
                <a:gd name="connsiteX4-997" fmla="*/ 832407 w 2516447"/>
                <a:gd name="connsiteY4-998" fmla="*/ 1186086 h 1948394"/>
                <a:gd name="connsiteX5-999" fmla="*/ 1307783 w 2516447"/>
                <a:gd name="connsiteY5-1000" fmla="*/ 1186086 h 1948394"/>
                <a:gd name="connsiteX6-1001" fmla="*/ 1307783 w 2516447"/>
                <a:gd name="connsiteY6-1002" fmla="*/ 1495551 h 1948394"/>
                <a:gd name="connsiteX7-1003" fmla="*/ 1322492 w 2516447"/>
                <a:gd name="connsiteY7-1004" fmla="*/ 1652636 h 1948394"/>
                <a:gd name="connsiteX8-1005" fmla="*/ 1387797 w 2516447"/>
                <a:gd name="connsiteY8-1006" fmla="*/ 1686172 h 1948394"/>
                <a:gd name="connsiteX9-1007" fmla="*/ 1460751 w 2516447"/>
                <a:gd name="connsiteY9-1008" fmla="*/ 1643811 h 1948394"/>
                <a:gd name="connsiteX10-1009" fmla="*/ 1478401 w 2516447"/>
                <a:gd name="connsiteY10-1010" fmla="*/ 1422597 h 1948394"/>
                <a:gd name="connsiteX11-1011" fmla="*/ 1478401 w 2516447"/>
                <a:gd name="connsiteY11-1012" fmla="*/ 1290810 h 1948394"/>
                <a:gd name="connsiteX12-1013" fmla="*/ 1453691 w 2516447"/>
                <a:gd name="connsiteY12-1014" fmla="*/ 1130782 h 1948394"/>
                <a:gd name="connsiteX13-1015" fmla="*/ 1380737 w 2516447"/>
                <a:gd name="connsiteY13-1016" fmla="*/ 1064300 h 1948394"/>
                <a:gd name="connsiteX14-1017" fmla="*/ 1193646 w 2516447"/>
                <a:gd name="connsiteY14-1018" fmla="*/ 1046062 h 1948394"/>
                <a:gd name="connsiteX15-1019" fmla="*/ 1193646 w 2516447"/>
                <a:gd name="connsiteY15-1020" fmla="*/ 769544 h 1948394"/>
                <a:gd name="connsiteX16-1021" fmla="*/ 1403094 w 2516447"/>
                <a:gd name="connsiteY16-1022" fmla="*/ 756600 h 1948394"/>
                <a:gd name="connsiteX17-1023" fmla="*/ 1460751 w 2516447"/>
                <a:gd name="connsiteY17-1024" fmla="*/ 700120 h 1948394"/>
                <a:gd name="connsiteX18-1025" fmla="*/ 1478401 w 2516447"/>
                <a:gd name="connsiteY18-1026" fmla="*/ 563626 h 1948394"/>
                <a:gd name="connsiteX19-1027" fmla="*/ 1478401 w 2516447"/>
                <a:gd name="connsiteY19-1028" fmla="*/ 457726 h 1948394"/>
                <a:gd name="connsiteX20-1029" fmla="*/ 1457809 w 2516447"/>
                <a:gd name="connsiteY20-1030" fmla="*/ 325938 h 1948394"/>
                <a:gd name="connsiteX21-1031" fmla="*/ 1393680 w 2516447"/>
                <a:gd name="connsiteY21-1032" fmla="*/ 294168 h 1948394"/>
                <a:gd name="connsiteX22-1033" fmla="*/ 1326022 w 2516447"/>
                <a:gd name="connsiteY22-1034" fmla="*/ 327703 h 1948394"/>
                <a:gd name="connsiteX23-1035" fmla="*/ 1307783 w 2516447"/>
                <a:gd name="connsiteY23-1036" fmla="*/ 470669 h 1948394"/>
                <a:gd name="connsiteX24-1037" fmla="*/ 1307783 w 2516447"/>
                <a:gd name="connsiteY24-1038" fmla="*/ 627167 h 1948394"/>
                <a:gd name="connsiteX25-1039" fmla="*/ 832407 w 2516447"/>
                <a:gd name="connsiteY25-1040" fmla="*/ 627167 h 1948394"/>
                <a:gd name="connsiteX26-1041" fmla="*/ 832407 w 2516447"/>
                <a:gd name="connsiteY26-1042" fmla="*/ 464786 h 1948394"/>
                <a:gd name="connsiteX27-1043" fmla="*/ 957135 w 2516447"/>
                <a:gd name="connsiteY27-1044" fmla="*/ 95899 h 1948394"/>
                <a:gd name="connsiteX28-1045" fmla="*/ 1353673 w 2516447"/>
                <a:gd name="connsiteY28-1046" fmla="*/ 0 h 1948394"/>
                <a:gd name="connsiteX29-1047" fmla="*/ 1814929 w 2516447"/>
                <a:gd name="connsiteY29-1048" fmla="*/ 132872 h 1948394"/>
                <a:gd name="connsiteX30-1049" fmla="*/ 1936126 w 2516447"/>
                <a:gd name="connsiteY30-1050" fmla="*/ 502090 h 1948394"/>
                <a:gd name="connsiteX31-1051" fmla="*/ 1892589 w 2516447"/>
                <a:gd name="connsiteY31-1052" fmla="*/ 733150 h 1948394"/>
                <a:gd name="connsiteX32-1053" fmla="*/ 1739622 w 2516447"/>
                <a:gd name="connsiteY32-1054" fmla="*/ 863089 h 1948394"/>
                <a:gd name="connsiteX33-1055" fmla="*/ 1900826 w 2516447"/>
                <a:gd name="connsiteY33-1056" fmla="*/ 982586 h 1948394"/>
                <a:gd name="connsiteX34-1057" fmla="*/ 1953776 w 2516447"/>
                <a:gd name="connsiteY34-1058" fmla="*/ 1371687 h 1948394"/>
                <a:gd name="connsiteX35-1059" fmla="*/ 1902003 w 2516447"/>
                <a:gd name="connsiteY35-1060" fmla="*/ 1724276 h 1948394"/>
                <a:gd name="connsiteX36-1061" fmla="*/ 1723149 w 2516447"/>
                <a:gd name="connsiteY36-1062" fmla="*/ 1914998 h 1948394"/>
                <a:gd name="connsiteX37-1063" fmla="*/ 2516447 w 2516447"/>
                <a:gd name="connsiteY37-1064" fmla="*/ 1948394 h 1948394"/>
                <a:gd name="connsiteX0-1065" fmla="*/ 0 w 2523791"/>
                <a:gd name="connsiteY0-1066" fmla="*/ 1905063 h 1948394"/>
                <a:gd name="connsiteX1-1067" fmla="*/ 1049788 w 2523791"/>
                <a:gd name="connsiteY1-1068" fmla="*/ 1904444 h 1948394"/>
                <a:gd name="connsiteX2-1069" fmla="*/ 880346 w 2523791"/>
                <a:gd name="connsiteY2-1070" fmla="*/ 1718530 h 1948394"/>
                <a:gd name="connsiteX3-1071" fmla="*/ 839751 w 2523791"/>
                <a:gd name="connsiteY3-1072" fmla="*/ 1336700 h 1948394"/>
                <a:gd name="connsiteX4-1073" fmla="*/ 839751 w 2523791"/>
                <a:gd name="connsiteY4-1074" fmla="*/ 1186086 h 1948394"/>
                <a:gd name="connsiteX5-1075" fmla="*/ 1315127 w 2523791"/>
                <a:gd name="connsiteY5-1076" fmla="*/ 1186086 h 1948394"/>
                <a:gd name="connsiteX6-1077" fmla="*/ 1315127 w 2523791"/>
                <a:gd name="connsiteY6-1078" fmla="*/ 1495551 h 1948394"/>
                <a:gd name="connsiteX7-1079" fmla="*/ 1329836 w 2523791"/>
                <a:gd name="connsiteY7-1080" fmla="*/ 1652636 h 1948394"/>
                <a:gd name="connsiteX8-1081" fmla="*/ 1395141 w 2523791"/>
                <a:gd name="connsiteY8-1082" fmla="*/ 1686172 h 1948394"/>
                <a:gd name="connsiteX9-1083" fmla="*/ 1468095 w 2523791"/>
                <a:gd name="connsiteY9-1084" fmla="*/ 1643811 h 1948394"/>
                <a:gd name="connsiteX10-1085" fmla="*/ 1485745 w 2523791"/>
                <a:gd name="connsiteY10-1086" fmla="*/ 1422597 h 1948394"/>
                <a:gd name="connsiteX11-1087" fmla="*/ 1485745 w 2523791"/>
                <a:gd name="connsiteY11-1088" fmla="*/ 1290810 h 1948394"/>
                <a:gd name="connsiteX12-1089" fmla="*/ 1461035 w 2523791"/>
                <a:gd name="connsiteY12-1090" fmla="*/ 1130782 h 1948394"/>
                <a:gd name="connsiteX13-1091" fmla="*/ 1388081 w 2523791"/>
                <a:gd name="connsiteY13-1092" fmla="*/ 1064300 h 1948394"/>
                <a:gd name="connsiteX14-1093" fmla="*/ 1200990 w 2523791"/>
                <a:gd name="connsiteY14-1094" fmla="*/ 1046062 h 1948394"/>
                <a:gd name="connsiteX15-1095" fmla="*/ 1200990 w 2523791"/>
                <a:gd name="connsiteY15-1096" fmla="*/ 769544 h 1948394"/>
                <a:gd name="connsiteX16-1097" fmla="*/ 1410438 w 2523791"/>
                <a:gd name="connsiteY16-1098" fmla="*/ 756600 h 1948394"/>
                <a:gd name="connsiteX17-1099" fmla="*/ 1468095 w 2523791"/>
                <a:gd name="connsiteY17-1100" fmla="*/ 700120 h 1948394"/>
                <a:gd name="connsiteX18-1101" fmla="*/ 1485745 w 2523791"/>
                <a:gd name="connsiteY18-1102" fmla="*/ 563626 h 1948394"/>
                <a:gd name="connsiteX19-1103" fmla="*/ 1485745 w 2523791"/>
                <a:gd name="connsiteY19-1104" fmla="*/ 457726 h 1948394"/>
                <a:gd name="connsiteX20-1105" fmla="*/ 1465153 w 2523791"/>
                <a:gd name="connsiteY20-1106" fmla="*/ 325938 h 1948394"/>
                <a:gd name="connsiteX21-1107" fmla="*/ 1401024 w 2523791"/>
                <a:gd name="connsiteY21-1108" fmla="*/ 294168 h 1948394"/>
                <a:gd name="connsiteX22-1109" fmla="*/ 1333366 w 2523791"/>
                <a:gd name="connsiteY22-1110" fmla="*/ 327703 h 1948394"/>
                <a:gd name="connsiteX23-1111" fmla="*/ 1315127 w 2523791"/>
                <a:gd name="connsiteY23-1112" fmla="*/ 470669 h 1948394"/>
                <a:gd name="connsiteX24-1113" fmla="*/ 1315127 w 2523791"/>
                <a:gd name="connsiteY24-1114" fmla="*/ 627167 h 1948394"/>
                <a:gd name="connsiteX25-1115" fmla="*/ 839751 w 2523791"/>
                <a:gd name="connsiteY25-1116" fmla="*/ 627167 h 1948394"/>
                <a:gd name="connsiteX26-1117" fmla="*/ 839751 w 2523791"/>
                <a:gd name="connsiteY26-1118" fmla="*/ 464786 h 1948394"/>
                <a:gd name="connsiteX27-1119" fmla="*/ 964479 w 2523791"/>
                <a:gd name="connsiteY27-1120" fmla="*/ 95899 h 1948394"/>
                <a:gd name="connsiteX28-1121" fmla="*/ 1361017 w 2523791"/>
                <a:gd name="connsiteY28-1122" fmla="*/ 0 h 1948394"/>
                <a:gd name="connsiteX29-1123" fmla="*/ 1822273 w 2523791"/>
                <a:gd name="connsiteY29-1124" fmla="*/ 132872 h 1948394"/>
                <a:gd name="connsiteX30-1125" fmla="*/ 1943470 w 2523791"/>
                <a:gd name="connsiteY30-1126" fmla="*/ 502090 h 1948394"/>
                <a:gd name="connsiteX31-1127" fmla="*/ 1899933 w 2523791"/>
                <a:gd name="connsiteY31-1128" fmla="*/ 733150 h 1948394"/>
                <a:gd name="connsiteX32-1129" fmla="*/ 1746966 w 2523791"/>
                <a:gd name="connsiteY32-1130" fmla="*/ 863089 h 1948394"/>
                <a:gd name="connsiteX33-1131" fmla="*/ 1908170 w 2523791"/>
                <a:gd name="connsiteY33-1132" fmla="*/ 982586 h 1948394"/>
                <a:gd name="connsiteX34-1133" fmla="*/ 1961120 w 2523791"/>
                <a:gd name="connsiteY34-1134" fmla="*/ 1371687 h 1948394"/>
                <a:gd name="connsiteX35-1135" fmla="*/ 1909347 w 2523791"/>
                <a:gd name="connsiteY35-1136" fmla="*/ 1724276 h 1948394"/>
                <a:gd name="connsiteX36-1137" fmla="*/ 1730493 w 2523791"/>
                <a:gd name="connsiteY36-1138" fmla="*/ 1914998 h 1948394"/>
                <a:gd name="connsiteX37-1139" fmla="*/ 2523791 w 2523791"/>
                <a:gd name="connsiteY37-1140" fmla="*/ 1948394 h 1948394"/>
                <a:gd name="connsiteX0-1141" fmla="*/ 0 w 2523791"/>
                <a:gd name="connsiteY0-1142" fmla="*/ 1905063 h 1948394"/>
                <a:gd name="connsiteX1-1143" fmla="*/ 1049788 w 2523791"/>
                <a:gd name="connsiteY1-1144" fmla="*/ 1904444 h 1948394"/>
                <a:gd name="connsiteX2-1145" fmla="*/ 880346 w 2523791"/>
                <a:gd name="connsiteY2-1146" fmla="*/ 1718530 h 1948394"/>
                <a:gd name="connsiteX3-1147" fmla="*/ 839751 w 2523791"/>
                <a:gd name="connsiteY3-1148" fmla="*/ 1336700 h 1948394"/>
                <a:gd name="connsiteX4-1149" fmla="*/ 839751 w 2523791"/>
                <a:gd name="connsiteY4-1150" fmla="*/ 1186086 h 1948394"/>
                <a:gd name="connsiteX5-1151" fmla="*/ 1315127 w 2523791"/>
                <a:gd name="connsiteY5-1152" fmla="*/ 1186086 h 1948394"/>
                <a:gd name="connsiteX6-1153" fmla="*/ 1315127 w 2523791"/>
                <a:gd name="connsiteY6-1154" fmla="*/ 1495551 h 1948394"/>
                <a:gd name="connsiteX7-1155" fmla="*/ 1329836 w 2523791"/>
                <a:gd name="connsiteY7-1156" fmla="*/ 1652636 h 1948394"/>
                <a:gd name="connsiteX8-1157" fmla="*/ 1395141 w 2523791"/>
                <a:gd name="connsiteY8-1158" fmla="*/ 1686172 h 1948394"/>
                <a:gd name="connsiteX9-1159" fmla="*/ 1468095 w 2523791"/>
                <a:gd name="connsiteY9-1160" fmla="*/ 1643811 h 1948394"/>
                <a:gd name="connsiteX10-1161" fmla="*/ 1485745 w 2523791"/>
                <a:gd name="connsiteY10-1162" fmla="*/ 1422597 h 1948394"/>
                <a:gd name="connsiteX11-1163" fmla="*/ 1485745 w 2523791"/>
                <a:gd name="connsiteY11-1164" fmla="*/ 1290810 h 1948394"/>
                <a:gd name="connsiteX12-1165" fmla="*/ 1461035 w 2523791"/>
                <a:gd name="connsiteY12-1166" fmla="*/ 1130782 h 1948394"/>
                <a:gd name="connsiteX13-1167" fmla="*/ 1388081 w 2523791"/>
                <a:gd name="connsiteY13-1168" fmla="*/ 1064300 h 1948394"/>
                <a:gd name="connsiteX14-1169" fmla="*/ 1200990 w 2523791"/>
                <a:gd name="connsiteY14-1170" fmla="*/ 1046062 h 1948394"/>
                <a:gd name="connsiteX15-1171" fmla="*/ 1200990 w 2523791"/>
                <a:gd name="connsiteY15-1172" fmla="*/ 769544 h 1948394"/>
                <a:gd name="connsiteX16-1173" fmla="*/ 1410438 w 2523791"/>
                <a:gd name="connsiteY16-1174" fmla="*/ 756600 h 1948394"/>
                <a:gd name="connsiteX17-1175" fmla="*/ 1468095 w 2523791"/>
                <a:gd name="connsiteY17-1176" fmla="*/ 700120 h 1948394"/>
                <a:gd name="connsiteX18-1177" fmla="*/ 1485745 w 2523791"/>
                <a:gd name="connsiteY18-1178" fmla="*/ 563626 h 1948394"/>
                <a:gd name="connsiteX19-1179" fmla="*/ 1485745 w 2523791"/>
                <a:gd name="connsiteY19-1180" fmla="*/ 457726 h 1948394"/>
                <a:gd name="connsiteX20-1181" fmla="*/ 1465153 w 2523791"/>
                <a:gd name="connsiteY20-1182" fmla="*/ 325938 h 1948394"/>
                <a:gd name="connsiteX21-1183" fmla="*/ 1401024 w 2523791"/>
                <a:gd name="connsiteY21-1184" fmla="*/ 294168 h 1948394"/>
                <a:gd name="connsiteX22-1185" fmla="*/ 1333366 w 2523791"/>
                <a:gd name="connsiteY22-1186" fmla="*/ 327703 h 1948394"/>
                <a:gd name="connsiteX23-1187" fmla="*/ 1315127 w 2523791"/>
                <a:gd name="connsiteY23-1188" fmla="*/ 470669 h 1948394"/>
                <a:gd name="connsiteX24-1189" fmla="*/ 1315127 w 2523791"/>
                <a:gd name="connsiteY24-1190" fmla="*/ 627167 h 1948394"/>
                <a:gd name="connsiteX25-1191" fmla="*/ 839751 w 2523791"/>
                <a:gd name="connsiteY25-1192" fmla="*/ 627167 h 1948394"/>
                <a:gd name="connsiteX26-1193" fmla="*/ 839751 w 2523791"/>
                <a:gd name="connsiteY26-1194" fmla="*/ 464786 h 1948394"/>
                <a:gd name="connsiteX27-1195" fmla="*/ 964479 w 2523791"/>
                <a:gd name="connsiteY27-1196" fmla="*/ 95899 h 1948394"/>
                <a:gd name="connsiteX28-1197" fmla="*/ 1361017 w 2523791"/>
                <a:gd name="connsiteY28-1198" fmla="*/ 0 h 1948394"/>
                <a:gd name="connsiteX29-1199" fmla="*/ 1822273 w 2523791"/>
                <a:gd name="connsiteY29-1200" fmla="*/ 132872 h 1948394"/>
                <a:gd name="connsiteX30-1201" fmla="*/ 1943470 w 2523791"/>
                <a:gd name="connsiteY30-1202" fmla="*/ 502090 h 1948394"/>
                <a:gd name="connsiteX31-1203" fmla="*/ 1899933 w 2523791"/>
                <a:gd name="connsiteY31-1204" fmla="*/ 733150 h 1948394"/>
                <a:gd name="connsiteX32-1205" fmla="*/ 1746966 w 2523791"/>
                <a:gd name="connsiteY32-1206" fmla="*/ 863089 h 1948394"/>
                <a:gd name="connsiteX33-1207" fmla="*/ 1908170 w 2523791"/>
                <a:gd name="connsiteY33-1208" fmla="*/ 982586 h 1948394"/>
                <a:gd name="connsiteX34-1209" fmla="*/ 1961120 w 2523791"/>
                <a:gd name="connsiteY34-1210" fmla="*/ 1371687 h 1948394"/>
                <a:gd name="connsiteX35-1211" fmla="*/ 1909347 w 2523791"/>
                <a:gd name="connsiteY35-1212" fmla="*/ 1724276 h 1948394"/>
                <a:gd name="connsiteX36-1213" fmla="*/ 1730493 w 2523791"/>
                <a:gd name="connsiteY36-1214" fmla="*/ 1914998 h 1948394"/>
                <a:gd name="connsiteX37-1215" fmla="*/ 2523791 w 2523791"/>
                <a:gd name="connsiteY37-1216" fmla="*/ 1948394 h 1948394"/>
                <a:gd name="connsiteX0-1217" fmla="*/ 0 w 2523791"/>
                <a:gd name="connsiteY0-1218" fmla="*/ 1905063 h 1948394"/>
                <a:gd name="connsiteX1-1219" fmla="*/ 1049788 w 2523791"/>
                <a:gd name="connsiteY1-1220" fmla="*/ 1904444 h 1948394"/>
                <a:gd name="connsiteX2-1221" fmla="*/ 880346 w 2523791"/>
                <a:gd name="connsiteY2-1222" fmla="*/ 1718530 h 1948394"/>
                <a:gd name="connsiteX3-1223" fmla="*/ 839751 w 2523791"/>
                <a:gd name="connsiteY3-1224" fmla="*/ 1336700 h 1948394"/>
                <a:gd name="connsiteX4-1225" fmla="*/ 839751 w 2523791"/>
                <a:gd name="connsiteY4-1226" fmla="*/ 1186086 h 1948394"/>
                <a:gd name="connsiteX5-1227" fmla="*/ 1315127 w 2523791"/>
                <a:gd name="connsiteY5-1228" fmla="*/ 1186086 h 1948394"/>
                <a:gd name="connsiteX6-1229" fmla="*/ 1315127 w 2523791"/>
                <a:gd name="connsiteY6-1230" fmla="*/ 1495551 h 1948394"/>
                <a:gd name="connsiteX7-1231" fmla="*/ 1329836 w 2523791"/>
                <a:gd name="connsiteY7-1232" fmla="*/ 1652636 h 1948394"/>
                <a:gd name="connsiteX8-1233" fmla="*/ 1395141 w 2523791"/>
                <a:gd name="connsiteY8-1234" fmla="*/ 1686172 h 1948394"/>
                <a:gd name="connsiteX9-1235" fmla="*/ 1468095 w 2523791"/>
                <a:gd name="connsiteY9-1236" fmla="*/ 1643811 h 1948394"/>
                <a:gd name="connsiteX10-1237" fmla="*/ 1485745 w 2523791"/>
                <a:gd name="connsiteY10-1238" fmla="*/ 1422597 h 1948394"/>
                <a:gd name="connsiteX11-1239" fmla="*/ 1485745 w 2523791"/>
                <a:gd name="connsiteY11-1240" fmla="*/ 1290810 h 1948394"/>
                <a:gd name="connsiteX12-1241" fmla="*/ 1461035 w 2523791"/>
                <a:gd name="connsiteY12-1242" fmla="*/ 1130782 h 1948394"/>
                <a:gd name="connsiteX13-1243" fmla="*/ 1388081 w 2523791"/>
                <a:gd name="connsiteY13-1244" fmla="*/ 1064300 h 1948394"/>
                <a:gd name="connsiteX14-1245" fmla="*/ 1200990 w 2523791"/>
                <a:gd name="connsiteY14-1246" fmla="*/ 1046062 h 1948394"/>
                <a:gd name="connsiteX15-1247" fmla="*/ 1200990 w 2523791"/>
                <a:gd name="connsiteY15-1248" fmla="*/ 769544 h 1948394"/>
                <a:gd name="connsiteX16-1249" fmla="*/ 1410438 w 2523791"/>
                <a:gd name="connsiteY16-1250" fmla="*/ 756600 h 1948394"/>
                <a:gd name="connsiteX17-1251" fmla="*/ 1468095 w 2523791"/>
                <a:gd name="connsiteY17-1252" fmla="*/ 700120 h 1948394"/>
                <a:gd name="connsiteX18-1253" fmla="*/ 1485745 w 2523791"/>
                <a:gd name="connsiteY18-1254" fmla="*/ 563626 h 1948394"/>
                <a:gd name="connsiteX19-1255" fmla="*/ 1485745 w 2523791"/>
                <a:gd name="connsiteY19-1256" fmla="*/ 457726 h 1948394"/>
                <a:gd name="connsiteX20-1257" fmla="*/ 1465153 w 2523791"/>
                <a:gd name="connsiteY20-1258" fmla="*/ 325938 h 1948394"/>
                <a:gd name="connsiteX21-1259" fmla="*/ 1401024 w 2523791"/>
                <a:gd name="connsiteY21-1260" fmla="*/ 294168 h 1948394"/>
                <a:gd name="connsiteX22-1261" fmla="*/ 1333366 w 2523791"/>
                <a:gd name="connsiteY22-1262" fmla="*/ 327703 h 1948394"/>
                <a:gd name="connsiteX23-1263" fmla="*/ 1315127 w 2523791"/>
                <a:gd name="connsiteY23-1264" fmla="*/ 470669 h 1948394"/>
                <a:gd name="connsiteX24-1265" fmla="*/ 1315127 w 2523791"/>
                <a:gd name="connsiteY24-1266" fmla="*/ 627167 h 1948394"/>
                <a:gd name="connsiteX25-1267" fmla="*/ 839751 w 2523791"/>
                <a:gd name="connsiteY25-1268" fmla="*/ 627167 h 1948394"/>
                <a:gd name="connsiteX26-1269" fmla="*/ 839751 w 2523791"/>
                <a:gd name="connsiteY26-1270" fmla="*/ 464786 h 1948394"/>
                <a:gd name="connsiteX27-1271" fmla="*/ 964479 w 2523791"/>
                <a:gd name="connsiteY27-1272" fmla="*/ 95899 h 1948394"/>
                <a:gd name="connsiteX28-1273" fmla="*/ 1361017 w 2523791"/>
                <a:gd name="connsiteY28-1274" fmla="*/ 0 h 1948394"/>
                <a:gd name="connsiteX29-1275" fmla="*/ 1822273 w 2523791"/>
                <a:gd name="connsiteY29-1276" fmla="*/ 132872 h 1948394"/>
                <a:gd name="connsiteX30-1277" fmla="*/ 1943470 w 2523791"/>
                <a:gd name="connsiteY30-1278" fmla="*/ 502090 h 1948394"/>
                <a:gd name="connsiteX31-1279" fmla="*/ 1899933 w 2523791"/>
                <a:gd name="connsiteY31-1280" fmla="*/ 733150 h 1948394"/>
                <a:gd name="connsiteX32-1281" fmla="*/ 1746966 w 2523791"/>
                <a:gd name="connsiteY32-1282" fmla="*/ 863089 h 1948394"/>
                <a:gd name="connsiteX33-1283" fmla="*/ 1908170 w 2523791"/>
                <a:gd name="connsiteY33-1284" fmla="*/ 982586 h 1948394"/>
                <a:gd name="connsiteX34-1285" fmla="*/ 1961120 w 2523791"/>
                <a:gd name="connsiteY34-1286" fmla="*/ 1371687 h 1948394"/>
                <a:gd name="connsiteX35-1287" fmla="*/ 1909347 w 2523791"/>
                <a:gd name="connsiteY35-1288" fmla="*/ 1724276 h 1948394"/>
                <a:gd name="connsiteX36-1289" fmla="*/ 1730493 w 2523791"/>
                <a:gd name="connsiteY36-1290" fmla="*/ 1914998 h 1948394"/>
                <a:gd name="connsiteX37-1291" fmla="*/ 2523791 w 2523791"/>
                <a:gd name="connsiteY37-1292" fmla="*/ 1948394 h 1948394"/>
                <a:gd name="connsiteX0-1293" fmla="*/ 0 w 2523791"/>
                <a:gd name="connsiteY0-1294" fmla="*/ 1905063 h 1948394"/>
                <a:gd name="connsiteX1-1295" fmla="*/ 1049788 w 2523791"/>
                <a:gd name="connsiteY1-1296" fmla="*/ 1904444 h 1948394"/>
                <a:gd name="connsiteX2-1297" fmla="*/ 880346 w 2523791"/>
                <a:gd name="connsiteY2-1298" fmla="*/ 1718530 h 1948394"/>
                <a:gd name="connsiteX3-1299" fmla="*/ 839751 w 2523791"/>
                <a:gd name="connsiteY3-1300" fmla="*/ 1336700 h 1948394"/>
                <a:gd name="connsiteX4-1301" fmla="*/ 839751 w 2523791"/>
                <a:gd name="connsiteY4-1302" fmla="*/ 1186086 h 1948394"/>
                <a:gd name="connsiteX5-1303" fmla="*/ 1315127 w 2523791"/>
                <a:gd name="connsiteY5-1304" fmla="*/ 1186086 h 1948394"/>
                <a:gd name="connsiteX6-1305" fmla="*/ 1315127 w 2523791"/>
                <a:gd name="connsiteY6-1306" fmla="*/ 1495551 h 1948394"/>
                <a:gd name="connsiteX7-1307" fmla="*/ 1329836 w 2523791"/>
                <a:gd name="connsiteY7-1308" fmla="*/ 1652636 h 1948394"/>
                <a:gd name="connsiteX8-1309" fmla="*/ 1395141 w 2523791"/>
                <a:gd name="connsiteY8-1310" fmla="*/ 1686172 h 1948394"/>
                <a:gd name="connsiteX9-1311" fmla="*/ 1468095 w 2523791"/>
                <a:gd name="connsiteY9-1312" fmla="*/ 1643811 h 1948394"/>
                <a:gd name="connsiteX10-1313" fmla="*/ 1485745 w 2523791"/>
                <a:gd name="connsiteY10-1314" fmla="*/ 1422597 h 1948394"/>
                <a:gd name="connsiteX11-1315" fmla="*/ 1485745 w 2523791"/>
                <a:gd name="connsiteY11-1316" fmla="*/ 1290810 h 1948394"/>
                <a:gd name="connsiteX12-1317" fmla="*/ 1461035 w 2523791"/>
                <a:gd name="connsiteY12-1318" fmla="*/ 1130782 h 1948394"/>
                <a:gd name="connsiteX13-1319" fmla="*/ 1388081 w 2523791"/>
                <a:gd name="connsiteY13-1320" fmla="*/ 1064300 h 1948394"/>
                <a:gd name="connsiteX14-1321" fmla="*/ 1200990 w 2523791"/>
                <a:gd name="connsiteY14-1322" fmla="*/ 1046062 h 1948394"/>
                <a:gd name="connsiteX15-1323" fmla="*/ 1200990 w 2523791"/>
                <a:gd name="connsiteY15-1324" fmla="*/ 769544 h 1948394"/>
                <a:gd name="connsiteX16-1325" fmla="*/ 1410438 w 2523791"/>
                <a:gd name="connsiteY16-1326" fmla="*/ 756600 h 1948394"/>
                <a:gd name="connsiteX17-1327" fmla="*/ 1468095 w 2523791"/>
                <a:gd name="connsiteY17-1328" fmla="*/ 700120 h 1948394"/>
                <a:gd name="connsiteX18-1329" fmla="*/ 1485745 w 2523791"/>
                <a:gd name="connsiteY18-1330" fmla="*/ 563626 h 1948394"/>
                <a:gd name="connsiteX19-1331" fmla="*/ 1485745 w 2523791"/>
                <a:gd name="connsiteY19-1332" fmla="*/ 457726 h 1948394"/>
                <a:gd name="connsiteX20-1333" fmla="*/ 1465153 w 2523791"/>
                <a:gd name="connsiteY20-1334" fmla="*/ 325938 h 1948394"/>
                <a:gd name="connsiteX21-1335" fmla="*/ 1401024 w 2523791"/>
                <a:gd name="connsiteY21-1336" fmla="*/ 294168 h 1948394"/>
                <a:gd name="connsiteX22-1337" fmla="*/ 1333366 w 2523791"/>
                <a:gd name="connsiteY22-1338" fmla="*/ 327703 h 1948394"/>
                <a:gd name="connsiteX23-1339" fmla="*/ 1315127 w 2523791"/>
                <a:gd name="connsiteY23-1340" fmla="*/ 470669 h 1948394"/>
                <a:gd name="connsiteX24-1341" fmla="*/ 1315127 w 2523791"/>
                <a:gd name="connsiteY24-1342" fmla="*/ 627167 h 1948394"/>
                <a:gd name="connsiteX25-1343" fmla="*/ 839751 w 2523791"/>
                <a:gd name="connsiteY25-1344" fmla="*/ 627167 h 1948394"/>
                <a:gd name="connsiteX26-1345" fmla="*/ 839751 w 2523791"/>
                <a:gd name="connsiteY26-1346" fmla="*/ 464786 h 1948394"/>
                <a:gd name="connsiteX27-1347" fmla="*/ 964479 w 2523791"/>
                <a:gd name="connsiteY27-1348" fmla="*/ 95899 h 1948394"/>
                <a:gd name="connsiteX28-1349" fmla="*/ 1361017 w 2523791"/>
                <a:gd name="connsiteY28-1350" fmla="*/ 0 h 1948394"/>
                <a:gd name="connsiteX29-1351" fmla="*/ 1822273 w 2523791"/>
                <a:gd name="connsiteY29-1352" fmla="*/ 132872 h 1948394"/>
                <a:gd name="connsiteX30-1353" fmla="*/ 1943470 w 2523791"/>
                <a:gd name="connsiteY30-1354" fmla="*/ 502090 h 1948394"/>
                <a:gd name="connsiteX31-1355" fmla="*/ 1899933 w 2523791"/>
                <a:gd name="connsiteY31-1356" fmla="*/ 733150 h 1948394"/>
                <a:gd name="connsiteX32-1357" fmla="*/ 1746966 w 2523791"/>
                <a:gd name="connsiteY32-1358" fmla="*/ 863089 h 1948394"/>
                <a:gd name="connsiteX33-1359" fmla="*/ 1908170 w 2523791"/>
                <a:gd name="connsiteY33-1360" fmla="*/ 982586 h 1948394"/>
                <a:gd name="connsiteX34-1361" fmla="*/ 1961120 w 2523791"/>
                <a:gd name="connsiteY34-1362" fmla="*/ 1371687 h 1948394"/>
                <a:gd name="connsiteX35-1363" fmla="*/ 1909347 w 2523791"/>
                <a:gd name="connsiteY35-1364" fmla="*/ 1724276 h 1948394"/>
                <a:gd name="connsiteX36-1365" fmla="*/ 1730493 w 2523791"/>
                <a:gd name="connsiteY36-1366" fmla="*/ 1914998 h 1948394"/>
                <a:gd name="connsiteX37-1367" fmla="*/ 2523791 w 2523791"/>
                <a:gd name="connsiteY37-1368" fmla="*/ 1948394 h 1948394"/>
                <a:gd name="connsiteX0-1369" fmla="*/ 0 w 2542151"/>
                <a:gd name="connsiteY0-1370" fmla="*/ 1905063 h 1914998"/>
                <a:gd name="connsiteX1-1371" fmla="*/ 1049788 w 2542151"/>
                <a:gd name="connsiteY1-1372" fmla="*/ 1904444 h 1914998"/>
                <a:gd name="connsiteX2-1373" fmla="*/ 880346 w 2542151"/>
                <a:gd name="connsiteY2-1374" fmla="*/ 1718530 h 1914998"/>
                <a:gd name="connsiteX3-1375" fmla="*/ 839751 w 2542151"/>
                <a:gd name="connsiteY3-1376" fmla="*/ 1336700 h 1914998"/>
                <a:gd name="connsiteX4-1377" fmla="*/ 839751 w 2542151"/>
                <a:gd name="connsiteY4-1378" fmla="*/ 1186086 h 1914998"/>
                <a:gd name="connsiteX5-1379" fmla="*/ 1315127 w 2542151"/>
                <a:gd name="connsiteY5-1380" fmla="*/ 1186086 h 1914998"/>
                <a:gd name="connsiteX6-1381" fmla="*/ 1315127 w 2542151"/>
                <a:gd name="connsiteY6-1382" fmla="*/ 1495551 h 1914998"/>
                <a:gd name="connsiteX7-1383" fmla="*/ 1329836 w 2542151"/>
                <a:gd name="connsiteY7-1384" fmla="*/ 1652636 h 1914998"/>
                <a:gd name="connsiteX8-1385" fmla="*/ 1395141 w 2542151"/>
                <a:gd name="connsiteY8-1386" fmla="*/ 1686172 h 1914998"/>
                <a:gd name="connsiteX9-1387" fmla="*/ 1468095 w 2542151"/>
                <a:gd name="connsiteY9-1388" fmla="*/ 1643811 h 1914998"/>
                <a:gd name="connsiteX10-1389" fmla="*/ 1485745 w 2542151"/>
                <a:gd name="connsiteY10-1390" fmla="*/ 1422597 h 1914998"/>
                <a:gd name="connsiteX11-1391" fmla="*/ 1485745 w 2542151"/>
                <a:gd name="connsiteY11-1392" fmla="*/ 1290810 h 1914998"/>
                <a:gd name="connsiteX12-1393" fmla="*/ 1461035 w 2542151"/>
                <a:gd name="connsiteY12-1394" fmla="*/ 1130782 h 1914998"/>
                <a:gd name="connsiteX13-1395" fmla="*/ 1388081 w 2542151"/>
                <a:gd name="connsiteY13-1396" fmla="*/ 1064300 h 1914998"/>
                <a:gd name="connsiteX14-1397" fmla="*/ 1200990 w 2542151"/>
                <a:gd name="connsiteY14-1398" fmla="*/ 1046062 h 1914998"/>
                <a:gd name="connsiteX15-1399" fmla="*/ 1200990 w 2542151"/>
                <a:gd name="connsiteY15-1400" fmla="*/ 769544 h 1914998"/>
                <a:gd name="connsiteX16-1401" fmla="*/ 1410438 w 2542151"/>
                <a:gd name="connsiteY16-1402" fmla="*/ 756600 h 1914998"/>
                <a:gd name="connsiteX17-1403" fmla="*/ 1468095 w 2542151"/>
                <a:gd name="connsiteY17-1404" fmla="*/ 700120 h 1914998"/>
                <a:gd name="connsiteX18-1405" fmla="*/ 1485745 w 2542151"/>
                <a:gd name="connsiteY18-1406" fmla="*/ 563626 h 1914998"/>
                <a:gd name="connsiteX19-1407" fmla="*/ 1485745 w 2542151"/>
                <a:gd name="connsiteY19-1408" fmla="*/ 457726 h 1914998"/>
                <a:gd name="connsiteX20-1409" fmla="*/ 1465153 w 2542151"/>
                <a:gd name="connsiteY20-1410" fmla="*/ 325938 h 1914998"/>
                <a:gd name="connsiteX21-1411" fmla="*/ 1401024 w 2542151"/>
                <a:gd name="connsiteY21-1412" fmla="*/ 294168 h 1914998"/>
                <a:gd name="connsiteX22-1413" fmla="*/ 1333366 w 2542151"/>
                <a:gd name="connsiteY22-1414" fmla="*/ 327703 h 1914998"/>
                <a:gd name="connsiteX23-1415" fmla="*/ 1315127 w 2542151"/>
                <a:gd name="connsiteY23-1416" fmla="*/ 470669 h 1914998"/>
                <a:gd name="connsiteX24-1417" fmla="*/ 1315127 w 2542151"/>
                <a:gd name="connsiteY24-1418" fmla="*/ 627167 h 1914998"/>
                <a:gd name="connsiteX25-1419" fmla="*/ 839751 w 2542151"/>
                <a:gd name="connsiteY25-1420" fmla="*/ 627167 h 1914998"/>
                <a:gd name="connsiteX26-1421" fmla="*/ 839751 w 2542151"/>
                <a:gd name="connsiteY26-1422" fmla="*/ 464786 h 1914998"/>
                <a:gd name="connsiteX27-1423" fmla="*/ 964479 w 2542151"/>
                <a:gd name="connsiteY27-1424" fmla="*/ 95899 h 1914998"/>
                <a:gd name="connsiteX28-1425" fmla="*/ 1361017 w 2542151"/>
                <a:gd name="connsiteY28-1426" fmla="*/ 0 h 1914998"/>
                <a:gd name="connsiteX29-1427" fmla="*/ 1822273 w 2542151"/>
                <a:gd name="connsiteY29-1428" fmla="*/ 132872 h 1914998"/>
                <a:gd name="connsiteX30-1429" fmla="*/ 1943470 w 2542151"/>
                <a:gd name="connsiteY30-1430" fmla="*/ 502090 h 1914998"/>
                <a:gd name="connsiteX31-1431" fmla="*/ 1899933 w 2542151"/>
                <a:gd name="connsiteY31-1432" fmla="*/ 733150 h 1914998"/>
                <a:gd name="connsiteX32-1433" fmla="*/ 1746966 w 2542151"/>
                <a:gd name="connsiteY32-1434" fmla="*/ 863089 h 1914998"/>
                <a:gd name="connsiteX33-1435" fmla="*/ 1908170 w 2542151"/>
                <a:gd name="connsiteY33-1436" fmla="*/ 982586 h 1914998"/>
                <a:gd name="connsiteX34-1437" fmla="*/ 1961120 w 2542151"/>
                <a:gd name="connsiteY34-1438" fmla="*/ 1371687 h 1914998"/>
                <a:gd name="connsiteX35-1439" fmla="*/ 1909347 w 2542151"/>
                <a:gd name="connsiteY35-1440" fmla="*/ 1724276 h 1914998"/>
                <a:gd name="connsiteX36-1441" fmla="*/ 1730493 w 2542151"/>
                <a:gd name="connsiteY36-1442" fmla="*/ 1914998 h 1914998"/>
                <a:gd name="connsiteX37-1443" fmla="*/ 2542151 w 2542151"/>
                <a:gd name="connsiteY37-1444" fmla="*/ 1911674 h 1914998"/>
                <a:gd name="connsiteX0-1445" fmla="*/ 0 w 2542151"/>
                <a:gd name="connsiteY0-1446" fmla="*/ 1905063 h 1914998"/>
                <a:gd name="connsiteX1-1447" fmla="*/ 1049788 w 2542151"/>
                <a:gd name="connsiteY1-1448" fmla="*/ 1904444 h 1914998"/>
                <a:gd name="connsiteX2-1449" fmla="*/ 880346 w 2542151"/>
                <a:gd name="connsiteY2-1450" fmla="*/ 1718530 h 1914998"/>
                <a:gd name="connsiteX3-1451" fmla="*/ 839751 w 2542151"/>
                <a:gd name="connsiteY3-1452" fmla="*/ 1336700 h 1914998"/>
                <a:gd name="connsiteX4-1453" fmla="*/ 839751 w 2542151"/>
                <a:gd name="connsiteY4-1454" fmla="*/ 1186086 h 1914998"/>
                <a:gd name="connsiteX5-1455" fmla="*/ 1315127 w 2542151"/>
                <a:gd name="connsiteY5-1456" fmla="*/ 1186086 h 1914998"/>
                <a:gd name="connsiteX6-1457" fmla="*/ 1315127 w 2542151"/>
                <a:gd name="connsiteY6-1458" fmla="*/ 1495551 h 1914998"/>
                <a:gd name="connsiteX7-1459" fmla="*/ 1329836 w 2542151"/>
                <a:gd name="connsiteY7-1460" fmla="*/ 1652636 h 1914998"/>
                <a:gd name="connsiteX8-1461" fmla="*/ 1395141 w 2542151"/>
                <a:gd name="connsiteY8-1462" fmla="*/ 1686172 h 1914998"/>
                <a:gd name="connsiteX9-1463" fmla="*/ 1468095 w 2542151"/>
                <a:gd name="connsiteY9-1464" fmla="*/ 1643811 h 1914998"/>
                <a:gd name="connsiteX10-1465" fmla="*/ 1485745 w 2542151"/>
                <a:gd name="connsiteY10-1466" fmla="*/ 1422597 h 1914998"/>
                <a:gd name="connsiteX11-1467" fmla="*/ 1485745 w 2542151"/>
                <a:gd name="connsiteY11-1468" fmla="*/ 1290810 h 1914998"/>
                <a:gd name="connsiteX12-1469" fmla="*/ 1461035 w 2542151"/>
                <a:gd name="connsiteY12-1470" fmla="*/ 1130782 h 1914998"/>
                <a:gd name="connsiteX13-1471" fmla="*/ 1388081 w 2542151"/>
                <a:gd name="connsiteY13-1472" fmla="*/ 1064300 h 1914998"/>
                <a:gd name="connsiteX14-1473" fmla="*/ 1200990 w 2542151"/>
                <a:gd name="connsiteY14-1474" fmla="*/ 1046062 h 1914998"/>
                <a:gd name="connsiteX15-1475" fmla="*/ 1200990 w 2542151"/>
                <a:gd name="connsiteY15-1476" fmla="*/ 769544 h 1914998"/>
                <a:gd name="connsiteX16-1477" fmla="*/ 1410438 w 2542151"/>
                <a:gd name="connsiteY16-1478" fmla="*/ 756600 h 1914998"/>
                <a:gd name="connsiteX17-1479" fmla="*/ 1468095 w 2542151"/>
                <a:gd name="connsiteY17-1480" fmla="*/ 700120 h 1914998"/>
                <a:gd name="connsiteX18-1481" fmla="*/ 1485745 w 2542151"/>
                <a:gd name="connsiteY18-1482" fmla="*/ 563626 h 1914998"/>
                <a:gd name="connsiteX19-1483" fmla="*/ 1485745 w 2542151"/>
                <a:gd name="connsiteY19-1484" fmla="*/ 457726 h 1914998"/>
                <a:gd name="connsiteX20-1485" fmla="*/ 1465153 w 2542151"/>
                <a:gd name="connsiteY20-1486" fmla="*/ 325938 h 1914998"/>
                <a:gd name="connsiteX21-1487" fmla="*/ 1401024 w 2542151"/>
                <a:gd name="connsiteY21-1488" fmla="*/ 294168 h 1914998"/>
                <a:gd name="connsiteX22-1489" fmla="*/ 1333366 w 2542151"/>
                <a:gd name="connsiteY22-1490" fmla="*/ 327703 h 1914998"/>
                <a:gd name="connsiteX23-1491" fmla="*/ 1315127 w 2542151"/>
                <a:gd name="connsiteY23-1492" fmla="*/ 470669 h 1914998"/>
                <a:gd name="connsiteX24-1493" fmla="*/ 1315127 w 2542151"/>
                <a:gd name="connsiteY24-1494" fmla="*/ 627167 h 1914998"/>
                <a:gd name="connsiteX25-1495" fmla="*/ 839751 w 2542151"/>
                <a:gd name="connsiteY25-1496" fmla="*/ 627167 h 1914998"/>
                <a:gd name="connsiteX26-1497" fmla="*/ 839751 w 2542151"/>
                <a:gd name="connsiteY26-1498" fmla="*/ 464786 h 1914998"/>
                <a:gd name="connsiteX27-1499" fmla="*/ 964479 w 2542151"/>
                <a:gd name="connsiteY27-1500" fmla="*/ 95899 h 1914998"/>
                <a:gd name="connsiteX28-1501" fmla="*/ 1361017 w 2542151"/>
                <a:gd name="connsiteY28-1502" fmla="*/ 0 h 1914998"/>
                <a:gd name="connsiteX29-1503" fmla="*/ 1822273 w 2542151"/>
                <a:gd name="connsiteY29-1504" fmla="*/ 132872 h 1914998"/>
                <a:gd name="connsiteX30-1505" fmla="*/ 1943470 w 2542151"/>
                <a:gd name="connsiteY30-1506" fmla="*/ 502090 h 1914998"/>
                <a:gd name="connsiteX31-1507" fmla="*/ 1899933 w 2542151"/>
                <a:gd name="connsiteY31-1508" fmla="*/ 733150 h 1914998"/>
                <a:gd name="connsiteX32-1509" fmla="*/ 1746966 w 2542151"/>
                <a:gd name="connsiteY32-1510" fmla="*/ 863089 h 1914998"/>
                <a:gd name="connsiteX33-1511" fmla="*/ 1908170 w 2542151"/>
                <a:gd name="connsiteY33-1512" fmla="*/ 982586 h 1914998"/>
                <a:gd name="connsiteX34-1513" fmla="*/ 1961120 w 2542151"/>
                <a:gd name="connsiteY34-1514" fmla="*/ 1371687 h 1914998"/>
                <a:gd name="connsiteX35-1515" fmla="*/ 1909347 w 2542151"/>
                <a:gd name="connsiteY35-1516" fmla="*/ 1724276 h 1914998"/>
                <a:gd name="connsiteX36-1517" fmla="*/ 1730493 w 2542151"/>
                <a:gd name="connsiteY36-1518" fmla="*/ 1914998 h 1914998"/>
                <a:gd name="connsiteX37-1519" fmla="*/ 2542151 w 2542151"/>
                <a:gd name="connsiteY37-1520" fmla="*/ 1911674 h 1914998"/>
                <a:gd name="connsiteX0-1521" fmla="*/ 0 w 2542151"/>
                <a:gd name="connsiteY0-1522" fmla="*/ 1905063 h 1915032"/>
                <a:gd name="connsiteX1-1523" fmla="*/ 1049788 w 2542151"/>
                <a:gd name="connsiteY1-1524" fmla="*/ 1904444 h 1915032"/>
                <a:gd name="connsiteX2-1525" fmla="*/ 880346 w 2542151"/>
                <a:gd name="connsiteY2-1526" fmla="*/ 1718530 h 1915032"/>
                <a:gd name="connsiteX3-1527" fmla="*/ 839751 w 2542151"/>
                <a:gd name="connsiteY3-1528" fmla="*/ 1336700 h 1915032"/>
                <a:gd name="connsiteX4-1529" fmla="*/ 839751 w 2542151"/>
                <a:gd name="connsiteY4-1530" fmla="*/ 1186086 h 1915032"/>
                <a:gd name="connsiteX5-1531" fmla="*/ 1315127 w 2542151"/>
                <a:gd name="connsiteY5-1532" fmla="*/ 1186086 h 1915032"/>
                <a:gd name="connsiteX6-1533" fmla="*/ 1315127 w 2542151"/>
                <a:gd name="connsiteY6-1534" fmla="*/ 1495551 h 1915032"/>
                <a:gd name="connsiteX7-1535" fmla="*/ 1329836 w 2542151"/>
                <a:gd name="connsiteY7-1536" fmla="*/ 1652636 h 1915032"/>
                <a:gd name="connsiteX8-1537" fmla="*/ 1395141 w 2542151"/>
                <a:gd name="connsiteY8-1538" fmla="*/ 1686172 h 1915032"/>
                <a:gd name="connsiteX9-1539" fmla="*/ 1468095 w 2542151"/>
                <a:gd name="connsiteY9-1540" fmla="*/ 1643811 h 1915032"/>
                <a:gd name="connsiteX10-1541" fmla="*/ 1485745 w 2542151"/>
                <a:gd name="connsiteY10-1542" fmla="*/ 1422597 h 1915032"/>
                <a:gd name="connsiteX11-1543" fmla="*/ 1485745 w 2542151"/>
                <a:gd name="connsiteY11-1544" fmla="*/ 1290810 h 1915032"/>
                <a:gd name="connsiteX12-1545" fmla="*/ 1461035 w 2542151"/>
                <a:gd name="connsiteY12-1546" fmla="*/ 1130782 h 1915032"/>
                <a:gd name="connsiteX13-1547" fmla="*/ 1388081 w 2542151"/>
                <a:gd name="connsiteY13-1548" fmla="*/ 1064300 h 1915032"/>
                <a:gd name="connsiteX14-1549" fmla="*/ 1200990 w 2542151"/>
                <a:gd name="connsiteY14-1550" fmla="*/ 1046062 h 1915032"/>
                <a:gd name="connsiteX15-1551" fmla="*/ 1200990 w 2542151"/>
                <a:gd name="connsiteY15-1552" fmla="*/ 769544 h 1915032"/>
                <a:gd name="connsiteX16-1553" fmla="*/ 1410438 w 2542151"/>
                <a:gd name="connsiteY16-1554" fmla="*/ 756600 h 1915032"/>
                <a:gd name="connsiteX17-1555" fmla="*/ 1468095 w 2542151"/>
                <a:gd name="connsiteY17-1556" fmla="*/ 700120 h 1915032"/>
                <a:gd name="connsiteX18-1557" fmla="*/ 1485745 w 2542151"/>
                <a:gd name="connsiteY18-1558" fmla="*/ 563626 h 1915032"/>
                <a:gd name="connsiteX19-1559" fmla="*/ 1485745 w 2542151"/>
                <a:gd name="connsiteY19-1560" fmla="*/ 457726 h 1915032"/>
                <a:gd name="connsiteX20-1561" fmla="*/ 1465153 w 2542151"/>
                <a:gd name="connsiteY20-1562" fmla="*/ 325938 h 1915032"/>
                <a:gd name="connsiteX21-1563" fmla="*/ 1401024 w 2542151"/>
                <a:gd name="connsiteY21-1564" fmla="*/ 294168 h 1915032"/>
                <a:gd name="connsiteX22-1565" fmla="*/ 1333366 w 2542151"/>
                <a:gd name="connsiteY22-1566" fmla="*/ 327703 h 1915032"/>
                <a:gd name="connsiteX23-1567" fmla="*/ 1315127 w 2542151"/>
                <a:gd name="connsiteY23-1568" fmla="*/ 470669 h 1915032"/>
                <a:gd name="connsiteX24-1569" fmla="*/ 1315127 w 2542151"/>
                <a:gd name="connsiteY24-1570" fmla="*/ 627167 h 1915032"/>
                <a:gd name="connsiteX25-1571" fmla="*/ 839751 w 2542151"/>
                <a:gd name="connsiteY25-1572" fmla="*/ 627167 h 1915032"/>
                <a:gd name="connsiteX26-1573" fmla="*/ 839751 w 2542151"/>
                <a:gd name="connsiteY26-1574" fmla="*/ 464786 h 1915032"/>
                <a:gd name="connsiteX27-1575" fmla="*/ 964479 w 2542151"/>
                <a:gd name="connsiteY27-1576" fmla="*/ 95899 h 1915032"/>
                <a:gd name="connsiteX28-1577" fmla="*/ 1361017 w 2542151"/>
                <a:gd name="connsiteY28-1578" fmla="*/ 0 h 1915032"/>
                <a:gd name="connsiteX29-1579" fmla="*/ 1822273 w 2542151"/>
                <a:gd name="connsiteY29-1580" fmla="*/ 132872 h 1915032"/>
                <a:gd name="connsiteX30-1581" fmla="*/ 1943470 w 2542151"/>
                <a:gd name="connsiteY30-1582" fmla="*/ 502090 h 1915032"/>
                <a:gd name="connsiteX31-1583" fmla="*/ 1899933 w 2542151"/>
                <a:gd name="connsiteY31-1584" fmla="*/ 733150 h 1915032"/>
                <a:gd name="connsiteX32-1585" fmla="*/ 1746966 w 2542151"/>
                <a:gd name="connsiteY32-1586" fmla="*/ 863089 h 1915032"/>
                <a:gd name="connsiteX33-1587" fmla="*/ 1908170 w 2542151"/>
                <a:gd name="connsiteY33-1588" fmla="*/ 982586 h 1915032"/>
                <a:gd name="connsiteX34-1589" fmla="*/ 1961120 w 2542151"/>
                <a:gd name="connsiteY34-1590" fmla="*/ 1371687 h 1915032"/>
                <a:gd name="connsiteX35-1591" fmla="*/ 1909347 w 2542151"/>
                <a:gd name="connsiteY35-1592" fmla="*/ 1724276 h 1915032"/>
                <a:gd name="connsiteX36-1593" fmla="*/ 1730493 w 2542151"/>
                <a:gd name="connsiteY36-1594" fmla="*/ 1914998 h 1915032"/>
                <a:gd name="connsiteX37-1595" fmla="*/ 2542151 w 2542151"/>
                <a:gd name="connsiteY37-1596" fmla="*/ 1911674 h 1915032"/>
                <a:gd name="connsiteX0-1597" fmla="*/ 0 w 2549495"/>
                <a:gd name="connsiteY0-1598" fmla="*/ 1905063 h 1915347"/>
                <a:gd name="connsiteX1-1599" fmla="*/ 1049788 w 2549495"/>
                <a:gd name="connsiteY1-1600" fmla="*/ 1904444 h 1915347"/>
                <a:gd name="connsiteX2-1601" fmla="*/ 880346 w 2549495"/>
                <a:gd name="connsiteY2-1602" fmla="*/ 1718530 h 1915347"/>
                <a:gd name="connsiteX3-1603" fmla="*/ 839751 w 2549495"/>
                <a:gd name="connsiteY3-1604" fmla="*/ 1336700 h 1915347"/>
                <a:gd name="connsiteX4-1605" fmla="*/ 839751 w 2549495"/>
                <a:gd name="connsiteY4-1606" fmla="*/ 1186086 h 1915347"/>
                <a:gd name="connsiteX5-1607" fmla="*/ 1315127 w 2549495"/>
                <a:gd name="connsiteY5-1608" fmla="*/ 1186086 h 1915347"/>
                <a:gd name="connsiteX6-1609" fmla="*/ 1315127 w 2549495"/>
                <a:gd name="connsiteY6-1610" fmla="*/ 1495551 h 1915347"/>
                <a:gd name="connsiteX7-1611" fmla="*/ 1329836 w 2549495"/>
                <a:gd name="connsiteY7-1612" fmla="*/ 1652636 h 1915347"/>
                <a:gd name="connsiteX8-1613" fmla="*/ 1395141 w 2549495"/>
                <a:gd name="connsiteY8-1614" fmla="*/ 1686172 h 1915347"/>
                <a:gd name="connsiteX9-1615" fmla="*/ 1468095 w 2549495"/>
                <a:gd name="connsiteY9-1616" fmla="*/ 1643811 h 1915347"/>
                <a:gd name="connsiteX10-1617" fmla="*/ 1485745 w 2549495"/>
                <a:gd name="connsiteY10-1618" fmla="*/ 1422597 h 1915347"/>
                <a:gd name="connsiteX11-1619" fmla="*/ 1485745 w 2549495"/>
                <a:gd name="connsiteY11-1620" fmla="*/ 1290810 h 1915347"/>
                <a:gd name="connsiteX12-1621" fmla="*/ 1461035 w 2549495"/>
                <a:gd name="connsiteY12-1622" fmla="*/ 1130782 h 1915347"/>
                <a:gd name="connsiteX13-1623" fmla="*/ 1388081 w 2549495"/>
                <a:gd name="connsiteY13-1624" fmla="*/ 1064300 h 1915347"/>
                <a:gd name="connsiteX14-1625" fmla="*/ 1200990 w 2549495"/>
                <a:gd name="connsiteY14-1626" fmla="*/ 1046062 h 1915347"/>
                <a:gd name="connsiteX15-1627" fmla="*/ 1200990 w 2549495"/>
                <a:gd name="connsiteY15-1628" fmla="*/ 769544 h 1915347"/>
                <a:gd name="connsiteX16-1629" fmla="*/ 1410438 w 2549495"/>
                <a:gd name="connsiteY16-1630" fmla="*/ 756600 h 1915347"/>
                <a:gd name="connsiteX17-1631" fmla="*/ 1468095 w 2549495"/>
                <a:gd name="connsiteY17-1632" fmla="*/ 700120 h 1915347"/>
                <a:gd name="connsiteX18-1633" fmla="*/ 1485745 w 2549495"/>
                <a:gd name="connsiteY18-1634" fmla="*/ 563626 h 1915347"/>
                <a:gd name="connsiteX19-1635" fmla="*/ 1485745 w 2549495"/>
                <a:gd name="connsiteY19-1636" fmla="*/ 457726 h 1915347"/>
                <a:gd name="connsiteX20-1637" fmla="*/ 1465153 w 2549495"/>
                <a:gd name="connsiteY20-1638" fmla="*/ 325938 h 1915347"/>
                <a:gd name="connsiteX21-1639" fmla="*/ 1401024 w 2549495"/>
                <a:gd name="connsiteY21-1640" fmla="*/ 294168 h 1915347"/>
                <a:gd name="connsiteX22-1641" fmla="*/ 1333366 w 2549495"/>
                <a:gd name="connsiteY22-1642" fmla="*/ 327703 h 1915347"/>
                <a:gd name="connsiteX23-1643" fmla="*/ 1315127 w 2549495"/>
                <a:gd name="connsiteY23-1644" fmla="*/ 470669 h 1915347"/>
                <a:gd name="connsiteX24-1645" fmla="*/ 1315127 w 2549495"/>
                <a:gd name="connsiteY24-1646" fmla="*/ 627167 h 1915347"/>
                <a:gd name="connsiteX25-1647" fmla="*/ 839751 w 2549495"/>
                <a:gd name="connsiteY25-1648" fmla="*/ 627167 h 1915347"/>
                <a:gd name="connsiteX26-1649" fmla="*/ 839751 w 2549495"/>
                <a:gd name="connsiteY26-1650" fmla="*/ 464786 h 1915347"/>
                <a:gd name="connsiteX27-1651" fmla="*/ 964479 w 2549495"/>
                <a:gd name="connsiteY27-1652" fmla="*/ 95899 h 1915347"/>
                <a:gd name="connsiteX28-1653" fmla="*/ 1361017 w 2549495"/>
                <a:gd name="connsiteY28-1654" fmla="*/ 0 h 1915347"/>
                <a:gd name="connsiteX29-1655" fmla="*/ 1822273 w 2549495"/>
                <a:gd name="connsiteY29-1656" fmla="*/ 132872 h 1915347"/>
                <a:gd name="connsiteX30-1657" fmla="*/ 1943470 w 2549495"/>
                <a:gd name="connsiteY30-1658" fmla="*/ 502090 h 1915347"/>
                <a:gd name="connsiteX31-1659" fmla="*/ 1899933 w 2549495"/>
                <a:gd name="connsiteY31-1660" fmla="*/ 733150 h 1915347"/>
                <a:gd name="connsiteX32-1661" fmla="*/ 1746966 w 2549495"/>
                <a:gd name="connsiteY32-1662" fmla="*/ 863089 h 1915347"/>
                <a:gd name="connsiteX33-1663" fmla="*/ 1908170 w 2549495"/>
                <a:gd name="connsiteY33-1664" fmla="*/ 982586 h 1915347"/>
                <a:gd name="connsiteX34-1665" fmla="*/ 1961120 w 2549495"/>
                <a:gd name="connsiteY34-1666" fmla="*/ 1371687 h 1915347"/>
                <a:gd name="connsiteX35-1667" fmla="*/ 1909347 w 2549495"/>
                <a:gd name="connsiteY35-1668" fmla="*/ 1724276 h 1915347"/>
                <a:gd name="connsiteX36-1669" fmla="*/ 1730493 w 2549495"/>
                <a:gd name="connsiteY36-1670" fmla="*/ 1914998 h 1915347"/>
                <a:gd name="connsiteX37-1671" fmla="*/ 2549495 w 2549495"/>
                <a:gd name="connsiteY37-1672" fmla="*/ 1915347 h 1915347"/>
                <a:gd name="connsiteX0-1673" fmla="*/ 0 w 2549495"/>
                <a:gd name="connsiteY0-1674" fmla="*/ 1905063 h 1915347"/>
                <a:gd name="connsiteX1-1675" fmla="*/ 1049788 w 2549495"/>
                <a:gd name="connsiteY1-1676" fmla="*/ 1904444 h 1915347"/>
                <a:gd name="connsiteX2-1677" fmla="*/ 880346 w 2549495"/>
                <a:gd name="connsiteY2-1678" fmla="*/ 1718530 h 1915347"/>
                <a:gd name="connsiteX3-1679" fmla="*/ 839751 w 2549495"/>
                <a:gd name="connsiteY3-1680" fmla="*/ 1336700 h 1915347"/>
                <a:gd name="connsiteX4-1681" fmla="*/ 839751 w 2549495"/>
                <a:gd name="connsiteY4-1682" fmla="*/ 1186086 h 1915347"/>
                <a:gd name="connsiteX5-1683" fmla="*/ 1315127 w 2549495"/>
                <a:gd name="connsiteY5-1684" fmla="*/ 1186086 h 1915347"/>
                <a:gd name="connsiteX6-1685" fmla="*/ 1315127 w 2549495"/>
                <a:gd name="connsiteY6-1686" fmla="*/ 1495551 h 1915347"/>
                <a:gd name="connsiteX7-1687" fmla="*/ 1329836 w 2549495"/>
                <a:gd name="connsiteY7-1688" fmla="*/ 1652636 h 1915347"/>
                <a:gd name="connsiteX8-1689" fmla="*/ 1395141 w 2549495"/>
                <a:gd name="connsiteY8-1690" fmla="*/ 1686172 h 1915347"/>
                <a:gd name="connsiteX9-1691" fmla="*/ 1468095 w 2549495"/>
                <a:gd name="connsiteY9-1692" fmla="*/ 1643811 h 1915347"/>
                <a:gd name="connsiteX10-1693" fmla="*/ 1485745 w 2549495"/>
                <a:gd name="connsiteY10-1694" fmla="*/ 1422597 h 1915347"/>
                <a:gd name="connsiteX11-1695" fmla="*/ 1485745 w 2549495"/>
                <a:gd name="connsiteY11-1696" fmla="*/ 1290810 h 1915347"/>
                <a:gd name="connsiteX12-1697" fmla="*/ 1461035 w 2549495"/>
                <a:gd name="connsiteY12-1698" fmla="*/ 1130782 h 1915347"/>
                <a:gd name="connsiteX13-1699" fmla="*/ 1388081 w 2549495"/>
                <a:gd name="connsiteY13-1700" fmla="*/ 1064300 h 1915347"/>
                <a:gd name="connsiteX14-1701" fmla="*/ 1200990 w 2549495"/>
                <a:gd name="connsiteY14-1702" fmla="*/ 1046062 h 1915347"/>
                <a:gd name="connsiteX15-1703" fmla="*/ 1200990 w 2549495"/>
                <a:gd name="connsiteY15-1704" fmla="*/ 769544 h 1915347"/>
                <a:gd name="connsiteX16-1705" fmla="*/ 1410438 w 2549495"/>
                <a:gd name="connsiteY16-1706" fmla="*/ 756600 h 1915347"/>
                <a:gd name="connsiteX17-1707" fmla="*/ 1468095 w 2549495"/>
                <a:gd name="connsiteY17-1708" fmla="*/ 700120 h 1915347"/>
                <a:gd name="connsiteX18-1709" fmla="*/ 1485745 w 2549495"/>
                <a:gd name="connsiteY18-1710" fmla="*/ 563626 h 1915347"/>
                <a:gd name="connsiteX19-1711" fmla="*/ 1485745 w 2549495"/>
                <a:gd name="connsiteY19-1712" fmla="*/ 457726 h 1915347"/>
                <a:gd name="connsiteX20-1713" fmla="*/ 1465153 w 2549495"/>
                <a:gd name="connsiteY20-1714" fmla="*/ 325938 h 1915347"/>
                <a:gd name="connsiteX21-1715" fmla="*/ 1401024 w 2549495"/>
                <a:gd name="connsiteY21-1716" fmla="*/ 294168 h 1915347"/>
                <a:gd name="connsiteX22-1717" fmla="*/ 1333366 w 2549495"/>
                <a:gd name="connsiteY22-1718" fmla="*/ 327703 h 1915347"/>
                <a:gd name="connsiteX23-1719" fmla="*/ 1315127 w 2549495"/>
                <a:gd name="connsiteY23-1720" fmla="*/ 470669 h 1915347"/>
                <a:gd name="connsiteX24-1721" fmla="*/ 1315127 w 2549495"/>
                <a:gd name="connsiteY24-1722" fmla="*/ 627167 h 1915347"/>
                <a:gd name="connsiteX25-1723" fmla="*/ 839751 w 2549495"/>
                <a:gd name="connsiteY25-1724" fmla="*/ 627167 h 1915347"/>
                <a:gd name="connsiteX26-1725" fmla="*/ 839751 w 2549495"/>
                <a:gd name="connsiteY26-1726" fmla="*/ 464786 h 1915347"/>
                <a:gd name="connsiteX27-1727" fmla="*/ 964479 w 2549495"/>
                <a:gd name="connsiteY27-1728" fmla="*/ 95899 h 1915347"/>
                <a:gd name="connsiteX28-1729" fmla="*/ 1361017 w 2549495"/>
                <a:gd name="connsiteY28-1730" fmla="*/ 0 h 1915347"/>
                <a:gd name="connsiteX29-1731" fmla="*/ 1822273 w 2549495"/>
                <a:gd name="connsiteY29-1732" fmla="*/ 132872 h 1915347"/>
                <a:gd name="connsiteX30-1733" fmla="*/ 1943470 w 2549495"/>
                <a:gd name="connsiteY30-1734" fmla="*/ 502090 h 1915347"/>
                <a:gd name="connsiteX31-1735" fmla="*/ 1899933 w 2549495"/>
                <a:gd name="connsiteY31-1736" fmla="*/ 733150 h 1915347"/>
                <a:gd name="connsiteX32-1737" fmla="*/ 1746966 w 2549495"/>
                <a:gd name="connsiteY32-1738" fmla="*/ 863089 h 1915347"/>
                <a:gd name="connsiteX33-1739" fmla="*/ 1908170 w 2549495"/>
                <a:gd name="connsiteY33-1740" fmla="*/ 982586 h 1915347"/>
                <a:gd name="connsiteX34-1741" fmla="*/ 1961120 w 2549495"/>
                <a:gd name="connsiteY34-1742" fmla="*/ 1371687 h 1915347"/>
                <a:gd name="connsiteX35-1743" fmla="*/ 1909347 w 2549495"/>
                <a:gd name="connsiteY35-1744" fmla="*/ 1724276 h 1915347"/>
                <a:gd name="connsiteX36-1745" fmla="*/ 1730493 w 2549495"/>
                <a:gd name="connsiteY36-1746" fmla="*/ 1914998 h 1915347"/>
                <a:gd name="connsiteX37-1747" fmla="*/ 2549495 w 2549495"/>
                <a:gd name="connsiteY37-1748" fmla="*/ 1915347 h 1915347"/>
                <a:gd name="connsiteX0-1749" fmla="*/ 0 w 4146831"/>
                <a:gd name="connsiteY0-1750" fmla="*/ 1921587 h 1921587"/>
                <a:gd name="connsiteX1-1751" fmla="*/ 2647124 w 4146831"/>
                <a:gd name="connsiteY1-1752" fmla="*/ 1904444 h 1921587"/>
                <a:gd name="connsiteX2-1753" fmla="*/ 2477682 w 4146831"/>
                <a:gd name="connsiteY2-1754" fmla="*/ 1718530 h 1921587"/>
                <a:gd name="connsiteX3-1755" fmla="*/ 2437087 w 4146831"/>
                <a:gd name="connsiteY3-1756" fmla="*/ 1336700 h 1921587"/>
                <a:gd name="connsiteX4-1757" fmla="*/ 2437087 w 4146831"/>
                <a:gd name="connsiteY4-1758" fmla="*/ 1186086 h 1921587"/>
                <a:gd name="connsiteX5-1759" fmla="*/ 2912463 w 4146831"/>
                <a:gd name="connsiteY5-1760" fmla="*/ 1186086 h 1921587"/>
                <a:gd name="connsiteX6-1761" fmla="*/ 2912463 w 4146831"/>
                <a:gd name="connsiteY6-1762" fmla="*/ 1495551 h 1921587"/>
                <a:gd name="connsiteX7-1763" fmla="*/ 2927172 w 4146831"/>
                <a:gd name="connsiteY7-1764" fmla="*/ 1652636 h 1921587"/>
                <a:gd name="connsiteX8-1765" fmla="*/ 2992477 w 4146831"/>
                <a:gd name="connsiteY8-1766" fmla="*/ 1686172 h 1921587"/>
                <a:gd name="connsiteX9-1767" fmla="*/ 3065431 w 4146831"/>
                <a:gd name="connsiteY9-1768" fmla="*/ 1643811 h 1921587"/>
                <a:gd name="connsiteX10-1769" fmla="*/ 3083081 w 4146831"/>
                <a:gd name="connsiteY10-1770" fmla="*/ 1422597 h 1921587"/>
                <a:gd name="connsiteX11-1771" fmla="*/ 3083081 w 4146831"/>
                <a:gd name="connsiteY11-1772" fmla="*/ 1290810 h 1921587"/>
                <a:gd name="connsiteX12-1773" fmla="*/ 3058371 w 4146831"/>
                <a:gd name="connsiteY12-1774" fmla="*/ 1130782 h 1921587"/>
                <a:gd name="connsiteX13-1775" fmla="*/ 2985417 w 4146831"/>
                <a:gd name="connsiteY13-1776" fmla="*/ 1064300 h 1921587"/>
                <a:gd name="connsiteX14-1777" fmla="*/ 2798326 w 4146831"/>
                <a:gd name="connsiteY14-1778" fmla="*/ 1046062 h 1921587"/>
                <a:gd name="connsiteX15-1779" fmla="*/ 2798326 w 4146831"/>
                <a:gd name="connsiteY15-1780" fmla="*/ 769544 h 1921587"/>
                <a:gd name="connsiteX16-1781" fmla="*/ 3007774 w 4146831"/>
                <a:gd name="connsiteY16-1782" fmla="*/ 756600 h 1921587"/>
                <a:gd name="connsiteX17-1783" fmla="*/ 3065431 w 4146831"/>
                <a:gd name="connsiteY17-1784" fmla="*/ 700120 h 1921587"/>
                <a:gd name="connsiteX18-1785" fmla="*/ 3083081 w 4146831"/>
                <a:gd name="connsiteY18-1786" fmla="*/ 563626 h 1921587"/>
                <a:gd name="connsiteX19-1787" fmla="*/ 3083081 w 4146831"/>
                <a:gd name="connsiteY19-1788" fmla="*/ 457726 h 1921587"/>
                <a:gd name="connsiteX20-1789" fmla="*/ 3062489 w 4146831"/>
                <a:gd name="connsiteY20-1790" fmla="*/ 325938 h 1921587"/>
                <a:gd name="connsiteX21-1791" fmla="*/ 2998360 w 4146831"/>
                <a:gd name="connsiteY21-1792" fmla="*/ 294168 h 1921587"/>
                <a:gd name="connsiteX22-1793" fmla="*/ 2930702 w 4146831"/>
                <a:gd name="connsiteY22-1794" fmla="*/ 327703 h 1921587"/>
                <a:gd name="connsiteX23-1795" fmla="*/ 2912463 w 4146831"/>
                <a:gd name="connsiteY23-1796" fmla="*/ 470669 h 1921587"/>
                <a:gd name="connsiteX24-1797" fmla="*/ 2912463 w 4146831"/>
                <a:gd name="connsiteY24-1798" fmla="*/ 627167 h 1921587"/>
                <a:gd name="connsiteX25-1799" fmla="*/ 2437087 w 4146831"/>
                <a:gd name="connsiteY25-1800" fmla="*/ 627167 h 1921587"/>
                <a:gd name="connsiteX26-1801" fmla="*/ 2437087 w 4146831"/>
                <a:gd name="connsiteY26-1802" fmla="*/ 464786 h 1921587"/>
                <a:gd name="connsiteX27-1803" fmla="*/ 2561815 w 4146831"/>
                <a:gd name="connsiteY27-1804" fmla="*/ 95899 h 1921587"/>
                <a:gd name="connsiteX28-1805" fmla="*/ 2958353 w 4146831"/>
                <a:gd name="connsiteY28-1806" fmla="*/ 0 h 1921587"/>
                <a:gd name="connsiteX29-1807" fmla="*/ 3419609 w 4146831"/>
                <a:gd name="connsiteY29-1808" fmla="*/ 132872 h 1921587"/>
                <a:gd name="connsiteX30-1809" fmla="*/ 3540806 w 4146831"/>
                <a:gd name="connsiteY30-1810" fmla="*/ 502090 h 1921587"/>
                <a:gd name="connsiteX31-1811" fmla="*/ 3497269 w 4146831"/>
                <a:gd name="connsiteY31-1812" fmla="*/ 733150 h 1921587"/>
                <a:gd name="connsiteX32-1813" fmla="*/ 3344302 w 4146831"/>
                <a:gd name="connsiteY32-1814" fmla="*/ 863089 h 1921587"/>
                <a:gd name="connsiteX33-1815" fmla="*/ 3505506 w 4146831"/>
                <a:gd name="connsiteY33-1816" fmla="*/ 982586 h 1921587"/>
                <a:gd name="connsiteX34-1817" fmla="*/ 3558456 w 4146831"/>
                <a:gd name="connsiteY34-1818" fmla="*/ 1371687 h 1921587"/>
                <a:gd name="connsiteX35-1819" fmla="*/ 3506683 w 4146831"/>
                <a:gd name="connsiteY35-1820" fmla="*/ 1724276 h 1921587"/>
                <a:gd name="connsiteX36-1821" fmla="*/ 3327829 w 4146831"/>
                <a:gd name="connsiteY36-1822" fmla="*/ 1914998 h 1921587"/>
                <a:gd name="connsiteX37-1823" fmla="*/ 4146831 w 4146831"/>
                <a:gd name="connsiteY37-1824" fmla="*/ 1915347 h 1921587"/>
                <a:gd name="connsiteX0-1825" fmla="*/ 0 w 4389185"/>
                <a:gd name="connsiteY0-1826" fmla="*/ 1906899 h 1915347"/>
                <a:gd name="connsiteX1-1827" fmla="*/ 2889478 w 4389185"/>
                <a:gd name="connsiteY1-1828" fmla="*/ 1904444 h 1915347"/>
                <a:gd name="connsiteX2-1829" fmla="*/ 2720036 w 4389185"/>
                <a:gd name="connsiteY2-1830" fmla="*/ 1718530 h 1915347"/>
                <a:gd name="connsiteX3-1831" fmla="*/ 2679441 w 4389185"/>
                <a:gd name="connsiteY3-1832" fmla="*/ 1336700 h 1915347"/>
                <a:gd name="connsiteX4-1833" fmla="*/ 2679441 w 4389185"/>
                <a:gd name="connsiteY4-1834" fmla="*/ 1186086 h 1915347"/>
                <a:gd name="connsiteX5-1835" fmla="*/ 3154817 w 4389185"/>
                <a:gd name="connsiteY5-1836" fmla="*/ 1186086 h 1915347"/>
                <a:gd name="connsiteX6-1837" fmla="*/ 3154817 w 4389185"/>
                <a:gd name="connsiteY6-1838" fmla="*/ 1495551 h 1915347"/>
                <a:gd name="connsiteX7-1839" fmla="*/ 3169526 w 4389185"/>
                <a:gd name="connsiteY7-1840" fmla="*/ 1652636 h 1915347"/>
                <a:gd name="connsiteX8-1841" fmla="*/ 3234831 w 4389185"/>
                <a:gd name="connsiteY8-1842" fmla="*/ 1686172 h 1915347"/>
                <a:gd name="connsiteX9-1843" fmla="*/ 3307785 w 4389185"/>
                <a:gd name="connsiteY9-1844" fmla="*/ 1643811 h 1915347"/>
                <a:gd name="connsiteX10-1845" fmla="*/ 3325435 w 4389185"/>
                <a:gd name="connsiteY10-1846" fmla="*/ 1422597 h 1915347"/>
                <a:gd name="connsiteX11-1847" fmla="*/ 3325435 w 4389185"/>
                <a:gd name="connsiteY11-1848" fmla="*/ 1290810 h 1915347"/>
                <a:gd name="connsiteX12-1849" fmla="*/ 3300725 w 4389185"/>
                <a:gd name="connsiteY12-1850" fmla="*/ 1130782 h 1915347"/>
                <a:gd name="connsiteX13-1851" fmla="*/ 3227771 w 4389185"/>
                <a:gd name="connsiteY13-1852" fmla="*/ 1064300 h 1915347"/>
                <a:gd name="connsiteX14-1853" fmla="*/ 3040680 w 4389185"/>
                <a:gd name="connsiteY14-1854" fmla="*/ 1046062 h 1915347"/>
                <a:gd name="connsiteX15-1855" fmla="*/ 3040680 w 4389185"/>
                <a:gd name="connsiteY15-1856" fmla="*/ 769544 h 1915347"/>
                <a:gd name="connsiteX16-1857" fmla="*/ 3250128 w 4389185"/>
                <a:gd name="connsiteY16-1858" fmla="*/ 756600 h 1915347"/>
                <a:gd name="connsiteX17-1859" fmla="*/ 3307785 w 4389185"/>
                <a:gd name="connsiteY17-1860" fmla="*/ 700120 h 1915347"/>
                <a:gd name="connsiteX18-1861" fmla="*/ 3325435 w 4389185"/>
                <a:gd name="connsiteY18-1862" fmla="*/ 563626 h 1915347"/>
                <a:gd name="connsiteX19-1863" fmla="*/ 3325435 w 4389185"/>
                <a:gd name="connsiteY19-1864" fmla="*/ 457726 h 1915347"/>
                <a:gd name="connsiteX20-1865" fmla="*/ 3304843 w 4389185"/>
                <a:gd name="connsiteY20-1866" fmla="*/ 325938 h 1915347"/>
                <a:gd name="connsiteX21-1867" fmla="*/ 3240714 w 4389185"/>
                <a:gd name="connsiteY21-1868" fmla="*/ 294168 h 1915347"/>
                <a:gd name="connsiteX22-1869" fmla="*/ 3173056 w 4389185"/>
                <a:gd name="connsiteY22-1870" fmla="*/ 327703 h 1915347"/>
                <a:gd name="connsiteX23-1871" fmla="*/ 3154817 w 4389185"/>
                <a:gd name="connsiteY23-1872" fmla="*/ 470669 h 1915347"/>
                <a:gd name="connsiteX24-1873" fmla="*/ 3154817 w 4389185"/>
                <a:gd name="connsiteY24-1874" fmla="*/ 627167 h 1915347"/>
                <a:gd name="connsiteX25-1875" fmla="*/ 2679441 w 4389185"/>
                <a:gd name="connsiteY25-1876" fmla="*/ 627167 h 1915347"/>
                <a:gd name="connsiteX26-1877" fmla="*/ 2679441 w 4389185"/>
                <a:gd name="connsiteY26-1878" fmla="*/ 464786 h 1915347"/>
                <a:gd name="connsiteX27-1879" fmla="*/ 2804169 w 4389185"/>
                <a:gd name="connsiteY27-1880" fmla="*/ 95899 h 1915347"/>
                <a:gd name="connsiteX28-1881" fmla="*/ 3200707 w 4389185"/>
                <a:gd name="connsiteY28-1882" fmla="*/ 0 h 1915347"/>
                <a:gd name="connsiteX29-1883" fmla="*/ 3661963 w 4389185"/>
                <a:gd name="connsiteY29-1884" fmla="*/ 132872 h 1915347"/>
                <a:gd name="connsiteX30-1885" fmla="*/ 3783160 w 4389185"/>
                <a:gd name="connsiteY30-1886" fmla="*/ 502090 h 1915347"/>
                <a:gd name="connsiteX31-1887" fmla="*/ 3739623 w 4389185"/>
                <a:gd name="connsiteY31-1888" fmla="*/ 733150 h 1915347"/>
                <a:gd name="connsiteX32-1889" fmla="*/ 3586656 w 4389185"/>
                <a:gd name="connsiteY32-1890" fmla="*/ 863089 h 1915347"/>
                <a:gd name="connsiteX33-1891" fmla="*/ 3747860 w 4389185"/>
                <a:gd name="connsiteY33-1892" fmla="*/ 982586 h 1915347"/>
                <a:gd name="connsiteX34-1893" fmla="*/ 3800810 w 4389185"/>
                <a:gd name="connsiteY34-1894" fmla="*/ 1371687 h 1915347"/>
                <a:gd name="connsiteX35-1895" fmla="*/ 3749037 w 4389185"/>
                <a:gd name="connsiteY35-1896" fmla="*/ 1724276 h 1915347"/>
                <a:gd name="connsiteX36-1897" fmla="*/ 3570183 w 4389185"/>
                <a:gd name="connsiteY36-1898" fmla="*/ 1914998 h 1915347"/>
                <a:gd name="connsiteX37-1899" fmla="*/ 4389185 w 4389185"/>
                <a:gd name="connsiteY37-1900" fmla="*/ 1915347 h 19153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Lst>
              <a:rect l="l" t="t" r="r" b="b"/>
              <a:pathLst>
                <a:path w="4389185" h="1915347">
                  <a:moveTo>
                    <a:pt x="0" y="1906899"/>
                  </a:moveTo>
                  <a:lnTo>
                    <a:pt x="2889478" y="1904444"/>
                  </a:lnTo>
                  <a:cubicBezTo>
                    <a:pt x="2851376" y="1865399"/>
                    <a:pt x="2747100" y="1791876"/>
                    <a:pt x="2720036" y="1718530"/>
                  </a:cubicBezTo>
                  <a:cubicBezTo>
                    <a:pt x="2692973" y="1645184"/>
                    <a:pt x="2679441" y="1517907"/>
                    <a:pt x="2679441" y="1336700"/>
                  </a:cubicBezTo>
                  <a:lnTo>
                    <a:pt x="2679441" y="1186086"/>
                  </a:lnTo>
                  <a:lnTo>
                    <a:pt x="3154817" y="1186086"/>
                  </a:lnTo>
                  <a:lnTo>
                    <a:pt x="3154817" y="1495551"/>
                  </a:lnTo>
                  <a:cubicBezTo>
                    <a:pt x="3154817" y="1577918"/>
                    <a:pt x="3159720" y="1630280"/>
                    <a:pt x="3169526" y="1652636"/>
                  </a:cubicBezTo>
                  <a:cubicBezTo>
                    <a:pt x="3179331" y="1674993"/>
                    <a:pt x="3201100" y="1686172"/>
                    <a:pt x="3234831" y="1686172"/>
                  </a:cubicBezTo>
                  <a:cubicBezTo>
                    <a:pt x="3271700" y="1686172"/>
                    <a:pt x="3296018" y="1672052"/>
                    <a:pt x="3307785" y="1643811"/>
                  </a:cubicBezTo>
                  <a:cubicBezTo>
                    <a:pt x="3319551" y="1615571"/>
                    <a:pt x="3325435" y="1541833"/>
                    <a:pt x="3325435" y="1422597"/>
                  </a:cubicBezTo>
                  <a:lnTo>
                    <a:pt x="3325435" y="1290810"/>
                  </a:lnTo>
                  <a:cubicBezTo>
                    <a:pt x="3325435" y="1217856"/>
                    <a:pt x="3317198" y="1164514"/>
                    <a:pt x="3300725" y="1130782"/>
                  </a:cubicBezTo>
                  <a:cubicBezTo>
                    <a:pt x="3284251" y="1097051"/>
                    <a:pt x="3259933" y="1074890"/>
                    <a:pt x="3227771" y="1064300"/>
                  </a:cubicBezTo>
                  <a:cubicBezTo>
                    <a:pt x="3195609" y="1053710"/>
                    <a:pt x="3133245" y="1047631"/>
                    <a:pt x="3040680" y="1046062"/>
                  </a:cubicBezTo>
                  <a:lnTo>
                    <a:pt x="3040680" y="769544"/>
                  </a:lnTo>
                  <a:cubicBezTo>
                    <a:pt x="3153641" y="769544"/>
                    <a:pt x="3223456" y="765229"/>
                    <a:pt x="3250128" y="756600"/>
                  </a:cubicBezTo>
                  <a:cubicBezTo>
                    <a:pt x="3276799" y="747971"/>
                    <a:pt x="3296018" y="729145"/>
                    <a:pt x="3307785" y="700120"/>
                  </a:cubicBezTo>
                  <a:cubicBezTo>
                    <a:pt x="3319551" y="671096"/>
                    <a:pt x="3325435" y="625598"/>
                    <a:pt x="3325435" y="563626"/>
                  </a:cubicBezTo>
                  <a:lnTo>
                    <a:pt x="3325435" y="457726"/>
                  </a:lnTo>
                  <a:cubicBezTo>
                    <a:pt x="3325435" y="391048"/>
                    <a:pt x="3318571" y="347118"/>
                    <a:pt x="3304843" y="325938"/>
                  </a:cubicBezTo>
                  <a:cubicBezTo>
                    <a:pt x="3291115" y="304758"/>
                    <a:pt x="3269739" y="294168"/>
                    <a:pt x="3240714" y="294168"/>
                  </a:cubicBezTo>
                  <a:cubicBezTo>
                    <a:pt x="3207767" y="294168"/>
                    <a:pt x="3185215" y="305347"/>
                    <a:pt x="3173056" y="327703"/>
                  </a:cubicBezTo>
                  <a:cubicBezTo>
                    <a:pt x="3160897" y="350060"/>
                    <a:pt x="3154817" y="397715"/>
                    <a:pt x="3154817" y="470669"/>
                  </a:cubicBezTo>
                  <a:lnTo>
                    <a:pt x="3154817" y="627167"/>
                  </a:lnTo>
                  <a:lnTo>
                    <a:pt x="2679441" y="627167"/>
                  </a:lnTo>
                  <a:lnTo>
                    <a:pt x="2679441" y="464786"/>
                  </a:lnTo>
                  <a:cubicBezTo>
                    <a:pt x="2679441" y="282794"/>
                    <a:pt x="2721017" y="159831"/>
                    <a:pt x="2804169" y="95899"/>
                  </a:cubicBezTo>
                  <a:cubicBezTo>
                    <a:pt x="2887320" y="31966"/>
                    <a:pt x="3019500" y="0"/>
                    <a:pt x="3200707" y="0"/>
                  </a:cubicBezTo>
                  <a:cubicBezTo>
                    <a:pt x="3427413" y="0"/>
                    <a:pt x="3581165" y="44291"/>
                    <a:pt x="3661963" y="132872"/>
                  </a:cubicBezTo>
                  <a:cubicBezTo>
                    <a:pt x="3742761" y="221453"/>
                    <a:pt x="3783160" y="344526"/>
                    <a:pt x="3783160" y="502090"/>
                  </a:cubicBezTo>
                  <a:cubicBezTo>
                    <a:pt x="3783160" y="608701"/>
                    <a:pt x="3768648" y="685721"/>
                    <a:pt x="3739623" y="733150"/>
                  </a:cubicBezTo>
                  <a:cubicBezTo>
                    <a:pt x="3710599" y="780578"/>
                    <a:pt x="3659610" y="823891"/>
                    <a:pt x="3586656" y="863089"/>
                  </a:cubicBezTo>
                  <a:cubicBezTo>
                    <a:pt x="3658825" y="887419"/>
                    <a:pt x="3712560" y="927252"/>
                    <a:pt x="3747860" y="982586"/>
                  </a:cubicBezTo>
                  <a:cubicBezTo>
                    <a:pt x="3783160" y="1037920"/>
                    <a:pt x="3800810" y="1167621"/>
                    <a:pt x="3800810" y="1371687"/>
                  </a:cubicBezTo>
                  <a:cubicBezTo>
                    <a:pt x="3800810" y="1523160"/>
                    <a:pt x="3783552" y="1640689"/>
                    <a:pt x="3749037" y="1724276"/>
                  </a:cubicBezTo>
                  <a:cubicBezTo>
                    <a:pt x="3714521" y="1807862"/>
                    <a:pt x="3647705" y="1851940"/>
                    <a:pt x="3570183" y="1914998"/>
                  </a:cubicBezTo>
                  <a:lnTo>
                    <a:pt x="4389185" y="1915347"/>
                  </a:lnTo>
                </a:path>
              </a:pathLst>
            </a:custGeom>
            <a:noFill/>
            <a:ln w="38100">
              <a:solidFill>
                <a:schemeClr val="accent3"/>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11800" dirty="0">
                <a:latin typeface="Impact" panose="020B0806030902050204" pitchFamily="34" charset="0"/>
              </a:endParaRPr>
            </a:p>
          </p:txBody>
        </p:sp>
        <p:grpSp>
          <p:nvGrpSpPr>
            <p:cNvPr id="14" name="组合 92"/>
            <p:cNvGrpSpPr/>
            <p:nvPr/>
          </p:nvGrpSpPr>
          <p:grpSpPr>
            <a:xfrm>
              <a:off x="1490077" y="5718137"/>
              <a:ext cx="216261" cy="216261"/>
              <a:chOff x="2218721" y="3717673"/>
              <a:chExt cx="248226" cy="248226"/>
            </a:xfrm>
          </p:grpSpPr>
          <p:sp>
            <p:nvSpPr>
              <p:cNvPr id="97" name="椭圆 96"/>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93"/>
            <p:cNvGrpSpPr/>
            <p:nvPr/>
          </p:nvGrpSpPr>
          <p:grpSpPr>
            <a:xfrm>
              <a:off x="5394180" y="5718136"/>
              <a:ext cx="216261" cy="216261"/>
              <a:chOff x="2218721" y="3717673"/>
              <a:chExt cx="248226" cy="248226"/>
            </a:xfrm>
          </p:grpSpPr>
          <p:sp>
            <p:nvSpPr>
              <p:cNvPr id="95" name="椭圆 94"/>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9" name="文本框 61"/>
          <p:cNvSpPr txBox="1"/>
          <p:nvPr/>
        </p:nvSpPr>
        <p:spPr>
          <a:xfrm>
            <a:off x="1293894" y="3707021"/>
            <a:ext cx="1585918" cy="484738"/>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99"/>
          <p:cNvGrpSpPr/>
          <p:nvPr/>
        </p:nvGrpSpPr>
        <p:grpSpPr>
          <a:xfrm>
            <a:off x="1356904" y="3190872"/>
            <a:ext cx="1081446" cy="492013"/>
            <a:chOff x="4806096" y="2627316"/>
            <a:chExt cx="1442304" cy="655815"/>
          </a:xfrm>
          <a:solidFill>
            <a:schemeClr val="accent3"/>
          </a:solidFill>
        </p:grpSpPr>
        <p:sp>
          <p:nvSpPr>
            <p:cNvPr id="101" name="矩形 100"/>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02" name="图片 10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103" name="文本框 65"/>
            <p:cNvSpPr txBox="1"/>
            <p:nvPr/>
          </p:nvSpPr>
          <p:spPr>
            <a:xfrm>
              <a:off x="4901582"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7" name="组合 103"/>
          <p:cNvGrpSpPr/>
          <p:nvPr/>
        </p:nvGrpSpPr>
        <p:grpSpPr>
          <a:xfrm>
            <a:off x="4665248" y="3095622"/>
            <a:ext cx="3327899" cy="1367716"/>
            <a:chOff x="6221950" y="4126221"/>
            <a:chExt cx="4438354" cy="1823059"/>
          </a:xfrm>
        </p:grpSpPr>
        <p:sp>
          <p:nvSpPr>
            <p:cNvPr id="105" name="直角三角形 104"/>
            <p:cNvSpPr/>
            <p:nvPr/>
          </p:nvSpPr>
          <p:spPr>
            <a:xfrm flipH="1">
              <a:off x="9167261" y="4523378"/>
              <a:ext cx="197666" cy="712822"/>
            </a:xfrm>
            <a:prstGeom prst="rtTriangle">
              <a:avLst/>
            </a:prstGeom>
            <a:noFill/>
            <a:ln w="38100">
              <a:solidFill>
                <a:schemeClr val="accent4"/>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05"/>
            <p:cNvGrpSpPr/>
            <p:nvPr/>
          </p:nvGrpSpPr>
          <p:grpSpPr>
            <a:xfrm>
              <a:off x="6221950" y="4126221"/>
              <a:ext cx="4438354" cy="1823059"/>
              <a:chOff x="6221950" y="4126221"/>
              <a:chExt cx="4438354" cy="1823059"/>
            </a:xfrm>
          </p:grpSpPr>
          <p:sp>
            <p:nvSpPr>
              <p:cNvPr id="107" name="文本框 69"/>
              <p:cNvSpPr txBox="1"/>
              <p:nvPr/>
            </p:nvSpPr>
            <p:spPr>
              <a:xfrm>
                <a:off x="6401266" y="4126221"/>
                <a:ext cx="4136390" cy="1709572"/>
              </a:xfrm>
              <a:custGeom>
                <a:avLst/>
                <a:gdLst>
                  <a:gd name="connsiteX0" fmla="*/ 368349 w 1054387"/>
                  <a:gd name="connsiteY0" fmla="*/ 0 h 1708761"/>
                  <a:gd name="connsiteX1" fmla="*/ 933011 w 1054387"/>
                  <a:gd name="connsiteY1" fmla="*/ 0 h 1708761"/>
                  <a:gd name="connsiteX2" fmla="*/ 933011 w 1054387"/>
                  <a:gd name="connsiteY2" fmla="*/ 1116658 h 1708761"/>
                  <a:gd name="connsiteX3" fmla="*/ 1054387 w 1054387"/>
                  <a:gd name="connsiteY3" fmla="*/ 1116658 h 1708761"/>
                  <a:gd name="connsiteX4" fmla="*/ 1054387 w 1054387"/>
                  <a:gd name="connsiteY4" fmla="*/ 1407960 h 1708761"/>
                  <a:gd name="connsiteX5" fmla="*/ 933011 w 1054387"/>
                  <a:gd name="connsiteY5" fmla="*/ 1407960 h 1708761"/>
                  <a:gd name="connsiteX6" fmla="*/ 933011 w 1054387"/>
                  <a:gd name="connsiteY6" fmla="*/ 1708761 h 1708761"/>
                  <a:gd name="connsiteX7" fmla="*/ 506613 w 1054387"/>
                  <a:gd name="connsiteY7" fmla="*/ 1708761 h 1708761"/>
                  <a:gd name="connsiteX8" fmla="*/ 506613 w 1054387"/>
                  <a:gd name="connsiteY8" fmla="*/ 1407960 h 1708761"/>
                  <a:gd name="connsiteX9" fmla="*/ 0 w 1054387"/>
                  <a:gd name="connsiteY9" fmla="*/ 1407960 h 1708761"/>
                  <a:gd name="connsiteX10" fmla="*/ 0 w 1054387"/>
                  <a:gd name="connsiteY10" fmla="*/ 1116658 h 1708761"/>
                  <a:gd name="connsiteX0-1" fmla="*/ 933011 w 1054387"/>
                  <a:gd name="connsiteY0-2" fmla="*/ 1708761 h 1800201"/>
                  <a:gd name="connsiteX1-3" fmla="*/ 506613 w 1054387"/>
                  <a:gd name="connsiteY1-4" fmla="*/ 1708761 h 1800201"/>
                  <a:gd name="connsiteX2-5" fmla="*/ 506613 w 1054387"/>
                  <a:gd name="connsiteY2-6" fmla="*/ 1407960 h 1800201"/>
                  <a:gd name="connsiteX3-7" fmla="*/ 0 w 1054387"/>
                  <a:gd name="connsiteY3-8" fmla="*/ 1407960 h 1800201"/>
                  <a:gd name="connsiteX4-9" fmla="*/ 0 w 1054387"/>
                  <a:gd name="connsiteY4-10" fmla="*/ 1116658 h 1800201"/>
                  <a:gd name="connsiteX5-11" fmla="*/ 368349 w 1054387"/>
                  <a:gd name="connsiteY5-12" fmla="*/ 0 h 1800201"/>
                  <a:gd name="connsiteX6-13" fmla="*/ 933011 w 1054387"/>
                  <a:gd name="connsiteY6-14" fmla="*/ 0 h 1800201"/>
                  <a:gd name="connsiteX7-15" fmla="*/ 933011 w 1054387"/>
                  <a:gd name="connsiteY7-16" fmla="*/ 1116658 h 1800201"/>
                  <a:gd name="connsiteX8-17" fmla="*/ 1054387 w 1054387"/>
                  <a:gd name="connsiteY8-18" fmla="*/ 1116658 h 1800201"/>
                  <a:gd name="connsiteX9-19" fmla="*/ 1054387 w 1054387"/>
                  <a:gd name="connsiteY9-20" fmla="*/ 1407960 h 1800201"/>
                  <a:gd name="connsiteX10-21" fmla="*/ 933011 w 1054387"/>
                  <a:gd name="connsiteY10-22" fmla="*/ 1407960 h 1800201"/>
                  <a:gd name="connsiteX11" fmla="*/ 1024451 w 1054387"/>
                  <a:gd name="connsiteY11" fmla="*/ 1800201 h 1800201"/>
                  <a:gd name="connsiteX0-23" fmla="*/ 933011 w 1054387"/>
                  <a:gd name="connsiteY0-24" fmla="*/ 1708761 h 1708761"/>
                  <a:gd name="connsiteX1-25" fmla="*/ 506613 w 1054387"/>
                  <a:gd name="connsiteY1-26" fmla="*/ 1708761 h 1708761"/>
                  <a:gd name="connsiteX2-27" fmla="*/ 506613 w 1054387"/>
                  <a:gd name="connsiteY2-28" fmla="*/ 1407960 h 1708761"/>
                  <a:gd name="connsiteX3-29" fmla="*/ 0 w 1054387"/>
                  <a:gd name="connsiteY3-30" fmla="*/ 1407960 h 1708761"/>
                  <a:gd name="connsiteX4-31" fmla="*/ 0 w 1054387"/>
                  <a:gd name="connsiteY4-32" fmla="*/ 1116658 h 1708761"/>
                  <a:gd name="connsiteX5-33" fmla="*/ 368349 w 1054387"/>
                  <a:gd name="connsiteY5-34" fmla="*/ 0 h 1708761"/>
                  <a:gd name="connsiteX6-35" fmla="*/ 933011 w 1054387"/>
                  <a:gd name="connsiteY6-36" fmla="*/ 0 h 1708761"/>
                  <a:gd name="connsiteX7-37" fmla="*/ 933011 w 1054387"/>
                  <a:gd name="connsiteY7-38" fmla="*/ 1116658 h 1708761"/>
                  <a:gd name="connsiteX8-39" fmla="*/ 1054387 w 1054387"/>
                  <a:gd name="connsiteY8-40" fmla="*/ 1116658 h 1708761"/>
                  <a:gd name="connsiteX9-41" fmla="*/ 1054387 w 1054387"/>
                  <a:gd name="connsiteY9-42" fmla="*/ 1407960 h 1708761"/>
                  <a:gd name="connsiteX10-43" fmla="*/ 933011 w 1054387"/>
                  <a:gd name="connsiteY10-44" fmla="*/ 1407960 h 1708761"/>
                  <a:gd name="connsiteX11-45" fmla="*/ 948251 w 1054387"/>
                  <a:gd name="connsiteY11-46" fmla="*/ 1690663 h 1708761"/>
                  <a:gd name="connsiteX0-47" fmla="*/ 0 w 1159601"/>
                  <a:gd name="connsiteY0-48" fmla="*/ 1708761 h 1708761"/>
                  <a:gd name="connsiteX1-49" fmla="*/ 611827 w 1159601"/>
                  <a:gd name="connsiteY1-50" fmla="*/ 1708761 h 1708761"/>
                  <a:gd name="connsiteX2-51" fmla="*/ 611827 w 1159601"/>
                  <a:gd name="connsiteY2-52" fmla="*/ 1407960 h 1708761"/>
                  <a:gd name="connsiteX3-53" fmla="*/ 105214 w 1159601"/>
                  <a:gd name="connsiteY3-54" fmla="*/ 1407960 h 1708761"/>
                  <a:gd name="connsiteX4-55" fmla="*/ 105214 w 1159601"/>
                  <a:gd name="connsiteY4-56" fmla="*/ 1116658 h 1708761"/>
                  <a:gd name="connsiteX5-57" fmla="*/ 473563 w 1159601"/>
                  <a:gd name="connsiteY5-58" fmla="*/ 0 h 1708761"/>
                  <a:gd name="connsiteX6-59" fmla="*/ 1038225 w 1159601"/>
                  <a:gd name="connsiteY6-60" fmla="*/ 0 h 1708761"/>
                  <a:gd name="connsiteX7-61" fmla="*/ 1038225 w 1159601"/>
                  <a:gd name="connsiteY7-62" fmla="*/ 1116658 h 1708761"/>
                  <a:gd name="connsiteX8-63" fmla="*/ 1159601 w 1159601"/>
                  <a:gd name="connsiteY8-64" fmla="*/ 1116658 h 1708761"/>
                  <a:gd name="connsiteX9-65" fmla="*/ 1159601 w 1159601"/>
                  <a:gd name="connsiteY9-66" fmla="*/ 1407960 h 1708761"/>
                  <a:gd name="connsiteX10-67" fmla="*/ 1038225 w 1159601"/>
                  <a:gd name="connsiteY10-68" fmla="*/ 1407960 h 1708761"/>
                  <a:gd name="connsiteX11-69" fmla="*/ 1053465 w 1159601"/>
                  <a:gd name="connsiteY11-70" fmla="*/ 1690663 h 1708761"/>
                  <a:gd name="connsiteX0-71" fmla="*/ 0 w 1159601"/>
                  <a:gd name="connsiteY0-72" fmla="*/ 1708761 h 1857351"/>
                  <a:gd name="connsiteX1-73" fmla="*/ 611827 w 1159601"/>
                  <a:gd name="connsiteY1-74" fmla="*/ 1708761 h 1857351"/>
                  <a:gd name="connsiteX2-75" fmla="*/ 611827 w 1159601"/>
                  <a:gd name="connsiteY2-76" fmla="*/ 1407960 h 1857351"/>
                  <a:gd name="connsiteX3-77" fmla="*/ 105214 w 1159601"/>
                  <a:gd name="connsiteY3-78" fmla="*/ 1407960 h 1857351"/>
                  <a:gd name="connsiteX4-79" fmla="*/ 105214 w 1159601"/>
                  <a:gd name="connsiteY4-80" fmla="*/ 1116658 h 1857351"/>
                  <a:gd name="connsiteX5-81" fmla="*/ 473563 w 1159601"/>
                  <a:gd name="connsiteY5-82" fmla="*/ 0 h 1857351"/>
                  <a:gd name="connsiteX6-83" fmla="*/ 1038225 w 1159601"/>
                  <a:gd name="connsiteY6-84" fmla="*/ 0 h 1857351"/>
                  <a:gd name="connsiteX7-85" fmla="*/ 1038225 w 1159601"/>
                  <a:gd name="connsiteY7-86" fmla="*/ 1116658 h 1857351"/>
                  <a:gd name="connsiteX8-87" fmla="*/ 1159601 w 1159601"/>
                  <a:gd name="connsiteY8-88" fmla="*/ 1116658 h 1857351"/>
                  <a:gd name="connsiteX9-89" fmla="*/ 1159601 w 1159601"/>
                  <a:gd name="connsiteY9-90" fmla="*/ 1407960 h 1857351"/>
                  <a:gd name="connsiteX10-91" fmla="*/ 1038225 w 1159601"/>
                  <a:gd name="connsiteY10-92" fmla="*/ 1407960 h 1857351"/>
                  <a:gd name="connsiteX11-93" fmla="*/ 1048703 w 1159601"/>
                  <a:gd name="connsiteY11-94" fmla="*/ 1857351 h 1857351"/>
                  <a:gd name="connsiteX0-95" fmla="*/ 0 w 1159601"/>
                  <a:gd name="connsiteY0-96" fmla="*/ 1708761 h 1857351"/>
                  <a:gd name="connsiteX1-97" fmla="*/ 611827 w 1159601"/>
                  <a:gd name="connsiteY1-98" fmla="*/ 1708761 h 1857351"/>
                  <a:gd name="connsiteX2-99" fmla="*/ 611827 w 1159601"/>
                  <a:gd name="connsiteY2-100" fmla="*/ 1407960 h 1857351"/>
                  <a:gd name="connsiteX3-101" fmla="*/ 105214 w 1159601"/>
                  <a:gd name="connsiteY3-102" fmla="*/ 1407960 h 1857351"/>
                  <a:gd name="connsiteX4-103" fmla="*/ 105214 w 1159601"/>
                  <a:gd name="connsiteY4-104" fmla="*/ 1116658 h 1857351"/>
                  <a:gd name="connsiteX5-105" fmla="*/ 473563 w 1159601"/>
                  <a:gd name="connsiteY5-106" fmla="*/ 0 h 1857351"/>
                  <a:gd name="connsiteX6-107" fmla="*/ 1038225 w 1159601"/>
                  <a:gd name="connsiteY6-108" fmla="*/ 0 h 1857351"/>
                  <a:gd name="connsiteX7-109" fmla="*/ 1038225 w 1159601"/>
                  <a:gd name="connsiteY7-110" fmla="*/ 1116658 h 1857351"/>
                  <a:gd name="connsiteX8-111" fmla="*/ 1159601 w 1159601"/>
                  <a:gd name="connsiteY8-112" fmla="*/ 1116658 h 1857351"/>
                  <a:gd name="connsiteX9-113" fmla="*/ 1159601 w 1159601"/>
                  <a:gd name="connsiteY9-114" fmla="*/ 1407960 h 1857351"/>
                  <a:gd name="connsiteX10-115" fmla="*/ 1038225 w 1159601"/>
                  <a:gd name="connsiteY10-116" fmla="*/ 1407960 h 1857351"/>
                  <a:gd name="connsiteX11-117" fmla="*/ 1039178 w 1159601"/>
                  <a:gd name="connsiteY11-118" fmla="*/ 1857351 h 1857351"/>
                  <a:gd name="connsiteX0-119" fmla="*/ 0 w 1159601"/>
                  <a:gd name="connsiteY0-120" fmla="*/ 1708761 h 1857351"/>
                  <a:gd name="connsiteX1-121" fmla="*/ 611827 w 1159601"/>
                  <a:gd name="connsiteY1-122" fmla="*/ 1708761 h 1857351"/>
                  <a:gd name="connsiteX2-123" fmla="*/ 611827 w 1159601"/>
                  <a:gd name="connsiteY2-124" fmla="*/ 1407960 h 1857351"/>
                  <a:gd name="connsiteX3-125" fmla="*/ 105214 w 1159601"/>
                  <a:gd name="connsiteY3-126" fmla="*/ 1407960 h 1857351"/>
                  <a:gd name="connsiteX4-127" fmla="*/ 105214 w 1159601"/>
                  <a:gd name="connsiteY4-128" fmla="*/ 1116658 h 1857351"/>
                  <a:gd name="connsiteX5-129" fmla="*/ 473563 w 1159601"/>
                  <a:gd name="connsiteY5-130" fmla="*/ 0 h 1857351"/>
                  <a:gd name="connsiteX6-131" fmla="*/ 1038225 w 1159601"/>
                  <a:gd name="connsiteY6-132" fmla="*/ 0 h 1857351"/>
                  <a:gd name="connsiteX7-133" fmla="*/ 1038225 w 1159601"/>
                  <a:gd name="connsiteY7-134" fmla="*/ 1116658 h 1857351"/>
                  <a:gd name="connsiteX8-135" fmla="*/ 1159601 w 1159601"/>
                  <a:gd name="connsiteY8-136" fmla="*/ 1116658 h 1857351"/>
                  <a:gd name="connsiteX9-137" fmla="*/ 1159601 w 1159601"/>
                  <a:gd name="connsiteY9-138" fmla="*/ 1407960 h 1857351"/>
                  <a:gd name="connsiteX10-139" fmla="*/ 1038225 w 1159601"/>
                  <a:gd name="connsiteY10-140" fmla="*/ 1407960 h 1857351"/>
                  <a:gd name="connsiteX11-141" fmla="*/ 1039348 w 1159601"/>
                  <a:gd name="connsiteY11-142" fmla="*/ 1706397 h 1857351"/>
                  <a:gd name="connsiteX12" fmla="*/ 1039178 w 1159601"/>
                  <a:gd name="connsiteY12" fmla="*/ 1857351 h 1857351"/>
                  <a:gd name="connsiteX0-143" fmla="*/ 0 w 1634490"/>
                  <a:gd name="connsiteY0-144" fmla="*/ 1708761 h 1737497"/>
                  <a:gd name="connsiteX1-145" fmla="*/ 611827 w 1634490"/>
                  <a:gd name="connsiteY1-146" fmla="*/ 1708761 h 1737497"/>
                  <a:gd name="connsiteX2-147" fmla="*/ 611827 w 1634490"/>
                  <a:gd name="connsiteY2-148" fmla="*/ 1407960 h 1737497"/>
                  <a:gd name="connsiteX3-149" fmla="*/ 105214 w 1634490"/>
                  <a:gd name="connsiteY3-150" fmla="*/ 1407960 h 1737497"/>
                  <a:gd name="connsiteX4-151" fmla="*/ 105214 w 1634490"/>
                  <a:gd name="connsiteY4-152" fmla="*/ 1116658 h 1737497"/>
                  <a:gd name="connsiteX5-153" fmla="*/ 473563 w 1634490"/>
                  <a:gd name="connsiteY5-154" fmla="*/ 0 h 1737497"/>
                  <a:gd name="connsiteX6-155" fmla="*/ 1038225 w 1634490"/>
                  <a:gd name="connsiteY6-156" fmla="*/ 0 h 1737497"/>
                  <a:gd name="connsiteX7-157" fmla="*/ 1038225 w 1634490"/>
                  <a:gd name="connsiteY7-158" fmla="*/ 1116658 h 1737497"/>
                  <a:gd name="connsiteX8-159" fmla="*/ 1159601 w 1634490"/>
                  <a:gd name="connsiteY8-160" fmla="*/ 1116658 h 1737497"/>
                  <a:gd name="connsiteX9-161" fmla="*/ 1159601 w 1634490"/>
                  <a:gd name="connsiteY9-162" fmla="*/ 1407960 h 1737497"/>
                  <a:gd name="connsiteX10-163" fmla="*/ 1038225 w 1634490"/>
                  <a:gd name="connsiteY10-164" fmla="*/ 1407960 h 1737497"/>
                  <a:gd name="connsiteX11-165" fmla="*/ 1039348 w 1634490"/>
                  <a:gd name="connsiteY11-166" fmla="*/ 1706397 h 1737497"/>
                  <a:gd name="connsiteX12-167" fmla="*/ 1634490 w 1634490"/>
                  <a:gd name="connsiteY12-168" fmla="*/ 1719238 h 1737497"/>
                  <a:gd name="connsiteX0-169" fmla="*/ 0 w 1634490"/>
                  <a:gd name="connsiteY0-170" fmla="*/ 1708761 h 1737497"/>
                  <a:gd name="connsiteX1-171" fmla="*/ 611827 w 1634490"/>
                  <a:gd name="connsiteY1-172" fmla="*/ 1708761 h 1737497"/>
                  <a:gd name="connsiteX2-173" fmla="*/ 611827 w 1634490"/>
                  <a:gd name="connsiteY2-174" fmla="*/ 1407960 h 1737497"/>
                  <a:gd name="connsiteX3-175" fmla="*/ 105214 w 1634490"/>
                  <a:gd name="connsiteY3-176" fmla="*/ 1407960 h 1737497"/>
                  <a:gd name="connsiteX4-177" fmla="*/ 105214 w 1634490"/>
                  <a:gd name="connsiteY4-178" fmla="*/ 1116658 h 1737497"/>
                  <a:gd name="connsiteX5-179" fmla="*/ 473563 w 1634490"/>
                  <a:gd name="connsiteY5-180" fmla="*/ 0 h 1737497"/>
                  <a:gd name="connsiteX6-181" fmla="*/ 1038225 w 1634490"/>
                  <a:gd name="connsiteY6-182" fmla="*/ 0 h 1737497"/>
                  <a:gd name="connsiteX7-183" fmla="*/ 1038225 w 1634490"/>
                  <a:gd name="connsiteY7-184" fmla="*/ 1116658 h 1737497"/>
                  <a:gd name="connsiteX8-185" fmla="*/ 1159601 w 1634490"/>
                  <a:gd name="connsiteY8-186" fmla="*/ 1116658 h 1737497"/>
                  <a:gd name="connsiteX9-187" fmla="*/ 1159601 w 1634490"/>
                  <a:gd name="connsiteY9-188" fmla="*/ 1407960 h 1737497"/>
                  <a:gd name="connsiteX10-189" fmla="*/ 1038225 w 1634490"/>
                  <a:gd name="connsiteY10-190" fmla="*/ 1407960 h 1737497"/>
                  <a:gd name="connsiteX11-191" fmla="*/ 1039348 w 1634490"/>
                  <a:gd name="connsiteY11-192" fmla="*/ 1706397 h 1737497"/>
                  <a:gd name="connsiteX12-193" fmla="*/ 1634490 w 1634490"/>
                  <a:gd name="connsiteY12-194" fmla="*/ 1719238 h 1737497"/>
                  <a:gd name="connsiteX0-195" fmla="*/ 0 w 1820227"/>
                  <a:gd name="connsiteY0-196" fmla="*/ 1708761 h 1736418"/>
                  <a:gd name="connsiteX1-197" fmla="*/ 611827 w 1820227"/>
                  <a:gd name="connsiteY1-198" fmla="*/ 1708761 h 1736418"/>
                  <a:gd name="connsiteX2-199" fmla="*/ 611827 w 1820227"/>
                  <a:gd name="connsiteY2-200" fmla="*/ 1407960 h 1736418"/>
                  <a:gd name="connsiteX3-201" fmla="*/ 105214 w 1820227"/>
                  <a:gd name="connsiteY3-202" fmla="*/ 1407960 h 1736418"/>
                  <a:gd name="connsiteX4-203" fmla="*/ 105214 w 1820227"/>
                  <a:gd name="connsiteY4-204" fmla="*/ 1116658 h 1736418"/>
                  <a:gd name="connsiteX5-205" fmla="*/ 473563 w 1820227"/>
                  <a:gd name="connsiteY5-206" fmla="*/ 0 h 1736418"/>
                  <a:gd name="connsiteX6-207" fmla="*/ 1038225 w 1820227"/>
                  <a:gd name="connsiteY6-208" fmla="*/ 0 h 1736418"/>
                  <a:gd name="connsiteX7-209" fmla="*/ 1038225 w 1820227"/>
                  <a:gd name="connsiteY7-210" fmla="*/ 1116658 h 1736418"/>
                  <a:gd name="connsiteX8-211" fmla="*/ 1159601 w 1820227"/>
                  <a:gd name="connsiteY8-212" fmla="*/ 1116658 h 1736418"/>
                  <a:gd name="connsiteX9-213" fmla="*/ 1159601 w 1820227"/>
                  <a:gd name="connsiteY9-214" fmla="*/ 1407960 h 1736418"/>
                  <a:gd name="connsiteX10-215" fmla="*/ 1038225 w 1820227"/>
                  <a:gd name="connsiteY10-216" fmla="*/ 1407960 h 1736418"/>
                  <a:gd name="connsiteX11-217" fmla="*/ 1039348 w 1820227"/>
                  <a:gd name="connsiteY11-218" fmla="*/ 1706397 h 1736418"/>
                  <a:gd name="connsiteX12-219" fmla="*/ 1820227 w 1820227"/>
                  <a:gd name="connsiteY12-220" fmla="*/ 1714476 h 1736418"/>
                  <a:gd name="connsiteX0-221" fmla="*/ 0 w 1910715"/>
                  <a:gd name="connsiteY0-222" fmla="*/ 1708761 h 1736418"/>
                  <a:gd name="connsiteX1-223" fmla="*/ 611827 w 1910715"/>
                  <a:gd name="connsiteY1-224" fmla="*/ 1708761 h 1736418"/>
                  <a:gd name="connsiteX2-225" fmla="*/ 611827 w 1910715"/>
                  <a:gd name="connsiteY2-226" fmla="*/ 1407960 h 1736418"/>
                  <a:gd name="connsiteX3-227" fmla="*/ 105214 w 1910715"/>
                  <a:gd name="connsiteY3-228" fmla="*/ 1407960 h 1736418"/>
                  <a:gd name="connsiteX4-229" fmla="*/ 105214 w 1910715"/>
                  <a:gd name="connsiteY4-230" fmla="*/ 1116658 h 1736418"/>
                  <a:gd name="connsiteX5-231" fmla="*/ 473563 w 1910715"/>
                  <a:gd name="connsiteY5-232" fmla="*/ 0 h 1736418"/>
                  <a:gd name="connsiteX6-233" fmla="*/ 1038225 w 1910715"/>
                  <a:gd name="connsiteY6-234" fmla="*/ 0 h 1736418"/>
                  <a:gd name="connsiteX7-235" fmla="*/ 1038225 w 1910715"/>
                  <a:gd name="connsiteY7-236" fmla="*/ 1116658 h 1736418"/>
                  <a:gd name="connsiteX8-237" fmla="*/ 1159601 w 1910715"/>
                  <a:gd name="connsiteY8-238" fmla="*/ 1116658 h 1736418"/>
                  <a:gd name="connsiteX9-239" fmla="*/ 1159601 w 1910715"/>
                  <a:gd name="connsiteY9-240" fmla="*/ 1407960 h 1736418"/>
                  <a:gd name="connsiteX10-241" fmla="*/ 1038225 w 1910715"/>
                  <a:gd name="connsiteY10-242" fmla="*/ 1407960 h 1736418"/>
                  <a:gd name="connsiteX11-243" fmla="*/ 1039348 w 1910715"/>
                  <a:gd name="connsiteY11-244" fmla="*/ 1706397 h 1736418"/>
                  <a:gd name="connsiteX12-245" fmla="*/ 1910715 w 1910715"/>
                  <a:gd name="connsiteY12-246" fmla="*/ 1714476 h 1736418"/>
                  <a:gd name="connsiteX0-247" fmla="*/ 0 w 1910715"/>
                  <a:gd name="connsiteY0-248" fmla="*/ 1708761 h 1736418"/>
                  <a:gd name="connsiteX1-249" fmla="*/ 611827 w 1910715"/>
                  <a:gd name="connsiteY1-250" fmla="*/ 1708761 h 1736418"/>
                  <a:gd name="connsiteX2-251" fmla="*/ 611827 w 1910715"/>
                  <a:gd name="connsiteY2-252" fmla="*/ 1407960 h 1736418"/>
                  <a:gd name="connsiteX3-253" fmla="*/ 105214 w 1910715"/>
                  <a:gd name="connsiteY3-254" fmla="*/ 1407960 h 1736418"/>
                  <a:gd name="connsiteX4-255" fmla="*/ 105214 w 1910715"/>
                  <a:gd name="connsiteY4-256" fmla="*/ 1116658 h 1736418"/>
                  <a:gd name="connsiteX5-257" fmla="*/ 473563 w 1910715"/>
                  <a:gd name="connsiteY5-258" fmla="*/ 0 h 1736418"/>
                  <a:gd name="connsiteX6-259" fmla="*/ 1038225 w 1910715"/>
                  <a:gd name="connsiteY6-260" fmla="*/ 0 h 1736418"/>
                  <a:gd name="connsiteX7-261" fmla="*/ 1038225 w 1910715"/>
                  <a:gd name="connsiteY7-262" fmla="*/ 1116658 h 1736418"/>
                  <a:gd name="connsiteX8-263" fmla="*/ 1159601 w 1910715"/>
                  <a:gd name="connsiteY8-264" fmla="*/ 1116658 h 1736418"/>
                  <a:gd name="connsiteX9-265" fmla="*/ 1159601 w 1910715"/>
                  <a:gd name="connsiteY9-266" fmla="*/ 1407960 h 1736418"/>
                  <a:gd name="connsiteX10-267" fmla="*/ 1038225 w 1910715"/>
                  <a:gd name="connsiteY10-268" fmla="*/ 1407960 h 1736418"/>
                  <a:gd name="connsiteX11-269" fmla="*/ 1039348 w 1910715"/>
                  <a:gd name="connsiteY11-270" fmla="*/ 1706397 h 1736418"/>
                  <a:gd name="connsiteX12-271" fmla="*/ 1910715 w 1910715"/>
                  <a:gd name="connsiteY12-272" fmla="*/ 1714476 h 1736418"/>
                  <a:gd name="connsiteX0-273" fmla="*/ 0 w 1910715"/>
                  <a:gd name="connsiteY0-274" fmla="*/ 1708761 h 1742778"/>
                  <a:gd name="connsiteX1-275" fmla="*/ 611827 w 1910715"/>
                  <a:gd name="connsiteY1-276" fmla="*/ 1708761 h 1742778"/>
                  <a:gd name="connsiteX2-277" fmla="*/ 611827 w 1910715"/>
                  <a:gd name="connsiteY2-278" fmla="*/ 1407960 h 1742778"/>
                  <a:gd name="connsiteX3-279" fmla="*/ 105214 w 1910715"/>
                  <a:gd name="connsiteY3-280" fmla="*/ 1407960 h 1742778"/>
                  <a:gd name="connsiteX4-281" fmla="*/ 105214 w 1910715"/>
                  <a:gd name="connsiteY4-282" fmla="*/ 1116658 h 1742778"/>
                  <a:gd name="connsiteX5-283" fmla="*/ 473563 w 1910715"/>
                  <a:gd name="connsiteY5-284" fmla="*/ 0 h 1742778"/>
                  <a:gd name="connsiteX6-285" fmla="*/ 1038225 w 1910715"/>
                  <a:gd name="connsiteY6-286" fmla="*/ 0 h 1742778"/>
                  <a:gd name="connsiteX7-287" fmla="*/ 1038225 w 1910715"/>
                  <a:gd name="connsiteY7-288" fmla="*/ 1116658 h 1742778"/>
                  <a:gd name="connsiteX8-289" fmla="*/ 1159601 w 1910715"/>
                  <a:gd name="connsiteY8-290" fmla="*/ 1116658 h 1742778"/>
                  <a:gd name="connsiteX9-291" fmla="*/ 1159601 w 1910715"/>
                  <a:gd name="connsiteY9-292" fmla="*/ 1407960 h 1742778"/>
                  <a:gd name="connsiteX10-293" fmla="*/ 1038225 w 1910715"/>
                  <a:gd name="connsiteY10-294" fmla="*/ 1407960 h 1742778"/>
                  <a:gd name="connsiteX11-295" fmla="*/ 1039348 w 1910715"/>
                  <a:gd name="connsiteY11-296" fmla="*/ 1706397 h 1742778"/>
                  <a:gd name="connsiteX12-297" fmla="*/ 1910715 w 1910715"/>
                  <a:gd name="connsiteY12-298" fmla="*/ 1714476 h 1742778"/>
                  <a:gd name="connsiteX0-299" fmla="*/ 0 w 1910715"/>
                  <a:gd name="connsiteY0-300" fmla="*/ 1708761 h 1714959"/>
                  <a:gd name="connsiteX1-301" fmla="*/ 611827 w 1910715"/>
                  <a:gd name="connsiteY1-302" fmla="*/ 1708761 h 1714959"/>
                  <a:gd name="connsiteX2-303" fmla="*/ 611827 w 1910715"/>
                  <a:gd name="connsiteY2-304" fmla="*/ 1407960 h 1714959"/>
                  <a:gd name="connsiteX3-305" fmla="*/ 105214 w 1910715"/>
                  <a:gd name="connsiteY3-306" fmla="*/ 1407960 h 1714959"/>
                  <a:gd name="connsiteX4-307" fmla="*/ 105214 w 1910715"/>
                  <a:gd name="connsiteY4-308" fmla="*/ 1116658 h 1714959"/>
                  <a:gd name="connsiteX5-309" fmla="*/ 473563 w 1910715"/>
                  <a:gd name="connsiteY5-310" fmla="*/ 0 h 1714959"/>
                  <a:gd name="connsiteX6-311" fmla="*/ 1038225 w 1910715"/>
                  <a:gd name="connsiteY6-312" fmla="*/ 0 h 1714959"/>
                  <a:gd name="connsiteX7-313" fmla="*/ 1038225 w 1910715"/>
                  <a:gd name="connsiteY7-314" fmla="*/ 1116658 h 1714959"/>
                  <a:gd name="connsiteX8-315" fmla="*/ 1159601 w 1910715"/>
                  <a:gd name="connsiteY8-316" fmla="*/ 1116658 h 1714959"/>
                  <a:gd name="connsiteX9-317" fmla="*/ 1159601 w 1910715"/>
                  <a:gd name="connsiteY9-318" fmla="*/ 1407960 h 1714959"/>
                  <a:gd name="connsiteX10-319" fmla="*/ 1038225 w 1910715"/>
                  <a:gd name="connsiteY10-320" fmla="*/ 1407960 h 1714959"/>
                  <a:gd name="connsiteX11-321" fmla="*/ 1039348 w 1910715"/>
                  <a:gd name="connsiteY11-322" fmla="*/ 1706397 h 1714959"/>
                  <a:gd name="connsiteX12-323" fmla="*/ 1910715 w 1910715"/>
                  <a:gd name="connsiteY12-324" fmla="*/ 1714476 h 1714959"/>
                  <a:gd name="connsiteX0-325" fmla="*/ 0 w 1917065"/>
                  <a:gd name="connsiteY0-326" fmla="*/ 1708761 h 1708761"/>
                  <a:gd name="connsiteX1-327" fmla="*/ 611827 w 1917065"/>
                  <a:gd name="connsiteY1-328" fmla="*/ 1708761 h 1708761"/>
                  <a:gd name="connsiteX2-329" fmla="*/ 611827 w 1917065"/>
                  <a:gd name="connsiteY2-330" fmla="*/ 1407960 h 1708761"/>
                  <a:gd name="connsiteX3-331" fmla="*/ 105214 w 1917065"/>
                  <a:gd name="connsiteY3-332" fmla="*/ 1407960 h 1708761"/>
                  <a:gd name="connsiteX4-333" fmla="*/ 105214 w 1917065"/>
                  <a:gd name="connsiteY4-334" fmla="*/ 1116658 h 1708761"/>
                  <a:gd name="connsiteX5-335" fmla="*/ 473563 w 1917065"/>
                  <a:gd name="connsiteY5-336" fmla="*/ 0 h 1708761"/>
                  <a:gd name="connsiteX6-337" fmla="*/ 1038225 w 1917065"/>
                  <a:gd name="connsiteY6-338" fmla="*/ 0 h 1708761"/>
                  <a:gd name="connsiteX7-339" fmla="*/ 1038225 w 1917065"/>
                  <a:gd name="connsiteY7-340" fmla="*/ 1116658 h 1708761"/>
                  <a:gd name="connsiteX8-341" fmla="*/ 1159601 w 1917065"/>
                  <a:gd name="connsiteY8-342" fmla="*/ 1116658 h 1708761"/>
                  <a:gd name="connsiteX9-343" fmla="*/ 1159601 w 1917065"/>
                  <a:gd name="connsiteY9-344" fmla="*/ 1407960 h 1708761"/>
                  <a:gd name="connsiteX10-345" fmla="*/ 1038225 w 1917065"/>
                  <a:gd name="connsiteY10-346" fmla="*/ 1407960 h 1708761"/>
                  <a:gd name="connsiteX11-347" fmla="*/ 1039348 w 1917065"/>
                  <a:gd name="connsiteY11-348" fmla="*/ 1706397 h 1708761"/>
                  <a:gd name="connsiteX12-349" fmla="*/ 1917065 w 1917065"/>
                  <a:gd name="connsiteY12-350" fmla="*/ 1701776 h 1708761"/>
                  <a:gd name="connsiteX0-351" fmla="*/ 0 w 1917065"/>
                  <a:gd name="connsiteY0-352" fmla="*/ 1708761 h 1708761"/>
                  <a:gd name="connsiteX1-353" fmla="*/ 611827 w 1917065"/>
                  <a:gd name="connsiteY1-354" fmla="*/ 1708761 h 1708761"/>
                  <a:gd name="connsiteX2-355" fmla="*/ 611827 w 1917065"/>
                  <a:gd name="connsiteY2-356" fmla="*/ 1407960 h 1708761"/>
                  <a:gd name="connsiteX3-357" fmla="*/ 105214 w 1917065"/>
                  <a:gd name="connsiteY3-358" fmla="*/ 1407960 h 1708761"/>
                  <a:gd name="connsiteX4-359" fmla="*/ 105214 w 1917065"/>
                  <a:gd name="connsiteY4-360" fmla="*/ 1116658 h 1708761"/>
                  <a:gd name="connsiteX5-361" fmla="*/ 473563 w 1917065"/>
                  <a:gd name="connsiteY5-362" fmla="*/ 0 h 1708761"/>
                  <a:gd name="connsiteX6-363" fmla="*/ 1038225 w 1917065"/>
                  <a:gd name="connsiteY6-364" fmla="*/ 0 h 1708761"/>
                  <a:gd name="connsiteX7-365" fmla="*/ 1038225 w 1917065"/>
                  <a:gd name="connsiteY7-366" fmla="*/ 1116658 h 1708761"/>
                  <a:gd name="connsiteX8-367" fmla="*/ 1159601 w 1917065"/>
                  <a:gd name="connsiteY8-368" fmla="*/ 1116658 h 1708761"/>
                  <a:gd name="connsiteX9-369" fmla="*/ 1159601 w 1917065"/>
                  <a:gd name="connsiteY9-370" fmla="*/ 1407960 h 1708761"/>
                  <a:gd name="connsiteX10-371" fmla="*/ 1038225 w 1917065"/>
                  <a:gd name="connsiteY10-372" fmla="*/ 1407960 h 1708761"/>
                  <a:gd name="connsiteX11-373" fmla="*/ 1039348 w 1917065"/>
                  <a:gd name="connsiteY11-374" fmla="*/ 1706397 h 1708761"/>
                  <a:gd name="connsiteX12-375" fmla="*/ 1917065 w 1917065"/>
                  <a:gd name="connsiteY12-376" fmla="*/ 1701776 h 1708761"/>
                  <a:gd name="connsiteX0-377" fmla="*/ 0 w 1917065"/>
                  <a:gd name="connsiteY0-378" fmla="*/ 1708761 h 1708761"/>
                  <a:gd name="connsiteX1-379" fmla="*/ 611827 w 1917065"/>
                  <a:gd name="connsiteY1-380" fmla="*/ 1708761 h 1708761"/>
                  <a:gd name="connsiteX2-381" fmla="*/ 611827 w 1917065"/>
                  <a:gd name="connsiteY2-382" fmla="*/ 1407960 h 1708761"/>
                  <a:gd name="connsiteX3-383" fmla="*/ 105214 w 1917065"/>
                  <a:gd name="connsiteY3-384" fmla="*/ 1407960 h 1708761"/>
                  <a:gd name="connsiteX4-385" fmla="*/ 105214 w 1917065"/>
                  <a:gd name="connsiteY4-386" fmla="*/ 1116658 h 1708761"/>
                  <a:gd name="connsiteX5-387" fmla="*/ 473563 w 1917065"/>
                  <a:gd name="connsiteY5-388" fmla="*/ 0 h 1708761"/>
                  <a:gd name="connsiteX6-389" fmla="*/ 1038225 w 1917065"/>
                  <a:gd name="connsiteY6-390" fmla="*/ 0 h 1708761"/>
                  <a:gd name="connsiteX7-391" fmla="*/ 1038225 w 1917065"/>
                  <a:gd name="connsiteY7-392" fmla="*/ 1116658 h 1708761"/>
                  <a:gd name="connsiteX8-393" fmla="*/ 1159601 w 1917065"/>
                  <a:gd name="connsiteY8-394" fmla="*/ 1116658 h 1708761"/>
                  <a:gd name="connsiteX9-395" fmla="*/ 1159601 w 1917065"/>
                  <a:gd name="connsiteY9-396" fmla="*/ 1407960 h 1708761"/>
                  <a:gd name="connsiteX10-397" fmla="*/ 1038225 w 1917065"/>
                  <a:gd name="connsiteY10-398" fmla="*/ 1407960 h 1708761"/>
                  <a:gd name="connsiteX11-399" fmla="*/ 1039348 w 1917065"/>
                  <a:gd name="connsiteY11-400" fmla="*/ 1706397 h 1708761"/>
                  <a:gd name="connsiteX12-401" fmla="*/ 1917065 w 1917065"/>
                  <a:gd name="connsiteY12-402" fmla="*/ 1701776 h 1708761"/>
                  <a:gd name="connsiteX0-403" fmla="*/ 0 w 1913890"/>
                  <a:gd name="connsiteY0-404" fmla="*/ 1708761 h 1708761"/>
                  <a:gd name="connsiteX1-405" fmla="*/ 611827 w 1913890"/>
                  <a:gd name="connsiteY1-406" fmla="*/ 1708761 h 1708761"/>
                  <a:gd name="connsiteX2-407" fmla="*/ 611827 w 1913890"/>
                  <a:gd name="connsiteY2-408" fmla="*/ 1407960 h 1708761"/>
                  <a:gd name="connsiteX3-409" fmla="*/ 105214 w 1913890"/>
                  <a:gd name="connsiteY3-410" fmla="*/ 1407960 h 1708761"/>
                  <a:gd name="connsiteX4-411" fmla="*/ 105214 w 1913890"/>
                  <a:gd name="connsiteY4-412" fmla="*/ 1116658 h 1708761"/>
                  <a:gd name="connsiteX5-413" fmla="*/ 473563 w 1913890"/>
                  <a:gd name="connsiteY5-414" fmla="*/ 0 h 1708761"/>
                  <a:gd name="connsiteX6-415" fmla="*/ 1038225 w 1913890"/>
                  <a:gd name="connsiteY6-416" fmla="*/ 0 h 1708761"/>
                  <a:gd name="connsiteX7-417" fmla="*/ 1038225 w 1913890"/>
                  <a:gd name="connsiteY7-418" fmla="*/ 1116658 h 1708761"/>
                  <a:gd name="connsiteX8-419" fmla="*/ 1159601 w 1913890"/>
                  <a:gd name="connsiteY8-420" fmla="*/ 1116658 h 1708761"/>
                  <a:gd name="connsiteX9-421" fmla="*/ 1159601 w 1913890"/>
                  <a:gd name="connsiteY9-422" fmla="*/ 1407960 h 1708761"/>
                  <a:gd name="connsiteX10-423" fmla="*/ 1038225 w 1913890"/>
                  <a:gd name="connsiteY10-424" fmla="*/ 1407960 h 1708761"/>
                  <a:gd name="connsiteX11-425" fmla="*/ 1039348 w 1913890"/>
                  <a:gd name="connsiteY11-426" fmla="*/ 1706397 h 1708761"/>
                  <a:gd name="connsiteX12-427" fmla="*/ 1913890 w 1913890"/>
                  <a:gd name="connsiteY12-428" fmla="*/ 1704951 h 1708761"/>
                  <a:gd name="connsiteX0-429" fmla="*/ 0 w 1913890"/>
                  <a:gd name="connsiteY0-430" fmla="*/ 1708761 h 1708761"/>
                  <a:gd name="connsiteX1-431" fmla="*/ 611827 w 1913890"/>
                  <a:gd name="connsiteY1-432" fmla="*/ 1708761 h 1708761"/>
                  <a:gd name="connsiteX2-433" fmla="*/ 611827 w 1913890"/>
                  <a:gd name="connsiteY2-434" fmla="*/ 1407960 h 1708761"/>
                  <a:gd name="connsiteX3-435" fmla="*/ 105214 w 1913890"/>
                  <a:gd name="connsiteY3-436" fmla="*/ 1407960 h 1708761"/>
                  <a:gd name="connsiteX4-437" fmla="*/ 105214 w 1913890"/>
                  <a:gd name="connsiteY4-438" fmla="*/ 1116658 h 1708761"/>
                  <a:gd name="connsiteX5-439" fmla="*/ 473563 w 1913890"/>
                  <a:gd name="connsiteY5-440" fmla="*/ 0 h 1708761"/>
                  <a:gd name="connsiteX6-441" fmla="*/ 1038225 w 1913890"/>
                  <a:gd name="connsiteY6-442" fmla="*/ 0 h 1708761"/>
                  <a:gd name="connsiteX7-443" fmla="*/ 1038225 w 1913890"/>
                  <a:gd name="connsiteY7-444" fmla="*/ 1116658 h 1708761"/>
                  <a:gd name="connsiteX8-445" fmla="*/ 1159601 w 1913890"/>
                  <a:gd name="connsiteY8-446" fmla="*/ 1116658 h 1708761"/>
                  <a:gd name="connsiteX9-447" fmla="*/ 1159601 w 1913890"/>
                  <a:gd name="connsiteY9-448" fmla="*/ 1407960 h 1708761"/>
                  <a:gd name="connsiteX10-449" fmla="*/ 1038225 w 1913890"/>
                  <a:gd name="connsiteY10-450" fmla="*/ 1407960 h 1708761"/>
                  <a:gd name="connsiteX11-451" fmla="*/ 1039348 w 1913890"/>
                  <a:gd name="connsiteY11-452" fmla="*/ 1706397 h 1708761"/>
                  <a:gd name="connsiteX12-453" fmla="*/ 1913890 w 1913890"/>
                  <a:gd name="connsiteY12-454" fmla="*/ 1704951 h 1708761"/>
                  <a:gd name="connsiteX0-455" fmla="*/ 0 w 1913890"/>
                  <a:gd name="connsiteY0-456" fmla="*/ 1708761 h 1708761"/>
                  <a:gd name="connsiteX1-457" fmla="*/ 611827 w 1913890"/>
                  <a:gd name="connsiteY1-458" fmla="*/ 1708761 h 1708761"/>
                  <a:gd name="connsiteX2-459" fmla="*/ 611827 w 1913890"/>
                  <a:gd name="connsiteY2-460" fmla="*/ 1407960 h 1708761"/>
                  <a:gd name="connsiteX3-461" fmla="*/ 105214 w 1913890"/>
                  <a:gd name="connsiteY3-462" fmla="*/ 1407960 h 1708761"/>
                  <a:gd name="connsiteX4-463" fmla="*/ 105214 w 1913890"/>
                  <a:gd name="connsiteY4-464" fmla="*/ 1116658 h 1708761"/>
                  <a:gd name="connsiteX5-465" fmla="*/ 473563 w 1913890"/>
                  <a:gd name="connsiteY5-466" fmla="*/ 0 h 1708761"/>
                  <a:gd name="connsiteX6-467" fmla="*/ 1038225 w 1913890"/>
                  <a:gd name="connsiteY6-468" fmla="*/ 0 h 1708761"/>
                  <a:gd name="connsiteX7-469" fmla="*/ 1038225 w 1913890"/>
                  <a:gd name="connsiteY7-470" fmla="*/ 1116658 h 1708761"/>
                  <a:gd name="connsiteX8-471" fmla="*/ 1159601 w 1913890"/>
                  <a:gd name="connsiteY8-472" fmla="*/ 1116658 h 1708761"/>
                  <a:gd name="connsiteX9-473" fmla="*/ 1159601 w 1913890"/>
                  <a:gd name="connsiteY9-474" fmla="*/ 1407960 h 1708761"/>
                  <a:gd name="connsiteX10-475" fmla="*/ 1038225 w 1913890"/>
                  <a:gd name="connsiteY10-476" fmla="*/ 1407960 h 1708761"/>
                  <a:gd name="connsiteX11-477" fmla="*/ 1039348 w 1913890"/>
                  <a:gd name="connsiteY11-478" fmla="*/ 1706397 h 1708761"/>
                  <a:gd name="connsiteX12-479" fmla="*/ 1913890 w 1913890"/>
                  <a:gd name="connsiteY12-480" fmla="*/ 1704951 h 1708761"/>
                  <a:gd name="connsiteX0-481" fmla="*/ 0 w 1913890"/>
                  <a:gd name="connsiteY0-482" fmla="*/ 1708761 h 1708761"/>
                  <a:gd name="connsiteX1-483" fmla="*/ 611827 w 1913890"/>
                  <a:gd name="connsiteY1-484" fmla="*/ 1708761 h 1708761"/>
                  <a:gd name="connsiteX2-485" fmla="*/ 611827 w 1913890"/>
                  <a:gd name="connsiteY2-486" fmla="*/ 1407960 h 1708761"/>
                  <a:gd name="connsiteX3-487" fmla="*/ 105214 w 1913890"/>
                  <a:gd name="connsiteY3-488" fmla="*/ 1407960 h 1708761"/>
                  <a:gd name="connsiteX4-489" fmla="*/ 105214 w 1913890"/>
                  <a:gd name="connsiteY4-490" fmla="*/ 1116658 h 1708761"/>
                  <a:gd name="connsiteX5-491" fmla="*/ 473563 w 1913890"/>
                  <a:gd name="connsiteY5-492" fmla="*/ 0 h 1708761"/>
                  <a:gd name="connsiteX6-493" fmla="*/ 1038225 w 1913890"/>
                  <a:gd name="connsiteY6-494" fmla="*/ 0 h 1708761"/>
                  <a:gd name="connsiteX7-495" fmla="*/ 1038225 w 1913890"/>
                  <a:gd name="connsiteY7-496" fmla="*/ 1116658 h 1708761"/>
                  <a:gd name="connsiteX8-497" fmla="*/ 1159601 w 1913890"/>
                  <a:gd name="connsiteY8-498" fmla="*/ 1116658 h 1708761"/>
                  <a:gd name="connsiteX9-499" fmla="*/ 1159601 w 1913890"/>
                  <a:gd name="connsiteY9-500" fmla="*/ 1407960 h 1708761"/>
                  <a:gd name="connsiteX10-501" fmla="*/ 1038225 w 1913890"/>
                  <a:gd name="connsiteY10-502" fmla="*/ 1407960 h 1708761"/>
                  <a:gd name="connsiteX11-503" fmla="*/ 1039348 w 1913890"/>
                  <a:gd name="connsiteY11-504" fmla="*/ 1706397 h 1708761"/>
                  <a:gd name="connsiteX12-505" fmla="*/ 1913890 w 1913890"/>
                  <a:gd name="connsiteY12-506" fmla="*/ 1704951 h 1708761"/>
                  <a:gd name="connsiteX0-507" fmla="*/ 0 w 1913890"/>
                  <a:gd name="connsiteY0-508" fmla="*/ 1708761 h 1709572"/>
                  <a:gd name="connsiteX1-509" fmla="*/ 611827 w 1913890"/>
                  <a:gd name="connsiteY1-510" fmla="*/ 1708761 h 1709572"/>
                  <a:gd name="connsiteX2-511" fmla="*/ 611827 w 1913890"/>
                  <a:gd name="connsiteY2-512" fmla="*/ 1407960 h 1709572"/>
                  <a:gd name="connsiteX3-513" fmla="*/ 105214 w 1913890"/>
                  <a:gd name="connsiteY3-514" fmla="*/ 1407960 h 1709572"/>
                  <a:gd name="connsiteX4-515" fmla="*/ 105214 w 1913890"/>
                  <a:gd name="connsiteY4-516" fmla="*/ 1116658 h 1709572"/>
                  <a:gd name="connsiteX5-517" fmla="*/ 473563 w 1913890"/>
                  <a:gd name="connsiteY5-518" fmla="*/ 0 h 1709572"/>
                  <a:gd name="connsiteX6-519" fmla="*/ 1038225 w 1913890"/>
                  <a:gd name="connsiteY6-520" fmla="*/ 0 h 1709572"/>
                  <a:gd name="connsiteX7-521" fmla="*/ 1038225 w 1913890"/>
                  <a:gd name="connsiteY7-522" fmla="*/ 1116658 h 1709572"/>
                  <a:gd name="connsiteX8-523" fmla="*/ 1159601 w 1913890"/>
                  <a:gd name="connsiteY8-524" fmla="*/ 1116658 h 1709572"/>
                  <a:gd name="connsiteX9-525" fmla="*/ 1159601 w 1913890"/>
                  <a:gd name="connsiteY9-526" fmla="*/ 1407960 h 1709572"/>
                  <a:gd name="connsiteX10-527" fmla="*/ 1038225 w 1913890"/>
                  <a:gd name="connsiteY10-528" fmla="*/ 1407960 h 1709572"/>
                  <a:gd name="connsiteX11-529" fmla="*/ 1036173 w 1913890"/>
                  <a:gd name="connsiteY11-530" fmla="*/ 1709572 h 1709572"/>
                  <a:gd name="connsiteX12-531" fmla="*/ 1913890 w 1913890"/>
                  <a:gd name="connsiteY12-532" fmla="*/ 1704951 h 1709572"/>
                  <a:gd name="connsiteX0-533" fmla="*/ 0 w 1913890"/>
                  <a:gd name="connsiteY0-534" fmla="*/ 1708761 h 1709572"/>
                  <a:gd name="connsiteX1-535" fmla="*/ 611827 w 1913890"/>
                  <a:gd name="connsiteY1-536" fmla="*/ 1708761 h 1709572"/>
                  <a:gd name="connsiteX2-537" fmla="*/ 611827 w 1913890"/>
                  <a:gd name="connsiteY2-538" fmla="*/ 1407960 h 1709572"/>
                  <a:gd name="connsiteX3-539" fmla="*/ 105214 w 1913890"/>
                  <a:gd name="connsiteY3-540" fmla="*/ 1407960 h 1709572"/>
                  <a:gd name="connsiteX4-541" fmla="*/ 105214 w 1913890"/>
                  <a:gd name="connsiteY4-542" fmla="*/ 1116658 h 1709572"/>
                  <a:gd name="connsiteX5-543" fmla="*/ 473563 w 1913890"/>
                  <a:gd name="connsiteY5-544" fmla="*/ 0 h 1709572"/>
                  <a:gd name="connsiteX6-545" fmla="*/ 1038225 w 1913890"/>
                  <a:gd name="connsiteY6-546" fmla="*/ 0 h 1709572"/>
                  <a:gd name="connsiteX7-547" fmla="*/ 1038225 w 1913890"/>
                  <a:gd name="connsiteY7-548" fmla="*/ 1116658 h 1709572"/>
                  <a:gd name="connsiteX8-549" fmla="*/ 1159601 w 1913890"/>
                  <a:gd name="connsiteY8-550" fmla="*/ 1116658 h 1709572"/>
                  <a:gd name="connsiteX9-551" fmla="*/ 1159601 w 1913890"/>
                  <a:gd name="connsiteY9-552" fmla="*/ 1407960 h 1709572"/>
                  <a:gd name="connsiteX10-553" fmla="*/ 1038225 w 1913890"/>
                  <a:gd name="connsiteY10-554" fmla="*/ 1407960 h 1709572"/>
                  <a:gd name="connsiteX11-555" fmla="*/ 1036173 w 1913890"/>
                  <a:gd name="connsiteY11-556" fmla="*/ 1709572 h 1709572"/>
                  <a:gd name="connsiteX12-557" fmla="*/ 1913890 w 1913890"/>
                  <a:gd name="connsiteY12-558" fmla="*/ 1704951 h 1709572"/>
                  <a:gd name="connsiteX0-559" fmla="*/ 0 w 4047490"/>
                  <a:gd name="connsiteY0-560" fmla="*/ 1708761 h 1709572"/>
                  <a:gd name="connsiteX1-561" fmla="*/ 2745427 w 4047490"/>
                  <a:gd name="connsiteY1-562" fmla="*/ 1708761 h 1709572"/>
                  <a:gd name="connsiteX2-563" fmla="*/ 2745427 w 4047490"/>
                  <a:gd name="connsiteY2-564" fmla="*/ 1407960 h 1709572"/>
                  <a:gd name="connsiteX3-565" fmla="*/ 2238814 w 4047490"/>
                  <a:gd name="connsiteY3-566" fmla="*/ 1407960 h 1709572"/>
                  <a:gd name="connsiteX4-567" fmla="*/ 2238814 w 4047490"/>
                  <a:gd name="connsiteY4-568" fmla="*/ 1116658 h 1709572"/>
                  <a:gd name="connsiteX5-569" fmla="*/ 2607163 w 4047490"/>
                  <a:gd name="connsiteY5-570" fmla="*/ 0 h 1709572"/>
                  <a:gd name="connsiteX6-571" fmla="*/ 3171825 w 4047490"/>
                  <a:gd name="connsiteY6-572" fmla="*/ 0 h 1709572"/>
                  <a:gd name="connsiteX7-573" fmla="*/ 3171825 w 4047490"/>
                  <a:gd name="connsiteY7-574" fmla="*/ 1116658 h 1709572"/>
                  <a:gd name="connsiteX8-575" fmla="*/ 3293201 w 4047490"/>
                  <a:gd name="connsiteY8-576" fmla="*/ 1116658 h 1709572"/>
                  <a:gd name="connsiteX9-577" fmla="*/ 3293201 w 4047490"/>
                  <a:gd name="connsiteY9-578" fmla="*/ 1407960 h 1709572"/>
                  <a:gd name="connsiteX10-579" fmla="*/ 3171825 w 4047490"/>
                  <a:gd name="connsiteY10-580" fmla="*/ 1407960 h 1709572"/>
                  <a:gd name="connsiteX11-581" fmla="*/ 3169773 w 4047490"/>
                  <a:gd name="connsiteY11-582" fmla="*/ 1709572 h 1709572"/>
                  <a:gd name="connsiteX12-583" fmla="*/ 4047490 w 4047490"/>
                  <a:gd name="connsiteY12-584" fmla="*/ 1704951 h 1709572"/>
                  <a:gd name="connsiteX0-585" fmla="*/ 0 w 4136390"/>
                  <a:gd name="connsiteY0-586" fmla="*/ 1708761 h 1709572"/>
                  <a:gd name="connsiteX1-587" fmla="*/ 2834327 w 4136390"/>
                  <a:gd name="connsiteY1-588" fmla="*/ 1708761 h 1709572"/>
                  <a:gd name="connsiteX2-589" fmla="*/ 2834327 w 4136390"/>
                  <a:gd name="connsiteY2-590" fmla="*/ 1407960 h 1709572"/>
                  <a:gd name="connsiteX3-591" fmla="*/ 2327714 w 4136390"/>
                  <a:gd name="connsiteY3-592" fmla="*/ 1407960 h 1709572"/>
                  <a:gd name="connsiteX4-593" fmla="*/ 2327714 w 4136390"/>
                  <a:gd name="connsiteY4-594" fmla="*/ 1116658 h 1709572"/>
                  <a:gd name="connsiteX5-595" fmla="*/ 2696063 w 4136390"/>
                  <a:gd name="connsiteY5-596" fmla="*/ 0 h 1709572"/>
                  <a:gd name="connsiteX6-597" fmla="*/ 3260725 w 4136390"/>
                  <a:gd name="connsiteY6-598" fmla="*/ 0 h 1709572"/>
                  <a:gd name="connsiteX7-599" fmla="*/ 3260725 w 4136390"/>
                  <a:gd name="connsiteY7-600" fmla="*/ 1116658 h 1709572"/>
                  <a:gd name="connsiteX8-601" fmla="*/ 3382101 w 4136390"/>
                  <a:gd name="connsiteY8-602" fmla="*/ 1116658 h 1709572"/>
                  <a:gd name="connsiteX9-603" fmla="*/ 3382101 w 4136390"/>
                  <a:gd name="connsiteY9-604" fmla="*/ 1407960 h 1709572"/>
                  <a:gd name="connsiteX10-605" fmla="*/ 3260725 w 4136390"/>
                  <a:gd name="connsiteY10-606" fmla="*/ 1407960 h 1709572"/>
                  <a:gd name="connsiteX11-607" fmla="*/ 3258673 w 4136390"/>
                  <a:gd name="connsiteY11-608" fmla="*/ 1709572 h 1709572"/>
                  <a:gd name="connsiteX12-609" fmla="*/ 4136390 w 4136390"/>
                  <a:gd name="connsiteY12-610" fmla="*/ 1704951 h 17095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45" y="connsiteY11-46"/>
                  </a:cxn>
                  <a:cxn ang="0">
                    <a:pos x="connsiteX12-167" y="connsiteY12-168"/>
                  </a:cxn>
                </a:cxnLst>
                <a:rect l="l" t="t" r="r" b="b"/>
                <a:pathLst>
                  <a:path w="4136390" h="1709572">
                    <a:moveTo>
                      <a:pt x="0" y="1708761"/>
                    </a:moveTo>
                    <a:lnTo>
                      <a:pt x="2834327" y="1708761"/>
                    </a:lnTo>
                    <a:lnTo>
                      <a:pt x="2834327" y="1407960"/>
                    </a:lnTo>
                    <a:lnTo>
                      <a:pt x="2327714" y="1407960"/>
                    </a:lnTo>
                    <a:lnTo>
                      <a:pt x="2327714" y="1116658"/>
                    </a:lnTo>
                    <a:lnTo>
                      <a:pt x="2696063" y="0"/>
                    </a:lnTo>
                    <a:lnTo>
                      <a:pt x="3260725" y="0"/>
                    </a:lnTo>
                    <a:lnTo>
                      <a:pt x="3260725" y="1116658"/>
                    </a:lnTo>
                    <a:lnTo>
                      <a:pt x="3382101" y="1116658"/>
                    </a:lnTo>
                    <a:lnTo>
                      <a:pt x="3382101" y="1407960"/>
                    </a:lnTo>
                    <a:lnTo>
                      <a:pt x="3260725" y="1407960"/>
                    </a:lnTo>
                    <a:cubicBezTo>
                      <a:pt x="3256558" y="1571999"/>
                      <a:pt x="3261689" y="1618799"/>
                      <a:pt x="3258673" y="1709572"/>
                    </a:cubicBezTo>
                    <a:lnTo>
                      <a:pt x="4136390" y="1704951"/>
                    </a:lnTo>
                  </a:path>
                </a:pathLst>
              </a:custGeom>
              <a:noFill/>
              <a:ln w="38100">
                <a:solidFill>
                  <a:schemeClr val="accent4"/>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17200" dirty="0">
                  <a:latin typeface="Impact" panose="020B0806030902050204" pitchFamily="34" charset="0"/>
                </a:endParaRPr>
              </a:p>
            </p:txBody>
          </p:sp>
          <p:grpSp>
            <p:nvGrpSpPr>
              <p:cNvPr id="19" name="组合 107"/>
              <p:cNvGrpSpPr/>
              <p:nvPr/>
            </p:nvGrpSpPr>
            <p:grpSpPr>
              <a:xfrm>
                <a:off x="6221950" y="5733019"/>
                <a:ext cx="216261" cy="216261"/>
                <a:chOff x="2218721" y="3717673"/>
                <a:chExt cx="248226" cy="248226"/>
              </a:xfrm>
            </p:grpSpPr>
            <p:sp>
              <p:nvSpPr>
                <p:cNvPr id="112" name="椭圆 111"/>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08"/>
              <p:cNvGrpSpPr/>
              <p:nvPr/>
            </p:nvGrpSpPr>
            <p:grpSpPr>
              <a:xfrm>
                <a:off x="10444043" y="5733019"/>
                <a:ext cx="216261" cy="216261"/>
                <a:chOff x="2218721" y="3717673"/>
                <a:chExt cx="248226" cy="248226"/>
              </a:xfrm>
            </p:grpSpPr>
            <p:sp>
              <p:nvSpPr>
                <p:cNvPr id="110" name="椭圆 109"/>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114" name="文本框 78"/>
          <p:cNvSpPr txBox="1"/>
          <p:nvPr/>
        </p:nvSpPr>
        <p:spPr>
          <a:xfrm>
            <a:off x="4862726" y="3717736"/>
            <a:ext cx="1585918" cy="346239"/>
          </a:xfrm>
          <a:prstGeom prst="rect">
            <a:avLst/>
          </a:prstGeom>
          <a:noFill/>
        </p:spPr>
        <p:txBody>
          <a:bodyPr wrap="square" lIns="68571" tIns="34285" rIns="68571" bIns="3428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114"/>
          <p:cNvGrpSpPr/>
          <p:nvPr/>
        </p:nvGrpSpPr>
        <p:grpSpPr>
          <a:xfrm>
            <a:off x="4925737" y="3201589"/>
            <a:ext cx="1081446" cy="492013"/>
            <a:chOff x="4806096" y="2627316"/>
            <a:chExt cx="1442304" cy="655815"/>
          </a:xfrm>
          <a:solidFill>
            <a:schemeClr val="accent4"/>
          </a:solidFill>
        </p:grpSpPr>
        <p:sp>
          <p:nvSpPr>
            <p:cNvPr id="116" name="矩形 115"/>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17" name="图片 116"/>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118" name="文本框 82"/>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 presetClass="entr" presetSubtype="4"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500"/>
                                  </p:stCondLst>
                                  <p:childTnLst>
                                    <p:set>
                                      <p:cBhvr>
                                        <p:cTn id="13" dur="1" fill="hold">
                                          <p:stCondLst>
                                            <p:cond delay="0"/>
                                          </p:stCondLst>
                                        </p:cTn>
                                        <p:tgtEl>
                                          <p:spTgt spid="73"/>
                                        </p:tgtEl>
                                        <p:attrNameLst>
                                          <p:attrName>style.visibility</p:attrName>
                                        </p:attrNameLst>
                                      </p:cBhvr>
                                      <p:to>
                                        <p:strVal val="visible"/>
                                      </p:to>
                                    </p:set>
                                    <p:anim calcmode="lin" valueType="num">
                                      <p:cBhvr additive="base">
                                        <p:cTn id="14" dur="500" fill="hold"/>
                                        <p:tgtEl>
                                          <p:spTgt spid="73"/>
                                        </p:tgtEl>
                                        <p:attrNameLst>
                                          <p:attrName>ppt_x</p:attrName>
                                        </p:attrNameLst>
                                      </p:cBhvr>
                                      <p:tavLst>
                                        <p:tav tm="0">
                                          <p:val>
                                            <p:strVal val="#ppt_x"/>
                                          </p:val>
                                        </p:tav>
                                        <p:tav tm="100000">
                                          <p:val>
                                            <p:strVal val="#ppt_x"/>
                                          </p:val>
                                        </p:tav>
                                      </p:tavLst>
                                    </p:anim>
                                    <p:anim calcmode="lin" valueType="num">
                                      <p:cBhvr additive="base">
                                        <p:cTn id="15" dur="500" fill="hold"/>
                                        <p:tgtEl>
                                          <p:spTgt spid="7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 presetClass="entr" presetSubtype="4"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 presetClass="entr" presetSubtype="4" fill="hold" grpId="0" nodeType="withEffect">
                                  <p:stCondLst>
                                    <p:cond delay="5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ppt_x"/>
                                          </p:val>
                                        </p:tav>
                                        <p:tav tm="100000">
                                          <p:val>
                                            <p:strVal val="#ppt_x"/>
                                          </p:val>
                                        </p:tav>
                                      </p:tavLst>
                                    </p:anim>
                                    <p:anim calcmode="lin" valueType="num">
                                      <p:cBhvr additive="base">
                                        <p:cTn id="35" dur="500" fill="hold"/>
                                        <p:tgtEl>
                                          <p:spTgt spid="9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4"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 presetClass="entr" presetSubtype="4" fill="hold" grpId="0" nodeType="withEffect">
                                  <p:stCondLst>
                                    <p:cond delay="500"/>
                                  </p:stCondLst>
                                  <p:childTnLst>
                                    <p:set>
                                      <p:cBhvr>
                                        <p:cTn id="45" dur="1" fill="hold">
                                          <p:stCondLst>
                                            <p:cond delay="0"/>
                                          </p:stCondLst>
                                        </p:cTn>
                                        <p:tgtEl>
                                          <p:spTgt spid="114"/>
                                        </p:tgtEl>
                                        <p:attrNameLst>
                                          <p:attrName>style.visibility</p:attrName>
                                        </p:attrNameLst>
                                      </p:cBhvr>
                                      <p:to>
                                        <p:strVal val="visible"/>
                                      </p:to>
                                    </p:set>
                                    <p:anim calcmode="lin" valueType="num">
                                      <p:cBhvr additive="base">
                                        <p:cTn id="46" dur="500" fill="hold"/>
                                        <p:tgtEl>
                                          <p:spTgt spid="114"/>
                                        </p:tgtEl>
                                        <p:attrNameLst>
                                          <p:attrName>ppt_x</p:attrName>
                                        </p:attrNameLst>
                                      </p:cBhvr>
                                      <p:tavLst>
                                        <p:tav tm="0">
                                          <p:val>
                                            <p:strVal val="#ppt_x"/>
                                          </p:val>
                                        </p:tav>
                                        <p:tav tm="100000">
                                          <p:val>
                                            <p:strVal val="#ppt_x"/>
                                          </p:val>
                                        </p:tav>
                                      </p:tavLst>
                                    </p:anim>
                                    <p:anim calcmode="lin" valueType="num">
                                      <p:cBhvr additive="base">
                                        <p:cTn id="47" dur="500" fill="hold"/>
                                        <p:tgtEl>
                                          <p:spTgt spid="1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P spid="99" grpId="0"/>
      <p:bldP spid="1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419872" y="1188132"/>
            <a:ext cx="5393433" cy="280831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 y="0"/>
            <a:ext cx="3455841" cy="5164832"/>
          </a:xfrm>
          <a:prstGeom prst="rect">
            <a:avLst/>
          </a:prstGeom>
        </p:spPr>
      </p:pic>
      <p:sp>
        <p:nvSpPr>
          <p:cNvPr id="62" name="矩形 259"/>
          <p:cNvSpPr>
            <a:spLocks noChangeArrowheads="1"/>
          </p:cNvSpPr>
          <p:nvPr/>
        </p:nvSpPr>
        <p:spPr bwMode="auto">
          <a:xfrm>
            <a:off x="3707904" y="1789649"/>
            <a:ext cx="504056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b="1" dirty="0">
                <a:solidFill>
                  <a:schemeClr val="accent1"/>
                </a:solidFill>
                <a:sym typeface="微软雅黑" panose="020B0503020204020204" pitchFamily="34" charset="-122"/>
              </a:rPr>
              <a:t>演讲完毕    谢谢您的观看 </a:t>
            </a:r>
            <a:endParaRPr lang="zh-CN" altLang="en-US" b="1" dirty="0">
              <a:solidFill>
                <a:schemeClr val="accent1"/>
              </a:solidFill>
              <a:sym typeface="微软雅黑" panose="020B0503020204020204" pitchFamily="34" charset="-122"/>
            </a:endParaRPr>
          </a:p>
        </p:txBody>
      </p:sp>
      <p:sp>
        <p:nvSpPr>
          <p:cNvPr id="63" name="原创设计师QQ598969553                 _16"/>
          <p:cNvSpPr txBox="1"/>
          <p:nvPr/>
        </p:nvSpPr>
        <p:spPr>
          <a:xfrm>
            <a:off x="3707904" y="2466469"/>
            <a:ext cx="4428491" cy="438582"/>
          </a:xfrm>
          <a:prstGeom prst="rect">
            <a:avLst/>
          </a:prstGeom>
          <a:noFill/>
          <a:effectLst/>
        </p:spPr>
        <p:txBody>
          <a:bodyPr wrap="square" lIns="68580" tIns="34290" rIns="68580" bIns="34290"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原创设计师QQ598969553                 _15"/>
          <p:cNvSpPr/>
          <p:nvPr/>
        </p:nvSpPr>
        <p:spPr>
          <a:xfrm>
            <a:off x="3707904" y="3076145"/>
            <a:ext cx="3008079"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mn-ea"/>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     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118004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2"/>
                                        </p:tgtEl>
                                        <p:attrNameLst>
                                          <p:attrName>ppt_y</p:attrName>
                                        </p:attrNameLst>
                                      </p:cBhvr>
                                      <p:tavLst>
                                        <p:tav tm="0">
                                          <p:val>
                                            <p:strVal val="#ppt_y"/>
                                          </p:val>
                                        </p:tav>
                                        <p:tav tm="100000">
                                          <p:val>
                                            <p:strVal val="#ppt_y"/>
                                          </p:val>
                                        </p:tav>
                                      </p:tavLst>
                                    </p:anim>
                                    <p:anim calcmode="lin" valueType="num">
                                      <p:cBhvr>
                                        <p:cTn id="21"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2"/>
                                        </p:tgtEl>
                                      </p:cBhvr>
                                    </p:animEffect>
                                  </p:childTnLst>
                                </p:cTn>
                              </p:par>
                            </p:childTnLst>
                          </p:cTn>
                        </p:par>
                        <p:par>
                          <p:cTn id="24" fill="hold">
                            <p:stCondLst>
                              <p:cond delay="22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62"/>
                                        </p:tgtEl>
                                      </p:cBhvr>
                                    </p:animEffect>
                                    <p:animScale>
                                      <p:cBhvr>
                                        <p:cTn id="27" dur="250" autoRev="1" fill="hold"/>
                                        <p:tgtEl>
                                          <p:spTgt spid="62"/>
                                        </p:tgtEl>
                                      </p:cBhvr>
                                      <p:by x="105000" y="105000"/>
                                    </p:animScale>
                                  </p:childTnLst>
                                </p:cTn>
                              </p:par>
                            </p:childTnLst>
                          </p:cTn>
                        </p:par>
                        <p:par>
                          <p:cTn id="28" fill="hold">
                            <p:stCondLst>
                              <p:cond delay="2700"/>
                            </p:stCondLst>
                            <p:childTnLst>
                              <p:par>
                                <p:cTn id="29" presetID="22" presetClass="entr" presetSubtype="1"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up)">
                                      <p:cBhvr>
                                        <p:cTn id="31" dur="500"/>
                                        <p:tgtEl>
                                          <p:spTgt spid="63"/>
                                        </p:tgtEl>
                                      </p:cBhvr>
                                    </p:animEffect>
                                  </p:childTnLst>
                                </p:cTn>
                              </p:par>
                            </p:childTnLst>
                          </p:cTn>
                        </p:par>
                        <p:par>
                          <p:cTn id="32" fill="hold">
                            <p:stCondLst>
                              <p:cond delay="3200"/>
                            </p:stCondLst>
                            <p:childTnLst>
                              <p:par>
                                <p:cTn id="33" presetID="12" presetClass="entr" presetSubtype="1"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p:tgtEl>
                                          <p:spTgt spid="64"/>
                                        </p:tgtEl>
                                        <p:attrNameLst>
                                          <p:attrName>ppt_y</p:attrName>
                                        </p:attrNameLst>
                                      </p:cBhvr>
                                      <p:tavLst>
                                        <p:tav tm="0">
                                          <p:val>
                                            <p:strVal val="#ppt_y-#ppt_h*1.125000"/>
                                          </p:val>
                                        </p:tav>
                                        <p:tav tm="100000">
                                          <p:val>
                                            <p:strVal val="#ppt_y"/>
                                          </p:val>
                                        </p:tav>
                                      </p:tavLst>
                                    </p:anim>
                                    <p:animEffect transition="in" filter="wipe(down)">
                                      <p:cBhvr>
                                        <p:cTn id="3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2"/>
                </p:tgtEl>
              </p:cMediaNode>
            </p:audio>
          </p:childTnLst>
        </p:cTn>
      </p:par>
    </p:tnLst>
    <p:bldLst>
      <p:bldP spid="8" grpId="0" animBg="1"/>
      <p:bldP spid="62" grpId="0"/>
      <p:bldP spid="62" grpId="1"/>
      <p:bldP spid="63" grpId="0"/>
      <p:bldP spid="6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ags/tag25.xml><?xml version="1.0" encoding="utf-8"?>
<p:tagLst xmlns:p="http://schemas.openxmlformats.org/presentationml/2006/main">
  <p:tag name="PA" val="v3.0.0"/>
</p:tagLst>
</file>

<file path=ppt/tags/tag26.xml><?xml version="1.0" encoding="utf-8"?>
<p:tagLst xmlns:p="http://schemas.openxmlformats.org/presentationml/2006/main">
  <p:tag name="PA" val="v3.0.0"/>
</p:tagLst>
</file>

<file path=ppt/tags/tag27.xml><?xml version="1.0" encoding="utf-8"?>
<p:tagLst xmlns:p="http://schemas.openxmlformats.org/presentationml/2006/main">
  <p:tag name="PA" val="v3.0.0"/>
</p:tagLst>
</file>

<file path=ppt/tags/tag28.xml><?xml version="1.0" encoding="utf-8"?>
<p:tagLst xmlns:p="http://schemas.openxmlformats.org/presentationml/2006/main">
  <p:tag name="PA" val="v3.0.0"/>
</p:tagLst>
</file>

<file path=ppt/tags/tag29.xml><?xml version="1.0" encoding="utf-8"?>
<p:tagLst xmlns:p="http://schemas.openxmlformats.org/presentationml/2006/main">
  <p:tag name="PA" val="v3.0.0"/>
</p:tagLst>
</file>

<file path=ppt/tags/tag30.xml><?xml version="1.0" encoding="utf-8"?>
<p:tagLst xmlns:p="http://schemas.openxmlformats.org/presentationml/2006/main">
  <p:tag name="PA" val="v3.0.0"/>
</p:tagLst>
</file>

<file path=ppt/tags/tag31.xml><?xml version="1.0" encoding="utf-8"?>
<p:tagLst xmlns:p="http://schemas.openxmlformats.org/presentationml/2006/main">
  <p:tag name="PA" val="v3.0.0"/>
</p:tagLst>
</file>

<file path=ppt/tags/tag32.xml><?xml version="1.0" encoding="utf-8"?>
<p:tagLst xmlns:p="http://schemas.openxmlformats.org/presentationml/2006/main">
  <p:tag name="PA" val="v3.0.0"/>
</p:tagLst>
</file>

<file path=ppt/tags/tag33.xml><?xml version="1.0" encoding="utf-8"?>
<p:tagLst xmlns:p="http://schemas.openxmlformats.org/presentationml/2006/main">
  <p:tag name="PA" val="v3.0.0"/>
</p:tagLst>
</file>

<file path=ppt/tags/tag34.xml><?xml version="1.0" encoding="utf-8"?>
<p:tagLst xmlns:p="http://schemas.openxmlformats.org/presentationml/2006/main">
  <p:tag name="PA" val="v3.0.0"/>
</p:tagLst>
</file>

<file path=ppt/tags/tag35.xml><?xml version="1.0" encoding="utf-8"?>
<p:tagLst xmlns:p="http://schemas.openxmlformats.org/presentationml/2006/main">
  <p:tag name="PA" val="v3.0.0"/>
</p:tagLst>
</file>

<file path=ppt/tags/tag36.xml><?xml version="1.0" encoding="utf-8"?>
<p:tagLst xmlns:p="http://schemas.openxmlformats.org/presentationml/2006/main">
  <p:tag name="PA" val="v3.0.0"/>
</p:tagLst>
</file>

<file path=ppt/tags/tag37.xml><?xml version="1.0" encoding="utf-8"?>
<p:tagLst xmlns:p="http://schemas.openxmlformats.org/presentationml/2006/main">
  <p:tag name="PA" val="v3.0.0"/>
</p:tagLst>
</file>

<file path=ppt/tags/tag38.xml><?xml version="1.0" encoding="utf-8"?>
<p:tagLst xmlns:p="http://schemas.openxmlformats.org/presentationml/2006/main">
  <p:tag name="PA" val="v3.0.0"/>
</p:tagLst>
</file>

<file path=ppt/tags/tag39.xml><?xml version="1.0" encoding="utf-8"?>
<p:tagLst xmlns:p="http://schemas.openxmlformats.org/presentationml/2006/main">
  <p:tag name="PA" val="v3.0.0"/>
</p:tagLst>
</file>

<file path=ppt/tags/tag40.xml><?xml version="1.0" encoding="utf-8"?>
<p:tagLst xmlns:p="http://schemas.openxmlformats.org/presentationml/2006/main">
  <p:tag name="PA" val="v3.0.0"/>
</p:tagLst>
</file>

<file path=ppt/tags/tag41.xml><?xml version="1.0" encoding="utf-8"?>
<p:tagLst xmlns:p="http://schemas.openxmlformats.org/presentationml/2006/main">
  <p:tag name="PA" val="v3.0.0"/>
</p:tagLst>
</file>

<file path=ppt/tags/tag42.xml><?xml version="1.0" encoding="utf-8"?>
<p:tagLst xmlns:p="http://schemas.openxmlformats.org/presentationml/2006/main">
  <p:tag name="PA" val="v3.0.0"/>
</p:tagLst>
</file>

<file path=ppt/tags/tag43.xml><?xml version="1.0" encoding="utf-8"?>
<p:tagLst xmlns:p="http://schemas.openxmlformats.org/presentationml/2006/main">
  <p:tag name="PA" val="v3.0.0"/>
</p:tagLst>
</file>

<file path=ppt/tags/tag44.xml><?xml version="1.0" encoding="utf-8"?>
<p:tagLst xmlns:p="http://schemas.openxmlformats.org/presentationml/2006/main">
  <p:tag name="PA" val="v3.0.0"/>
</p:tagLst>
</file>

<file path=ppt/tags/tag45.xml><?xml version="1.0" encoding="utf-8"?>
<p:tagLst xmlns:p="http://schemas.openxmlformats.org/presentationml/2006/main">
  <p:tag name="PA" val="v3.0.0"/>
</p:tagLst>
</file>

<file path=ppt/tags/tag46.xml><?xml version="1.0" encoding="utf-8"?>
<p:tagLst xmlns:p="http://schemas.openxmlformats.org/presentationml/2006/main">
  <p:tag name="PA" val="v3.0.0"/>
</p:tagLst>
</file>

<file path=ppt/tags/tag47.xml><?xml version="1.0" encoding="utf-8"?>
<p:tagLst xmlns:p="http://schemas.openxmlformats.org/presentationml/2006/main">
  <p:tag name="PA" val="v3.0.0"/>
</p:tagLst>
</file>

<file path=ppt/tags/tag48.xml><?xml version="1.0" encoding="utf-8"?>
<p:tagLst xmlns:p="http://schemas.openxmlformats.org/presentationml/2006/main">
  <p:tag name="PA" val="v3.0.0"/>
</p:tagLst>
</file>

<file path=ppt/tags/tag49.xml><?xml version="1.0" encoding="utf-8"?>
<p:tagLst xmlns:p="http://schemas.openxmlformats.org/presentationml/2006/main">
  <p:tag name="PA" val="v3.0.0"/>
</p:tagLst>
</file>

<file path=ppt/tags/tag50.xml><?xml version="1.0" encoding="utf-8"?>
<p:tagLst xmlns:p="http://schemas.openxmlformats.org/presentationml/2006/main">
  <p:tag name="PA" val="v3.0.0"/>
</p:tagLst>
</file>

<file path=ppt/tags/tag51.xml><?xml version="1.0" encoding="utf-8"?>
<p:tagLst xmlns:p="http://schemas.openxmlformats.org/presentationml/2006/main">
  <p:tag name="PA" val="v3.0.0"/>
</p:tagLst>
</file>

<file path=ppt/tags/tag52.xml><?xml version="1.0" encoding="utf-8"?>
<p:tagLst xmlns:p="http://schemas.openxmlformats.org/presentationml/2006/main">
  <p:tag name="PA" val="v3.0.0"/>
</p:tagLst>
</file>

<file path=ppt/tags/tag53.xml><?xml version="1.0" encoding="utf-8"?>
<p:tagLst xmlns:p="http://schemas.openxmlformats.org/presentationml/2006/main">
  <p:tag name="PA" val="v3.0.0"/>
</p:tagLst>
</file>

<file path=ppt/tags/tag54.xml><?xml version="1.0" encoding="utf-8"?>
<p:tagLst xmlns:p="http://schemas.openxmlformats.org/presentationml/2006/main">
  <p:tag name="PA" val="v3.0.0"/>
</p:tagLst>
</file>

<file path=ppt/tags/tag55.xml><?xml version="1.0" encoding="utf-8"?>
<p:tagLst xmlns:p="http://schemas.openxmlformats.org/presentationml/2006/main">
  <p:tag name="PA" val="v3.0.0"/>
</p:tagLst>
</file>

<file path=ppt/tags/tag56.xml><?xml version="1.0" encoding="utf-8"?>
<p:tagLst xmlns:p="http://schemas.openxmlformats.org/presentationml/2006/main">
  <p:tag name="PA" val="v3.0.0"/>
</p:tagLst>
</file>

<file path=ppt/tags/tag57.xml><?xml version="1.0" encoding="utf-8"?>
<p:tagLst xmlns:p="http://schemas.openxmlformats.org/presentationml/2006/main">
  <p:tag name="PA" val="v3.0.0"/>
</p:tagLst>
</file>

<file path=ppt/tags/tag58.xml><?xml version="1.0" encoding="utf-8"?>
<p:tagLst xmlns:p="http://schemas.openxmlformats.org/presentationml/2006/main">
  <p:tag name="PA" val="v3.0.0"/>
</p:tagLst>
</file>

<file path=ppt/tags/tag59.xml><?xml version="1.0" encoding="utf-8"?>
<p:tagLst xmlns:p="http://schemas.openxmlformats.org/presentationml/2006/main">
  <p:tag name="PA" val="v3.0.0"/>
</p:tagLst>
</file>

<file path=ppt/tags/tag60.xml><?xml version="1.0" encoding="utf-8"?>
<p:tagLst xmlns:p="http://schemas.openxmlformats.org/presentationml/2006/main">
  <p:tag name="PA" val="v3.0.0"/>
</p:tagLst>
</file>

<file path=ppt/tags/tag61.xml><?xml version="1.0" encoding="utf-8"?>
<p:tagLst xmlns:p="http://schemas.openxmlformats.org/presentationml/2006/main">
  <p:tag name="PA" val="v3.0.0"/>
</p:tagLst>
</file>

<file path=ppt/tags/tag62.xml><?xml version="1.0" encoding="utf-8"?>
<p:tagLst xmlns:p="http://schemas.openxmlformats.org/presentationml/2006/main">
  <p:tag name="PA" val="v3.0.1"/>
</p:tagLst>
</file>

<file path=ppt/tags/tag63.xml><?xml version="1.0" encoding="utf-8"?>
<p:tagLst xmlns:p="http://schemas.openxmlformats.org/presentationml/2006/main">
  <p:tag name="PA" val="v3.0.1"/>
</p:tagLst>
</file>

<file path=ppt/tags/tag64.xml><?xml version="1.0" encoding="utf-8"?>
<p:tagLst xmlns:p="http://schemas.openxmlformats.org/presentationml/2006/main">
  <p:tag name="PA" val="v3.0.1"/>
</p:tagLst>
</file>

<file path=ppt/tags/tag65.xml><?xml version="1.0" encoding="utf-8"?>
<p:tagLst xmlns:p="http://schemas.openxmlformats.org/presentationml/2006/main">
  <p:tag name="PA" val="v3.0.1"/>
</p:tagLst>
</file>

<file path=ppt/tags/tag66.xml><?xml version="1.0" encoding="utf-8"?>
<p:tagLst xmlns:p="http://schemas.openxmlformats.org/presentationml/2006/main">
  <p:tag name="PA" val="v3.0.1"/>
</p:tagLst>
</file>

<file path=ppt/tags/tag67.xml><?xml version="1.0" encoding="utf-8"?>
<p:tagLst xmlns:p="http://schemas.openxmlformats.org/presentationml/2006/main">
  <p:tag name="PA" val="v3.0.1"/>
</p:tagLst>
</file>

<file path=ppt/tags/tag68.xml><?xml version="1.0" encoding="utf-8"?>
<p:tagLst xmlns:p="http://schemas.openxmlformats.org/presentationml/2006/main">
  <p:tag name="PA" val="v3.0.1"/>
</p:tagLst>
</file>

<file path=ppt/tags/tag69.xml><?xml version="1.0" encoding="utf-8"?>
<p:tagLst xmlns:p="http://schemas.openxmlformats.org/presentationml/2006/main">
  <p:tag name="PA" val="v3.0.1"/>
</p:tagLst>
</file>

<file path=ppt/tags/tag7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751">
      <a:dk1>
        <a:sysClr val="windowText" lastClr="000000"/>
      </a:dk1>
      <a:lt1>
        <a:sysClr val="window" lastClr="FFFFFF"/>
      </a:lt1>
      <a:dk2>
        <a:srgbClr val="1F497D"/>
      </a:dk2>
      <a:lt2>
        <a:srgbClr val="EEECE1"/>
      </a:lt2>
      <a:accent1>
        <a:srgbClr val="8A4CB1"/>
      </a:accent1>
      <a:accent2>
        <a:srgbClr val="7F7F7F"/>
      </a:accent2>
      <a:accent3>
        <a:srgbClr val="8A4CB1"/>
      </a:accent3>
      <a:accent4>
        <a:srgbClr val="7F7F7F"/>
      </a:accent4>
      <a:accent5>
        <a:srgbClr val="8A4CB1"/>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4849</Words>
  <Application>WPS 演示</Application>
  <PresentationFormat>自定义</PresentationFormat>
  <Paragraphs>407</Paragraphs>
  <Slides>24</Slides>
  <Notes>19</Notes>
  <HiddenSlides>0</HiddenSlides>
  <MMClips>2</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Lato Regular</vt:lpstr>
      <vt:lpstr>Lato Hairline</vt:lpstr>
      <vt:lpstr>Lato Light</vt:lpstr>
      <vt:lpstr>Glegoo</vt:lpstr>
      <vt:lpstr>Mission Gothic Regular</vt:lpstr>
      <vt:lpstr>Calibri</vt:lpstr>
      <vt:lpstr>Calibri</vt:lpstr>
      <vt:lpstr>DFKai-SB</vt:lpstr>
      <vt:lpstr>冬青黑体简体中文 W3</vt:lpstr>
      <vt:lpstr>Arial</vt:lpstr>
      <vt:lpstr>方正兰亭黑_GBK</vt:lpstr>
      <vt:lpstr>Gill Sans</vt:lpstr>
      <vt:lpstr>DIN-BoldItalic</vt:lpstr>
      <vt:lpstr>Arial Unicode MS</vt:lpstr>
      <vt:lpstr>Franklin Gothic Book</vt:lpstr>
      <vt:lpstr>Segoe UI Emoji</vt:lpstr>
      <vt:lpstr>Arial Rounded MT Bold</vt:lpstr>
      <vt:lpstr>Times New Roman</vt:lpstr>
      <vt:lpstr>Hiragino Sans GB W6</vt:lpstr>
      <vt:lpstr>Impact</vt:lpstr>
      <vt:lpstr>微软雅黑 Light</vt:lpstr>
      <vt:lpstr>Impact MT Std</vt:lpstr>
      <vt:lpstr>Segoe UI</vt:lpstr>
      <vt:lpstr>黑体</vt:lpstr>
      <vt:lpstr>Gill Sans MT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152</cp:revision>
  <dcterms:created xsi:type="dcterms:W3CDTF">2017-03-27T01:44:00Z</dcterms:created>
  <dcterms:modified xsi:type="dcterms:W3CDTF">2018-04-19T03:13:21Z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