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00"/>
  </p:notesMasterIdLst>
  <p:handoutMasterIdLst>
    <p:handoutMasterId r:id="rId101"/>
  </p:handoutMasterIdLst>
  <p:sldIdLst>
    <p:sldId id="357" r:id="rId2"/>
    <p:sldId id="256" r:id="rId3"/>
    <p:sldId id="257" r:id="rId4"/>
    <p:sldId id="258" r:id="rId5"/>
    <p:sldId id="260" r:id="rId6"/>
    <p:sldId id="279" r:id="rId7"/>
    <p:sldId id="280" r:id="rId8"/>
    <p:sldId id="376" r:id="rId9"/>
    <p:sldId id="362" r:id="rId10"/>
    <p:sldId id="262" r:id="rId11"/>
    <p:sldId id="263" r:id="rId12"/>
    <p:sldId id="368" r:id="rId13"/>
    <p:sldId id="377" r:id="rId14"/>
    <p:sldId id="369" r:id="rId15"/>
    <p:sldId id="274" r:id="rId16"/>
    <p:sldId id="281" r:id="rId17"/>
    <p:sldId id="282" r:id="rId18"/>
    <p:sldId id="297" r:id="rId19"/>
    <p:sldId id="379" r:id="rId20"/>
    <p:sldId id="381" r:id="rId21"/>
    <p:sldId id="380" r:id="rId22"/>
    <p:sldId id="264" r:id="rId23"/>
    <p:sldId id="265" r:id="rId24"/>
    <p:sldId id="266" r:id="rId25"/>
    <p:sldId id="267" r:id="rId26"/>
    <p:sldId id="268" r:id="rId27"/>
    <p:sldId id="269" r:id="rId28"/>
    <p:sldId id="276" r:id="rId29"/>
    <p:sldId id="270" r:id="rId30"/>
    <p:sldId id="271" r:id="rId31"/>
    <p:sldId id="272" r:id="rId32"/>
    <p:sldId id="273" r:id="rId33"/>
    <p:sldId id="275" r:id="rId34"/>
    <p:sldId id="277" r:id="rId35"/>
    <p:sldId id="278"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8" r:id="rId51"/>
    <p:sldId id="299" r:id="rId52"/>
    <p:sldId id="300" r:id="rId53"/>
    <p:sldId id="301" r:id="rId54"/>
    <p:sldId id="303" r:id="rId55"/>
    <p:sldId id="304" r:id="rId56"/>
    <p:sldId id="305" r:id="rId57"/>
    <p:sldId id="306" r:id="rId58"/>
    <p:sldId id="307" r:id="rId59"/>
    <p:sldId id="308" r:id="rId60"/>
    <p:sldId id="309" r:id="rId61"/>
    <p:sldId id="311" r:id="rId62"/>
    <p:sldId id="312" r:id="rId63"/>
    <p:sldId id="314" r:id="rId64"/>
    <p:sldId id="313" r:id="rId65"/>
    <p:sldId id="315" r:id="rId66"/>
    <p:sldId id="316" r:id="rId67"/>
    <p:sldId id="317" r:id="rId68"/>
    <p:sldId id="318" r:id="rId69"/>
    <p:sldId id="319" r:id="rId70"/>
    <p:sldId id="320" r:id="rId71"/>
    <p:sldId id="321" r:id="rId72"/>
    <p:sldId id="323" r:id="rId73"/>
    <p:sldId id="324" r:id="rId74"/>
    <p:sldId id="326" r:id="rId75"/>
    <p:sldId id="327" r:id="rId76"/>
    <p:sldId id="344" r:id="rId77"/>
    <p:sldId id="345" r:id="rId78"/>
    <p:sldId id="346" r:id="rId79"/>
    <p:sldId id="347" r:id="rId80"/>
    <p:sldId id="348" r:id="rId81"/>
    <p:sldId id="349" r:id="rId82"/>
    <p:sldId id="353" r:id="rId83"/>
    <p:sldId id="355" r:id="rId84"/>
    <p:sldId id="356" r:id="rId85"/>
    <p:sldId id="358" r:id="rId86"/>
    <p:sldId id="359" r:id="rId87"/>
    <p:sldId id="360" r:id="rId88"/>
    <p:sldId id="361" r:id="rId89"/>
    <p:sldId id="363" r:id="rId90"/>
    <p:sldId id="364" r:id="rId91"/>
    <p:sldId id="365" r:id="rId92"/>
    <p:sldId id="366" r:id="rId93"/>
    <p:sldId id="367" r:id="rId94"/>
    <p:sldId id="382" r:id="rId95"/>
    <p:sldId id="387" r:id="rId96"/>
    <p:sldId id="386" r:id="rId97"/>
    <p:sldId id="378" r:id="rId98"/>
    <p:sldId id="302" r:id="rId99"/>
  </p:sldIdLst>
  <p:sldSz cx="12192000" cy="6858000"/>
  <p:notesSz cx="6858000" cy="9144000"/>
  <p:custDataLst>
    <p:tags r:id="rId10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1F4478"/>
    <a:srgbClr val="000000"/>
    <a:srgbClr val="DCD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autoAdjust="0"/>
  </p:normalViewPr>
  <p:slideViewPr>
    <p:cSldViewPr snapToGrid="0">
      <p:cViewPr varScale="1">
        <p:scale>
          <a:sx n="92" d="100"/>
          <a:sy n="92" d="100"/>
        </p:scale>
        <p:origin x="450" y="84"/>
      </p:cViewPr>
      <p:guideLst>
        <p:guide orient="horz" pos="2160"/>
        <p:guide pos="3840"/>
      </p:guideLst>
    </p:cSldViewPr>
  </p:slideViewPr>
  <p:outlineViewPr>
    <p:cViewPr>
      <p:scale>
        <a:sx n="33" d="100"/>
        <a:sy n="33" d="100"/>
      </p:scale>
      <p:origin x="0" y="-21702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50" d="100"/>
          <a:sy n="50" d="100"/>
        </p:scale>
        <p:origin x="2886" y="16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gs" Target="tags/tag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126CBF-DEE7-40B5-AED2-286680C3DBA3}" type="datetimeFigureOut">
              <a:rPr lang="en-GB" smtClean="0"/>
              <a:t>23/11/2018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90E93D-F2AE-4370-811B-2F582CD07D5A}" type="slidenum">
              <a:rPr lang="en-GB" smtClean="0"/>
              <a:t>‹#›</a:t>
            </a:fld>
            <a:endParaRPr lang="en-GB"/>
          </a:p>
        </p:txBody>
      </p:sp>
    </p:spTree>
    <p:extLst>
      <p:ext uri="{BB962C8B-B14F-4D97-AF65-F5344CB8AC3E}">
        <p14:creationId xmlns:p14="http://schemas.microsoft.com/office/powerpoint/2010/main" val="3361606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535854-6B1E-4295-B2B5-69E59EB9C23A}" type="datetimeFigureOut">
              <a:rPr lang="en-GB" smtClean="0"/>
              <a:t>23/11/2018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C2B19-90B7-4BD8-BF1D-48CF31DDAFC9}" type="slidenum">
              <a:rPr lang="en-GB" smtClean="0"/>
              <a:t>‹#›</a:t>
            </a:fld>
            <a:endParaRPr lang="en-GB"/>
          </a:p>
        </p:txBody>
      </p:sp>
    </p:spTree>
    <p:extLst>
      <p:ext uri="{BB962C8B-B14F-4D97-AF65-F5344CB8AC3E}">
        <p14:creationId xmlns:p14="http://schemas.microsoft.com/office/powerpoint/2010/main" val="3250331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a:t>
            </a:fld>
            <a:endParaRPr lang="en-GB"/>
          </a:p>
        </p:txBody>
      </p:sp>
    </p:spTree>
    <p:extLst>
      <p:ext uri="{BB962C8B-B14F-4D97-AF65-F5344CB8AC3E}">
        <p14:creationId xmlns:p14="http://schemas.microsoft.com/office/powerpoint/2010/main" val="923347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a:t>
            </a:fld>
            <a:endParaRPr lang="en-GB"/>
          </a:p>
        </p:txBody>
      </p:sp>
    </p:spTree>
    <p:extLst>
      <p:ext uri="{BB962C8B-B14F-4D97-AF65-F5344CB8AC3E}">
        <p14:creationId xmlns:p14="http://schemas.microsoft.com/office/powerpoint/2010/main" val="268334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a:t>
            </a:fld>
            <a:endParaRPr lang="en-GB"/>
          </a:p>
        </p:txBody>
      </p:sp>
    </p:spTree>
    <p:extLst>
      <p:ext uri="{BB962C8B-B14F-4D97-AF65-F5344CB8AC3E}">
        <p14:creationId xmlns:p14="http://schemas.microsoft.com/office/powerpoint/2010/main" val="3716929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a:t>
            </a:fld>
            <a:endParaRPr lang="en-GB"/>
          </a:p>
        </p:txBody>
      </p:sp>
    </p:spTree>
    <p:extLst>
      <p:ext uri="{BB962C8B-B14F-4D97-AF65-F5344CB8AC3E}">
        <p14:creationId xmlns:p14="http://schemas.microsoft.com/office/powerpoint/2010/main" val="737073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a:t>
            </a:fld>
            <a:endParaRPr lang="en-GB"/>
          </a:p>
        </p:txBody>
      </p:sp>
    </p:spTree>
    <p:extLst>
      <p:ext uri="{BB962C8B-B14F-4D97-AF65-F5344CB8AC3E}">
        <p14:creationId xmlns:p14="http://schemas.microsoft.com/office/powerpoint/2010/main" val="40588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a:t>
            </a:fld>
            <a:endParaRPr lang="en-GB"/>
          </a:p>
        </p:txBody>
      </p:sp>
    </p:spTree>
    <p:extLst>
      <p:ext uri="{BB962C8B-B14F-4D97-AF65-F5344CB8AC3E}">
        <p14:creationId xmlns:p14="http://schemas.microsoft.com/office/powerpoint/2010/main" val="1633539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a:t>
            </a:fld>
            <a:endParaRPr lang="en-GB"/>
          </a:p>
        </p:txBody>
      </p:sp>
    </p:spTree>
    <p:extLst>
      <p:ext uri="{BB962C8B-B14F-4D97-AF65-F5344CB8AC3E}">
        <p14:creationId xmlns:p14="http://schemas.microsoft.com/office/powerpoint/2010/main" val="3305693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a:t>
            </a:fld>
            <a:endParaRPr lang="en-GB"/>
          </a:p>
        </p:txBody>
      </p:sp>
    </p:spTree>
    <p:extLst>
      <p:ext uri="{BB962C8B-B14F-4D97-AF65-F5344CB8AC3E}">
        <p14:creationId xmlns:p14="http://schemas.microsoft.com/office/powerpoint/2010/main" val="426537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a:t>
            </a:fld>
            <a:endParaRPr lang="en-GB"/>
          </a:p>
        </p:txBody>
      </p:sp>
    </p:spTree>
    <p:extLst>
      <p:ext uri="{BB962C8B-B14F-4D97-AF65-F5344CB8AC3E}">
        <p14:creationId xmlns:p14="http://schemas.microsoft.com/office/powerpoint/2010/main" val="2583438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10</a:t>
            </a:fld>
            <a:endParaRPr lang="en-GB"/>
          </a:p>
        </p:txBody>
      </p:sp>
    </p:spTree>
    <p:extLst>
      <p:ext uri="{BB962C8B-B14F-4D97-AF65-F5344CB8AC3E}">
        <p14:creationId xmlns:p14="http://schemas.microsoft.com/office/powerpoint/2010/main" val="71616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11</a:t>
            </a:fld>
            <a:endParaRPr lang="en-GB"/>
          </a:p>
        </p:txBody>
      </p:sp>
    </p:spTree>
    <p:extLst>
      <p:ext uri="{BB962C8B-B14F-4D97-AF65-F5344CB8AC3E}">
        <p14:creationId xmlns:p14="http://schemas.microsoft.com/office/powerpoint/2010/main" val="55717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12</a:t>
            </a:fld>
            <a:endParaRPr lang="en-GB"/>
          </a:p>
        </p:txBody>
      </p:sp>
    </p:spTree>
    <p:extLst>
      <p:ext uri="{BB962C8B-B14F-4D97-AF65-F5344CB8AC3E}">
        <p14:creationId xmlns:p14="http://schemas.microsoft.com/office/powerpoint/2010/main" val="137929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13</a:t>
            </a:fld>
            <a:endParaRPr lang="en-GB"/>
          </a:p>
        </p:txBody>
      </p:sp>
    </p:spTree>
    <p:extLst>
      <p:ext uri="{BB962C8B-B14F-4D97-AF65-F5344CB8AC3E}">
        <p14:creationId xmlns:p14="http://schemas.microsoft.com/office/powerpoint/2010/main" val="304360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14</a:t>
            </a:fld>
            <a:endParaRPr lang="en-GB"/>
          </a:p>
        </p:txBody>
      </p:sp>
    </p:spTree>
    <p:extLst>
      <p:ext uri="{BB962C8B-B14F-4D97-AF65-F5344CB8AC3E}">
        <p14:creationId xmlns:p14="http://schemas.microsoft.com/office/powerpoint/2010/main" val="4137031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15</a:t>
            </a:fld>
            <a:endParaRPr lang="en-GB"/>
          </a:p>
        </p:txBody>
      </p:sp>
    </p:spTree>
    <p:extLst>
      <p:ext uri="{BB962C8B-B14F-4D97-AF65-F5344CB8AC3E}">
        <p14:creationId xmlns:p14="http://schemas.microsoft.com/office/powerpoint/2010/main" val="2869631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16</a:t>
            </a:fld>
            <a:endParaRPr lang="en-GB"/>
          </a:p>
        </p:txBody>
      </p:sp>
    </p:spTree>
    <p:extLst>
      <p:ext uri="{BB962C8B-B14F-4D97-AF65-F5344CB8AC3E}">
        <p14:creationId xmlns:p14="http://schemas.microsoft.com/office/powerpoint/2010/main" val="61426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17</a:t>
            </a:fld>
            <a:endParaRPr lang="en-GB"/>
          </a:p>
        </p:txBody>
      </p:sp>
    </p:spTree>
    <p:extLst>
      <p:ext uri="{BB962C8B-B14F-4D97-AF65-F5344CB8AC3E}">
        <p14:creationId xmlns:p14="http://schemas.microsoft.com/office/powerpoint/2010/main" val="1965603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18</a:t>
            </a:fld>
            <a:endParaRPr lang="en-GB"/>
          </a:p>
        </p:txBody>
      </p:sp>
    </p:spTree>
    <p:extLst>
      <p:ext uri="{BB962C8B-B14F-4D97-AF65-F5344CB8AC3E}">
        <p14:creationId xmlns:p14="http://schemas.microsoft.com/office/powerpoint/2010/main" val="2804879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19</a:t>
            </a:fld>
            <a:endParaRPr lang="en-GB"/>
          </a:p>
        </p:txBody>
      </p:sp>
    </p:spTree>
    <p:extLst>
      <p:ext uri="{BB962C8B-B14F-4D97-AF65-F5344CB8AC3E}">
        <p14:creationId xmlns:p14="http://schemas.microsoft.com/office/powerpoint/2010/main" val="232655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20</a:t>
            </a:fld>
            <a:endParaRPr lang="en-GB"/>
          </a:p>
        </p:txBody>
      </p:sp>
    </p:spTree>
    <p:extLst>
      <p:ext uri="{BB962C8B-B14F-4D97-AF65-F5344CB8AC3E}">
        <p14:creationId xmlns:p14="http://schemas.microsoft.com/office/powerpoint/2010/main" val="2503373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21</a:t>
            </a:fld>
            <a:endParaRPr lang="en-GB"/>
          </a:p>
        </p:txBody>
      </p:sp>
    </p:spTree>
    <p:extLst>
      <p:ext uri="{BB962C8B-B14F-4D97-AF65-F5344CB8AC3E}">
        <p14:creationId xmlns:p14="http://schemas.microsoft.com/office/powerpoint/2010/main" val="2218283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22</a:t>
            </a:fld>
            <a:endParaRPr lang="en-GB"/>
          </a:p>
        </p:txBody>
      </p:sp>
    </p:spTree>
    <p:extLst>
      <p:ext uri="{BB962C8B-B14F-4D97-AF65-F5344CB8AC3E}">
        <p14:creationId xmlns:p14="http://schemas.microsoft.com/office/powerpoint/2010/main" val="2167927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23</a:t>
            </a:fld>
            <a:endParaRPr lang="en-GB"/>
          </a:p>
        </p:txBody>
      </p:sp>
    </p:spTree>
    <p:extLst>
      <p:ext uri="{BB962C8B-B14F-4D97-AF65-F5344CB8AC3E}">
        <p14:creationId xmlns:p14="http://schemas.microsoft.com/office/powerpoint/2010/main" val="417150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24</a:t>
            </a:fld>
            <a:endParaRPr lang="en-GB"/>
          </a:p>
        </p:txBody>
      </p:sp>
    </p:spTree>
    <p:extLst>
      <p:ext uri="{BB962C8B-B14F-4D97-AF65-F5344CB8AC3E}">
        <p14:creationId xmlns:p14="http://schemas.microsoft.com/office/powerpoint/2010/main" val="2247941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25</a:t>
            </a:fld>
            <a:endParaRPr lang="en-GB"/>
          </a:p>
        </p:txBody>
      </p:sp>
    </p:spTree>
    <p:extLst>
      <p:ext uri="{BB962C8B-B14F-4D97-AF65-F5344CB8AC3E}">
        <p14:creationId xmlns:p14="http://schemas.microsoft.com/office/powerpoint/2010/main" val="673157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26</a:t>
            </a:fld>
            <a:endParaRPr lang="en-GB"/>
          </a:p>
        </p:txBody>
      </p:sp>
    </p:spTree>
    <p:extLst>
      <p:ext uri="{BB962C8B-B14F-4D97-AF65-F5344CB8AC3E}">
        <p14:creationId xmlns:p14="http://schemas.microsoft.com/office/powerpoint/2010/main" val="3613762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27</a:t>
            </a:fld>
            <a:endParaRPr lang="en-GB"/>
          </a:p>
        </p:txBody>
      </p:sp>
    </p:spTree>
    <p:extLst>
      <p:ext uri="{BB962C8B-B14F-4D97-AF65-F5344CB8AC3E}">
        <p14:creationId xmlns:p14="http://schemas.microsoft.com/office/powerpoint/2010/main" val="319238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28</a:t>
            </a:fld>
            <a:endParaRPr lang="en-GB"/>
          </a:p>
        </p:txBody>
      </p:sp>
    </p:spTree>
    <p:extLst>
      <p:ext uri="{BB962C8B-B14F-4D97-AF65-F5344CB8AC3E}">
        <p14:creationId xmlns:p14="http://schemas.microsoft.com/office/powerpoint/2010/main" val="267343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29</a:t>
            </a:fld>
            <a:endParaRPr lang="en-GB"/>
          </a:p>
        </p:txBody>
      </p:sp>
    </p:spTree>
    <p:extLst>
      <p:ext uri="{BB962C8B-B14F-4D97-AF65-F5344CB8AC3E}">
        <p14:creationId xmlns:p14="http://schemas.microsoft.com/office/powerpoint/2010/main" val="31269211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30</a:t>
            </a:fld>
            <a:endParaRPr lang="en-GB"/>
          </a:p>
        </p:txBody>
      </p:sp>
    </p:spTree>
    <p:extLst>
      <p:ext uri="{BB962C8B-B14F-4D97-AF65-F5344CB8AC3E}">
        <p14:creationId xmlns:p14="http://schemas.microsoft.com/office/powerpoint/2010/main" val="160022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31</a:t>
            </a:fld>
            <a:endParaRPr lang="en-GB"/>
          </a:p>
        </p:txBody>
      </p:sp>
    </p:spTree>
    <p:extLst>
      <p:ext uri="{BB962C8B-B14F-4D97-AF65-F5344CB8AC3E}">
        <p14:creationId xmlns:p14="http://schemas.microsoft.com/office/powerpoint/2010/main" val="888766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32</a:t>
            </a:fld>
            <a:endParaRPr lang="en-GB"/>
          </a:p>
        </p:txBody>
      </p:sp>
    </p:spTree>
    <p:extLst>
      <p:ext uri="{BB962C8B-B14F-4D97-AF65-F5344CB8AC3E}">
        <p14:creationId xmlns:p14="http://schemas.microsoft.com/office/powerpoint/2010/main" val="1176543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33</a:t>
            </a:fld>
            <a:endParaRPr lang="en-GB"/>
          </a:p>
        </p:txBody>
      </p:sp>
    </p:spTree>
    <p:extLst>
      <p:ext uri="{BB962C8B-B14F-4D97-AF65-F5344CB8AC3E}">
        <p14:creationId xmlns:p14="http://schemas.microsoft.com/office/powerpoint/2010/main" val="4133590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34</a:t>
            </a:fld>
            <a:endParaRPr lang="en-GB"/>
          </a:p>
        </p:txBody>
      </p:sp>
    </p:spTree>
    <p:extLst>
      <p:ext uri="{BB962C8B-B14F-4D97-AF65-F5344CB8AC3E}">
        <p14:creationId xmlns:p14="http://schemas.microsoft.com/office/powerpoint/2010/main" val="3006774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35</a:t>
            </a:fld>
            <a:endParaRPr lang="en-GB"/>
          </a:p>
        </p:txBody>
      </p:sp>
    </p:spTree>
    <p:extLst>
      <p:ext uri="{BB962C8B-B14F-4D97-AF65-F5344CB8AC3E}">
        <p14:creationId xmlns:p14="http://schemas.microsoft.com/office/powerpoint/2010/main" val="3851664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36</a:t>
            </a:fld>
            <a:endParaRPr lang="en-GB"/>
          </a:p>
        </p:txBody>
      </p:sp>
    </p:spTree>
    <p:extLst>
      <p:ext uri="{BB962C8B-B14F-4D97-AF65-F5344CB8AC3E}">
        <p14:creationId xmlns:p14="http://schemas.microsoft.com/office/powerpoint/2010/main" val="19745503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37</a:t>
            </a:fld>
            <a:endParaRPr lang="en-GB"/>
          </a:p>
        </p:txBody>
      </p:sp>
    </p:spTree>
    <p:extLst>
      <p:ext uri="{BB962C8B-B14F-4D97-AF65-F5344CB8AC3E}">
        <p14:creationId xmlns:p14="http://schemas.microsoft.com/office/powerpoint/2010/main" val="4281938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38</a:t>
            </a:fld>
            <a:endParaRPr lang="en-GB"/>
          </a:p>
        </p:txBody>
      </p:sp>
    </p:spTree>
    <p:extLst>
      <p:ext uri="{BB962C8B-B14F-4D97-AF65-F5344CB8AC3E}">
        <p14:creationId xmlns:p14="http://schemas.microsoft.com/office/powerpoint/2010/main" val="42641770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39</a:t>
            </a:fld>
            <a:endParaRPr lang="en-GB"/>
          </a:p>
        </p:txBody>
      </p:sp>
    </p:spTree>
    <p:extLst>
      <p:ext uri="{BB962C8B-B14F-4D97-AF65-F5344CB8AC3E}">
        <p14:creationId xmlns:p14="http://schemas.microsoft.com/office/powerpoint/2010/main" val="3680706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40</a:t>
            </a:fld>
            <a:endParaRPr lang="en-GB"/>
          </a:p>
        </p:txBody>
      </p:sp>
    </p:spTree>
    <p:extLst>
      <p:ext uri="{BB962C8B-B14F-4D97-AF65-F5344CB8AC3E}">
        <p14:creationId xmlns:p14="http://schemas.microsoft.com/office/powerpoint/2010/main" val="2016521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41</a:t>
            </a:fld>
            <a:endParaRPr lang="en-GB"/>
          </a:p>
        </p:txBody>
      </p:sp>
    </p:spTree>
    <p:extLst>
      <p:ext uri="{BB962C8B-B14F-4D97-AF65-F5344CB8AC3E}">
        <p14:creationId xmlns:p14="http://schemas.microsoft.com/office/powerpoint/2010/main" val="1798220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42</a:t>
            </a:fld>
            <a:endParaRPr lang="en-GB"/>
          </a:p>
        </p:txBody>
      </p:sp>
    </p:spTree>
    <p:extLst>
      <p:ext uri="{BB962C8B-B14F-4D97-AF65-F5344CB8AC3E}">
        <p14:creationId xmlns:p14="http://schemas.microsoft.com/office/powerpoint/2010/main" val="1945550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43</a:t>
            </a:fld>
            <a:endParaRPr lang="en-GB"/>
          </a:p>
        </p:txBody>
      </p:sp>
    </p:spTree>
    <p:extLst>
      <p:ext uri="{BB962C8B-B14F-4D97-AF65-F5344CB8AC3E}">
        <p14:creationId xmlns:p14="http://schemas.microsoft.com/office/powerpoint/2010/main" val="10318026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44</a:t>
            </a:fld>
            <a:endParaRPr lang="en-GB"/>
          </a:p>
        </p:txBody>
      </p:sp>
    </p:spTree>
    <p:extLst>
      <p:ext uri="{BB962C8B-B14F-4D97-AF65-F5344CB8AC3E}">
        <p14:creationId xmlns:p14="http://schemas.microsoft.com/office/powerpoint/2010/main" val="13486371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45</a:t>
            </a:fld>
            <a:endParaRPr lang="en-GB"/>
          </a:p>
        </p:txBody>
      </p:sp>
    </p:spTree>
    <p:extLst>
      <p:ext uri="{BB962C8B-B14F-4D97-AF65-F5344CB8AC3E}">
        <p14:creationId xmlns:p14="http://schemas.microsoft.com/office/powerpoint/2010/main" val="1944962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46</a:t>
            </a:fld>
            <a:endParaRPr lang="en-GB"/>
          </a:p>
        </p:txBody>
      </p:sp>
    </p:spTree>
    <p:extLst>
      <p:ext uri="{BB962C8B-B14F-4D97-AF65-F5344CB8AC3E}">
        <p14:creationId xmlns:p14="http://schemas.microsoft.com/office/powerpoint/2010/main" val="19569961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47</a:t>
            </a:fld>
            <a:endParaRPr lang="en-GB"/>
          </a:p>
        </p:txBody>
      </p:sp>
    </p:spTree>
    <p:extLst>
      <p:ext uri="{BB962C8B-B14F-4D97-AF65-F5344CB8AC3E}">
        <p14:creationId xmlns:p14="http://schemas.microsoft.com/office/powerpoint/2010/main" val="2114915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48</a:t>
            </a:fld>
            <a:endParaRPr lang="en-GB"/>
          </a:p>
        </p:txBody>
      </p:sp>
    </p:spTree>
    <p:extLst>
      <p:ext uri="{BB962C8B-B14F-4D97-AF65-F5344CB8AC3E}">
        <p14:creationId xmlns:p14="http://schemas.microsoft.com/office/powerpoint/2010/main" val="29404725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49</a:t>
            </a:fld>
            <a:endParaRPr lang="en-GB"/>
          </a:p>
        </p:txBody>
      </p:sp>
    </p:spTree>
    <p:extLst>
      <p:ext uri="{BB962C8B-B14F-4D97-AF65-F5344CB8AC3E}">
        <p14:creationId xmlns:p14="http://schemas.microsoft.com/office/powerpoint/2010/main" val="36173159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50</a:t>
            </a:fld>
            <a:endParaRPr lang="en-GB"/>
          </a:p>
        </p:txBody>
      </p:sp>
    </p:spTree>
    <p:extLst>
      <p:ext uri="{BB962C8B-B14F-4D97-AF65-F5344CB8AC3E}">
        <p14:creationId xmlns:p14="http://schemas.microsoft.com/office/powerpoint/2010/main" val="25109241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51</a:t>
            </a:fld>
            <a:endParaRPr lang="en-GB"/>
          </a:p>
        </p:txBody>
      </p:sp>
    </p:spTree>
    <p:extLst>
      <p:ext uri="{BB962C8B-B14F-4D97-AF65-F5344CB8AC3E}">
        <p14:creationId xmlns:p14="http://schemas.microsoft.com/office/powerpoint/2010/main" val="28947487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52</a:t>
            </a:fld>
            <a:endParaRPr lang="en-GB"/>
          </a:p>
        </p:txBody>
      </p:sp>
    </p:spTree>
    <p:extLst>
      <p:ext uri="{BB962C8B-B14F-4D97-AF65-F5344CB8AC3E}">
        <p14:creationId xmlns:p14="http://schemas.microsoft.com/office/powerpoint/2010/main" val="6375746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53</a:t>
            </a:fld>
            <a:endParaRPr lang="en-GB"/>
          </a:p>
        </p:txBody>
      </p:sp>
    </p:spTree>
    <p:extLst>
      <p:ext uri="{BB962C8B-B14F-4D97-AF65-F5344CB8AC3E}">
        <p14:creationId xmlns:p14="http://schemas.microsoft.com/office/powerpoint/2010/main" val="29389831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54</a:t>
            </a:fld>
            <a:endParaRPr lang="en-GB"/>
          </a:p>
        </p:txBody>
      </p:sp>
    </p:spTree>
    <p:extLst>
      <p:ext uri="{BB962C8B-B14F-4D97-AF65-F5344CB8AC3E}">
        <p14:creationId xmlns:p14="http://schemas.microsoft.com/office/powerpoint/2010/main" val="42695093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55</a:t>
            </a:fld>
            <a:endParaRPr lang="en-GB"/>
          </a:p>
        </p:txBody>
      </p:sp>
    </p:spTree>
    <p:extLst>
      <p:ext uri="{BB962C8B-B14F-4D97-AF65-F5344CB8AC3E}">
        <p14:creationId xmlns:p14="http://schemas.microsoft.com/office/powerpoint/2010/main" val="1357361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56</a:t>
            </a:fld>
            <a:endParaRPr lang="en-GB"/>
          </a:p>
        </p:txBody>
      </p:sp>
    </p:spTree>
    <p:extLst>
      <p:ext uri="{BB962C8B-B14F-4D97-AF65-F5344CB8AC3E}">
        <p14:creationId xmlns:p14="http://schemas.microsoft.com/office/powerpoint/2010/main" val="11541218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57</a:t>
            </a:fld>
            <a:endParaRPr lang="en-GB"/>
          </a:p>
        </p:txBody>
      </p:sp>
    </p:spTree>
    <p:extLst>
      <p:ext uri="{BB962C8B-B14F-4D97-AF65-F5344CB8AC3E}">
        <p14:creationId xmlns:p14="http://schemas.microsoft.com/office/powerpoint/2010/main" val="13379377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58</a:t>
            </a:fld>
            <a:endParaRPr lang="en-GB"/>
          </a:p>
        </p:txBody>
      </p:sp>
    </p:spTree>
    <p:extLst>
      <p:ext uri="{BB962C8B-B14F-4D97-AF65-F5344CB8AC3E}">
        <p14:creationId xmlns:p14="http://schemas.microsoft.com/office/powerpoint/2010/main" val="3791075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59</a:t>
            </a:fld>
            <a:endParaRPr lang="en-GB"/>
          </a:p>
        </p:txBody>
      </p:sp>
    </p:spTree>
    <p:extLst>
      <p:ext uri="{BB962C8B-B14F-4D97-AF65-F5344CB8AC3E}">
        <p14:creationId xmlns:p14="http://schemas.microsoft.com/office/powerpoint/2010/main" val="13186099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60</a:t>
            </a:fld>
            <a:endParaRPr lang="en-GB"/>
          </a:p>
        </p:txBody>
      </p:sp>
    </p:spTree>
    <p:extLst>
      <p:ext uri="{BB962C8B-B14F-4D97-AF65-F5344CB8AC3E}">
        <p14:creationId xmlns:p14="http://schemas.microsoft.com/office/powerpoint/2010/main" val="10666284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61</a:t>
            </a:fld>
            <a:endParaRPr lang="en-GB"/>
          </a:p>
        </p:txBody>
      </p:sp>
    </p:spTree>
    <p:extLst>
      <p:ext uri="{BB962C8B-B14F-4D97-AF65-F5344CB8AC3E}">
        <p14:creationId xmlns:p14="http://schemas.microsoft.com/office/powerpoint/2010/main" val="22997763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62</a:t>
            </a:fld>
            <a:endParaRPr lang="en-GB"/>
          </a:p>
        </p:txBody>
      </p:sp>
    </p:spTree>
    <p:extLst>
      <p:ext uri="{BB962C8B-B14F-4D97-AF65-F5344CB8AC3E}">
        <p14:creationId xmlns:p14="http://schemas.microsoft.com/office/powerpoint/2010/main" val="21869666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63</a:t>
            </a:fld>
            <a:endParaRPr lang="en-GB"/>
          </a:p>
        </p:txBody>
      </p:sp>
    </p:spTree>
    <p:extLst>
      <p:ext uri="{BB962C8B-B14F-4D97-AF65-F5344CB8AC3E}">
        <p14:creationId xmlns:p14="http://schemas.microsoft.com/office/powerpoint/2010/main" val="6861017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64</a:t>
            </a:fld>
            <a:endParaRPr lang="en-GB"/>
          </a:p>
        </p:txBody>
      </p:sp>
    </p:spTree>
    <p:extLst>
      <p:ext uri="{BB962C8B-B14F-4D97-AF65-F5344CB8AC3E}">
        <p14:creationId xmlns:p14="http://schemas.microsoft.com/office/powerpoint/2010/main" val="1247246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65</a:t>
            </a:fld>
            <a:endParaRPr lang="en-GB"/>
          </a:p>
        </p:txBody>
      </p:sp>
    </p:spTree>
    <p:extLst>
      <p:ext uri="{BB962C8B-B14F-4D97-AF65-F5344CB8AC3E}">
        <p14:creationId xmlns:p14="http://schemas.microsoft.com/office/powerpoint/2010/main" val="10626512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66</a:t>
            </a:fld>
            <a:endParaRPr lang="en-GB"/>
          </a:p>
        </p:txBody>
      </p:sp>
    </p:spTree>
    <p:extLst>
      <p:ext uri="{BB962C8B-B14F-4D97-AF65-F5344CB8AC3E}">
        <p14:creationId xmlns:p14="http://schemas.microsoft.com/office/powerpoint/2010/main" val="1651372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67</a:t>
            </a:fld>
            <a:endParaRPr lang="en-GB"/>
          </a:p>
        </p:txBody>
      </p:sp>
    </p:spTree>
    <p:extLst>
      <p:ext uri="{BB962C8B-B14F-4D97-AF65-F5344CB8AC3E}">
        <p14:creationId xmlns:p14="http://schemas.microsoft.com/office/powerpoint/2010/main" val="724257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68</a:t>
            </a:fld>
            <a:endParaRPr lang="en-GB"/>
          </a:p>
        </p:txBody>
      </p:sp>
    </p:spTree>
    <p:extLst>
      <p:ext uri="{BB962C8B-B14F-4D97-AF65-F5344CB8AC3E}">
        <p14:creationId xmlns:p14="http://schemas.microsoft.com/office/powerpoint/2010/main" val="36359443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69</a:t>
            </a:fld>
            <a:endParaRPr lang="en-GB"/>
          </a:p>
        </p:txBody>
      </p:sp>
    </p:spTree>
    <p:extLst>
      <p:ext uri="{BB962C8B-B14F-4D97-AF65-F5344CB8AC3E}">
        <p14:creationId xmlns:p14="http://schemas.microsoft.com/office/powerpoint/2010/main" val="38241192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70</a:t>
            </a:fld>
            <a:endParaRPr lang="en-GB"/>
          </a:p>
        </p:txBody>
      </p:sp>
    </p:spTree>
    <p:extLst>
      <p:ext uri="{BB962C8B-B14F-4D97-AF65-F5344CB8AC3E}">
        <p14:creationId xmlns:p14="http://schemas.microsoft.com/office/powerpoint/2010/main" val="16236164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71</a:t>
            </a:fld>
            <a:endParaRPr lang="en-GB"/>
          </a:p>
        </p:txBody>
      </p:sp>
    </p:spTree>
    <p:extLst>
      <p:ext uri="{BB962C8B-B14F-4D97-AF65-F5344CB8AC3E}">
        <p14:creationId xmlns:p14="http://schemas.microsoft.com/office/powerpoint/2010/main" val="41123898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72</a:t>
            </a:fld>
            <a:endParaRPr lang="en-GB"/>
          </a:p>
        </p:txBody>
      </p:sp>
    </p:spTree>
    <p:extLst>
      <p:ext uri="{BB962C8B-B14F-4D97-AF65-F5344CB8AC3E}">
        <p14:creationId xmlns:p14="http://schemas.microsoft.com/office/powerpoint/2010/main" val="1694002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73</a:t>
            </a:fld>
            <a:endParaRPr lang="en-GB"/>
          </a:p>
        </p:txBody>
      </p:sp>
    </p:spTree>
    <p:extLst>
      <p:ext uri="{BB962C8B-B14F-4D97-AF65-F5344CB8AC3E}">
        <p14:creationId xmlns:p14="http://schemas.microsoft.com/office/powerpoint/2010/main" val="13812663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74</a:t>
            </a:fld>
            <a:endParaRPr lang="en-GB"/>
          </a:p>
        </p:txBody>
      </p:sp>
    </p:spTree>
    <p:extLst>
      <p:ext uri="{BB962C8B-B14F-4D97-AF65-F5344CB8AC3E}">
        <p14:creationId xmlns:p14="http://schemas.microsoft.com/office/powerpoint/2010/main" val="3291346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75</a:t>
            </a:fld>
            <a:endParaRPr lang="en-GB"/>
          </a:p>
        </p:txBody>
      </p:sp>
    </p:spTree>
    <p:extLst>
      <p:ext uri="{BB962C8B-B14F-4D97-AF65-F5344CB8AC3E}">
        <p14:creationId xmlns:p14="http://schemas.microsoft.com/office/powerpoint/2010/main" val="25562493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76</a:t>
            </a:fld>
            <a:endParaRPr lang="en-GB"/>
          </a:p>
        </p:txBody>
      </p:sp>
    </p:spTree>
    <p:extLst>
      <p:ext uri="{BB962C8B-B14F-4D97-AF65-F5344CB8AC3E}">
        <p14:creationId xmlns:p14="http://schemas.microsoft.com/office/powerpoint/2010/main" val="21484117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77</a:t>
            </a:fld>
            <a:endParaRPr lang="en-GB"/>
          </a:p>
        </p:txBody>
      </p:sp>
    </p:spTree>
    <p:extLst>
      <p:ext uri="{BB962C8B-B14F-4D97-AF65-F5344CB8AC3E}">
        <p14:creationId xmlns:p14="http://schemas.microsoft.com/office/powerpoint/2010/main" val="41022700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78</a:t>
            </a:fld>
            <a:endParaRPr lang="en-GB"/>
          </a:p>
        </p:txBody>
      </p:sp>
    </p:spTree>
    <p:extLst>
      <p:ext uri="{BB962C8B-B14F-4D97-AF65-F5344CB8AC3E}">
        <p14:creationId xmlns:p14="http://schemas.microsoft.com/office/powerpoint/2010/main" val="3480790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79</a:t>
            </a:fld>
            <a:endParaRPr lang="en-GB"/>
          </a:p>
        </p:txBody>
      </p:sp>
    </p:spTree>
    <p:extLst>
      <p:ext uri="{BB962C8B-B14F-4D97-AF65-F5344CB8AC3E}">
        <p14:creationId xmlns:p14="http://schemas.microsoft.com/office/powerpoint/2010/main" val="39549685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80</a:t>
            </a:fld>
            <a:endParaRPr lang="en-GB"/>
          </a:p>
        </p:txBody>
      </p:sp>
    </p:spTree>
    <p:extLst>
      <p:ext uri="{BB962C8B-B14F-4D97-AF65-F5344CB8AC3E}">
        <p14:creationId xmlns:p14="http://schemas.microsoft.com/office/powerpoint/2010/main" val="206622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81</a:t>
            </a:fld>
            <a:endParaRPr lang="en-GB"/>
          </a:p>
        </p:txBody>
      </p:sp>
    </p:spTree>
    <p:extLst>
      <p:ext uri="{BB962C8B-B14F-4D97-AF65-F5344CB8AC3E}">
        <p14:creationId xmlns:p14="http://schemas.microsoft.com/office/powerpoint/2010/main" val="19109959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82</a:t>
            </a:fld>
            <a:endParaRPr lang="en-GB"/>
          </a:p>
        </p:txBody>
      </p:sp>
    </p:spTree>
    <p:extLst>
      <p:ext uri="{BB962C8B-B14F-4D97-AF65-F5344CB8AC3E}">
        <p14:creationId xmlns:p14="http://schemas.microsoft.com/office/powerpoint/2010/main" val="42522194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83</a:t>
            </a:fld>
            <a:endParaRPr lang="en-GB"/>
          </a:p>
        </p:txBody>
      </p:sp>
    </p:spTree>
    <p:extLst>
      <p:ext uri="{BB962C8B-B14F-4D97-AF65-F5344CB8AC3E}">
        <p14:creationId xmlns:p14="http://schemas.microsoft.com/office/powerpoint/2010/main" val="29150751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84</a:t>
            </a:fld>
            <a:endParaRPr lang="en-GB"/>
          </a:p>
        </p:txBody>
      </p:sp>
    </p:spTree>
    <p:extLst>
      <p:ext uri="{BB962C8B-B14F-4D97-AF65-F5344CB8AC3E}">
        <p14:creationId xmlns:p14="http://schemas.microsoft.com/office/powerpoint/2010/main" val="392628443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85</a:t>
            </a:fld>
            <a:endParaRPr lang="en-GB"/>
          </a:p>
        </p:txBody>
      </p:sp>
    </p:spTree>
    <p:extLst>
      <p:ext uri="{BB962C8B-B14F-4D97-AF65-F5344CB8AC3E}">
        <p14:creationId xmlns:p14="http://schemas.microsoft.com/office/powerpoint/2010/main" val="21202661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86</a:t>
            </a:fld>
            <a:endParaRPr lang="en-GB"/>
          </a:p>
        </p:txBody>
      </p:sp>
    </p:spTree>
    <p:extLst>
      <p:ext uri="{BB962C8B-B14F-4D97-AF65-F5344CB8AC3E}">
        <p14:creationId xmlns:p14="http://schemas.microsoft.com/office/powerpoint/2010/main" val="30665787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87</a:t>
            </a:fld>
            <a:endParaRPr lang="en-GB"/>
          </a:p>
        </p:txBody>
      </p:sp>
    </p:spTree>
    <p:extLst>
      <p:ext uri="{BB962C8B-B14F-4D97-AF65-F5344CB8AC3E}">
        <p14:creationId xmlns:p14="http://schemas.microsoft.com/office/powerpoint/2010/main" val="4191328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88</a:t>
            </a:fld>
            <a:endParaRPr lang="en-GB"/>
          </a:p>
        </p:txBody>
      </p:sp>
    </p:spTree>
    <p:extLst>
      <p:ext uri="{BB962C8B-B14F-4D97-AF65-F5344CB8AC3E}">
        <p14:creationId xmlns:p14="http://schemas.microsoft.com/office/powerpoint/2010/main" val="9140929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89</a:t>
            </a:fld>
            <a:endParaRPr lang="en-GB"/>
          </a:p>
        </p:txBody>
      </p:sp>
    </p:spTree>
    <p:extLst>
      <p:ext uri="{BB962C8B-B14F-4D97-AF65-F5344CB8AC3E}">
        <p14:creationId xmlns:p14="http://schemas.microsoft.com/office/powerpoint/2010/main" val="37890033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90</a:t>
            </a:fld>
            <a:endParaRPr lang="en-GB"/>
          </a:p>
        </p:txBody>
      </p:sp>
    </p:spTree>
    <p:extLst>
      <p:ext uri="{BB962C8B-B14F-4D97-AF65-F5344CB8AC3E}">
        <p14:creationId xmlns:p14="http://schemas.microsoft.com/office/powerpoint/2010/main" val="37532685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91</a:t>
            </a:fld>
            <a:endParaRPr lang="en-GB"/>
          </a:p>
        </p:txBody>
      </p:sp>
    </p:spTree>
    <p:extLst>
      <p:ext uri="{BB962C8B-B14F-4D97-AF65-F5344CB8AC3E}">
        <p14:creationId xmlns:p14="http://schemas.microsoft.com/office/powerpoint/2010/main" val="47890857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92</a:t>
            </a:fld>
            <a:endParaRPr lang="en-GB"/>
          </a:p>
        </p:txBody>
      </p:sp>
    </p:spTree>
    <p:extLst>
      <p:ext uri="{BB962C8B-B14F-4D97-AF65-F5344CB8AC3E}">
        <p14:creationId xmlns:p14="http://schemas.microsoft.com/office/powerpoint/2010/main" val="22976363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93</a:t>
            </a:fld>
            <a:endParaRPr lang="en-GB"/>
          </a:p>
        </p:txBody>
      </p:sp>
    </p:spTree>
    <p:extLst>
      <p:ext uri="{BB962C8B-B14F-4D97-AF65-F5344CB8AC3E}">
        <p14:creationId xmlns:p14="http://schemas.microsoft.com/office/powerpoint/2010/main" val="24927398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94</a:t>
            </a:fld>
            <a:endParaRPr lang="en-GB"/>
          </a:p>
        </p:txBody>
      </p:sp>
    </p:spTree>
    <p:extLst>
      <p:ext uri="{BB962C8B-B14F-4D97-AF65-F5344CB8AC3E}">
        <p14:creationId xmlns:p14="http://schemas.microsoft.com/office/powerpoint/2010/main" val="349011223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95</a:t>
            </a:fld>
            <a:endParaRPr lang="en-GB"/>
          </a:p>
        </p:txBody>
      </p:sp>
    </p:spTree>
    <p:extLst>
      <p:ext uri="{BB962C8B-B14F-4D97-AF65-F5344CB8AC3E}">
        <p14:creationId xmlns:p14="http://schemas.microsoft.com/office/powerpoint/2010/main" val="552575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96</a:t>
            </a:fld>
            <a:endParaRPr lang="en-GB"/>
          </a:p>
        </p:txBody>
      </p:sp>
    </p:spTree>
    <p:extLst>
      <p:ext uri="{BB962C8B-B14F-4D97-AF65-F5344CB8AC3E}">
        <p14:creationId xmlns:p14="http://schemas.microsoft.com/office/powerpoint/2010/main" val="41247515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97</a:t>
            </a:fld>
            <a:endParaRPr lang="en-GB"/>
          </a:p>
        </p:txBody>
      </p:sp>
    </p:spTree>
    <p:extLst>
      <p:ext uri="{BB962C8B-B14F-4D97-AF65-F5344CB8AC3E}">
        <p14:creationId xmlns:p14="http://schemas.microsoft.com/office/powerpoint/2010/main" val="171325882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t>98</a:t>
            </a:fld>
            <a:endParaRPr lang="en-GB"/>
          </a:p>
        </p:txBody>
      </p:sp>
    </p:spTree>
    <p:extLst>
      <p:ext uri="{BB962C8B-B14F-4D97-AF65-F5344CB8AC3E}">
        <p14:creationId xmlns:p14="http://schemas.microsoft.com/office/powerpoint/2010/main" val="3162063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8" name="Picture Placeholder 6"/>
          <p:cNvSpPr>
            <a:spLocks noGrp="1"/>
          </p:cNvSpPr>
          <p:nvPr>
            <p:ph type="pic" sz="quarter" idx="19"/>
          </p:nvPr>
        </p:nvSpPr>
        <p:spPr>
          <a:xfrm>
            <a:off x="0" y="2052568"/>
            <a:ext cx="2984500" cy="1909832"/>
          </a:xfrm>
          <a:prstGeom prst="rect">
            <a:avLst/>
          </a:prstGeom>
          <a:noFill/>
          <a:ln w="57150">
            <a:noFill/>
          </a:ln>
        </p:spPr>
        <p:txBody>
          <a:bodyPr>
            <a:normAutofit/>
          </a:bodyPr>
          <a:lstStyle>
            <a:lvl1pPr>
              <a:defRPr sz="1400"/>
            </a:lvl1pPr>
          </a:lstStyle>
          <a:p>
            <a:endParaRPr lang="en-GB" dirty="0"/>
          </a:p>
        </p:txBody>
      </p:sp>
      <p:sp>
        <p:nvSpPr>
          <p:cNvPr id="42" name="Picture Placeholder 6"/>
          <p:cNvSpPr>
            <a:spLocks noGrp="1"/>
          </p:cNvSpPr>
          <p:nvPr>
            <p:ph type="pic" sz="quarter" idx="22"/>
          </p:nvPr>
        </p:nvSpPr>
        <p:spPr>
          <a:xfrm>
            <a:off x="3069167" y="2052568"/>
            <a:ext cx="2984500" cy="1909832"/>
          </a:xfrm>
          <a:prstGeom prst="rect">
            <a:avLst/>
          </a:prstGeom>
          <a:noFill/>
          <a:ln w="57150">
            <a:noFill/>
          </a:ln>
        </p:spPr>
        <p:txBody>
          <a:bodyPr>
            <a:normAutofit/>
          </a:bodyPr>
          <a:lstStyle>
            <a:lvl1pPr>
              <a:defRPr sz="1400"/>
            </a:lvl1pPr>
          </a:lstStyle>
          <a:p>
            <a:endParaRPr lang="en-GB" dirty="0"/>
          </a:p>
        </p:txBody>
      </p:sp>
      <p:sp>
        <p:nvSpPr>
          <p:cNvPr id="43" name="Picture Placeholder 6"/>
          <p:cNvSpPr>
            <a:spLocks noGrp="1"/>
          </p:cNvSpPr>
          <p:nvPr>
            <p:ph type="pic" sz="quarter" idx="23"/>
          </p:nvPr>
        </p:nvSpPr>
        <p:spPr>
          <a:xfrm>
            <a:off x="6138334" y="2052568"/>
            <a:ext cx="2984500" cy="1909832"/>
          </a:xfrm>
          <a:prstGeom prst="rect">
            <a:avLst/>
          </a:prstGeom>
          <a:noFill/>
          <a:ln w="57150">
            <a:noFill/>
          </a:ln>
        </p:spPr>
        <p:txBody>
          <a:bodyPr>
            <a:normAutofit/>
          </a:bodyPr>
          <a:lstStyle>
            <a:lvl1pPr>
              <a:defRPr sz="1400"/>
            </a:lvl1pPr>
          </a:lstStyle>
          <a:p>
            <a:endParaRPr lang="en-GB" dirty="0"/>
          </a:p>
        </p:txBody>
      </p:sp>
      <p:sp>
        <p:nvSpPr>
          <p:cNvPr id="44" name="Picture Placeholder 6"/>
          <p:cNvSpPr>
            <a:spLocks noGrp="1"/>
          </p:cNvSpPr>
          <p:nvPr>
            <p:ph type="pic" sz="quarter" idx="24"/>
          </p:nvPr>
        </p:nvSpPr>
        <p:spPr>
          <a:xfrm>
            <a:off x="9207500" y="2052568"/>
            <a:ext cx="2984500" cy="1909832"/>
          </a:xfrm>
          <a:prstGeom prst="rect">
            <a:avLst/>
          </a:prstGeom>
          <a:noFill/>
          <a:ln w="57150">
            <a:noFill/>
          </a:ln>
        </p:spPr>
        <p:txBody>
          <a:bodyPr>
            <a:normAutofit/>
          </a:bodyPr>
          <a:lstStyle>
            <a:lvl1pPr>
              <a:defRPr sz="1400"/>
            </a:lvl1pPr>
          </a:lstStyle>
          <a:p>
            <a:endParaRPr lang="en-GB" dirty="0"/>
          </a:p>
        </p:txBody>
      </p:sp>
      <p:sp>
        <p:nvSpPr>
          <p:cNvPr id="45" name="Picture Placeholder 6"/>
          <p:cNvSpPr>
            <a:spLocks noGrp="1"/>
          </p:cNvSpPr>
          <p:nvPr>
            <p:ph type="pic" sz="quarter" idx="25"/>
          </p:nvPr>
        </p:nvSpPr>
        <p:spPr>
          <a:xfrm>
            <a:off x="0" y="4033768"/>
            <a:ext cx="2984500" cy="1909832"/>
          </a:xfrm>
          <a:prstGeom prst="rect">
            <a:avLst/>
          </a:prstGeom>
          <a:noFill/>
          <a:ln w="57150">
            <a:noFill/>
          </a:ln>
        </p:spPr>
        <p:txBody>
          <a:bodyPr>
            <a:normAutofit/>
          </a:bodyPr>
          <a:lstStyle>
            <a:lvl1pPr>
              <a:defRPr sz="1400"/>
            </a:lvl1pPr>
          </a:lstStyle>
          <a:p>
            <a:endParaRPr lang="en-GB" dirty="0"/>
          </a:p>
        </p:txBody>
      </p:sp>
      <p:sp>
        <p:nvSpPr>
          <p:cNvPr id="46" name="Picture Placeholder 6"/>
          <p:cNvSpPr>
            <a:spLocks noGrp="1"/>
          </p:cNvSpPr>
          <p:nvPr>
            <p:ph type="pic" sz="quarter" idx="26"/>
          </p:nvPr>
        </p:nvSpPr>
        <p:spPr>
          <a:xfrm>
            <a:off x="3069167" y="4033768"/>
            <a:ext cx="2984500" cy="1909832"/>
          </a:xfrm>
          <a:prstGeom prst="rect">
            <a:avLst/>
          </a:prstGeom>
          <a:noFill/>
          <a:ln w="57150">
            <a:noFill/>
          </a:ln>
        </p:spPr>
        <p:txBody>
          <a:bodyPr>
            <a:normAutofit/>
          </a:bodyPr>
          <a:lstStyle>
            <a:lvl1pPr>
              <a:defRPr sz="1400"/>
            </a:lvl1pPr>
          </a:lstStyle>
          <a:p>
            <a:endParaRPr lang="en-GB" dirty="0"/>
          </a:p>
        </p:txBody>
      </p:sp>
      <p:sp>
        <p:nvSpPr>
          <p:cNvPr id="47" name="Picture Placeholder 6"/>
          <p:cNvSpPr>
            <a:spLocks noGrp="1"/>
          </p:cNvSpPr>
          <p:nvPr>
            <p:ph type="pic" sz="quarter" idx="27"/>
          </p:nvPr>
        </p:nvSpPr>
        <p:spPr>
          <a:xfrm>
            <a:off x="6138334" y="4033768"/>
            <a:ext cx="2984500" cy="1909832"/>
          </a:xfrm>
          <a:prstGeom prst="rect">
            <a:avLst/>
          </a:prstGeom>
          <a:noFill/>
          <a:ln w="57150">
            <a:noFill/>
          </a:ln>
        </p:spPr>
        <p:txBody>
          <a:bodyPr>
            <a:normAutofit/>
          </a:bodyPr>
          <a:lstStyle>
            <a:lvl1pPr>
              <a:defRPr sz="1400"/>
            </a:lvl1pPr>
          </a:lstStyle>
          <a:p>
            <a:endParaRPr lang="en-GB" dirty="0"/>
          </a:p>
        </p:txBody>
      </p:sp>
      <p:sp>
        <p:nvSpPr>
          <p:cNvPr id="48" name="Picture Placeholder 6"/>
          <p:cNvSpPr>
            <a:spLocks noGrp="1"/>
          </p:cNvSpPr>
          <p:nvPr>
            <p:ph type="pic" sz="quarter" idx="28"/>
          </p:nvPr>
        </p:nvSpPr>
        <p:spPr>
          <a:xfrm>
            <a:off x="9207500" y="4033768"/>
            <a:ext cx="2984500" cy="1909832"/>
          </a:xfrm>
          <a:prstGeom prst="rect">
            <a:avLst/>
          </a:prstGeom>
          <a:noFill/>
          <a:ln w="57150">
            <a:noFill/>
          </a:ln>
        </p:spPr>
        <p:txBody>
          <a:bodyPr>
            <a:normAutofit/>
          </a:bodyPr>
          <a:lstStyle>
            <a:lvl1pPr>
              <a:defRPr sz="1400"/>
            </a:lvl1pPr>
          </a:lstStyle>
          <a:p>
            <a:endParaRPr lang="en-GB" dirty="0"/>
          </a:p>
        </p:txBody>
      </p:sp>
      <p:sp>
        <p:nvSpPr>
          <p:cNvPr id="26" name="Text Placeholder 17"/>
          <p:cNvSpPr>
            <a:spLocks noGrp="1"/>
          </p:cNvSpPr>
          <p:nvPr>
            <p:ph type="body" sz="quarter" idx="21" hasCustomPrompt="1"/>
          </p:nvPr>
        </p:nvSpPr>
        <p:spPr>
          <a:xfrm>
            <a:off x="1227650" y="35384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53" name="Text Placeholder 17"/>
          <p:cNvSpPr>
            <a:spLocks noGrp="1"/>
          </p:cNvSpPr>
          <p:nvPr>
            <p:ph type="body" sz="quarter" idx="29" hasCustomPrompt="1"/>
          </p:nvPr>
        </p:nvSpPr>
        <p:spPr>
          <a:xfrm>
            <a:off x="1227650" y="55355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57" name="Text Placeholder 17"/>
          <p:cNvSpPr>
            <a:spLocks noGrp="1"/>
          </p:cNvSpPr>
          <p:nvPr>
            <p:ph type="body" sz="quarter" idx="30" hasCustomPrompt="1"/>
          </p:nvPr>
        </p:nvSpPr>
        <p:spPr>
          <a:xfrm>
            <a:off x="4339150" y="35384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58" name="Text Placeholder 17"/>
          <p:cNvSpPr>
            <a:spLocks noGrp="1"/>
          </p:cNvSpPr>
          <p:nvPr>
            <p:ph type="body" sz="quarter" idx="31" hasCustomPrompt="1"/>
          </p:nvPr>
        </p:nvSpPr>
        <p:spPr>
          <a:xfrm>
            <a:off x="4339150" y="55355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59" name="Text Placeholder 17"/>
          <p:cNvSpPr>
            <a:spLocks noGrp="1"/>
          </p:cNvSpPr>
          <p:nvPr>
            <p:ph type="body" sz="quarter" idx="32" hasCustomPrompt="1"/>
          </p:nvPr>
        </p:nvSpPr>
        <p:spPr>
          <a:xfrm>
            <a:off x="7361767" y="35384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0" name="Text Placeholder 17"/>
          <p:cNvSpPr>
            <a:spLocks noGrp="1"/>
          </p:cNvSpPr>
          <p:nvPr>
            <p:ph type="body" sz="quarter" idx="33" hasCustomPrompt="1"/>
          </p:nvPr>
        </p:nvSpPr>
        <p:spPr>
          <a:xfrm>
            <a:off x="7361767" y="55355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1" name="Text Placeholder 17"/>
          <p:cNvSpPr>
            <a:spLocks noGrp="1"/>
          </p:cNvSpPr>
          <p:nvPr>
            <p:ph type="body" sz="quarter" idx="34" hasCustomPrompt="1"/>
          </p:nvPr>
        </p:nvSpPr>
        <p:spPr>
          <a:xfrm>
            <a:off x="10473267" y="35384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2" name="Text Placeholder 17"/>
          <p:cNvSpPr>
            <a:spLocks noGrp="1"/>
          </p:cNvSpPr>
          <p:nvPr>
            <p:ph type="body" sz="quarter" idx="35" hasCustomPrompt="1"/>
          </p:nvPr>
        </p:nvSpPr>
        <p:spPr>
          <a:xfrm>
            <a:off x="10473267" y="55355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childTnLst>
                          </p:cTn>
                        </p:par>
                        <p:par>
                          <p:cTn id="24" fill="hold">
                            <p:stCondLst>
                              <p:cond delay="25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3000"/>
                            </p:stCondLst>
                            <p:childTnLst>
                              <p:par>
                                <p:cTn id="29" presetID="10" presetClass="entr" presetSubtype="0" fill="hold" grpId="0" nodeType="afterEffect" nodePh="1">
                                  <p:stCondLst>
                                    <p:cond delay="0"/>
                                  </p:stCondLst>
                                  <p:endCondLst>
                                    <p:cond evt="begin" delay="0">
                                      <p:tn val="29"/>
                                    </p:cond>
                                  </p:end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par>
                          <p:cTn id="32" fill="hold">
                            <p:stCondLst>
                              <p:cond delay="3500"/>
                            </p:stCondLst>
                            <p:childTnLst>
                              <p:par>
                                <p:cTn id="33" presetID="10" presetClass="entr" presetSubtype="0" fill="hold" grpId="0" nodeType="afterEffect" nodePh="1">
                                  <p:stCondLst>
                                    <p:cond delay="0"/>
                                  </p:stCondLst>
                                  <p:endCondLst>
                                    <p:cond evt="begin" delay="0">
                                      <p:tn val="33"/>
                                    </p:cond>
                                  </p:end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nodePh="1">
                                  <p:stCondLst>
                                    <p:cond delay="0"/>
                                  </p:stCondLst>
                                  <p:endCondLst>
                                    <p:cond evt="begin" delay="0">
                                      <p:tn val="37"/>
                                    </p:cond>
                                  </p:end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4500"/>
                            </p:stCondLst>
                            <p:childTnLst>
                              <p:par>
                                <p:cTn id="41" presetID="10" presetClass="entr" presetSubtype="0" fill="hold" grpId="0" nodeType="afterEffect" nodePh="1">
                                  <p:stCondLst>
                                    <p:cond delay="0"/>
                                  </p:stCondLst>
                                  <p:endCondLst>
                                    <p:cond evt="begin" delay="0">
                                      <p:tn val="41"/>
                                    </p:cond>
                                  </p:end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8" grpId="0"/>
      <p:bldP spid="42" grpId="0"/>
      <p:bldP spid="43" grpId="0"/>
      <p:bldP spid="44" grpId="0"/>
      <p:bldP spid="45" grpId="0"/>
      <p:bldP spid="46" grpId="0"/>
      <p:bldP spid="47" grpId="0"/>
      <p:bldP spid="4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Rectangle 1"/>
          <p:cNvSpPr/>
          <p:nvPr userDrawn="1"/>
        </p:nvSpPr>
        <p:spPr>
          <a:xfrm>
            <a:off x="1" y="5943600"/>
            <a:ext cx="12192000" cy="6821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43" name="Picture Placeholder 6"/>
          <p:cNvSpPr>
            <a:spLocks noGrp="1"/>
          </p:cNvSpPr>
          <p:nvPr>
            <p:ph type="pic" sz="quarter" idx="23"/>
          </p:nvPr>
        </p:nvSpPr>
        <p:spPr>
          <a:xfrm>
            <a:off x="6138334" y="2966968"/>
            <a:ext cx="2984500" cy="1909832"/>
          </a:xfrm>
          <a:prstGeom prst="rect">
            <a:avLst/>
          </a:prstGeom>
          <a:noFill/>
          <a:ln w="57150">
            <a:noFill/>
          </a:ln>
        </p:spPr>
        <p:txBody>
          <a:bodyPr>
            <a:normAutofit/>
          </a:bodyPr>
          <a:lstStyle>
            <a:lvl1pPr>
              <a:defRPr sz="1400"/>
            </a:lvl1pPr>
          </a:lstStyle>
          <a:p>
            <a:endParaRPr lang="en-GB" dirty="0"/>
          </a:p>
        </p:txBody>
      </p:sp>
      <p:sp>
        <p:nvSpPr>
          <p:cNvPr id="44" name="Picture Placeholder 6"/>
          <p:cNvSpPr>
            <a:spLocks noGrp="1"/>
          </p:cNvSpPr>
          <p:nvPr>
            <p:ph type="pic" sz="quarter" idx="24"/>
          </p:nvPr>
        </p:nvSpPr>
        <p:spPr>
          <a:xfrm>
            <a:off x="9207500" y="2966968"/>
            <a:ext cx="2984500" cy="1909832"/>
          </a:xfrm>
          <a:prstGeom prst="rect">
            <a:avLst/>
          </a:prstGeom>
          <a:noFill/>
          <a:ln w="57150">
            <a:noFill/>
          </a:ln>
        </p:spPr>
        <p:txBody>
          <a:bodyPr>
            <a:normAutofit/>
          </a:bodyPr>
          <a:lstStyle>
            <a:lvl1pPr>
              <a:defRPr sz="1400"/>
            </a:lvl1pPr>
          </a:lstStyle>
          <a:p>
            <a:endParaRPr lang="en-GB" dirty="0"/>
          </a:p>
        </p:txBody>
      </p:sp>
      <p:sp>
        <p:nvSpPr>
          <p:cNvPr id="45" name="Picture Placeholder 6"/>
          <p:cNvSpPr>
            <a:spLocks noGrp="1"/>
          </p:cNvSpPr>
          <p:nvPr>
            <p:ph type="pic" sz="quarter" idx="25"/>
          </p:nvPr>
        </p:nvSpPr>
        <p:spPr>
          <a:xfrm>
            <a:off x="0" y="2966968"/>
            <a:ext cx="6053668" cy="3891032"/>
          </a:xfrm>
          <a:prstGeom prst="rect">
            <a:avLst/>
          </a:prstGeom>
          <a:noFill/>
          <a:ln w="57150">
            <a:noFill/>
          </a:ln>
        </p:spPr>
        <p:txBody>
          <a:bodyPr>
            <a:normAutofit/>
          </a:bodyPr>
          <a:lstStyle>
            <a:lvl1pPr>
              <a:defRPr sz="1400"/>
            </a:lvl1pPr>
          </a:lstStyle>
          <a:p>
            <a:endParaRPr lang="en-GB" dirty="0"/>
          </a:p>
        </p:txBody>
      </p:sp>
      <p:sp>
        <p:nvSpPr>
          <p:cNvPr id="47" name="Picture Placeholder 6"/>
          <p:cNvSpPr>
            <a:spLocks noGrp="1"/>
          </p:cNvSpPr>
          <p:nvPr>
            <p:ph type="pic" sz="quarter" idx="27"/>
          </p:nvPr>
        </p:nvSpPr>
        <p:spPr>
          <a:xfrm>
            <a:off x="6138334" y="4948168"/>
            <a:ext cx="2984500" cy="1909832"/>
          </a:xfrm>
          <a:prstGeom prst="rect">
            <a:avLst/>
          </a:prstGeom>
          <a:noFill/>
          <a:ln w="57150">
            <a:noFill/>
          </a:ln>
        </p:spPr>
        <p:txBody>
          <a:bodyPr>
            <a:normAutofit/>
          </a:bodyPr>
          <a:lstStyle>
            <a:lvl1pPr>
              <a:defRPr sz="1400"/>
            </a:lvl1pPr>
          </a:lstStyle>
          <a:p>
            <a:endParaRPr lang="en-GB" dirty="0"/>
          </a:p>
        </p:txBody>
      </p:sp>
      <p:sp>
        <p:nvSpPr>
          <p:cNvPr id="48" name="Picture Placeholder 6"/>
          <p:cNvSpPr>
            <a:spLocks noGrp="1"/>
          </p:cNvSpPr>
          <p:nvPr>
            <p:ph type="pic" sz="quarter" idx="28"/>
          </p:nvPr>
        </p:nvSpPr>
        <p:spPr>
          <a:xfrm>
            <a:off x="9207500" y="4948168"/>
            <a:ext cx="2984500" cy="1909832"/>
          </a:xfrm>
          <a:prstGeom prst="rect">
            <a:avLst/>
          </a:prstGeom>
          <a:noFill/>
          <a:ln w="57150">
            <a:noFill/>
          </a:ln>
        </p:spPr>
        <p:txBody>
          <a:bodyPr>
            <a:normAutofit/>
          </a:bodyPr>
          <a:lstStyle>
            <a:lvl1pPr>
              <a:defRPr sz="1400"/>
            </a:lvl1pPr>
          </a:lstStyle>
          <a:p>
            <a:endParaRPr lang="en-GB" dirty="0"/>
          </a:p>
        </p:txBody>
      </p:sp>
      <p:sp>
        <p:nvSpPr>
          <p:cNvPr id="26" name="Text Placeholder 17"/>
          <p:cNvSpPr>
            <a:spLocks noGrp="1"/>
          </p:cNvSpPr>
          <p:nvPr>
            <p:ph type="body" sz="quarter" idx="21" hasCustomPrompt="1"/>
          </p:nvPr>
        </p:nvSpPr>
        <p:spPr>
          <a:xfrm>
            <a:off x="1155078" y="2966968"/>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59" name="Text Placeholder 17"/>
          <p:cNvSpPr>
            <a:spLocks noGrp="1"/>
          </p:cNvSpPr>
          <p:nvPr>
            <p:ph type="body" sz="quarter" idx="32" hasCustomPrompt="1"/>
          </p:nvPr>
        </p:nvSpPr>
        <p:spPr>
          <a:xfrm>
            <a:off x="7361767" y="44528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0" name="Text Placeholder 17"/>
          <p:cNvSpPr>
            <a:spLocks noGrp="1"/>
          </p:cNvSpPr>
          <p:nvPr>
            <p:ph type="body" sz="quarter" idx="33" hasCustomPrompt="1"/>
          </p:nvPr>
        </p:nvSpPr>
        <p:spPr>
          <a:xfrm>
            <a:off x="7361767" y="64499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1" name="Text Placeholder 17"/>
          <p:cNvSpPr>
            <a:spLocks noGrp="1"/>
          </p:cNvSpPr>
          <p:nvPr>
            <p:ph type="body" sz="quarter" idx="34" hasCustomPrompt="1"/>
          </p:nvPr>
        </p:nvSpPr>
        <p:spPr>
          <a:xfrm>
            <a:off x="10473267" y="4452803"/>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62" name="Text Placeholder 17"/>
          <p:cNvSpPr>
            <a:spLocks noGrp="1"/>
          </p:cNvSpPr>
          <p:nvPr>
            <p:ph type="body" sz="quarter" idx="35" hasCustomPrompt="1"/>
          </p:nvPr>
        </p:nvSpPr>
        <p:spPr>
          <a:xfrm>
            <a:off x="10473267" y="6449946"/>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21" name="Text Placeholder 17"/>
          <p:cNvSpPr>
            <a:spLocks noGrp="1"/>
          </p:cNvSpPr>
          <p:nvPr>
            <p:ph type="body" sz="quarter" idx="36" hasCustomPrompt="1"/>
          </p:nvPr>
        </p:nvSpPr>
        <p:spPr>
          <a:xfrm>
            <a:off x="2240483" y="2111774"/>
            <a:ext cx="7711033" cy="408054"/>
          </a:xfrm>
          <a:prstGeom prst="rect">
            <a:avLst/>
          </a:prstGeom>
        </p:spPr>
        <p:txBody>
          <a:bodyPr lIns="0" tIns="0" rIns="0" bIns="0" anchor="ctr">
            <a:normAutofit/>
          </a:bodyPr>
          <a:lstStyle>
            <a:lvl1pPr marL="0" indent="0" algn="ctr">
              <a:lnSpc>
                <a:spcPts val="1700"/>
              </a:lnSpc>
              <a:buNone/>
              <a:defRPr sz="950">
                <a:solidFill>
                  <a:schemeClr val="accent6"/>
                </a:solidFill>
              </a:defRPr>
            </a:lvl1pPr>
          </a:lstStyle>
          <a:p>
            <a:pPr lvl="0"/>
            <a:r>
              <a:rPr lang="id-ID" dirty="0" smtClean="0"/>
              <a:t>Click to edit Master text  styles lorem ipsum dolor sit amet aleh pue h om alah hai meutuwah ka abeh cara mita peng</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barn(outVertical)">
                                      <p:cBhvr>
                                        <p:cTn id="15" dur="500"/>
                                        <p:tgtEl>
                                          <p:spTgt spid="21">
                                            <p:txEl>
                                              <p:pRg st="0" end="0"/>
                                            </p:txEl>
                                          </p:spTgt>
                                        </p:tgtEl>
                                      </p:cBhvr>
                                    </p:animEffect>
                                  </p:childTnLst>
                                </p:cTn>
                              </p:par>
                            </p:childTnLst>
                          </p:cTn>
                        </p:par>
                        <p:par>
                          <p:cTn id="16" fill="hold">
                            <p:stCondLst>
                              <p:cond delay="15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par>
                          <p:cTn id="22" fill="hold">
                            <p:stCondLst>
                              <p:cond delay="20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25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3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par>
                          <p:cTn id="40" fill="hold">
                            <p:stCondLst>
                              <p:cond delay="35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Effect transition="in" filter="fade">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43" grpId="0"/>
      <p:bldP spid="44" grpId="0"/>
      <p:bldP spid="45" grpId="0"/>
      <p:bldP spid="47" grpId="0"/>
      <p:bldP spid="48" grpId="0"/>
      <p:bldP spid="21" grpId="0" build="p">
        <p:tmplLst>
          <p:tmpl lvl="1">
            <p:tnLst>
              <p:par>
                <p:cTn presetID="16" presetClass="entr" presetSubtype="37"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barn(outVertical)">
                      <p:cBhvr>
                        <p:cTn dur="500"/>
                        <p:tgtEl>
                          <p:spTgt spid="21"/>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44" name="Picture Placeholder 6"/>
          <p:cNvSpPr>
            <a:spLocks noGrp="1"/>
          </p:cNvSpPr>
          <p:nvPr>
            <p:ph type="pic" sz="quarter" idx="24"/>
          </p:nvPr>
        </p:nvSpPr>
        <p:spPr>
          <a:xfrm>
            <a:off x="1158256" y="2141416"/>
            <a:ext cx="2206227" cy="1786072"/>
          </a:xfrm>
          <a:prstGeom prst="rect">
            <a:avLst/>
          </a:prstGeom>
          <a:noFill/>
          <a:ln w="57150">
            <a:noFill/>
          </a:ln>
        </p:spPr>
        <p:txBody>
          <a:bodyPr>
            <a:normAutofit/>
          </a:bodyPr>
          <a:lstStyle>
            <a:lvl1pPr>
              <a:defRPr sz="1400"/>
            </a:lvl1pPr>
          </a:lstStyle>
          <a:p>
            <a:endParaRPr lang="en-GB" dirty="0"/>
          </a:p>
        </p:txBody>
      </p:sp>
      <p:sp>
        <p:nvSpPr>
          <p:cNvPr id="61" name="Text Placeholder 17"/>
          <p:cNvSpPr>
            <a:spLocks noGrp="1"/>
          </p:cNvSpPr>
          <p:nvPr>
            <p:ph type="body" sz="quarter" idx="34" hasCustomPrompt="1"/>
          </p:nvPr>
        </p:nvSpPr>
        <p:spPr>
          <a:xfrm>
            <a:off x="1996769" y="4019618"/>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21" name="Text Placeholder 17"/>
          <p:cNvSpPr>
            <a:spLocks noGrp="1"/>
          </p:cNvSpPr>
          <p:nvPr>
            <p:ph type="body" sz="quarter" idx="36" hasCustomPrompt="1"/>
          </p:nvPr>
        </p:nvSpPr>
        <p:spPr>
          <a:xfrm>
            <a:off x="1143000" y="4790596"/>
            <a:ext cx="2221483" cy="986303"/>
          </a:xfrm>
          <a:prstGeom prst="rect">
            <a:avLst/>
          </a:prstGeom>
        </p:spPr>
        <p:txBody>
          <a:bodyPr lIns="0" tIns="0" rIns="0" bIns="0" anchor="t">
            <a:normAutofit/>
          </a:bodyPr>
          <a:lstStyle>
            <a:lvl1pPr marL="0" indent="0" algn="ctr">
              <a:lnSpc>
                <a:spcPts val="1700"/>
              </a:lnSpc>
              <a:buNone/>
              <a:defRPr sz="950">
                <a:solidFill>
                  <a:schemeClr val="accent6"/>
                </a:solidFill>
              </a:defRPr>
            </a:lvl1pPr>
          </a:lstStyle>
          <a:p>
            <a:pPr lvl="0"/>
            <a:r>
              <a:rPr lang="id-ID" dirty="0" smtClean="0"/>
              <a:t>Logo ini didesain pada tahun 2001 oleh samuel rizal, sekarang menjadi logo “Moumtazcompany”</a:t>
            </a:r>
          </a:p>
        </p:txBody>
      </p:sp>
      <p:sp>
        <p:nvSpPr>
          <p:cNvPr id="29" name="Picture Placeholder 6"/>
          <p:cNvSpPr>
            <a:spLocks noGrp="1"/>
          </p:cNvSpPr>
          <p:nvPr>
            <p:ph type="pic" sz="quarter" idx="37"/>
          </p:nvPr>
        </p:nvSpPr>
        <p:spPr>
          <a:xfrm>
            <a:off x="8842773" y="2141416"/>
            <a:ext cx="2206227" cy="1786072"/>
          </a:xfrm>
          <a:prstGeom prst="rect">
            <a:avLst/>
          </a:prstGeom>
          <a:noFill/>
          <a:ln w="57150">
            <a:noFill/>
          </a:ln>
        </p:spPr>
        <p:txBody>
          <a:bodyPr>
            <a:normAutofit/>
          </a:bodyPr>
          <a:lstStyle>
            <a:lvl1pPr>
              <a:defRPr sz="1400"/>
            </a:lvl1pPr>
          </a:lstStyle>
          <a:p>
            <a:endParaRPr lang="en-GB" dirty="0"/>
          </a:p>
        </p:txBody>
      </p:sp>
      <p:sp>
        <p:nvSpPr>
          <p:cNvPr id="30" name="Picture Placeholder 6"/>
          <p:cNvSpPr>
            <a:spLocks noGrp="1"/>
          </p:cNvSpPr>
          <p:nvPr>
            <p:ph type="pic" sz="quarter" idx="38"/>
          </p:nvPr>
        </p:nvSpPr>
        <p:spPr>
          <a:xfrm>
            <a:off x="6281268" y="2141416"/>
            <a:ext cx="2206227" cy="1786072"/>
          </a:xfrm>
          <a:prstGeom prst="rect">
            <a:avLst/>
          </a:prstGeom>
          <a:noFill/>
          <a:ln w="57150">
            <a:noFill/>
          </a:ln>
        </p:spPr>
        <p:txBody>
          <a:bodyPr>
            <a:normAutofit/>
          </a:bodyPr>
          <a:lstStyle>
            <a:lvl1pPr>
              <a:defRPr sz="1400"/>
            </a:lvl1pPr>
          </a:lstStyle>
          <a:p>
            <a:endParaRPr lang="en-GB" dirty="0"/>
          </a:p>
        </p:txBody>
      </p:sp>
      <p:sp>
        <p:nvSpPr>
          <p:cNvPr id="31" name="Picture Placeholder 6"/>
          <p:cNvSpPr>
            <a:spLocks noGrp="1"/>
          </p:cNvSpPr>
          <p:nvPr>
            <p:ph type="pic" sz="quarter" idx="39"/>
          </p:nvPr>
        </p:nvSpPr>
        <p:spPr>
          <a:xfrm>
            <a:off x="3719762" y="2141416"/>
            <a:ext cx="2206227" cy="1786072"/>
          </a:xfrm>
          <a:prstGeom prst="rect">
            <a:avLst/>
          </a:prstGeom>
          <a:noFill/>
          <a:ln w="57150">
            <a:noFill/>
          </a:ln>
        </p:spPr>
        <p:txBody>
          <a:bodyPr>
            <a:normAutofit/>
          </a:bodyPr>
          <a:lstStyle>
            <a:lvl1pPr>
              <a:defRPr sz="1400"/>
            </a:lvl1pPr>
          </a:lstStyle>
          <a:p>
            <a:endParaRPr lang="en-GB" dirty="0"/>
          </a:p>
        </p:txBody>
      </p:sp>
      <p:sp>
        <p:nvSpPr>
          <p:cNvPr id="32" name="Text Placeholder 17"/>
          <p:cNvSpPr>
            <a:spLocks noGrp="1"/>
          </p:cNvSpPr>
          <p:nvPr>
            <p:ph type="body" sz="quarter" idx="40" hasCustomPrompt="1"/>
          </p:nvPr>
        </p:nvSpPr>
        <p:spPr>
          <a:xfrm>
            <a:off x="4558275" y="4019618"/>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33" name="Text Placeholder 17"/>
          <p:cNvSpPr>
            <a:spLocks noGrp="1"/>
          </p:cNvSpPr>
          <p:nvPr>
            <p:ph type="body" sz="quarter" idx="41" hasCustomPrompt="1"/>
          </p:nvPr>
        </p:nvSpPr>
        <p:spPr>
          <a:xfrm>
            <a:off x="7119781" y="4019618"/>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34" name="Text Placeholder 17"/>
          <p:cNvSpPr>
            <a:spLocks noGrp="1"/>
          </p:cNvSpPr>
          <p:nvPr>
            <p:ph type="body" sz="quarter" idx="42" hasCustomPrompt="1"/>
          </p:nvPr>
        </p:nvSpPr>
        <p:spPr>
          <a:xfrm>
            <a:off x="9681287" y="4019618"/>
            <a:ext cx="529200" cy="408054"/>
          </a:xfrm>
          <a:prstGeom prst="rect">
            <a:avLst/>
          </a:prstGeom>
        </p:spPr>
        <p:txBody>
          <a:bodyPr lIns="0" tIns="0" rIns="0" bIns="0" anchor="ctr">
            <a:normAutofit/>
          </a:bodyPr>
          <a:lstStyle>
            <a:lvl1pPr marL="0" indent="0" algn="ctr">
              <a:lnSpc>
                <a:spcPts val="1700"/>
              </a:lnSpc>
              <a:buNone/>
              <a:defRPr sz="950">
                <a:solidFill>
                  <a:schemeClr val="bg1"/>
                </a:solidFill>
              </a:defRPr>
            </a:lvl1pPr>
          </a:lstStyle>
          <a:p>
            <a:pPr lvl="0"/>
            <a:r>
              <a:rPr lang="id-ID" dirty="0" smtClean="0"/>
              <a:t>1</a:t>
            </a:r>
            <a:endParaRPr lang="en-US" dirty="0" smtClean="0"/>
          </a:p>
        </p:txBody>
      </p:sp>
      <p:sp>
        <p:nvSpPr>
          <p:cNvPr id="35" name="Text Placeholder 17"/>
          <p:cNvSpPr>
            <a:spLocks noGrp="1"/>
          </p:cNvSpPr>
          <p:nvPr>
            <p:ph type="body" sz="quarter" idx="43" hasCustomPrompt="1"/>
          </p:nvPr>
        </p:nvSpPr>
        <p:spPr>
          <a:xfrm>
            <a:off x="3719762" y="4790596"/>
            <a:ext cx="2221483" cy="986303"/>
          </a:xfrm>
          <a:prstGeom prst="rect">
            <a:avLst/>
          </a:prstGeom>
        </p:spPr>
        <p:txBody>
          <a:bodyPr lIns="0" tIns="0" rIns="0" bIns="0" anchor="t">
            <a:normAutofit/>
          </a:bodyPr>
          <a:lstStyle>
            <a:lvl1pPr marL="0" indent="0" algn="ctr">
              <a:lnSpc>
                <a:spcPts val="1700"/>
              </a:lnSpc>
              <a:buNone/>
              <a:defRPr sz="950">
                <a:solidFill>
                  <a:schemeClr val="accent6"/>
                </a:solidFill>
              </a:defRPr>
            </a:lvl1pPr>
          </a:lstStyle>
          <a:p>
            <a:pPr lvl="0"/>
            <a:r>
              <a:rPr lang="id-ID" dirty="0" smtClean="0"/>
              <a:t>Logo ini didesain pada tahun 2001 oleh samuel rizal, sekarang menjadi logo “Moumtazcompany”</a:t>
            </a:r>
          </a:p>
        </p:txBody>
      </p:sp>
      <p:sp>
        <p:nvSpPr>
          <p:cNvPr id="36" name="Text Placeholder 17"/>
          <p:cNvSpPr>
            <a:spLocks noGrp="1"/>
          </p:cNvSpPr>
          <p:nvPr>
            <p:ph type="body" sz="quarter" idx="44" hasCustomPrompt="1"/>
          </p:nvPr>
        </p:nvSpPr>
        <p:spPr>
          <a:xfrm>
            <a:off x="6281268" y="4790596"/>
            <a:ext cx="2221483" cy="986303"/>
          </a:xfrm>
          <a:prstGeom prst="rect">
            <a:avLst/>
          </a:prstGeom>
        </p:spPr>
        <p:txBody>
          <a:bodyPr lIns="0" tIns="0" rIns="0" bIns="0" anchor="t">
            <a:normAutofit/>
          </a:bodyPr>
          <a:lstStyle>
            <a:lvl1pPr marL="0" indent="0" algn="ctr">
              <a:lnSpc>
                <a:spcPts val="1700"/>
              </a:lnSpc>
              <a:buNone/>
              <a:defRPr sz="950">
                <a:solidFill>
                  <a:schemeClr val="accent6"/>
                </a:solidFill>
              </a:defRPr>
            </a:lvl1pPr>
          </a:lstStyle>
          <a:p>
            <a:pPr lvl="0"/>
            <a:r>
              <a:rPr lang="id-ID" dirty="0" smtClean="0"/>
              <a:t>Logo ini didesain pada tahun 2001 oleh samuel rizal, sekarang menjadi logo “Moumtazcompany”</a:t>
            </a:r>
          </a:p>
        </p:txBody>
      </p:sp>
      <p:sp>
        <p:nvSpPr>
          <p:cNvPr id="37" name="Text Placeholder 17"/>
          <p:cNvSpPr>
            <a:spLocks noGrp="1"/>
          </p:cNvSpPr>
          <p:nvPr>
            <p:ph type="body" sz="quarter" idx="45" hasCustomPrompt="1"/>
          </p:nvPr>
        </p:nvSpPr>
        <p:spPr>
          <a:xfrm>
            <a:off x="8842773" y="4790596"/>
            <a:ext cx="2221483" cy="986303"/>
          </a:xfrm>
          <a:prstGeom prst="rect">
            <a:avLst/>
          </a:prstGeom>
        </p:spPr>
        <p:txBody>
          <a:bodyPr lIns="0" tIns="0" rIns="0" bIns="0" anchor="t">
            <a:normAutofit/>
          </a:bodyPr>
          <a:lstStyle>
            <a:lvl1pPr marL="0" indent="0" algn="ctr">
              <a:lnSpc>
                <a:spcPts val="1700"/>
              </a:lnSpc>
              <a:buNone/>
              <a:defRPr sz="950">
                <a:solidFill>
                  <a:schemeClr val="accent6"/>
                </a:solidFill>
              </a:defRPr>
            </a:lvl1pPr>
          </a:lstStyle>
          <a:p>
            <a:pPr lvl="0"/>
            <a:r>
              <a:rPr lang="id-ID" dirty="0" smtClean="0"/>
              <a:t>Logo ini didesain pada tahun 2001 oleh samuel rizal, sekarang menjadi logo “Moumtazcompany”</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9" presetClass="entr" presetSubtype="0" fill="hold" grpId="0" nodeType="afterEffect" nodePh="1">
                                  <p:stCondLst>
                                    <p:cond delay="0"/>
                                  </p:stCondLst>
                                  <p:endCondLst>
                                    <p:cond evt="begin" delay="0">
                                      <p:tn val="13"/>
                                    </p:cond>
                                  </p:endCondLst>
                                  <p:childTnLst>
                                    <p:set>
                                      <p:cBhvr>
                                        <p:cTn id="14" dur="1" fill="hold">
                                          <p:stCondLst>
                                            <p:cond delay="0"/>
                                          </p:stCondLst>
                                        </p:cTn>
                                        <p:tgtEl>
                                          <p:spTgt spid="44"/>
                                        </p:tgtEl>
                                        <p:attrNameLst>
                                          <p:attrName>style.visibility</p:attrName>
                                        </p:attrNameLst>
                                      </p:cBhvr>
                                      <p:to>
                                        <p:strVal val="visible"/>
                                      </p:to>
                                    </p:set>
                                    <p:animEffect transition="in" filter="dissolve">
                                      <p:cBhvr>
                                        <p:cTn id="15" dur="500"/>
                                        <p:tgtEl>
                                          <p:spTgt spid="44"/>
                                        </p:tgtEl>
                                      </p:cBhvr>
                                    </p:animEffect>
                                  </p:childTnLst>
                                </p:cTn>
                              </p:par>
                            </p:childTnLst>
                          </p:cTn>
                        </p:par>
                        <p:par>
                          <p:cTn id="16" fill="hold">
                            <p:stCondLst>
                              <p:cond delay="1500"/>
                            </p:stCondLst>
                            <p:childTnLst>
                              <p:par>
                                <p:cTn id="17" presetID="9"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1"/>
                                        </p:tgtEl>
                                        <p:attrNameLst>
                                          <p:attrName>style.visibility</p:attrName>
                                        </p:attrNameLst>
                                      </p:cBhvr>
                                      <p:to>
                                        <p:strVal val="visible"/>
                                      </p:to>
                                    </p:set>
                                    <p:animEffect transition="in" filter="dissolve">
                                      <p:cBhvr>
                                        <p:cTn id="19" dur="500"/>
                                        <p:tgtEl>
                                          <p:spTgt spid="31"/>
                                        </p:tgtEl>
                                      </p:cBhvr>
                                    </p:animEffect>
                                  </p:childTnLst>
                                </p:cTn>
                              </p:par>
                            </p:childTnLst>
                          </p:cTn>
                        </p:par>
                        <p:par>
                          <p:cTn id="20" fill="hold">
                            <p:stCondLst>
                              <p:cond delay="2000"/>
                            </p:stCondLst>
                            <p:childTnLst>
                              <p:par>
                                <p:cTn id="21" presetID="9" presetClass="entr" presetSubtype="0" fill="hold" grpId="0" nodeType="afterEffect" nodePh="1">
                                  <p:stCondLst>
                                    <p:cond delay="0"/>
                                  </p:stCondLst>
                                  <p:endCondLst>
                                    <p:cond evt="begin" delay="0">
                                      <p:tn val="21"/>
                                    </p:cond>
                                  </p:endCondLst>
                                  <p:childTnLst>
                                    <p:set>
                                      <p:cBhvr>
                                        <p:cTn id="22" dur="1" fill="hold">
                                          <p:stCondLst>
                                            <p:cond delay="0"/>
                                          </p:stCondLst>
                                        </p:cTn>
                                        <p:tgtEl>
                                          <p:spTgt spid="30"/>
                                        </p:tgtEl>
                                        <p:attrNameLst>
                                          <p:attrName>style.visibility</p:attrName>
                                        </p:attrNameLst>
                                      </p:cBhvr>
                                      <p:to>
                                        <p:strVal val="visible"/>
                                      </p:to>
                                    </p:set>
                                    <p:animEffect transition="in" filter="dissolve">
                                      <p:cBhvr>
                                        <p:cTn id="23" dur="500"/>
                                        <p:tgtEl>
                                          <p:spTgt spid="30"/>
                                        </p:tgtEl>
                                      </p:cBhvr>
                                    </p:animEffect>
                                  </p:childTnLst>
                                </p:cTn>
                              </p:par>
                            </p:childTnLst>
                          </p:cTn>
                        </p:par>
                        <p:par>
                          <p:cTn id="24" fill="hold">
                            <p:stCondLst>
                              <p:cond delay="2500"/>
                            </p:stCondLst>
                            <p:childTnLst>
                              <p:par>
                                <p:cTn id="25" presetID="9" presetClass="entr" presetSubtype="0" fill="hold" grpId="0" nodeType="afterEffect" nodePh="1">
                                  <p:stCondLst>
                                    <p:cond delay="0"/>
                                  </p:stCondLst>
                                  <p:endCondLst>
                                    <p:cond evt="begin" delay="0">
                                      <p:tn val="25"/>
                                    </p:cond>
                                  </p:end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44" grpId="0"/>
      <p:bldP spid="29" grpId="0"/>
      <p:bldP spid="30" grpId="0"/>
      <p:bldP spid="31"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8" name="Picture Placeholder 6"/>
          <p:cNvSpPr>
            <a:spLocks noGrp="1"/>
          </p:cNvSpPr>
          <p:nvPr>
            <p:ph type="pic" sz="quarter" idx="19"/>
          </p:nvPr>
        </p:nvSpPr>
        <p:spPr>
          <a:xfrm>
            <a:off x="4648513" y="1957447"/>
            <a:ext cx="2894974" cy="2895445"/>
          </a:xfrm>
          <a:prstGeom prst="ellipse">
            <a:avLst/>
          </a:prstGeom>
          <a:noFill/>
          <a:ln w="57150">
            <a:solidFill>
              <a:schemeClr val="accent1"/>
            </a:solidFill>
          </a:ln>
        </p:spPr>
        <p:txBody>
          <a:bodyPr>
            <a:normAutofit/>
          </a:bodyPr>
          <a:lstStyle>
            <a:lvl1pPr>
              <a:defRPr sz="1400"/>
            </a:lvl1pPr>
          </a:lstStyle>
          <a:p>
            <a:endParaRPr lang="en-GB" dirty="0"/>
          </a:p>
        </p:txBody>
      </p:sp>
      <p:sp>
        <p:nvSpPr>
          <p:cNvPr id="10" name="Shape 99"/>
          <p:cNvSpPr/>
          <p:nvPr userDrawn="1"/>
        </p:nvSpPr>
        <p:spPr>
          <a:xfrm>
            <a:off x="7896395" y="2547522"/>
            <a:ext cx="2149200" cy="2149200"/>
          </a:xfrm>
          <a:prstGeom prst="ellipse">
            <a:avLst/>
          </a:prstGeom>
          <a:solidFill>
            <a:srgbClr val="DCDEE0"/>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p>
        </p:txBody>
      </p:sp>
      <p:sp>
        <p:nvSpPr>
          <p:cNvPr id="11" name="Shape 105"/>
          <p:cNvSpPr/>
          <p:nvPr userDrawn="1"/>
        </p:nvSpPr>
        <p:spPr>
          <a:xfrm>
            <a:off x="2171321" y="2547523"/>
            <a:ext cx="2149200" cy="2149087"/>
          </a:xfrm>
          <a:prstGeom prst="ellipse">
            <a:avLst/>
          </a:prstGeom>
          <a:solidFill>
            <a:srgbClr val="DCDEE0"/>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p>
        </p:txBody>
      </p:sp>
      <p:grpSp>
        <p:nvGrpSpPr>
          <p:cNvPr id="13" name="Group 12"/>
          <p:cNvGrpSpPr/>
          <p:nvPr userDrawn="1"/>
        </p:nvGrpSpPr>
        <p:grpSpPr>
          <a:xfrm>
            <a:off x="8704527" y="4168603"/>
            <a:ext cx="529200" cy="527613"/>
            <a:chOff x="17919278" y="6927914"/>
            <a:chExt cx="1154998" cy="1151532"/>
          </a:xfrm>
        </p:grpSpPr>
        <p:sp>
          <p:nvSpPr>
            <p:cNvPr id="20" name="Shape 110"/>
            <p:cNvSpPr/>
            <p:nvPr/>
          </p:nvSpPr>
          <p:spPr>
            <a:xfrm>
              <a:off x="17919278" y="6927914"/>
              <a:ext cx="1154998" cy="1151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p>
          </p:txBody>
        </p:sp>
        <p:sp>
          <p:nvSpPr>
            <p:cNvPr id="24" name="Shape 111"/>
            <p:cNvSpPr/>
            <p:nvPr/>
          </p:nvSpPr>
          <p:spPr>
            <a:xfrm>
              <a:off x="18212227" y="7272599"/>
              <a:ext cx="584898" cy="411361"/>
            </a:xfrm>
            <a:custGeom>
              <a:avLst/>
              <a:gdLst/>
              <a:ahLst/>
              <a:cxnLst>
                <a:cxn ang="0">
                  <a:pos x="wd2" y="hd2"/>
                </a:cxn>
                <a:cxn ang="5400000">
                  <a:pos x="wd2" y="hd2"/>
                </a:cxn>
                <a:cxn ang="10800000">
                  <a:pos x="wd2" y="hd2"/>
                </a:cxn>
                <a:cxn ang="16200000">
                  <a:pos x="wd2" y="hd2"/>
                </a:cxn>
              </a:cxnLst>
              <a:rect l="0" t="0" r="r" b="b"/>
              <a:pathLst>
                <a:path w="21600" h="21600" extrusionOk="0">
                  <a:moveTo>
                    <a:pt x="12592" y="12487"/>
                  </a:moveTo>
                  <a:cubicBezTo>
                    <a:pt x="12600" y="12622"/>
                    <a:pt x="12568" y="12735"/>
                    <a:pt x="12497" y="12825"/>
                  </a:cubicBezTo>
                  <a:cubicBezTo>
                    <a:pt x="12426" y="12915"/>
                    <a:pt x="12343" y="12959"/>
                    <a:pt x="12248" y="12959"/>
                  </a:cubicBezTo>
                  <a:lnTo>
                    <a:pt x="9352" y="12959"/>
                  </a:lnTo>
                  <a:cubicBezTo>
                    <a:pt x="9257" y="12959"/>
                    <a:pt x="9174" y="12915"/>
                    <a:pt x="9103" y="12825"/>
                  </a:cubicBezTo>
                  <a:cubicBezTo>
                    <a:pt x="9032" y="12735"/>
                    <a:pt x="9000" y="12622"/>
                    <a:pt x="9008" y="12487"/>
                  </a:cubicBezTo>
                  <a:lnTo>
                    <a:pt x="9008" y="12419"/>
                  </a:lnTo>
                  <a:lnTo>
                    <a:pt x="9293" y="7020"/>
                  </a:lnTo>
                  <a:cubicBezTo>
                    <a:pt x="9301" y="6874"/>
                    <a:pt x="9344" y="6748"/>
                    <a:pt x="9424" y="6640"/>
                  </a:cubicBezTo>
                  <a:cubicBezTo>
                    <a:pt x="9503" y="6533"/>
                    <a:pt x="9594" y="6480"/>
                    <a:pt x="9696" y="6480"/>
                  </a:cubicBezTo>
                  <a:lnTo>
                    <a:pt x="11904" y="6480"/>
                  </a:lnTo>
                  <a:cubicBezTo>
                    <a:pt x="12006" y="6480"/>
                    <a:pt x="12097" y="6533"/>
                    <a:pt x="12177" y="6640"/>
                  </a:cubicBezTo>
                  <a:cubicBezTo>
                    <a:pt x="12256" y="6748"/>
                    <a:pt x="12299" y="6874"/>
                    <a:pt x="12307" y="7020"/>
                  </a:cubicBezTo>
                  <a:lnTo>
                    <a:pt x="12592" y="12419"/>
                  </a:lnTo>
                  <a:cubicBezTo>
                    <a:pt x="12592" y="12419"/>
                    <a:pt x="12592" y="12487"/>
                    <a:pt x="12592" y="12487"/>
                  </a:cubicBezTo>
                  <a:close/>
                  <a:moveTo>
                    <a:pt x="21291" y="18410"/>
                  </a:moveTo>
                  <a:lnTo>
                    <a:pt x="16342" y="793"/>
                  </a:lnTo>
                  <a:cubicBezTo>
                    <a:pt x="16279" y="579"/>
                    <a:pt x="16176" y="393"/>
                    <a:pt x="16034" y="237"/>
                  </a:cubicBezTo>
                  <a:cubicBezTo>
                    <a:pt x="15891" y="79"/>
                    <a:pt x="15741" y="0"/>
                    <a:pt x="15583" y="0"/>
                  </a:cubicBezTo>
                  <a:lnTo>
                    <a:pt x="11559" y="0"/>
                  </a:lnTo>
                  <a:cubicBezTo>
                    <a:pt x="11662" y="0"/>
                    <a:pt x="11753" y="54"/>
                    <a:pt x="11832" y="160"/>
                  </a:cubicBezTo>
                  <a:cubicBezTo>
                    <a:pt x="11911" y="267"/>
                    <a:pt x="11955" y="393"/>
                    <a:pt x="11963" y="540"/>
                  </a:cubicBezTo>
                  <a:lnTo>
                    <a:pt x="12141" y="3780"/>
                  </a:lnTo>
                  <a:cubicBezTo>
                    <a:pt x="12149" y="3937"/>
                    <a:pt x="12117" y="4067"/>
                    <a:pt x="12046" y="4168"/>
                  </a:cubicBezTo>
                  <a:cubicBezTo>
                    <a:pt x="11975" y="4269"/>
                    <a:pt x="11888" y="4319"/>
                    <a:pt x="11785" y="4319"/>
                  </a:cubicBezTo>
                  <a:lnTo>
                    <a:pt x="9815" y="4319"/>
                  </a:lnTo>
                  <a:cubicBezTo>
                    <a:pt x="9712" y="4319"/>
                    <a:pt x="9625" y="4269"/>
                    <a:pt x="9554" y="4168"/>
                  </a:cubicBezTo>
                  <a:cubicBezTo>
                    <a:pt x="9483" y="4067"/>
                    <a:pt x="9451" y="3937"/>
                    <a:pt x="9459" y="3780"/>
                  </a:cubicBezTo>
                  <a:lnTo>
                    <a:pt x="9637" y="540"/>
                  </a:lnTo>
                  <a:cubicBezTo>
                    <a:pt x="9645" y="393"/>
                    <a:pt x="9688" y="267"/>
                    <a:pt x="9767" y="160"/>
                  </a:cubicBezTo>
                  <a:cubicBezTo>
                    <a:pt x="9847" y="54"/>
                    <a:pt x="9937" y="0"/>
                    <a:pt x="10040" y="0"/>
                  </a:cubicBezTo>
                  <a:lnTo>
                    <a:pt x="6017" y="0"/>
                  </a:lnTo>
                  <a:cubicBezTo>
                    <a:pt x="5859" y="0"/>
                    <a:pt x="5709" y="79"/>
                    <a:pt x="5566" y="237"/>
                  </a:cubicBezTo>
                  <a:cubicBezTo>
                    <a:pt x="5424" y="393"/>
                    <a:pt x="5321" y="579"/>
                    <a:pt x="5258" y="793"/>
                  </a:cubicBezTo>
                  <a:lnTo>
                    <a:pt x="309" y="18410"/>
                  </a:lnTo>
                  <a:cubicBezTo>
                    <a:pt x="103" y="19108"/>
                    <a:pt x="0" y="19760"/>
                    <a:pt x="0" y="20368"/>
                  </a:cubicBezTo>
                  <a:cubicBezTo>
                    <a:pt x="0" y="21189"/>
                    <a:pt x="182" y="21600"/>
                    <a:pt x="546" y="21600"/>
                  </a:cubicBezTo>
                  <a:lnTo>
                    <a:pt x="8901" y="21600"/>
                  </a:lnTo>
                  <a:cubicBezTo>
                    <a:pt x="8798" y="21600"/>
                    <a:pt x="8711" y="21546"/>
                    <a:pt x="8640" y="21439"/>
                  </a:cubicBezTo>
                  <a:cubicBezTo>
                    <a:pt x="8569" y="21332"/>
                    <a:pt x="8537" y="21206"/>
                    <a:pt x="8545" y="21060"/>
                  </a:cubicBezTo>
                  <a:lnTo>
                    <a:pt x="8783" y="16741"/>
                  </a:lnTo>
                  <a:cubicBezTo>
                    <a:pt x="8791" y="16594"/>
                    <a:pt x="8834" y="16467"/>
                    <a:pt x="8913" y="16360"/>
                  </a:cubicBezTo>
                  <a:cubicBezTo>
                    <a:pt x="8992" y="16253"/>
                    <a:pt x="9083" y="16201"/>
                    <a:pt x="9186" y="16201"/>
                  </a:cubicBezTo>
                  <a:lnTo>
                    <a:pt x="12414" y="16201"/>
                  </a:lnTo>
                  <a:cubicBezTo>
                    <a:pt x="12517" y="16201"/>
                    <a:pt x="12608" y="16253"/>
                    <a:pt x="12687" y="16360"/>
                  </a:cubicBezTo>
                  <a:cubicBezTo>
                    <a:pt x="12766" y="16467"/>
                    <a:pt x="12809" y="16594"/>
                    <a:pt x="12818" y="16741"/>
                  </a:cubicBezTo>
                  <a:lnTo>
                    <a:pt x="13055" y="21060"/>
                  </a:lnTo>
                  <a:cubicBezTo>
                    <a:pt x="13063" y="21206"/>
                    <a:pt x="13031" y="21332"/>
                    <a:pt x="12960" y="21439"/>
                  </a:cubicBezTo>
                  <a:cubicBezTo>
                    <a:pt x="12889" y="21546"/>
                    <a:pt x="12802" y="21600"/>
                    <a:pt x="12699" y="21600"/>
                  </a:cubicBezTo>
                  <a:lnTo>
                    <a:pt x="21054" y="21600"/>
                  </a:lnTo>
                  <a:cubicBezTo>
                    <a:pt x="21418" y="21600"/>
                    <a:pt x="21600" y="21189"/>
                    <a:pt x="21600" y="20368"/>
                  </a:cubicBezTo>
                  <a:cubicBezTo>
                    <a:pt x="21600" y="19760"/>
                    <a:pt x="21497" y="19108"/>
                    <a:pt x="21291" y="18410"/>
                  </a:cubicBezTo>
                  <a:cubicBezTo>
                    <a:pt x="21291" y="18410"/>
                    <a:pt x="21291" y="18410"/>
                    <a:pt x="21291" y="1841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p>
          </p:txBody>
        </p:sp>
      </p:grpSp>
      <p:grpSp>
        <p:nvGrpSpPr>
          <p:cNvPr id="14" name="Group 13"/>
          <p:cNvGrpSpPr/>
          <p:nvPr userDrawn="1"/>
        </p:nvGrpSpPr>
        <p:grpSpPr>
          <a:xfrm>
            <a:off x="2979457" y="4168603"/>
            <a:ext cx="529200" cy="527613"/>
            <a:chOff x="5424113" y="6927914"/>
            <a:chExt cx="1154998" cy="1151532"/>
          </a:xfrm>
        </p:grpSpPr>
        <p:sp>
          <p:nvSpPr>
            <p:cNvPr id="15" name="Shape 113"/>
            <p:cNvSpPr/>
            <p:nvPr/>
          </p:nvSpPr>
          <p:spPr>
            <a:xfrm>
              <a:off x="5424113" y="6927914"/>
              <a:ext cx="1154998" cy="1151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p>
          </p:txBody>
        </p:sp>
        <p:sp>
          <p:nvSpPr>
            <p:cNvPr id="17" name="Shape 114"/>
            <p:cNvSpPr/>
            <p:nvPr/>
          </p:nvSpPr>
          <p:spPr>
            <a:xfrm>
              <a:off x="5834222" y="7250488"/>
              <a:ext cx="350574" cy="506382"/>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p>
          </p:txBody>
        </p:sp>
      </p:grpSp>
      <p:sp>
        <p:nvSpPr>
          <p:cNvPr id="18" name="Text Placeholder 17"/>
          <p:cNvSpPr>
            <a:spLocks noGrp="1"/>
          </p:cNvSpPr>
          <p:nvPr userDrawn="1">
            <p:ph type="body" sz="quarter" idx="14" hasCustomPrompt="1"/>
          </p:nvPr>
        </p:nvSpPr>
        <p:spPr>
          <a:xfrm>
            <a:off x="1758157" y="4959240"/>
            <a:ext cx="2971800" cy="812800"/>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smtClean="0"/>
              <a:t>Click to edit Master text  styles </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aleh</a:t>
            </a:r>
            <a:r>
              <a:rPr lang="en-US" dirty="0" smtClean="0"/>
              <a:t> </a:t>
            </a:r>
            <a:r>
              <a:rPr lang="en-US" dirty="0" err="1" smtClean="0"/>
              <a:t>pue</a:t>
            </a:r>
            <a:r>
              <a:rPr lang="en-US" dirty="0" smtClean="0"/>
              <a:t> h </a:t>
            </a:r>
            <a:r>
              <a:rPr lang="en-US" dirty="0" err="1" smtClean="0"/>
              <a:t>om</a:t>
            </a:r>
            <a:r>
              <a:rPr lang="en-US" dirty="0" smtClean="0"/>
              <a:t> </a:t>
            </a:r>
            <a:r>
              <a:rPr lang="en-US" dirty="0" err="1" smtClean="0"/>
              <a:t>alah</a:t>
            </a:r>
            <a:r>
              <a:rPr lang="en-US" dirty="0" smtClean="0"/>
              <a:t> </a:t>
            </a:r>
            <a:r>
              <a:rPr lang="en-US" dirty="0" err="1" smtClean="0"/>
              <a:t>hai</a:t>
            </a:r>
            <a:r>
              <a:rPr lang="en-US" dirty="0" smtClean="0"/>
              <a:t> </a:t>
            </a:r>
            <a:r>
              <a:rPr lang="en-US" dirty="0" err="1" smtClean="0"/>
              <a:t>meutuwah</a:t>
            </a:r>
            <a:r>
              <a:rPr lang="en-US" dirty="0" smtClean="0"/>
              <a:t> </a:t>
            </a:r>
            <a:r>
              <a:rPr lang="en-US" dirty="0" err="1" smtClean="0"/>
              <a:t>ka</a:t>
            </a:r>
            <a:r>
              <a:rPr lang="en-US" dirty="0" smtClean="0"/>
              <a:t> </a:t>
            </a:r>
            <a:r>
              <a:rPr lang="en-US" dirty="0" err="1" smtClean="0"/>
              <a:t>abeh</a:t>
            </a:r>
            <a:r>
              <a:rPr lang="en-US" dirty="0" smtClean="0"/>
              <a:t> </a:t>
            </a:r>
            <a:r>
              <a:rPr lang="en-US" dirty="0" err="1" smtClean="0"/>
              <a:t>cara</a:t>
            </a:r>
            <a:r>
              <a:rPr lang="en-US" dirty="0" smtClean="0"/>
              <a:t> </a:t>
            </a:r>
            <a:r>
              <a:rPr lang="en-US" dirty="0" err="1" smtClean="0"/>
              <a:t>mita</a:t>
            </a:r>
            <a:r>
              <a:rPr lang="en-US" dirty="0" smtClean="0"/>
              <a:t> </a:t>
            </a:r>
            <a:r>
              <a:rPr lang="en-US" dirty="0" err="1" smtClean="0"/>
              <a:t>peng</a:t>
            </a:r>
            <a:endParaRPr lang="en-US" dirty="0" smtClean="0"/>
          </a:p>
        </p:txBody>
      </p:sp>
      <p:sp>
        <p:nvSpPr>
          <p:cNvPr id="21" name="Content Placeholder 20"/>
          <p:cNvSpPr>
            <a:spLocks noGrp="1"/>
          </p:cNvSpPr>
          <p:nvPr userDrawn="1">
            <p:ph sz="quarter" idx="16" hasCustomPrompt="1"/>
          </p:nvPr>
        </p:nvSpPr>
        <p:spPr>
          <a:xfrm>
            <a:off x="8174107" y="3570269"/>
            <a:ext cx="1564640" cy="223856"/>
          </a:xfrm>
          <a:prstGeom prst="rect">
            <a:avLst/>
          </a:prstGeom>
        </p:spPr>
        <p:txBody>
          <a:bodyPr lIns="0" tIns="0" rIns="0" bIns="0">
            <a:normAutofit/>
          </a:bodyPr>
          <a:lstStyle>
            <a:lvl1pPr marL="0" indent="0" algn="ctr">
              <a:buNone/>
              <a:defRPr sz="1400">
                <a:solidFill>
                  <a:schemeClr val="accent1"/>
                </a:solidFill>
              </a:defRPr>
            </a:lvl1pPr>
          </a:lstStyle>
          <a:p>
            <a:pPr lvl="0"/>
            <a:r>
              <a:rPr lang="en-GB" dirty="0" smtClean="0"/>
              <a:t>Vision</a:t>
            </a:r>
          </a:p>
        </p:txBody>
      </p:sp>
      <p:sp>
        <p:nvSpPr>
          <p:cNvPr id="25" name="Content Placeholder 20"/>
          <p:cNvSpPr>
            <a:spLocks noGrp="1"/>
          </p:cNvSpPr>
          <p:nvPr userDrawn="1">
            <p:ph sz="quarter" idx="20" hasCustomPrompt="1"/>
          </p:nvPr>
        </p:nvSpPr>
        <p:spPr>
          <a:xfrm>
            <a:off x="2437745" y="3570269"/>
            <a:ext cx="1564640" cy="223856"/>
          </a:xfrm>
          <a:prstGeom prst="rect">
            <a:avLst/>
          </a:prstGeom>
        </p:spPr>
        <p:txBody>
          <a:bodyPr lIns="0" tIns="0" rIns="0" bIns="0">
            <a:normAutofit/>
          </a:bodyPr>
          <a:lstStyle>
            <a:lvl1pPr marL="0" indent="0" algn="ctr">
              <a:buNone/>
              <a:defRPr sz="1400">
                <a:solidFill>
                  <a:schemeClr val="accent1"/>
                </a:solidFill>
              </a:defRPr>
            </a:lvl1pPr>
          </a:lstStyle>
          <a:p>
            <a:pPr lvl="0"/>
            <a:r>
              <a:rPr lang="en-GB" dirty="0" smtClean="0"/>
              <a:t>Vision</a:t>
            </a:r>
          </a:p>
        </p:txBody>
      </p:sp>
      <p:sp>
        <p:nvSpPr>
          <p:cNvPr id="26" name="Text Placeholder 17"/>
          <p:cNvSpPr>
            <a:spLocks noGrp="1"/>
          </p:cNvSpPr>
          <p:nvPr userDrawn="1">
            <p:ph type="body" sz="quarter" idx="21" hasCustomPrompt="1"/>
          </p:nvPr>
        </p:nvSpPr>
        <p:spPr>
          <a:xfrm>
            <a:off x="7483227" y="4959240"/>
            <a:ext cx="2971800" cy="812800"/>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smtClean="0"/>
              <a:t>Click to edit Master text  styles </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aleh</a:t>
            </a:r>
            <a:r>
              <a:rPr lang="en-US" dirty="0" smtClean="0"/>
              <a:t> </a:t>
            </a:r>
            <a:r>
              <a:rPr lang="en-US" dirty="0" err="1" smtClean="0"/>
              <a:t>pue</a:t>
            </a:r>
            <a:r>
              <a:rPr lang="en-US" dirty="0" smtClean="0"/>
              <a:t> h </a:t>
            </a:r>
            <a:r>
              <a:rPr lang="en-US" dirty="0" err="1" smtClean="0"/>
              <a:t>om</a:t>
            </a:r>
            <a:r>
              <a:rPr lang="en-US" dirty="0" smtClean="0"/>
              <a:t> </a:t>
            </a:r>
            <a:r>
              <a:rPr lang="en-US" dirty="0" err="1" smtClean="0"/>
              <a:t>alah</a:t>
            </a:r>
            <a:r>
              <a:rPr lang="en-US" dirty="0" smtClean="0"/>
              <a:t> </a:t>
            </a:r>
            <a:r>
              <a:rPr lang="en-US" dirty="0" err="1" smtClean="0"/>
              <a:t>hai</a:t>
            </a:r>
            <a:r>
              <a:rPr lang="en-US" dirty="0" smtClean="0"/>
              <a:t> </a:t>
            </a:r>
            <a:r>
              <a:rPr lang="en-US" dirty="0" err="1" smtClean="0"/>
              <a:t>meutuwah</a:t>
            </a:r>
            <a:r>
              <a:rPr lang="en-US" dirty="0" smtClean="0"/>
              <a:t> </a:t>
            </a:r>
            <a:r>
              <a:rPr lang="en-US" dirty="0" err="1" smtClean="0"/>
              <a:t>ka</a:t>
            </a:r>
            <a:r>
              <a:rPr lang="en-US" dirty="0" smtClean="0"/>
              <a:t> </a:t>
            </a:r>
            <a:r>
              <a:rPr lang="en-US" dirty="0" err="1" smtClean="0"/>
              <a:t>abeh</a:t>
            </a:r>
            <a:r>
              <a:rPr lang="en-US" dirty="0" smtClean="0"/>
              <a:t> </a:t>
            </a:r>
            <a:r>
              <a:rPr lang="en-US" dirty="0" err="1" smtClean="0"/>
              <a:t>cara</a:t>
            </a:r>
            <a:r>
              <a:rPr lang="en-US" dirty="0" smtClean="0"/>
              <a:t> </a:t>
            </a:r>
            <a:r>
              <a:rPr lang="en-US" dirty="0" err="1" smtClean="0"/>
              <a:t>mita</a:t>
            </a:r>
            <a:r>
              <a:rPr lang="en-US" dirty="0" smtClean="0"/>
              <a:t> </a:t>
            </a:r>
            <a:r>
              <a:rPr lang="en-US" dirty="0" err="1" smtClean="0"/>
              <a:t>peng</a:t>
            </a:r>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000"/>
                            </p:stCondLst>
                            <p:childTnLst>
                              <p:par>
                                <p:cTn id="25" presetID="9" presetClass="entr" presetSubtype="0" fill="hold" grpId="0" nodeType="after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animEffect transition="in" filter="dissolve">
                                      <p:cBhvr>
                                        <p:cTn id="27" dur="500"/>
                                        <p:tgtEl>
                                          <p:spTgt spid="25">
                                            <p:txEl>
                                              <p:pRg st="0" end="0"/>
                                            </p:txEl>
                                          </p:spTgt>
                                        </p:tgtEl>
                                      </p:cBhvr>
                                    </p:animEffect>
                                  </p:childTnLst>
                                </p:cTn>
                              </p:par>
                            </p:childTnLst>
                          </p:cTn>
                        </p:par>
                        <p:par>
                          <p:cTn id="28" fill="hold">
                            <p:stCondLst>
                              <p:cond delay="2500"/>
                            </p:stCondLst>
                            <p:childTnLst>
                              <p:par>
                                <p:cTn id="29" presetID="9"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par>
                          <p:cTn id="32" fill="hold">
                            <p:stCondLst>
                              <p:cond delay="3000"/>
                            </p:stCondLst>
                            <p:childTnLst>
                              <p:par>
                                <p:cTn id="33" presetID="18" presetClass="entr" presetSubtype="6" fill="hold" grpId="0" nodeType="after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strips(downRight)">
                                      <p:cBhvr>
                                        <p:cTn id="35" dur="500"/>
                                        <p:tgtEl>
                                          <p:spTgt spid="18">
                                            <p:txEl>
                                              <p:pRg st="0" end="0"/>
                                            </p:txEl>
                                          </p:spTgt>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4000"/>
                            </p:stCondLst>
                            <p:childTnLst>
                              <p:par>
                                <p:cTn id="43" presetID="9" presetClass="entr" presetSubtype="0" fill="hold" grpId="0" nodeType="after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Effect transition="in" filter="dissolve">
                                      <p:cBhvr>
                                        <p:cTn id="45" dur="500"/>
                                        <p:tgtEl>
                                          <p:spTgt spid="21">
                                            <p:txEl>
                                              <p:pRg st="0" end="0"/>
                                            </p:txEl>
                                          </p:spTgt>
                                        </p:tgtEl>
                                      </p:cBhvr>
                                    </p:animEffect>
                                  </p:childTnLst>
                                </p:cTn>
                              </p:par>
                            </p:childTnLst>
                          </p:cTn>
                        </p:par>
                        <p:par>
                          <p:cTn id="46" fill="hold">
                            <p:stCondLst>
                              <p:cond delay="45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26">
                                            <p:txEl>
                                              <p:pRg st="0" end="0"/>
                                            </p:txEl>
                                          </p:spTgt>
                                        </p:tgtEl>
                                        <p:attrNameLst>
                                          <p:attrName>style.visibility</p:attrName>
                                        </p:attrNameLst>
                                      </p:cBhvr>
                                      <p:to>
                                        <p:strVal val="visible"/>
                                      </p:to>
                                    </p:set>
                                    <p:animEffect transition="in" filter="strips(downRight)">
                                      <p:cBhvr>
                                        <p:cTn id="53"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8" grpId="0" animBg="1"/>
      <p:bldP spid="10" grpId="0" animBg="1"/>
      <p:bldP spid="11" grpId="0" animBg="1"/>
      <p:bldP spid="18" grpId="0" build="p">
        <p:tmplLst>
          <p:tmpl lvl="1">
            <p:tnLst>
              <p:par>
                <p:cTn presetID="18" presetClass="entr" presetSubtype="6"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strips(downRight)">
                      <p:cBhvr>
                        <p:cTn dur="500"/>
                        <p:tgtEl>
                          <p:spTgt spid="18"/>
                        </p:tgtEl>
                      </p:cBhvr>
                    </p:animEffect>
                  </p:childTnLst>
                </p:cTn>
              </p:par>
            </p:tnLst>
          </p:tmpl>
        </p:tmplLst>
      </p:bldP>
      <p:bldP spid="21" grpId="0" build="p">
        <p:tmplLst>
          <p:tmpl lvl="1">
            <p:tnLst>
              <p:par>
                <p:cTn presetID="9"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dissolve">
                      <p:cBhvr>
                        <p:cTn dur="500"/>
                        <p:tgtEl>
                          <p:spTgt spid="21"/>
                        </p:tgtEl>
                      </p:cBhvr>
                    </p:animEffect>
                  </p:childTnLst>
                </p:cTn>
              </p:par>
            </p:tnLst>
          </p:tmpl>
        </p:tmplLst>
      </p:bldP>
      <p:bldP spid="25" grpId="0" build="p">
        <p:tmplLst>
          <p:tmpl lvl="1">
            <p:tnLst>
              <p:par>
                <p:cTn presetID="9"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dissolve">
                      <p:cBhvr>
                        <p:cTn dur="500"/>
                        <p:tgtEl>
                          <p:spTgt spid="25"/>
                        </p:tgtEl>
                      </p:cBhvr>
                    </p:animEffect>
                  </p:childTnLst>
                </p:cTn>
              </p:par>
            </p:tnLst>
          </p:tmpl>
        </p:tmplLst>
      </p:bldP>
      <p:bldP spid="26" grpId="0" build="p">
        <p:tmplLst>
          <p:tmpl lvl="1">
            <p:tnLst>
              <p:par>
                <p:cTn presetID="18" presetClass="entr" presetSubtype="6"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strips(downRight)">
                      <p:cBhvr>
                        <p:cTn dur="500"/>
                        <p:tgtEl>
                          <p:spTgt spid="26"/>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8" name="Picture Placeholder 6"/>
          <p:cNvSpPr>
            <a:spLocks noGrp="1"/>
          </p:cNvSpPr>
          <p:nvPr>
            <p:ph type="pic" sz="quarter" idx="19"/>
          </p:nvPr>
        </p:nvSpPr>
        <p:spPr>
          <a:xfrm>
            <a:off x="1143000" y="2107474"/>
            <a:ext cx="2894974" cy="2895445"/>
          </a:xfrm>
          <a:prstGeom prst="ellipse">
            <a:avLst/>
          </a:prstGeom>
          <a:noFill/>
          <a:ln w="57150">
            <a:solidFill>
              <a:schemeClr val="accent1"/>
            </a:solidFill>
          </a:ln>
        </p:spPr>
        <p:txBody>
          <a:bodyPr>
            <a:normAutofit/>
          </a:bodyPr>
          <a:lstStyle>
            <a:lvl1pPr>
              <a:defRPr sz="1400"/>
            </a:lvl1pPr>
          </a:lstStyle>
          <a:p>
            <a:endParaRPr lang="en-GB" dirty="0"/>
          </a:p>
        </p:txBody>
      </p:sp>
      <p:sp>
        <p:nvSpPr>
          <p:cNvPr id="21" name="Content Placeholder 20"/>
          <p:cNvSpPr>
            <a:spLocks noGrp="1"/>
          </p:cNvSpPr>
          <p:nvPr>
            <p:ph sz="quarter" idx="16" hasCustomPrompt="1"/>
          </p:nvPr>
        </p:nvSpPr>
        <p:spPr>
          <a:xfrm>
            <a:off x="7807698" y="2210981"/>
            <a:ext cx="1564640" cy="223856"/>
          </a:xfrm>
          <a:prstGeom prst="rect">
            <a:avLst/>
          </a:prstGeom>
        </p:spPr>
        <p:txBody>
          <a:bodyPr lIns="0" tIns="0" rIns="0" bIns="0">
            <a:normAutofit/>
          </a:bodyPr>
          <a:lstStyle>
            <a:lvl1pPr marL="0" indent="0" algn="l">
              <a:buNone/>
              <a:defRPr sz="1400">
                <a:solidFill>
                  <a:schemeClr val="accent1"/>
                </a:solidFill>
              </a:defRPr>
            </a:lvl1pPr>
          </a:lstStyle>
          <a:p>
            <a:pPr lvl="0"/>
            <a:r>
              <a:rPr lang="en-GB" dirty="0" smtClean="0"/>
              <a:t>Vision</a:t>
            </a:r>
          </a:p>
        </p:txBody>
      </p:sp>
      <p:sp>
        <p:nvSpPr>
          <p:cNvPr id="26" name="Text Placeholder 17"/>
          <p:cNvSpPr>
            <a:spLocks noGrp="1"/>
          </p:cNvSpPr>
          <p:nvPr>
            <p:ph type="body" sz="quarter" idx="21" hasCustomPrompt="1"/>
          </p:nvPr>
        </p:nvSpPr>
        <p:spPr>
          <a:xfrm>
            <a:off x="7807697" y="2697975"/>
            <a:ext cx="3241303" cy="1333782"/>
          </a:xfrm>
          <a:prstGeom prst="rect">
            <a:avLst/>
          </a:prstGeom>
        </p:spPr>
        <p:txBody>
          <a:bodyPr lIns="0" tIns="0" rIns="0" bIns="0">
            <a:normAutofit/>
          </a:bodyPr>
          <a:lstStyle>
            <a:lvl1pPr marL="0" indent="0" algn="l">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r>
              <a:rPr lang="en-US" dirty="0" smtClean="0"/>
              <a:t> </a:t>
            </a:r>
            <a:r>
              <a:rPr lang="en-US" dirty="0" err="1" smtClean="0"/>
              <a:t>laudantium</a:t>
            </a:r>
            <a:r>
              <a:rPr lang="en-US" dirty="0" smtClean="0"/>
              <a:t>, </a:t>
            </a:r>
            <a:r>
              <a:rPr lang="en-US" dirty="0" err="1" smtClean="0"/>
              <a:t>totamconseSed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doloremquudantium</a:t>
            </a:r>
            <a:r>
              <a:rPr lang="en-US" dirty="0" smtClean="0"/>
              <a:t>, </a:t>
            </a:r>
            <a:r>
              <a:rPr lang="en-US" dirty="0" err="1" smtClean="0"/>
              <a:t>totamconseSed</a:t>
            </a:r>
            <a:r>
              <a:rPr lang="en-US" dirty="0" smtClean="0"/>
              <a:t> </a:t>
            </a:r>
            <a:r>
              <a:rPr lang="en-US" dirty="0" err="1" smtClean="0"/>
              <a:t>ut</a:t>
            </a:r>
            <a:r>
              <a:rPr lang="en-US" dirty="0" smtClean="0"/>
              <a:t> </a:t>
            </a:r>
            <a:r>
              <a:rPr lang="en-US" dirty="0" err="1" smtClean="0"/>
              <a:t>perspiciatis</a:t>
            </a:r>
            <a:endParaRPr lang="en-US" dirty="0" smtClean="0"/>
          </a:p>
        </p:txBody>
      </p:sp>
      <p:sp>
        <p:nvSpPr>
          <p:cNvPr id="19" name="Shape 500"/>
          <p:cNvSpPr/>
          <p:nvPr userDrawn="1"/>
        </p:nvSpPr>
        <p:spPr>
          <a:xfrm flipH="1" flipV="1">
            <a:off x="4541621" y="2944267"/>
            <a:ext cx="2659279" cy="0"/>
          </a:xfrm>
          <a:prstGeom prst="line">
            <a:avLst/>
          </a:prstGeom>
          <a:ln w="12700">
            <a:solidFill>
              <a:srgbClr val="DCDEE0"/>
            </a:solidFill>
            <a:miter lim="400000"/>
          </a:ln>
        </p:spPr>
        <p:txBody>
          <a:bodyPr lIns="50800" tIns="50800" rIns="50800" bIns="50800" anchor="ctr"/>
          <a:lstStyle/>
          <a:p>
            <a:pPr lvl="0">
              <a:defRPr sz="3200">
                <a:latin typeface="+mn-lt"/>
                <a:ea typeface="+mn-ea"/>
                <a:cs typeface="+mn-cs"/>
                <a:sym typeface="Helvetica Light"/>
              </a:defRPr>
            </a:pPr>
            <a:endParaRPr/>
          </a:p>
        </p:txBody>
      </p:sp>
      <p:sp>
        <p:nvSpPr>
          <p:cNvPr id="22" name="Shape 501"/>
          <p:cNvSpPr/>
          <p:nvPr userDrawn="1"/>
        </p:nvSpPr>
        <p:spPr>
          <a:xfrm flipH="1">
            <a:off x="4541621" y="2944267"/>
            <a:ext cx="1385511" cy="0"/>
          </a:xfrm>
          <a:prstGeom prst="line">
            <a:avLst/>
          </a:prstGeom>
          <a:ln w="12700">
            <a:solidFill>
              <a:schemeClr val="accent1"/>
            </a:solidFill>
            <a:miter lim="400000"/>
            <a:headEnd type="diamond"/>
          </a:ln>
        </p:spPr>
        <p:txBody>
          <a:bodyPr lIns="50800" tIns="50800" rIns="50800" bIns="50800" anchor="ctr"/>
          <a:lstStyle/>
          <a:p>
            <a:pPr lvl="0">
              <a:defRPr sz="3200">
                <a:latin typeface="+mn-lt"/>
                <a:ea typeface="+mn-ea"/>
                <a:cs typeface="+mn-cs"/>
                <a:sym typeface="Helvetica Light"/>
              </a:defRPr>
            </a:pPr>
            <a:endParaRPr/>
          </a:p>
        </p:txBody>
      </p:sp>
      <p:sp>
        <p:nvSpPr>
          <p:cNvPr id="27" name="Shape 504"/>
          <p:cNvSpPr/>
          <p:nvPr userDrawn="1"/>
        </p:nvSpPr>
        <p:spPr>
          <a:xfrm flipH="1">
            <a:off x="4541621" y="3717150"/>
            <a:ext cx="2659279" cy="0"/>
          </a:xfrm>
          <a:prstGeom prst="line">
            <a:avLst/>
          </a:prstGeom>
          <a:ln w="12700">
            <a:solidFill>
              <a:srgbClr val="DCDEE0"/>
            </a:solidFill>
            <a:miter lim="400000"/>
          </a:ln>
        </p:spPr>
        <p:txBody>
          <a:bodyPr lIns="50800" tIns="50800" rIns="50800" bIns="50800" anchor="ctr"/>
          <a:lstStyle/>
          <a:p>
            <a:pPr lvl="0">
              <a:defRPr sz="3200">
                <a:latin typeface="+mn-lt"/>
                <a:ea typeface="+mn-ea"/>
                <a:cs typeface="+mn-cs"/>
                <a:sym typeface="Helvetica Light"/>
              </a:defRPr>
            </a:pPr>
            <a:endParaRPr/>
          </a:p>
        </p:txBody>
      </p:sp>
      <p:sp>
        <p:nvSpPr>
          <p:cNvPr id="28" name="Shape 505"/>
          <p:cNvSpPr/>
          <p:nvPr userDrawn="1"/>
        </p:nvSpPr>
        <p:spPr>
          <a:xfrm flipH="1">
            <a:off x="4541621" y="3717150"/>
            <a:ext cx="2183552" cy="0"/>
          </a:xfrm>
          <a:prstGeom prst="line">
            <a:avLst/>
          </a:prstGeom>
          <a:ln w="12700">
            <a:solidFill>
              <a:schemeClr val="accent1"/>
            </a:solidFill>
            <a:miter lim="400000"/>
            <a:headEnd type="diamond"/>
          </a:ln>
        </p:spPr>
        <p:txBody>
          <a:bodyPr lIns="50800" tIns="50800" rIns="50800" bIns="50800" anchor="ctr"/>
          <a:lstStyle/>
          <a:p>
            <a:pPr lvl="0">
              <a:defRPr sz="3200">
                <a:latin typeface="+mn-lt"/>
                <a:ea typeface="+mn-ea"/>
                <a:cs typeface="+mn-cs"/>
                <a:sym typeface="Helvetica Light"/>
              </a:defRPr>
            </a:pPr>
            <a:endParaRPr/>
          </a:p>
        </p:txBody>
      </p:sp>
      <p:sp>
        <p:nvSpPr>
          <p:cNvPr id="29" name="Shape 508"/>
          <p:cNvSpPr/>
          <p:nvPr userDrawn="1"/>
        </p:nvSpPr>
        <p:spPr>
          <a:xfrm flipH="1">
            <a:off x="4541621" y="4482491"/>
            <a:ext cx="2659279" cy="0"/>
          </a:xfrm>
          <a:prstGeom prst="line">
            <a:avLst/>
          </a:prstGeom>
          <a:ln w="12700">
            <a:solidFill>
              <a:srgbClr val="DCDEE0"/>
            </a:solidFill>
            <a:miter lim="400000"/>
          </a:ln>
        </p:spPr>
        <p:txBody>
          <a:bodyPr lIns="50800" tIns="50800" rIns="50800" bIns="50800" anchor="ctr"/>
          <a:lstStyle/>
          <a:p>
            <a:pPr lvl="0">
              <a:defRPr sz="3200">
                <a:latin typeface="+mn-lt"/>
                <a:ea typeface="+mn-ea"/>
                <a:cs typeface="+mn-cs"/>
                <a:sym typeface="Helvetica Light"/>
              </a:defRPr>
            </a:pPr>
            <a:endParaRPr/>
          </a:p>
        </p:txBody>
      </p:sp>
      <p:sp>
        <p:nvSpPr>
          <p:cNvPr id="30" name="Shape 509"/>
          <p:cNvSpPr/>
          <p:nvPr userDrawn="1"/>
        </p:nvSpPr>
        <p:spPr>
          <a:xfrm flipH="1">
            <a:off x="4541621" y="4482491"/>
            <a:ext cx="978769" cy="0"/>
          </a:xfrm>
          <a:prstGeom prst="line">
            <a:avLst/>
          </a:prstGeom>
          <a:ln w="12700">
            <a:solidFill>
              <a:schemeClr val="accent1"/>
            </a:solidFill>
            <a:miter lim="400000"/>
            <a:headEnd type="diamond"/>
          </a:ln>
        </p:spPr>
        <p:txBody>
          <a:bodyPr lIns="50800" tIns="50800" rIns="50800" bIns="50800" anchor="ctr"/>
          <a:lstStyle/>
          <a:p>
            <a:pPr lvl="0">
              <a:defRPr sz="3200">
                <a:latin typeface="+mn-lt"/>
                <a:ea typeface="+mn-ea"/>
                <a:cs typeface="+mn-cs"/>
                <a:sym typeface="Helvetica Light"/>
              </a:defRPr>
            </a:pPr>
            <a:endParaRPr/>
          </a:p>
        </p:txBody>
      </p:sp>
      <p:sp>
        <p:nvSpPr>
          <p:cNvPr id="31" name="Shape 512"/>
          <p:cNvSpPr/>
          <p:nvPr userDrawn="1"/>
        </p:nvSpPr>
        <p:spPr>
          <a:xfrm flipH="1">
            <a:off x="4541621" y="5255374"/>
            <a:ext cx="2659279" cy="0"/>
          </a:xfrm>
          <a:prstGeom prst="line">
            <a:avLst/>
          </a:prstGeom>
          <a:ln w="12700">
            <a:solidFill>
              <a:srgbClr val="DCDEE0"/>
            </a:solidFill>
            <a:miter lim="400000"/>
          </a:ln>
        </p:spPr>
        <p:txBody>
          <a:bodyPr lIns="50800" tIns="50800" rIns="50800" bIns="50800" anchor="ctr"/>
          <a:lstStyle/>
          <a:p>
            <a:pPr lvl="0">
              <a:defRPr sz="3200">
                <a:latin typeface="+mn-lt"/>
                <a:ea typeface="+mn-ea"/>
                <a:cs typeface="+mn-cs"/>
                <a:sym typeface="Helvetica Light"/>
              </a:defRPr>
            </a:pPr>
            <a:endParaRPr/>
          </a:p>
        </p:txBody>
      </p:sp>
      <p:sp>
        <p:nvSpPr>
          <p:cNvPr id="32" name="Shape 513"/>
          <p:cNvSpPr/>
          <p:nvPr userDrawn="1"/>
        </p:nvSpPr>
        <p:spPr>
          <a:xfrm flipH="1">
            <a:off x="4541621" y="5255374"/>
            <a:ext cx="1510864" cy="0"/>
          </a:xfrm>
          <a:prstGeom prst="line">
            <a:avLst/>
          </a:prstGeom>
          <a:ln w="12700">
            <a:solidFill>
              <a:schemeClr val="accent1"/>
            </a:solidFill>
            <a:miter lim="400000"/>
            <a:headEnd type="diamond"/>
          </a:ln>
        </p:spPr>
        <p:txBody>
          <a:bodyPr lIns="50800" tIns="50800" rIns="50800" bIns="50800" anchor="ctr"/>
          <a:lstStyle/>
          <a:p>
            <a:pPr lvl="0">
              <a:defRPr sz="3200">
                <a:latin typeface="+mn-lt"/>
                <a:ea typeface="+mn-ea"/>
                <a:cs typeface="+mn-cs"/>
                <a:sym typeface="Helvetica Light"/>
              </a:defRPr>
            </a:pPr>
            <a:endParaRPr/>
          </a:p>
        </p:txBody>
      </p:sp>
      <p:sp>
        <p:nvSpPr>
          <p:cNvPr id="33" name="Content Placeholder 20"/>
          <p:cNvSpPr>
            <a:spLocks noGrp="1"/>
          </p:cNvSpPr>
          <p:nvPr>
            <p:ph sz="quarter" idx="22" hasCustomPrompt="1"/>
          </p:nvPr>
        </p:nvSpPr>
        <p:spPr>
          <a:xfrm>
            <a:off x="4487845" y="2210981"/>
            <a:ext cx="1564640" cy="181382"/>
          </a:xfrm>
          <a:prstGeom prst="rect">
            <a:avLst/>
          </a:prstGeom>
        </p:spPr>
        <p:txBody>
          <a:bodyPr lIns="0" tIns="0" rIns="0" bIns="0">
            <a:normAutofit/>
          </a:bodyPr>
          <a:lstStyle>
            <a:lvl1pPr marL="0" indent="0" algn="l">
              <a:buNone/>
              <a:defRPr sz="1400">
                <a:solidFill>
                  <a:schemeClr val="accent1"/>
                </a:solidFill>
              </a:defRPr>
            </a:lvl1pPr>
          </a:lstStyle>
          <a:p>
            <a:pPr lvl="0"/>
            <a:r>
              <a:rPr lang="en-GB" dirty="0" smtClean="0"/>
              <a:t>Vision</a:t>
            </a:r>
          </a:p>
        </p:txBody>
      </p:sp>
      <p:sp>
        <p:nvSpPr>
          <p:cNvPr id="34" name="Text Placeholder 17"/>
          <p:cNvSpPr>
            <a:spLocks noGrp="1"/>
          </p:cNvSpPr>
          <p:nvPr>
            <p:ph type="body" sz="quarter" idx="23" hasCustomPrompt="1"/>
          </p:nvPr>
        </p:nvSpPr>
        <p:spPr>
          <a:xfrm>
            <a:off x="4541621" y="2671042"/>
            <a:ext cx="1481695" cy="181837"/>
          </a:xfrm>
          <a:prstGeom prst="rect">
            <a:avLst/>
          </a:prstGeom>
        </p:spPr>
        <p:txBody>
          <a:bodyPr lIns="0" tIns="0" rIns="0" bIns="0">
            <a:noAutofit/>
          </a:bodyPr>
          <a:lstStyle>
            <a:lvl1pPr marL="0" indent="0" algn="l">
              <a:lnSpc>
                <a:spcPts val="1700"/>
              </a:lnSpc>
              <a:buNone/>
              <a:defRPr sz="1000">
                <a:solidFill>
                  <a:schemeClr val="accent6"/>
                </a:solidFill>
              </a:defRPr>
            </a:lvl1pPr>
          </a:lstStyle>
          <a:p>
            <a:pPr lvl="0"/>
            <a:r>
              <a:rPr lang="en-US" dirty="0" smtClean="0"/>
              <a:t>Adobe Photoshop</a:t>
            </a:r>
          </a:p>
        </p:txBody>
      </p:sp>
      <p:sp>
        <p:nvSpPr>
          <p:cNvPr id="35" name="Text Placeholder 17"/>
          <p:cNvSpPr>
            <a:spLocks noGrp="1"/>
          </p:cNvSpPr>
          <p:nvPr>
            <p:ph type="body" sz="quarter" idx="24" hasCustomPrompt="1"/>
          </p:nvPr>
        </p:nvSpPr>
        <p:spPr>
          <a:xfrm>
            <a:off x="5786530" y="2995041"/>
            <a:ext cx="290730" cy="181837"/>
          </a:xfrm>
          <a:prstGeom prst="rect">
            <a:avLst/>
          </a:prstGeom>
        </p:spPr>
        <p:txBody>
          <a:bodyPr lIns="0" tIns="0" rIns="0" bIns="0">
            <a:noAutofit/>
          </a:bodyPr>
          <a:lstStyle>
            <a:lvl1pPr marL="0" indent="0" algn="ctr">
              <a:lnSpc>
                <a:spcPts val="1700"/>
              </a:lnSpc>
              <a:buNone/>
              <a:defRPr sz="1000">
                <a:solidFill>
                  <a:schemeClr val="accent6"/>
                </a:solidFill>
              </a:defRPr>
            </a:lvl1pPr>
          </a:lstStyle>
          <a:p>
            <a:pPr lvl="0"/>
            <a:r>
              <a:rPr lang="id-ID" dirty="0" smtClean="0"/>
              <a:t>50%</a:t>
            </a:r>
            <a:endParaRPr lang="en-US" dirty="0" smtClean="0"/>
          </a:p>
        </p:txBody>
      </p:sp>
      <p:sp>
        <p:nvSpPr>
          <p:cNvPr id="36" name="Text Placeholder 17"/>
          <p:cNvSpPr>
            <a:spLocks noGrp="1"/>
          </p:cNvSpPr>
          <p:nvPr>
            <p:ph type="body" sz="quarter" idx="25" hasCustomPrompt="1"/>
          </p:nvPr>
        </p:nvSpPr>
        <p:spPr>
          <a:xfrm>
            <a:off x="4541621" y="3446717"/>
            <a:ext cx="1481695" cy="181837"/>
          </a:xfrm>
          <a:prstGeom prst="rect">
            <a:avLst/>
          </a:prstGeom>
        </p:spPr>
        <p:txBody>
          <a:bodyPr lIns="0" tIns="0" rIns="0" bIns="0">
            <a:noAutofit/>
          </a:bodyPr>
          <a:lstStyle>
            <a:lvl1pPr marL="0" indent="0" algn="l">
              <a:lnSpc>
                <a:spcPts val="1700"/>
              </a:lnSpc>
              <a:buNone/>
              <a:defRPr sz="1000">
                <a:solidFill>
                  <a:schemeClr val="accent6"/>
                </a:solidFill>
              </a:defRPr>
            </a:lvl1pPr>
          </a:lstStyle>
          <a:p>
            <a:pPr lvl="0"/>
            <a:r>
              <a:rPr lang="en-US" dirty="0" smtClean="0"/>
              <a:t>Adobe Photoshop</a:t>
            </a:r>
          </a:p>
        </p:txBody>
      </p:sp>
      <p:sp>
        <p:nvSpPr>
          <p:cNvPr id="37" name="Text Placeholder 17"/>
          <p:cNvSpPr>
            <a:spLocks noGrp="1"/>
          </p:cNvSpPr>
          <p:nvPr>
            <p:ph type="body" sz="quarter" idx="26" hasCustomPrompt="1"/>
          </p:nvPr>
        </p:nvSpPr>
        <p:spPr>
          <a:xfrm>
            <a:off x="6599330" y="3770716"/>
            <a:ext cx="290730" cy="181837"/>
          </a:xfrm>
          <a:prstGeom prst="rect">
            <a:avLst/>
          </a:prstGeom>
        </p:spPr>
        <p:txBody>
          <a:bodyPr lIns="0" tIns="0" rIns="0" bIns="0">
            <a:noAutofit/>
          </a:bodyPr>
          <a:lstStyle>
            <a:lvl1pPr marL="0" indent="0" algn="ctr">
              <a:lnSpc>
                <a:spcPts val="1700"/>
              </a:lnSpc>
              <a:buNone/>
              <a:defRPr sz="1000">
                <a:solidFill>
                  <a:schemeClr val="accent6"/>
                </a:solidFill>
              </a:defRPr>
            </a:lvl1pPr>
          </a:lstStyle>
          <a:p>
            <a:pPr lvl="0"/>
            <a:r>
              <a:rPr lang="id-ID" dirty="0" smtClean="0"/>
              <a:t>50%</a:t>
            </a:r>
            <a:endParaRPr lang="en-US" dirty="0" smtClean="0"/>
          </a:p>
        </p:txBody>
      </p:sp>
      <p:sp>
        <p:nvSpPr>
          <p:cNvPr id="38" name="Text Placeholder 17"/>
          <p:cNvSpPr>
            <a:spLocks noGrp="1"/>
          </p:cNvSpPr>
          <p:nvPr>
            <p:ph type="body" sz="quarter" idx="27" hasCustomPrompt="1"/>
          </p:nvPr>
        </p:nvSpPr>
        <p:spPr>
          <a:xfrm>
            <a:off x="4541621" y="4209556"/>
            <a:ext cx="1481695" cy="181837"/>
          </a:xfrm>
          <a:prstGeom prst="rect">
            <a:avLst/>
          </a:prstGeom>
        </p:spPr>
        <p:txBody>
          <a:bodyPr lIns="0" tIns="0" rIns="0" bIns="0">
            <a:noAutofit/>
          </a:bodyPr>
          <a:lstStyle>
            <a:lvl1pPr marL="0" indent="0" algn="l">
              <a:lnSpc>
                <a:spcPts val="1700"/>
              </a:lnSpc>
              <a:buNone/>
              <a:defRPr sz="1000">
                <a:solidFill>
                  <a:schemeClr val="accent6"/>
                </a:solidFill>
              </a:defRPr>
            </a:lvl1pPr>
          </a:lstStyle>
          <a:p>
            <a:pPr lvl="0"/>
            <a:r>
              <a:rPr lang="en-US" dirty="0" smtClean="0"/>
              <a:t>Adobe Photoshop</a:t>
            </a:r>
          </a:p>
        </p:txBody>
      </p:sp>
      <p:sp>
        <p:nvSpPr>
          <p:cNvPr id="39" name="Text Placeholder 17"/>
          <p:cNvSpPr>
            <a:spLocks noGrp="1"/>
          </p:cNvSpPr>
          <p:nvPr>
            <p:ph type="body" sz="quarter" idx="28" hasCustomPrompt="1"/>
          </p:nvPr>
        </p:nvSpPr>
        <p:spPr>
          <a:xfrm>
            <a:off x="5392830" y="4533555"/>
            <a:ext cx="290730" cy="181837"/>
          </a:xfrm>
          <a:prstGeom prst="rect">
            <a:avLst/>
          </a:prstGeom>
        </p:spPr>
        <p:txBody>
          <a:bodyPr lIns="0" tIns="0" rIns="0" bIns="0">
            <a:noAutofit/>
          </a:bodyPr>
          <a:lstStyle>
            <a:lvl1pPr marL="0" indent="0" algn="ctr">
              <a:lnSpc>
                <a:spcPts val="1700"/>
              </a:lnSpc>
              <a:buNone/>
              <a:defRPr sz="1000">
                <a:solidFill>
                  <a:schemeClr val="accent6"/>
                </a:solidFill>
              </a:defRPr>
            </a:lvl1pPr>
          </a:lstStyle>
          <a:p>
            <a:pPr lvl="0"/>
            <a:r>
              <a:rPr lang="id-ID" dirty="0" smtClean="0"/>
              <a:t>50%</a:t>
            </a:r>
            <a:endParaRPr lang="en-US" dirty="0" smtClean="0"/>
          </a:p>
        </p:txBody>
      </p:sp>
      <p:sp>
        <p:nvSpPr>
          <p:cNvPr id="40" name="Text Placeholder 17"/>
          <p:cNvSpPr>
            <a:spLocks noGrp="1"/>
          </p:cNvSpPr>
          <p:nvPr>
            <p:ph type="body" sz="quarter" idx="29" hasCustomPrompt="1"/>
          </p:nvPr>
        </p:nvSpPr>
        <p:spPr>
          <a:xfrm>
            <a:off x="4541621" y="4983764"/>
            <a:ext cx="1481695" cy="181837"/>
          </a:xfrm>
          <a:prstGeom prst="rect">
            <a:avLst/>
          </a:prstGeom>
        </p:spPr>
        <p:txBody>
          <a:bodyPr lIns="0" tIns="0" rIns="0" bIns="0">
            <a:noAutofit/>
          </a:bodyPr>
          <a:lstStyle>
            <a:lvl1pPr marL="0" indent="0" algn="l">
              <a:lnSpc>
                <a:spcPts val="1700"/>
              </a:lnSpc>
              <a:buNone/>
              <a:defRPr sz="1000">
                <a:solidFill>
                  <a:schemeClr val="accent6"/>
                </a:solidFill>
              </a:defRPr>
            </a:lvl1pPr>
          </a:lstStyle>
          <a:p>
            <a:pPr lvl="0"/>
            <a:r>
              <a:rPr lang="en-US" dirty="0" smtClean="0"/>
              <a:t>Adobe Photoshop</a:t>
            </a:r>
          </a:p>
        </p:txBody>
      </p:sp>
      <p:sp>
        <p:nvSpPr>
          <p:cNvPr id="41" name="Text Placeholder 17"/>
          <p:cNvSpPr>
            <a:spLocks noGrp="1"/>
          </p:cNvSpPr>
          <p:nvPr>
            <p:ph type="body" sz="quarter" idx="30" hasCustomPrompt="1"/>
          </p:nvPr>
        </p:nvSpPr>
        <p:spPr>
          <a:xfrm>
            <a:off x="5926230" y="5307763"/>
            <a:ext cx="290730" cy="181837"/>
          </a:xfrm>
          <a:prstGeom prst="rect">
            <a:avLst/>
          </a:prstGeom>
        </p:spPr>
        <p:txBody>
          <a:bodyPr lIns="0" tIns="0" rIns="0" bIns="0">
            <a:noAutofit/>
          </a:bodyPr>
          <a:lstStyle>
            <a:lvl1pPr marL="0" indent="0" algn="ctr">
              <a:lnSpc>
                <a:spcPts val="1700"/>
              </a:lnSpc>
              <a:buNone/>
              <a:defRPr sz="1000">
                <a:solidFill>
                  <a:schemeClr val="accent6"/>
                </a:solidFill>
              </a:defRPr>
            </a:lvl1pPr>
          </a:lstStyle>
          <a:p>
            <a:pPr lvl="0"/>
            <a:r>
              <a:rPr lang="id-ID" dirty="0" smtClean="0"/>
              <a:t>50%</a:t>
            </a:r>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3">
                                            <p:txEl>
                                              <p:pRg st="0" end="0"/>
                                            </p:txEl>
                                          </p:spTgt>
                                        </p:tgtEl>
                                        <p:attrNameLst>
                                          <p:attrName>style.visibility</p:attrName>
                                        </p:attrNameLst>
                                      </p:cBhvr>
                                      <p:to>
                                        <p:strVal val="visible"/>
                                      </p:to>
                                    </p:set>
                                    <p:animEffect transition="in" filter="fade">
                                      <p:cBhvr>
                                        <p:cTn id="21" dur="500"/>
                                        <p:tgtEl>
                                          <p:spTgt spid="33">
                                            <p:txEl>
                                              <p:pRg st="0" end="0"/>
                                            </p:txEl>
                                          </p:spTgt>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4">
                                            <p:txEl>
                                              <p:pRg st="0" end="0"/>
                                            </p:txEl>
                                          </p:spTgt>
                                        </p:tgtEl>
                                        <p:attrNameLst>
                                          <p:attrName>style.visibility</p:attrName>
                                        </p:attrNameLst>
                                      </p:cBhvr>
                                      <p:to>
                                        <p:strVal val="visible"/>
                                      </p:to>
                                    </p:set>
                                    <p:animEffect transition="in" filter="fade">
                                      <p:cBhvr>
                                        <p:cTn id="25" dur="500"/>
                                        <p:tgtEl>
                                          <p:spTgt spid="34">
                                            <p:txEl>
                                              <p:pRg st="0" end="0"/>
                                            </p:txEl>
                                          </p:spTgt>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5">
                                            <p:txEl>
                                              <p:pRg st="0" end="0"/>
                                            </p:txEl>
                                          </p:spTgt>
                                        </p:tgtEl>
                                        <p:attrNameLst>
                                          <p:attrName>style.visibility</p:attrName>
                                        </p:attrNameLst>
                                      </p:cBhvr>
                                      <p:to>
                                        <p:strVal val="visible"/>
                                      </p:to>
                                    </p:set>
                                    <p:animEffect transition="in" filter="fade">
                                      <p:cBhvr>
                                        <p:cTn id="37" dur="500"/>
                                        <p:tgtEl>
                                          <p:spTgt spid="35">
                                            <p:txEl>
                                              <p:pRg st="0" end="0"/>
                                            </p:txEl>
                                          </p:spTgt>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6">
                                            <p:txEl>
                                              <p:pRg st="0" end="0"/>
                                            </p:txEl>
                                          </p:spTgt>
                                        </p:tgtEl>
                                        <p:attrNameLst>
                                          <p:attrName>style.visibility</p:attrName>
                                        </p:attrNameLst>
                                      </p:cBhvr>
                                      <p:to>
                                        <p:strVal val="visible"/>
                                      </p:to>
                                    </p:set>
                                    <p:animEffect transition="in" filter="fade">
                                      <p:cBhvr>
                                        <p:cTn id="41" dur="500"/>
                                        <p:tgtEl>
                                          <p:spTgt spid="36">
                                            <p:txEl>
                                              <p:pRg st="0" end="0"/>
                                            </p:txEl>
                                          </p:spTgt>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37">
                                            <p:txEl>
                                              <p:pRg st="0" end="0"/>
                                            </p:txEl>
                                          </p:spTgt>
                                        </p:tgtEl>
                                        <p:attrNameLst>
                                          <p:attrName>style.visibility</p:attrName>
                                        </p:attrNameLst>
                                      </p:cBhvr>
                                      <p:to>
                                        <p:strVal val="visible"/>
                                      </p:to>
                                    </p:set>
                                    <p:animEffect transition="in" filter="fade">
                                      <p:cBhvr>
                                        <p:cTn id="53" dur="500"/>
                                        <p:tgtEl>
                                          <p:spTgt spid="37">
                                            <p:txEl>
                                              <p:pRg st="0" end="0"/>
                                            </p:txEl>
                                          </p:spTgt>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38">
                                            <p:txEl>
                                              <p:pRg st="0" end="0"/>
                                            </p:txEl>
                                          </p:spTgt>
                                        </p:tgtEl>
                                        <p:attrNameLst>
                                          <p:attrName>style.visibility</p:attrName>
                                        </p:attrNameLst>
                                      </p:cBhvr>
                                      <p:to>
                                        <p:strVal val="visible"/>
                                      </p:to>
                                    </p:set>
                                    <p:animEffect transition="in" filter="fade">
                                      <p:cBhvr>
                                        <p:cTn id="57" dur="500"/>
                                        <p:tgtEl>
                                          <p:spTgt spid="38">
                                            <p:txEl>
                                              <p:pRg st="0" end="0"/>
                                            </p:txEl>
                                          </p:spTgt>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39">
                                            <p:txEl>
                                              <p:pRg st="0" end="0"/>
                                            </p:txEl>
                                          </p:spTgt>
                                        </p:tgtEl>
                                        <p:attrNameLst>
                                          <p:attrName>style.visibility</p:attrName>
                                        </p:attrNameLst>
                                      </p:cBhvr>
                                      <p:to>
                                        <p:strVal val="visible"/>
                                      </p:to>
                                    </p:set>
                                    <p:animEffect transition="in" filter="fade">
                                      <p:cBhvr>
                                        <p:cTn id="69" dur="500"/>
                                        <p:tgtEl>
                                          <p:spTgt spid="39">
                                            <p:txEl>
                                              <p:pRg st="0" end="0"/>
                                            </p:txEl>
                                          </p:spTgt>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40">
                                            <p:txEl>
                                              <p:pRg st="0" end="0"/>
                                            </p:txEl>
                                          </p:spTgt>
                                        </p:tgtEl>
                                        <p:attrNameLst>
                                          <p:attrName>style.visibility</p:attrName>
                                        </p:attrNameLst>
                                      </p:cBhvr>
                                      <p:to>
                                        <p:strVal val="visible"/>
                                      </p:to>
                                    </p:set>
                                    <p:animEffect transition="in" filter="fade">
                                      <p:cBhvr>
                                        <p:cTn id="73" dur="500"/>
                                        <p:tgtEl>
                                          <p:spTgt spid="40">
                                            <p:txEl>
                                              <p:pRg st="0" end="0"/>
                                            </p:txEl>
                                          </p:spTgt>
                                        </p:tgtEl>
                                      </p:cBhvr>
                                    </p:animEffect>
                                  </p:childTnLst>
                                </p:cTn>
                              </p:par>
                            </p:childTnLst>
                          </p:cTn>
                        </p:par>
                        <p:par>
                          <p:cTn id="74" fill="hold">
                            <p:stCondLst>
                              <p:cond delay="850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500"/>
                                        <p:tgtEl>
                                          <p:spTgt spid="31"/>
                                        </p:tgtEl>
                                      </p:cBhvr>
                                    </p:animEffect>
                                  </p:childTnLst>
                                </p:cTn>
                              </p:par>
                            </p:childTnLst>
                          </p:cTn>
                        </p:par>
                        <p:par>
                          <p:cTn id="78" fill="hold">
                            <p:stCondLst>
                              <p:cond delay="9000"/>
                            </p:stCondLst>
                            <p:childTnLst>
                              <p:par>
                                <p:cTn id="79" presetID="22" presetClass="entr" presetSubtype="8"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childTnLst>
                          </p:cTn>
                        </p:par>
                        <p:par>
                          <p:cTn id="82" fill="hold">
                            <p:stCondLst>
                              <p:cond delay="9500"/>
                            </p:stCondLst>
                            <p:childTnLst>
                              <p:par>
                                <p:cTn id="83" presetID="10" presetClass="entr" presetSubtype="0" fill="hold" grpId="0" nodeType="afterEffect">
                                  <p:stCondLst>
                                    <p:cond delay="0"/>
                                  </p:stCondLst>
                                  <p:childTnLst>
                                    <p:set>
                                      <p:cBhvr>
                                        <p:cTn id="84" dur="1" fill="hold">
                                          <p:stCondLst>
                                            <p:cond delay="0"/>
                                          </p:stCondLst>
                                        </p:cTn>
                                        <p:tgtEl>
                                          <p:spTgt spid="41">
                                            <p:txEl>
                                              <p:pRg st="0" end="0"/>
                                            </p:txEl>
                                          </p:spTgt>
                                        </p:tgtEl>
                                        <p:attrNameLst>
                                          <p:attrName>style.visibility</p:attrName>
                                        </p:attrNameLst>
                                      </p:cBhvr>
                                      <p:to>
                                        <p:strVal val="visible"/>
                                      </p:to>
                                    </p:set>
                                    <p:animEffect transition="in" filter="fade">
                                      <p:cBhvr>
                                        <p:cTn id="85" dur="500"/>
                                        <p:tgtEl>
                                          <p:spTgt spid="41">
                                            <p:txEl>
                                              <p:pRg st="0" end="0"/>
                                            </p:txEl>
                                          </p:spTgt>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21">
                                            <p:txEl>
                                              <p:pRg st="0" end="0"/>
                                            </p:txEl>
                                          </p:spTgt>
                                        </p:tgtEl>
                                        <p:attrNameLst>
                                          <p:attrName>style.visibility</p:attrName>
                                        </p:attrNameLst>
                                      </p:cBhvr>
                                      <p:to>
                                        <p:strVal val="visible"/>
                                      </p:to>
                                    </p:set>
                                    <p:animEffect transition="in" filter="fade">
                                      <p:cBhvr>
                                        <p:cTn id="89" dur="500"/>
                                        <p:tgtEl>
                                          <p:spTgt spid="21">
                                            <p:txEl>
                                              <p:pRg st="0" end="0"/>
                                            </p:txEl>
                                          </p:spTgt>
                                        </p:tgtEl>
                                      </p:cBhvr>
                                    </p:animEffect>
                                  </p:childTnLst>
                                </p:cTn>
                              </p:par>
                            </p:childTnLst>
                          </p:cTn>
                        </p:par>
                        <p:par>
                          <p:cTn id="90" fill="hold">
                            <p:stCondLst>
                              <p:cond delay="10500"/>
                            </p:stCondLst>
                            <p:childTnLst>
                              <p:par>
                                <p:cTn id="91" presetID="22" presetClass="entr" presetSubtype="1" fill="hold" grpId="0" nodeType="afterEffect">
                                  <p:stCondLst>
                                    <p:cond delay="0"/>
                                  </p:stCondLst>
                                  <p:childTnLst>
                                    <p:set>
                                      <p:cBhvr>
                                        <p:cTn id="92" dur="1" fill="hold">
                                          <p:stCondLst>
                                            <p:cond delay="0"/>
                                          </p:stCondLst>
                                        </p:cTn>
                                        <p:tgtEl>
                                          <p:spTgt spid="26">
                                            <p:txEl>
                                              <p:pRg st="0" end="0"/>
                                            </p:txEl>
                                          </p:spTgt>
                                        </p:tgtEl>
                                        <p:attrNameLst>
                                          <p:attrName>style.visibility</p:attrName>
                                        </p:attrNameLst>
                                      </p:cBhvr>
                                      <p:to>
                                        <p:strVal val="visible"/>
                                      </p:to>
                                    </p:set>
                                    <p:animEffect transition="in" filter="wipe(up)">
                                      <p:cBhvr>
                                        <p:cTn id="93"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8" grpId="0" animBg="1"/>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6" grpId="0" build="p">
        <p:tmplLst>
          <p:tmpl lvl="1">
            <p:tnLst>
              <p:par>
                <p:cTn presetID="22" presetClass="entr" presetSubtype="1"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up)">
                      <p:cBhvr>
                        <p:cTn dur="500"/>
                        <p:tgtEl>
                          <p:spTgt spid="26"/>
                        </p:tgtEl>
                      </p:cBhvr>
                    </p:animEffect>
                  </p:childTnLst>
                </p:cTn>
              </p:par>
            </p:tnLst>
          </p:tmpl>
        </p:tmplLst>
      </p:bldP>
      <p:bldP spid="19" grpId="0" animBg="1"/>
      <p:bldP spid="22" grpId="0" animBg="1"/>
      <p:bldP spid="27" grpId="0" animBg="1"/>
      <p:bldP spid="28" grpId="0" animBg="1"/>
      <p:bldP spid="29" grpId="0" animBg="1"/>
      <p:bldP spid="30" grpId="0" animBg="1"/>
      <p:bldP spid="31" grpId="0" animBg="1"/>
      <p:bldP spid="32" grpId="0" animBg="1"/>
      <p:bldP spid="33" grpId="0" build="p">
        <p:tmplLst>
          <p:tmpl lvl="1">
            <p:tnLst>
              <p:par>
                <p:cTn presetID="10"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18" name="Text Placeholder 17"/>
          <p:cNvSpPr>
            <a:spLocks noGrp="1"/>
          </p:cNvSpPr>
          <p:nvPr>
            <p:ph type="body" sz="quarter" idx="14" hasCustomPrompt="1"/>
          </p:nvPr>
        </p:nvSpPr>
        <p:spPr>
          <a:xfrm>
            <a:off x="1721126" y="3277069"/>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8" name="Picture Placeholder 6"/>
          <p:cNvSpPr>
            <a:spLocks noGrp="1"/>
          </p:cNvSpPr>
          <p:nvPr>
            <p:ph type="pic" sz="quarter" idx="19"/>
          </p:nvPr>
        </p:nvSpPr>
        <p:spPr>
          <a:xfrm>
            <a:off x="1752600" y="1802175"/>
            <a:ext cx="1245621" cy="1245824"/>
          </a:xfrm>
          <a:prstGeom prst="ellipse">
            <a:avLst/>
          </a:prstGeom>
          <a:noFill/>
          <a:ln w="57150">
            <a:solidFill>
              <a:schemeClr val="accent1"/>
            </a:solidFill>
          </a:ln>
        </p:spPr>
        <p:txBody>
          <a:bodyPr>
            <a:normAutofit/>
          </a:bodyPr>
          <a:lstStyle>
            <a:lvl1pPr>
              <a:defRPr sz="1400"/>
            </a:lvl1pPr>
          </a:lstStyle>
          <a:p>
            <a:endParaRPr lang="en-GB" dirty="0"/>
          </a:p>
        </p:txBody>
      </p:sp>
      <p:sp>
        <p:nvSpPr>
          <p:cNvPr id="9" name="Text Placeholder 17"/>
          <p:cNvSpPr>
            <a:spLocks noGrp="1"/>
          </p:cNvSpPr>
          <p:nvPr>
            <p:ph type="body" sz="quarter" idx="20" hasCustomPrompt="1"/>
          </p:nvPr>
        </p:nvSpPr>
        <p:spPr>
          <a:xfrm>
            <a:off x="3523422" y="3277069"/>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10" name="Picture Placeholder 6"/>
          <p:cNvSpPr>
            <a:spLocks noGrp="1"/>
          </p:cNvSpPr>
          <p:nvPr>
            <p:ph type="pic" sz="quarter" idx="21"/>
          </p:nvPr>
        </p:nvSpPr>
        <p:spPr>
          <a:xfrm>
            <a:off x="3554896" y="1802175"/>
            <a:ext cx="1245621" cy="1245824"/>
          </a:xfrm>
          <a:prstGeom prst="ellipse">
            <a:avLst/>
          </a:prstGeom>
          <a:noFill/>
          <a:ln w="57150">
            <a:solidFill>
              <a:schemeClr val="accent1"/>
            </a:solidFill>
          </a:ln>
        </p:spPr>
        <p:txBody>
          <a:bodyPr>
            <a:normAutofit/>
          </a:bodyPr>
          <a:lstStyle>
            <a:lvl1pPr>
              <a:defRPr sz="1400"/>
            </a:lvl1pPr>
          </a:lstStyle>
          <a:p>
            <a:endParaRPr lang="en-GB" dirty="0"/>
          </a:p>
        </p:txBody>
      </p:sp>
      <p:sp>
        <p:nvSpPr>
          <p:cNvPr id="11" name="Text Placeholder 17"/>
          <p:cNvSpPr>
            <a:spLocks noGrp="1"/>
          </p:cNvSpPr>
          <p:nvPr>
            <p:ph type="body" sz="quarter" idx="22" hasCustomPrompt="1"/>
          </p:nvPr>
        </p:nvSpPr>
        <p:spPr>
          <a:xfrm>
            <a:off x="5325718" y="3277069"/>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12" name="Picture Placeholder 6"/>
          <p:cNvSpPr>
            <a:spLocks noGrp="1"/>
          </p:cNvSpPr>
          <p:nvPr>
            <p:ph type="pic" sz="quarter" idx="23"/>
          </p:nvPr>
        </p:nvSpPr>
        <p:spPr>
          <a:xfrm>
            <a:off x="5357192" y="1802175"/>
            <a:ext cx="1245621" cy="1245824"/>
          </a:xfrm>
          <a:prstGeom prst="ellipse">
            <a:avLst/>
          </a:prstGeom>
          <a:noFill/>
          <a:ln w="57150">
            <a:solidFill>
              <a:schemeClr val="accent1"/>
            </a:solidFill>
          </a:ln>
        </p:spPr>
        <p:txBody>
          <a:bodyPr>
            <a:normAutofit/>
          </a:bodyPr>
          <a:lstStyle>
            <a:lvl1pPr>
              <a:defRPr sz="1400"/>
            </a:lvl1pPr>
          </a:lstStyle>
          <a:p>
            <a:endParaRPr lang="en-GB" dirty="0"/>
          </a:p>
        </p:txBody>
      </p:sp>
      <p:sp>
        <p:nvSpPr>
          <p:cNvPr id="13" name="Text Placeholder 17"/>
          <p:cNvSpPr>
            <a:spLocks noGrp="1"/>
          </p:cNvSpPr>
          <p:nvPr>
            <p:ph type="body" sz="quarter" idx="24" hasCustomPrompt="1"/>
          </p:nvPr>
        </p:nvSpPr>
        <p:spPr>
          <a:xfrm>
            <a:off x="7128014" y="3277069"/>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14" name="Picture Placeholder 6"/>
          <p:cNvSpPr>
            <a:spLocks noGrp="1"/>
          </p:cNvSpPr>
          <p:nvPr>
            <p:ph type="pic" sz="quarter" idx="25"/>
          </p:nvPr>
        </p:nvSpPr>
        <p:spPr>
          <a:xfrm>
            <a:off x="7159488" y="1802175"/>
            <a:ext cx="1245621" cy="1245824"/>
          </a:xfrm>
          <a:prstGeom prst="ellipse">
            <a:avLst/>
          </a:prstGeom>
          <a:noFill/>
          <a:ln w="57150">
            <a:solidFill>
              <a:schemeClr val="accent1"/>
            </a:solidFill>
          </a:ln>
        </p:spPr>
        <p:txBody>
          <a:bodyPr>
            <a:normAutofit/>
          </a:bodyPr>
          <a:lstStyle>
            <a:lvl1pPr>
              <a:defRPr sz="1400"/>
            </a:lvl1pPr>
          </a:lstStyle>
          <a:p>
            <a:endParaRPr lang="en-GB" dirty="0"/>
          </a:p>
        </p:txBody>
      </p:sp>
      <p:sp>
        <p:nvSpPr>
          <p:cNvPr id="15" name="Text Placeholder 17"/>
          <p:cNvSpPr>
            <a:spLocks noGrp="1"/>
          </p:cNvSpPr>
          <p:nvPr>
            <p:ph type="body" sz="quarter" idx="26" hasCustomPrompt="1"/>
          </p:nvPr>
        </p:nvSpPr>
        <p:spPr>
          <a:xfrm>
            <a:off x="8930310" y="3277069"/>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17" name="Picture Placeholder 6"/>
          <p:cNvSpPr>
            <a:spLocks noGrp="1"/>
          </p:cNvSpPr>
          <p:nvPr>
            <p:ph type="pic" sz="quarter" idx="27"/>
          </p:nvPr>
        </p:nvSpPr>
        <p:spPr>
          <a:xfrm>
            <a:off x="8961784" y="1802175"/>
            <a:ext cx="1245621" cy="1245824"/>
          </a:xfrm>
          <a:prstGeom prst="ellipse">
            <a:avLst/>
          </a:prstGeom>
          <a:noFill/>
          <a:ln w="57150">
            <a:solidFill>
              <a:schemeClr val="accent1"/>
            </a:solidFill>
          </a:ln>
        </p:spPr>
        <p:txBody>
          <a:bodyPr>
            <a:normAutofit/>
          </a:bodyPr>
          <a:lstStyle>
            <a:lvl1pPr>
              <a:defRPr sz="1400"/>
            </a:lvl1pPr>
          </a:lstStyle>
          <a:p>
            <a:endParaRPr lang="en-GB" dirty="0"/>
          </a:p>
        </p:txBody>
      </p:sp>
      <p:sp>
        <p:nvSpPr>
          <p:cNvPr id="33" name="Text Placeholder 17"/>
          <p:cNvSpPr>
            <a:spLocks noGrp="1"/>
          </p:cNvSpPr>
          <p:nvPr>
            <p:ph type="body" sz="quarter" idx="28" hasCustomPrompt="1"/>
          </p:nvPr>
        </p:nvSpPr>
        <p:spPr>
          <a:xfrm>
            <a:off x="1721126" y="5457050"/>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34" name="Picture Placeholder 6"/>
          <p:cNvSpPr>
            <a:spLocks noGrp="1"/>
          </p:cNvSpPr>
          <p:nvPr>
            <p:ph type="pic" sz="quarter" idx="29"/>
          </p:nvPr>
        </p:nvSpPr>
        <p:spPr>
          <a:xfrm>
            <a:off x="1752600" y="3982155"/>
            <a:ext cx="1245600" cy="1245600"/>
          </a:xfrm>
          <a:prstGeom prst="ellipse">
            <a:avLst/>
          </a:prstGeom>
          <a:noFill/>
          <a:ln w="57150">
            <a:solidFill>
              <a:schemeClr val="accent1"/>
            </a:solidFill>
          </a:ln>
        </p:spPr>
        <p:txBody>
          <a:bodyPr>
            <a:normAutofit/>
          </a:bodyPr>
          <a:lstStyle>
            <a:lvl1pPr>
              <a:defRPr sz="1400"/>
            </a:lvl1pPr>
          </a:lstStyle>
          <a:p>
            <a:endParaRPr lang="en-GB" dirty="0"/>
          </a:p>
        </p:txBody>
      </p:sp>
      <p:sp>
        <p:nvSpPr>
          <p:cNvPr id="35" name="Text Placeholder 17"/>
          <p:cNvSpPr>
            <a:spLocks noGrp="1"/>
          </p:cNvSpPr>
          <p:nvPr>
            <p:ph type="body" sz="quarter" idx="30" hasCustomPrompt="1"/>
          </p:nvPr>
        </p:nvSpPr>
        <p:spPr>
          <a:xfrm>
            <a:off x="3523422" y="5457050"/>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36" name="Picture Placeholder 6"/>
          <p:cNvSpPr>
            <a:spLocks noGrp="1"/>
          </p:cNvSpPr>
          <p:nvPr>
            <p:ph type="pic" sz="quarter" idx="31"/>
          </p:nvPr>
        </p:nvSpPr>
        <p:spPr>
          <a:xfrm>
            <a:off x="3554901" y="3982155"/>
            <a:ext cx="1245600" cy="1245600"/>
          </a:xfrm>
          <a:prstGeom prst="ellipse">
            <a:avLst/>
          </a:prstGeom>
          <a:noFill/>
          <a:ln w="57150">
            <a:solidFill>
              <a:schemeClr val="accent1"/>
            </a:solidFill>
          </a:ln>
        </p:spPr>
        <p:txBody>
          <a:bodyPr>
            <a:normAutofit/>
          </a:bodyPr>
          <a:lstStyle>
            <a:lvl1pPr>
              <a:defRPr sz="1400"/>
            </a:lvl1pPr>
          </a:lstStyle>
          <a:p>
            <a:endParaRPr lang="en-GB" dirty="0"/>
          </a:p>
        </p:txBody>
      </p:sp>
      <p:sp>
        <p:nvSpPr>
          <p:cNvPr id="37" name="Text Placeholder 17"/>
          <p:cNvSpPr>
            <a:spLocks noGrp="1"/>
          </p:cNvSpPr>
          <p:nvPr>
            <p:ph type="body" sz="quarter" idx="32" hasCustomPrompt="1"/>
          </p:nvPr>
        </p:nvSpPr>
        <p:spPr>
          <a:xfrm>
            <a:off x="5325718" y="5457050"/>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38" name="Picture Placeholder 6"/>
          <p:cNvSpPr>
            <a:spLocks noGrp="1"/>
          </p:cNvSpPr>
          <p:nvPr>
            <p:ph type="pic" sz="quarter" idx="33"/>
          </p:nvPr>
        </p:nvSpPr>
        <p:spPr>
          <a:xfrm>
            <a:off x="5357202" y="3982155"/>
            <a:ext cx="1245600" cy="1245600"/>
          </a:xfrm>
          <a:prstGeom prst="ellipse">
            <a:avLst/>
          </a:prstGeom>
          <a:noFill/>
          <a:ln w="57150">
            <a:solidFill>
              <a:schemeClr val="accent1"/>
            </a:solidFill>
          </a:ln>
        </p:spPr>
        <p:txBody>
          <a:bodyPr>
            <a:normAutofit/>
          </a:bodyPr>
          <a:lstStyle>
            <a:lvl1pPr>
              <a:defRPr sz="1400"/>
            </a:lvl1pPr>
          </a:lstStyle>
          <a:p>
            <a:endParaRPr lang="en-GB" dirty="0"/>
          </a:p>
        </p:txBody>
      </p:sp>
      <p:sp>
        <p:nvSpPr>
          <p:cNvPr id="39" name="Text Placeholder 17"/>
          <p:cNvSpPr>
            <a:spLocks noGrp="1"/>
          </p:cNvSpPr>
          <p:nvPr>
            <p:ph type="body" sz="quarter" idx="34" hasCustomPrompt="1"/>
          </p:nvPr>
        </p:nvSpPr>
        <p:spPr>
          <a:xfrm>
            <a:off x="7128014" y="5457050"/>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40" name="Picture Placeholder 6"/>
          <p:cNvSpPr>
            <a:spLocks noGrp="1"/>
          </p:cNvSpPr>
          <p:nvPr>
            <p:ph type="pic" sz="quarter" idx="35"/>
          </p:nvPr>
        </p:nvSpPr>
        <p:spPr>
          <a:xfrm>
            <a:off x="7159503" y="3982155"/>
            <a:ext cx="1245600" cy="1245600"/>
          </a:xfrm>
          <a:prstGeom prst="ellipse">
            <a:avLst/>
          </a:prstGeom>
          <a:noFill/>
          <a:ln w="57150">
            <a:solidFill>
              <a:schemeClr val="accent1"/>
            </a:solidFill>
          </a:ln>
        </p:spPr>
        <p:txBody>
          <a:bodyPr>
            <a:normAutofit/>
          </a:bodyPr>
          <a:lstStyle>
            <a:lvl1pPr>
              <a:defRPr sz="1400"/>
            </a:lvl1pPr>
          </a:lstStyle>
          <a:p>
            <a:endParaRPr lang="en-GB" dirty="0"/>
          </a:p>
        </p:txBody>
      </p:sp>
      <p:sp>
        <p:nvSpPr>
          <p:cNvPr id="41" name="Text Placeholder 17"/>
          <p:cNvSpPr>
            <a:spLocks noGrp="1"/>
          </p:cNvSpPr>
          <p:nvPr>
            <p:ph type="body" sz="quarter" idx="36" hasCustomPrompt="1"/>
          </p:nvPr>
        </p:nvSpPr>
        <p:spPr>
          <a:xfrm>
            <a:off x="8930310" y="5457050"/>
            <a:ext cx="1313621" cy="446795"/>
          </a:xfrm>
          <a:prstGeom prst="rect">
            <a:avLst/>
          </a:prstGeom>
        </p:spPr>
        <p:txBody>
          <a:bodyPr lIns="0" tIns="0" rIns="0" bIns="0">
            <a:normAutofit/>
          </a:bodyPr>
          <a:lstStyle>
            <a:lvl1pPr marL="0" indent="0" algn="ctr">
              <a:spcBef>
                <a:spcPts val="600"/>
              </a:spcBef>
              <a:buNone/>
              <a:defRPr sz="950">
                <a:solidFill>
                  <a:schemeClr val="accent6"/>
                </a:solidFill>
              </a:defRPr>
            </a:lvl1pPr>
          </a:lstStyle>
          <a:p>
            <a:pPr lvl="0"/>
            <a:r>
              <a:rPr lang="en-US" dirty="0" smtClean="0"/>
              <a:t>Mr. Banda</a:t>
            </a:r>
          </a:p>
          <a:p>
            <a:pPr lvl="0"/>
            <a:r>
              <a:rPr lang="en-US" dirty="0" smtClean="0"/>
              <a:t>Graphic Designer</a:t>
            </a:r>
          </a:p>
        </p:txBody>
      </p:sp>
      <p:sp>
        <p:nvSpPr>
          <p:cNvPr id="42" name="Picture Placeholder 6"/>
          <p:cNvSpPr>
            <a:spLocks noGrp="1"/>
          </p:cNvSpPr>
          <p:nvPr>
            <p:ph type="pic" sz="quarter" idx="37"/>
          </p:nvPr>
        </p:nvSpPr>
        <p:spPr>
          <a:xfrm>
            <a:off x="8961805" y="3982155"/>
            <a:ext cx="1245600" cy="1245600"/>
          </a:xfrm>
          <a:prstGeom prst="ellipse">
            <a:avLst/>
          </a:prstGeom>
          <a:noFill/>
          <a:ln w="57150">
            <a:solidFill>
              <a:schemeClr val="accent1"/>
            </a:solidFill>
          </a:ln>
        </p:spPr>
        <p:txBody>
          <a:bodyPr>
            <a:normAutofit/>
          </a:bodyPr>
          <a:lstStyle>
            <a:lvl1pPr>
              <a:defRPr sz="1400"/>
            </a:lvl1pPr>
          </a:lstStyle>
          <a:p>
            <a:endParaRPr lang="en-GB" dirty="0"/>
          </a:p>
        </p:txBody>
      </p:sp>
      <p:sp>
        <p:nvSpPr>
          <p:cNvPr id="24"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dissolve">
                                      <p:cBhvr>
                                        <p:cTn id="11" dur="500"/>
                                        <p:tgtEl>
                                          <p:spTgt spid="2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fade">
                                      <p:cBhvr>
                                        <p:cTn id="18" dur="500"/>
                                        <p:tgtEl>
                                          <p:spTgt spid="18">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animEffect transition="in" filter="fade">
                                      <p:cBhvr>
                                        <p:cTn id="21" dur="500"/>
                                        <p:tgtEl>
                                          <p:spTgt spid="18">
                                            <p:txEl>
                                              <p:pRg st="1" end="1"/>
                                            </p:txEl>
                                          </p:spTgt>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500"/>
                                        <p:tgtEl>
                                          <p:spTgt spid="9">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animEffect transition="in" filter="fade">
                                      <p:cBhvr>
                                        <p:cTn id="31" dur="500"/>
                                        <p:tgtEl>
                                          <p:spTgt spid="9">
                                            <p:txEl>
                                              <p:pRg st="1" end="1"/>
                                            </p:tx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500"/>
                                        <p:tgtEl>
                                          <p:spTgt spid="11">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animEffect transition="in" filter="fade">
                                      <p:cBhvr>
                                        <p:cTn id="41" dur="500"/>
                                        <p:tgtEl>
                                          <p:spTgt spid="11">
                                            <p:txEl>
                                              <p:pRg st="1" end="1"/>
                                            </p:txEl>
                                          </p:spTgt>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fade">
                                      <p:cBhvr>
                                        <p:cTn id="48" dur="500"/>
                                        <p:tgtEl>
                                          <p:spTgt spid="13">
                                            <p:txEl>
                                              <p:pRg st="0" end="0"/>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xEl>
                                              <p:pRg st="1" end="1"/>
                                            </p:txEl>
                                          </p:spTgt>
                                        </p:tgtEl>
                                        <p:attrNameLst>
                                          <p:attrName>style.visibility</p:attrName>
                                        </p:attrNameLst>
                                      </p:cBhvr>
                                      <p:to>
                                        <p:strVal val="visible"/>
                                      </p:to>
                                    </p:set>
                                    <p:animEffect transition="in" filter="fade">
                                      <p:cBhvr>
                                        <p:cTn id="51" dur="500"/>
                                        <p:tgtEl>
                                          <p:spTgt spid="13">
                                            <p:txEl>
                                              <p:pRg st="1" end="1"/>
                                            </p:txEl>
                                          </p:spTgt>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500"/>
                                        <p:tgtEl>
                                          <p:spTgt spid="15">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xEl>
                                              <p:pRg st="1" end="1"/>
                                            </p:txEl>
                                          </p:spTgt>
                                        </p:tgtEl>
                                        <p:attrNameLst>
                                          <p:attrName>style.visibility</p:attrName>
                                        </p:attrNameLst>
                                      </p:cBhvr>
                                      <p:to>
                                        <p:strVal val="visible"/>
                                      </p:to>
                                    </p:set>
                                    <p:animEffect transition="in" filter="fade">
                                      <p:cBhvr>
                                        <p:cTn id="61" dur="500"/>
                                        <p:tgtEl>
                                          <p:spTgt spid="15">
                                            <p:txEl>
                                              <p:pRg st="1" end="1"/>
                                            </p:txEl>
                                          </p:spTgt>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xEl>
                                              <p:pRg st="0" end="0"/>
                                            </p:txEl>
                                          </p:spTgt>
                                        </p:tgtEl>
                                        <p:attrNameLst>
                                          <p:attrName>style.visibility</p:attrName>
                                        </p:attrNameLst>
                                      </p:cBhvr>
                                      <p:to>
                                        <p:strVal val="visible"/>
                                      </p:to>
                                    </p:set>
                                    <p:animEffect transition="in" filter="fade">
                                      <p:cBhvr>
                                        <p:cTn id="68" dur="500"/>
                                        <p:tgtEl>
                                          <p:spTgt spid="33">
                                            <p:txEl>
                                              <p:pRg st="0" end="0"/>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
                                            <p:txEl>
                                              <p:pRg st="1" end="1"/>
                                            </p:txEl>
                                          </p:spTgt>
                                        </p:tgtEl>
                                        <p:attrNameLst>
                                          <p:attrName>style.visibility</p:attrName>
                                        </p:attrNameLst>
                                      </p:cBhvr>
                                      <p:to>
                                        <p:strVal val="visible"/>
                                      </p:to>
                                    </p:set>
                                    <p:animEffect transition="in" filter="fade">
                                      <p:cBhvr>
                                        <p:cTn id="71" dur="500"/>
                                        <p:tgtEl>
                                          <p:spTgt spid="33">
                                            <p:txEl>
                                              <p:pRg st="1" end="1"/>
                                            </p:txEl>
                                          </p:spTgt>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xEl>
                                              <p:pRg st="0" end="0"/>
                                            </p:txEl>
                                          </p:spTgt>
                                        </p:tgtEl>
                                        <p:attrNameLst>
                                          <p:attrName>style.visibility</p:attrName>
                                        </p:attrNameLst>
                                      </p:cBhvr>
                                      <p:to>
                                        <p:strVal val="visible"/>
                                      </p:to>
                                    </p:set>
                                    <p:animEffect transition="in" filter="fade">
                                      <p:cBhvr>
                                        <p:cTn id="78" dur="500"/>
                                        <p:tgtEl>
                                          <p:spTgt spid="35">
                                            <p:txEl>
                                              <p:pRg st="0" end="0"/>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5">
                                            <p:txEl>
                                              <p:pRg st="1" end="1"/>
                                            </p:txEl>
                                          </p:spTgt>
                                        </p:tgtEl>
                                        <p:attrNameLst>
                                          <p:attrName>style.visibility</p:attrName>
                                        </p:attrNameLst>
                                      </p:cBhvr>
                                      <p:to>
                                        <p:strVal val="visible"/>
                                      </p:to>
                                    </p:set>
                                    <p:animEffect transition="in" filter="fade">
                                      <p:cBhvr>
                                        <p:cTn id="81" dur="500"/>
                                        <p:tgtEl>
                                          <p:spTgt spid="35">
                                            <p:txEl>
                                              <p:pRg st="1" end="1"/>
                                            </p:txEl>
                                          </p:spTgt>
                                        </p:tgtEl>
                                      </p:cBhvr>
                                    </p:animEffect>
                                  </p:childTnLst>
                                </p:cTn>
                              </p:par>
                            </p:childTnLst>
                          </p:cTn>
                        </p:par>
                        <p:par>
                          <p:cTn id="82" fill="hold">
                            <p:stCondLst>
                              <p:cond delay="4500"/>
                            </p:stCondLst>
                            <p:childTnLst>
                              <p:par>
                                <p:cTn id="83" presetID="10" presetClass="entr" presetSubtype="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7">
                                            <p:txEl>
                                              <p:pRg st="0" end="0"/>
                                            </p:txEl>
                                          </p:spTgt>
                                        </p:tgtEl>
                                        <p:attrNameLst>
                                          <p:attrName>style.visibility</p:attrName>
                                        </p:attrNameLst>
                                      </p:cBhvr>
                                      <p:to>
                                        <p:strVal val="visible"/>
                                      </p:to>
                                    </p:set>
                                    <p:animEffect transition="in" filter="fade">
                                      <p:cBhvr>
                                        <p:cTn id="88" dur="500"/>
                                        <p:tgtEl>
                                          <p:spTgt spid="37">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7">
                                            <p:txEl>
                                              <p:pRg st="1" end="1"/>
                                            </p:txEl>
                                          </p:spTgt>
                                        </p:tgtEl>
                                        <p:attrNameLst>
                                          <p:attrName>style.visibility</p:attrName>
                                        </p:attrNameLst>
                                      </p:cBhvr>
                                      <p:to>
                                        <p:strVal val="visible"/>
                                      </p:to>
                                    </p:set>
                                    <p:animEffect transition="in" filter="fade">
                                      <p:cBhvr>
                                        <p:cTn id="91" dur="500"/>
                                        <p:tgtEl>
                                          <p:spTgt spid="37">
                                            <p:txEl>
                                              <p:pRg st="1" end="1"/>
                                            </p:txEl>
                                          </p:spTgt>
                                        </p:tgtEl>
                                      </p:cBhvr>
                                    </p:animEffect>
                                  </p:childTnLst>
                                </p:cTn>
                              </p:par>
                            </p:childTnLst>
                          </p:cTn>
                        </p:par>
                        <p:par>
                          <p:cTn id="92" fill="hold">
                            <p:stCondLst>
                              <p:cond delay="5000"/>
                            </p:stCondLst>
                            <p:childTnLst>
                              <p:par>
                                <p:cTn id="93" presetID="10"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9">
                                            <p:txEl>
                                              <p:pRg st="0" end="0"/>
                                            </p:txEl>
                                          </p:spTgt>
                                        </p:tgtEl>
                                        <p:attrNameLst>
                                          <p:attrName>style.visibility</p:attrName>
                                        </p:attrNameLst>
                                      </p:cBhvr>
                                      <p:to>
                                        <p:strVal val="visible"/>
                                      </p:to>
                                    </p:set>
                                    <p:animEffect transition="in" filter="fade">
                                      <p:cBhvr>
                                        <p:cTn id="98" dur="500"/>
                                        <p:tgtEl>
                                          <p:spTgt spid="39">
                                            <p:txEl>
                                              <p:pRg st="0" end="0"/>
                                            </p:txEl>
                                          </p:spTgt>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9">
                                            <p:txEl>
                                              <p:pRg st="1" end="1"/>
                                            </p:txEl>
                                          </p:spTgt>
                                        </p:tgtEl>
                                        <p:attrNameLst>
                                          <p:attrName>style.visibility</p:attrName>
                                        </p:attrNameLst>
                                      </p:cBhvr>
                                      <p:to>
                                        <p:strVal val="visible"/>
                                      </p:to>
                                    </p:set>
                                    <p:animEffect transition="in" filter="fade">
                                      <p:cBhvr>
                                        <p:cTn id="101" dur="500"/>
                                        <p:tgtEl>
                                          <p:spTgt spid="39">
                                            <p:txEl>
                                              <p:pRg st="1" end="1"/>
                                            </p:txEl>
                                          </p:spTgt>
                                        </p:tgtEl>
                                      </p:cBhvr>
                                    </p:animEffec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1">
                                            <p:txEl>
                                              <p:pRg st="0" end="0"/>
                                            </p:txEl>
                                          </p:spTgt>
                                        </p:tgtEl>
                                        <p:attrNameLst>
                                          <p:attrName>style.visibility</p:attrName>
                                        </p:attrNameLst>
                                      </p:cBhvr>
                                      <p:to>
                                        <p:strVal val="visible"/>
                                      </p:to>
                                    </p:set>
                                    <p:animEffect transition="in" filter="fade">
                                      <p:cBhvr>
                                        <p:cTn id="108" dur="500"/>
                                        <p:tgtEl>
                                          <p:spTgt spid="41">
                                            <p:txEl>
                                              <p:pRg st="0" end="0"/>
                                            </p:tx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1">
                                            <p:txEl>
                                              <p:pRg st="1" end="1"/>
                                            </p:txEl>
                                          </p:spTgt>
                                        </p:tgtEl>
                                        <p:attrNameLst>
                                          <p:attrName>style.visibility</p:attrName>
                                        </p:attrNameLst>
                                      </p:cBhvr>
                                      <p:to>
                                        <p:strVal val="visible"/>
                                      </p:to>
                                    </p:set>
                                    <p:animEffect transition="in" filter="fade">
                                      <p:cBhvr>
                                        <p:cTn id="111" dur="500"/>
                                        <p:tgtEl>
                                          <p:spTgt spid="4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8" grpId="0" animBg="1"/>
      <p:bldP spid="9" grpId="0" build="p">
        <p:tmplLst>
          <p:tmpl lvl="1">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animBg="1"/>
      <p:bldP spid="11" grpId="0" build="p">
        <p:tmplLst>
          <p:tmpl lvl="1">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animBg="1"/>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animBg="1"/>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bldP spid="33" grpId="0" build="p">
        <p:tmplLst>
          <p:tmpl lvl="1">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animBg="1"/>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animBg="1"/>
      <p:bldP spid="37" grpId="0" build="p">
        <p:tmplLst>
          <p:tmpl lvl="1">
            <p:tnLst>
              <p:par>
                <p:cTn presetID="10" presetClass="entr" presetSubtype="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animBg="1"/>
      <p:bldP spid="39" grpId="0" build="p">
        <p:tmplLst>
          <p:tmpl lvl="1">
            <p:tnLst>
              <p:par>
                <p:cT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animBg="1"/>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animBg="1"/>
      <p:bldP spid="24" grpId="0" build="p">
        <p:tmplLst>
          <p:tmpl lvl="1">
            <p:tnLst>
              <p:par>
                <p:cTn presetID="9"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dissolve">
                      <p:cBhvr>
                        <p:cTn dur="500"/>
                        <p:tgtEl>
                          <p:spTgt spid="24"/>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0" name="Shape 421"/>
          <p:cNvSpPr/>
          <p:nvPr userDrawn="1"/>
        </p:nvSpPr>
        <p:spPr>
          <a:xfrm>
            <a:off x="0" y="1885948"/>
            <a:ext cx="12192000" cy="2249488"/>
          </a:xfrm>
          <a:prstGeom prst="rect">
            <a:avLst/>
          </a:prstGeom>
          <a:solidFill>
            <a:srgbClr val="DCDEE0"/>
          </a:solidFill>
          <a:ln w="12700">
            <a:miter lim="400000"/>
          </a:ln>
        </p:spPr>
        <p:txBody>
          <a:bodyPr lIns="50800" tIns="50800" rIns="50800" bIns="50800" anchor="ctr"/>
          <a:lstStyle/>
          <a:p>
            <a:pPr lvl="0">
              <a:defRPr sz="3200">
                <a:solidFill>
                  <a:srgbClr val="FFFFFF"/>
                </a:solidFill>
                <a:latin typeface="+mn-lt"/>
                <a:ea typeface="+mn-ea"/>
                <a:cs typeface="+mn-cs"/>
                <a:sym typeface="Helvetica Light"/>
              </a:defRPr>
            </a:pPr>
            <a:endParaRPr/>
          </a:p>
        </p:txBody>
      </p:sp>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21" name="Content Placeholder 20"/>
          <p:cNvSpPr>
            <a:spLocks noGrp="1"/>
          </p:cNvSpPr>
          <p:nvPr>
            <p:ph sz="quarter" idx="16" hasCustomPrompt="1"/>
          </p:nvPr>
        </p:nvSpPr>
        <p:spPr>
          <a:xfrm>
            <a:off x="1314616" y="4367659"/>
            <a:ext cx="1813560" cy="268349"/>
          </a:xfrm>
          <a:prstGeom prst="rect">
            <a:avLst/>
          </a:prstGeom>
        </p:spPr>
        <p:txBody>
          <a:bodyPr lIns="0" tIns="0" rIns="0" bIns="0">
            <a:noAutofit/>
          </a:bodyPr>
          <a:lstStyle>
            <a:lvl1pPr marL="0" indent="0" algn="ctr">
              <a:buNone/>
              <a:defRPr sz="1600">
                <a:solidFill>
                  <a:schemeClr val="accent1"/>
                </a:solidFill>
              </a:defRPr>
            </a:lvl1pPr>
          </a:lstStyle>
          <a:p>
            <a:pPr lvl="0"/>
            <a:r>
              <a:rPr lang="en-GB" dirty="0" err="1" smtClean="0"/>
              <a:t>Mr.</a:t>
            </a:r>
            <a:r>
              <a:rPr lang="en-GB" dirty="0" smtClean="0"/>
              <a:t> </a:t>
            </a:r>
            <a:r>
              <a:rPr lang="en-GB" dirty="0" err="1" smtClean="0"/>
              <a:t>Rivaldo</a:t>
            </a:r>
            <a:endParaRPr lang="en-GB" dirty="0" smtClean="0"/>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8" name="Picture Placeholder 6"/>
          <p:cNvSpPr>
            <a:spLocks noGrp="1"/>
          </p:cNvSpPr>
          <p:nvPr>
            <p:ph type="pic" sz="quarter" idx="19"/>
          </p:nvPr>
        </p:nvSpPr>
        <p:spPr>
          <a:xfrm>
            <a:off x="1314617" y="2121957"/>
            <a:ext cx="1813560" cy="1813856"/>
          </a:xfrm>
          <a:prstGeom prst="ellipse">
            <a:avLst/>
          </a:prstGeom>
          <a:noFill/>
          <a:ln w="57150">
            <a:solidFill>
              <a:schemeClr val="accent1"/>
            </a:solidFill>
          </a:ln>
        </p:spPr>
        <p:txBody>
          <a:bodyPr>
            <a:normAutofit/>
          </a:bodyPr>
          <a:lstStyle>
            <a:lvl1pPr>
              <a:defRPr sz="1400"/>
            </a:lvl1pPr>
          </a:lstStyle>
          <a:p>
            <a:endParaRPr lang="en-GB" dirty="0"/>
          </a:p>
        </p:txBody>
      </p:sp>
      <p:sp>
        <p:nvSpPr>
          <p:cNvPr id="12" name="Text Placeholder 17"/>
          <p:cNvSpPr>
            <a:spLocks noGrp="1"/>
          </p:cNvSpPr>
          <p:nvPr>
            <p:ph type="body" sz="quarter" idx="20" hasCustomPrompt="1"/>
          </p:nvPr>
        </p:nvSpPr>
        <p:spPr>
          <a:xfrm>
            <a:off x="1058076" y="4775831"/>
            <a:ext cx="2261704" cy="965673"/>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endParaRPr lang="en-US" dirty="0" smtClean="0"/>
          </a:p>
        </p:txBody>
      </p:sp>
      <p:sp>
        <p:nvSpPr>
          <p:cNvPr id="26" name="Content Placeholder 20"/>
          <p:cNvSpPr>
            <a:spLocks noGrp="1"/>
          </p:cNvSpPr>
          <p:nvPr>
            <p:ph sz="quarter" idx="22" hasCustomPrompt="1"/>
          </p:nvPr>
        </p:nvSpPr>
        <p:spPr>
          <a:xfrm>
            <a:off x="9095740" y="4367659"/>
            <a:ext cx="1813560" cy="268349"/>
          </a:xfrm>
          <a:prstGeom prst="rect">
            <a:avLst/>
          </a:prstGeom>
        </p:spPr>
        <p:txBody>
          <a:bodyPr lIns="0" tIns="0" rIns="0" bIns="0">
            <a:noAutofit/>
          </a:bodyPr>
          <a:lstStyle>
            <a:lvl1pPr marL="0" indent="0" algn="ctr">
              <a:buNone/>
              <a:defRPr sz="1600">
                <a:solidFill>
                  <a:schemeClr val="accent1"/>
                </a:solidFill>
              </a:defRPr>
            </a:lvl1pPr>
          </a:lstStyle>
          <a:p>
            <a:pPr lvl="0"/>
            <a:r>
              <a:rPr lang="en-GB" dirty="0" err="1" smtClean="0"/>
              <a:t>Mr.</a:t>
            </a:r>
            <a:r>
              <a:rPr lang="en-GB" dirty="0" smtClean="0"/>
              <a:t> </a:t>
            </a:r>
            <a:r>
              <a:rPr lang="en-GB" dirty="0" err="1" smtClean="0"/>
              <a:t>Rivaldo</a:t>
            </a:r>
            <a:endParaRPr lang="en-GB" dirty="0" smtClean="0"/>
          </a:p>
        </p:txBody>
      </p:sp>
      <p:sp>
        <p:nvSpPr>
          <p:cNvPr id="27" name="Picture Placeholder 6"/>
          <p:cNvSpPr>
            <a:spLocks noGrp="1"/>
          </p:cNvSpPr>
          <p:nvPr>
            <p:ph type="pic" sz="quarter" idx="23"/>
          </p:nvPr>
        </p:nvSpPr>
        <p:spPr>
          <a:xfrm>
            <a:off x="9095740" y="2121957"/>
            <a:ext cx="1813560" cy="1813856"/>
          </a:xfrm>
          <a:prstGeom prst="ellipse">
            <a:avLst/>
          </a:prstGeom>
          <a:noFill/>
          <a:ln w="57150">
            <a:solidFill>
              <a:schemeClr val="accent1"/>
            </a:solidFill>
          </a:ln>
        </p:spPr>
        <p:txBody>
          <a:bodyPr>
            <a:normAutofit/>
          </a:bodyPr>
          <a:lstStyle>
            <a:lvl1pPr>
              <a:defRPr sz="1400"/>
            </a:lvl1pPr>
          </a:lstStyle>
          <a:p>
            <a:endParaRPr lang="en-GB" dirty="0"/>
          </a:p>
        </p:txBody>
      </p:sp>
      <p:sp>
        <p:nvSpPr>
          <p:cNvPr id="28" name="Text Placeholder 17"/>
          <p:cNvSpPr>
            <a:spLocks noGrp="1"/>
          </p:cNvSpPr>
          <p:nvPr>
            <p:ph type="body" sz="quarter" idx="24" hasCustomPrompt="1"/>
          </p:nvPr>
        </p:nvSpPr>
        <p:spPr>
          <a:xfrm>
            <a:off x="8884920" y="4775831"/>
            <a:ext cx="2261704" cy="965673"/>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endParaRPr lang="en-US" dirty="0" smtClean="0"/>
          </a:p>
        </p:txBody>
      </p:sp>
      <p:sp>
        <p:nvSpPr>
          <p:cNvPr id="30" name="Content Placeholder 20"/>
          <p:cNvSpPr>
            <a:spLocks noGrp="1"/>
          </p:cNvSpPr>
          <p:nvPr>
            <p:ph sz="quarter" idx="26" hasCustomPrompt="1"/>
          </p:nvPr>
        </p:nvSpPr>
        <p:spPr>
          <a:xfrm>
            <a:off x="6581138" y="4367659"/>
            <a:ext cx="1813560" cy="268349"/>
          </a:xfrm>
          <a:prstGeom prst="rect">
            <a:avLst/>
          </a:prstGeom>
        </p:spPr>
        <p:txBody>
          <a:bodyPr lIns="0" tIns="0" rIns="0" bIns="0">
            <a:noAutofit/>
          </a:bodyPr>
          <a:lstStyle>
            <a:lvl1pPr marL="0" indent="0" algn="ctr">
              <a:buNone/>
              <a:defRPr sz="1600">
                <a:solidFill>
                  <a:schemeClr val="accent1"/>
                </a:solidFill>
              </a:defRPr>
            </a:lvl1pPr>
          </a:lstStyle>
          <a:p>
            <a:pPr lvl="0"/>
            <a:r>
              <a:rPr lang="en-GB" dirty="0" err="1" smtClean="0"/>
              <a:t>Mr.</a:t>
            </a:r>
            <a:r>
              <a:rPr lang="en-GB" dirty="0" smtClean="0"/>
              <a:t> </a:t>
            </a:r>
            <a:r>
              <a:rPr lang="en-GB" dirty="0" err="1" smtClean="0"/>
              <a:t>Rivaldo</a:t>
            </a:r>
            <a:endParaRPr lang="en-GB" dirty="0" smtClean="0"/>
          </a:p>
        </p:txBody>
      </p:sp>
      <p:sp>
        <p:nvSpPr>
          <p:cNvPr id="31" name="Picture Placeholder 6"/>
          <p:cNvSpPr>
            <a:spLocks noGrp="1"/>
          </p:cNvSpPr>
          <p:nvPr>
            <p:ph type="pic" sz="quarter" idx="27"/>
          </p:nvPr>
        </p:nvSpPr>
        <p:spPr>
          <a:xfrm>
            <a:off x="6581139" y="2121957"/>
            <a:ext cx="1813560" cy="1813856"/>
          </a:xfrm>
          <a:prstGeom prst="ellipse">
            <a:avLst/>
          </a:prstGeom>
          <a:noFill/>
          <a:ln w="57150">
            <a:solidFill>
              <a:schemeClr val="accent1"/>
            </a:solidFill>
          </a:ln>
        </p:spPr>
        <p:txBody>
          <a:bodyPr>
            <a:normAutofit/>
          </a:bodyPr>
          <a:lstStyle>
            <a:lvl1pPr>
              <a:defRPr sz="1400"/>
            </a:lvl1pPr>
          </a:lstStyle>
          <a:p>
            <a:endParaRPr lang="en-GB" dirty="0"/>
          </a:p>
        </p:txBody>
      </p:sp>
      <p:sp>
        <p:nvSpPr>
          <p:cNvPr id="32" name="Text Placeholder 17"/>
          <p:cNvSpPr>
            <a:spLocks noGrp="1"/>
          </p:cNvSpPr>
          <p:nvPr>
            <p:ph type="body" sz="quarter" idx="28" hasCustomPrompt="1"/>
          </p:nvPr>
        </p:nvSpPr>
        <p:spPr>
          <a:xfrm>
            <a:off x="6355078" y="4775831"/>
            <a:ext cx="2261704" cy="965673"/>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endParaRPr lang="en-US" dirty="0" smtClean="0"/>
          </a:p>
        </p:txBody>
      </p:sp>
      <p:sp>
        <p:nvSpPr>
          <p:cNvPr id="34" name="Content Placeholder 20"/>
          <p:cNvSpPr>
            <a:spLocks noGrp="1"/>
          </p:cNvSpPr>
          <p:nvPr>
            <p:ph sz="quarter" idx="30" hasCustomPrompt="1"/>
          </p:nvPr>
        </p:nvSpPr>
        <p:spPr>
          <a:xfrm>
            <a:off x="3861516" y="4367659"/>
            <a:ext cx="1813560" cy="268349"/>
          </a:xfrm>
          <a:prstGeom prst="rect">
            <a:avLst/>
          </a:prstGeom>
        </p:spPr>
        <p:txBody>
          <a:bodyPr lIns="0" tIns="0" rIns="0" bIns="0">
            <a:noAutofit/>
          </a:bodyPr>
          <a:lstStyle>
            <a:lvl1pPr marL="0" indent="0" algn="ctr">
              <a:buNone/>
              <a:defRPr sz="1600">
                <a:solidFill>
                  <a:schemeClr val="accent1"/>
                </a:solidFill>
              </a:defRPr>
            </a:lvl1pPr>
          </a:lstStyle>
          <a:p>
            <a:pPr lvl="0"/>
            <a:r>
              <a:rPr lang="en-GB" dirty="0" err="1" smtClean="0"/>
              <a:t>Mr.</a:t>
            </a:r>
            <a:r>
              <a:rPr lang="en-GB" dirty="0" smtClean="0"/>
              <a:t> </a:t>
            </a:r>
            <a:r>
              <a:rPr lang="en-GB" dirty="0" err="1" smtClean="0"/>
              <a:t>Rivaldo</a:t>
            </a:r>
            <a:endParaRPr lang="en-GB" dirty="0" smtClean="0"/>
          </a:p>
        </p:txBody>
      </p:sp>
      <p:sp>
        <p:nvSpPr>
          <p:cNvPr id="35" name="Picture Placeholder 6"/>
          <p:cNvSpPr>
            <a:spLocks noGrp="1"/>
          </p:cNvSpPr>
          <p:nvPr>
            <p:ph type="pic" sz="quarter" idx="31"/>
          </p:nvPr>
        </p:nvSpPr>
        <p:spPr>
          <a:xfrm>
            <a:off x="3861517" y="2121957"/>
            <a:ext cx="1813560" cy="1813856"/>
          </a:xfrm>
          <a:prstGeom prst="ellipse">
            <a:avLst/>
          </a:prstGeom>
          <a:noFill/>
          <a:ln w="57150">
            <a:solidFill>
              <a:schemeClr val="accent1"/>
            </a:solidFill>
          </a:ln>
        </p:spPr>
        <p:txBody>
          <a:bodyPr>
            <a:normAutofit/>
          </a:bodyPr>
          <a:lstStyle>
            <a:lvl1pPr>
              <a:defRPr sz="1400"/>
            </a:lvl1pPr>
          </a:lstStyle>
          <a:p>
            <a:endParaRPr lang="en-GB" dirty="0"/>
          </a:p>
        </p:txBody>
      </p:sp>
      <p:sp>
        <p:nvSpPr>
          <p:cNvPr id="36" name="Text Placeholder 17"/>
          <p:cNvSpPr>
            <a:spLocks noGrp="1"/>
          </p:cNvSpPr>
          <p:nvPr>
            <p:ph type="body" sz="quarter" idx="32" hasCustomPrompt="1"/>
          </p:nvPr>
        </p:nvSpPr>
        <p:spPr>
          <a:xfrm>
            <a:off x="3635456" y="4775831"/>
            <a:ext cx="2261704" cy="965673"/>
          </a:xfrm>
          <a:prstGeom prst="rect">
            <a:avLst/>
          </a:prstGeom>
        </p:spPr>
        <p:txBody>
          <a:bodyPr lIns="0" tIns="0" rIns="0" bIns="0">
            <a:normAutofit/>
          </a:bodyPr>
          <a:lstStyle>
            <a:lvl1pPr marL="0" indent="0" algn="ctr">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outVertical)">
                                      <p:cBhvr>
                                        <p:cTn id="15" dur="500"/>
                                        <p:tgtEl>
                                          <p:spTgt spid="2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8" grpId="0" animBg="1"/>
      <p:bldP spid="27" grpId="0" animBg="1"/>
      <p:bldP spid="31" grpId="0" animBg="1"/>
      <p:bldP spid="3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Text Placeholder 17"/>
          <p:cNvSpPr>
            <a:spLocks noGrp="1"/>
          </p:cNvSpPr>
          <p:nvPr>
            <p:ph type="body" sz="quarter" idx="14" hasCustomPrompt="1"/>
          </p:nvPr>
        </p:nvSpPr>
        <p:spPr>
          <a:xfrm>
            <a:off x="1401418" y="3327487"/>
            <a:ext cx="1522503"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About Us </a:t>
            </a:r>
          </a:p>
        </p:txBody>
      </p:sp>
      <p:sp>
        <p:nvSpPr>
          <p:cNvPr id="21" name="Content Placeholder 20"/>
          <p:cNvSpPr>
            <a:spLocks noGrp="1"/>
          </p:cNvSpPr>
          <p:nvPr>
            <p:ph sz="quarter" idx="16" hasCustomPrompt="1"/>
          </p:nvPr>
        </p:nvSpPr>
        <p:spPr>
          <a:xfrm>
            <a:off x="3751248" y="1749981"/>
            <a:ext cx="4711700" cy="292100"/>
          </a:xfrm>
          <a:prstGeom prst="rect">
            <a:avLst/>
          </a:prstGeom>
        </p:spPr>
        <p:txBody>
          <a:bodyPr>
            <a:normAutofit/>
          </a:bodyPr>
          <a:lstStyle>
            <a:lvl1pPr marL="0" indent="0" algn="ctr">
              <a:buNone/>
              <a:defRPr sz="1600">
                <a:solidFill>
                  <a:schemeClr val="accent1"/>
                </a:solidFill>
              </a:defRPr>
            </a:lvl1pPr>
          </a:lstStyle>
          <a:p>
            <a:pPr lvl="0"/>
            <a:r>
              <a:rPr lang="en-GB" dirty="0" smtClean="0"/>
              <a:t>Click to edit Content Heading</a:t>
            </a:r>
          </a:p>
        </p:txBody>
      </p:sp>
      <p:sp>
        <p:nvSpPr>
          <p:cNvPr id="8" name="Picture Placeholder 6"/>
          <p:cNvSpPr>
            <a:spLocks noGrp="1"/>
          </p:cNvSpPr>
          <p:nvPr>
            <p:ph type="pic" sz="quarter" idx="19"/>
          </p:nvPr>
        </p:nvSpPr>
        <p:spPr>
          <a:xfrm>
            <a:off x="4470791" y="2933700"/>
            <a:ext cx="3272614" cy="3924300"/>
          </a:xfrm>
          <a:prstGeom prst="rect">
            <a:avLst/>
          </a:prstGeom>
          <a:noFill/>
          <a:ln>
            <a:noFill/>
          </a:ln>
        </p:spPr>
        <p:txBody>
          <a:bodyPr>
            <a:normAutofit/>
          </a:bodyPr>
          <a:lstStyle>
            <a:lvl1pPr marL="0" indent="0">
              <a:buNone/>
              <a:defRPr sz="1400"/>
            </a:lvl1pPr>
          </a:lstStyle>
          <a:p>
            <a:endParaRPr lang="en-GB" dirty="0"/>
          </a:p>
        </p:txBody>
      </p:sp>
      <p:sp>
        <p:nvSpPr>
          <p:cNvPr id="9" name="Shape 43"/>
          <p:cNvSpPr/>
          <p:nvPr userDrawn="1"/>
        </p:nvSpPr>
        <p:spPr>
          <a:xfrm>
            <a:off x="5798964" y="763327"/>
            <a:ext cx="616268" cy="679236"/>
          </a:xfrm>
          <a:custGeom>
            <a:avLst/>
            <a:gdLst/>
            <a:ahLst/>
            <a:cxnLst>
              <a:cxn ang="0">
                <a:pos x="wd2" y="hd2"/>
              </a:cxn>
              <a:cxn ang="5400000">
                <a:pos x="wd2" y="hd2"/>
              </a:cxn>
              <a:cxn ang="10800000">
                <a:pos x="wd2" y="hd2"/>
              </a:cxn>
              <a:cxn ang="16200000">
                <a:pos x="wd2" y="hd2"/>
              </a:cxn>
            </a:cxnLst>
            <a:rect l="0" t="0" r="r" b="b"/>
            <a:pathLst>
              <a:path w="21471" h="21600" extrusionOk="0">
                <a:moveTo>
                  <a:pt x="10037" y="19338"/>
                </a:moveTo>
                <a:cubicBezTo>
                  <a:pt x="5864" y="19338"/>
                  <a:pt x="2479" y="16250"/>
                  <a:pt x="2479" y="12440"/>
                </a:cubicBezTo>
                <a:cubicBezTo>
                  <a:pt x="2479" y="8630"/>
                  <a:pt x="5863" y="5542"/>
                  <a:pt x="10037" y="5542"/>
                </a:cubicBezTo>
                <a:cubicBezTo>
                  <a:pt x="14211" y="5542"/>
                  <a:pt x="17596" y="8630"/>
                  <a:pt x="17596" y="12440"/>
                </a:cubicBezTo>
                <a:cubicBezTo>
                  <a:pt x="17596" y="16249"/>
                  <a:pt x="14211" y="19338"/>
                  <a:pt x="10037" y="19338"/>
                </a:cubicBezTo>
                <a:close/>
                <a:moveTo>
                  <a:pt x="10037" y="3279"/>
                </a:moveTo>
                <a:cubicBezTo>
                  <a:pt x="4492" y="3279"/>
                  <a:pt x="0" y="7380"/>
                  <a:pt x="0" y="12439"/>
                </a:cubicBezTo>
                <a:cubicBezTo>
                  <a:pt x="0" y="17500"/>
                  <a:pt x="4492" y="21600"/>
                  <a:pt x="10037" y="21600"/>
                </a:cubicBezTo>
                <a:cubicBezTo>
                  <a:pt x="15578" y="21600"/>
                  <a:pt x="20072" y="17500"/>
                  <a:pt x="20072" y="12439"/>
                </a:cubicBezTo>
                <a:cubicBezTo>
                  <a:pt x="20072" y="7381"/>
                  <a:pt x="15578" y="3279"/>
                  <a:pt x="10037" y="3279"/>
                </a:cubicBezTo>
                <a:close/>
                <a:moveTo>
                  <a:pt x="21309" y="3603"/>
                </a:moveTo>
                <a:cubicBezTo>
                  <a:pt x="21071" y="3343"/>
                  <a:pt x="20818" y="3088"/>
                  <a:pt x="20549" y="2843"/>
                </a:cubicBezTo>
                <a:cubicBezTo>
                  <a:pt x="20281" y="2597"/>
                  <a:pt x="20002" y="2368"/>
                  <a:pt x="19719" y="2150"/>
                </a:cubicBezTo>
                <a:cubicBezTo>
                  <a:pt x="19529" y="2004"/>
                  <a:pt x="18972" y="1885"/>
                  <a:pt x="18619" y="2207"/>
                </a:cubicBezTo>
                <a:cubicBezTo>
                  <a:pt x="18267" y="2529"/>
                  <a:pt x="16577" y="4070"/>
                  <a:pt x="16577" y="4070"/>
                </a:cubicBezTo>
                <a:cubicBezTo>
                  <a:pt x="17075" y="4396"/>
                  <a:pt x="17560" y="4754"/>
                  <a:pt x="18008" y="5162"/>
                </a:cubicBezTo>
                <a:cubicBezTo>
                  <a:pt x="18456" y="5570"/>
                  <a:pt x="18847" y="6012"/>
                  <a:pt x="19205" y="6468"/>
                </a:cubicBezTo>
                <a:cubicBezTo>
                  <a:pt x="19205" y="6468"/>
                  <a:pt x="20894" y="4928"/>
                  <a:pt x="21245" y="4606"/>
                </a:cubicBezTo>
                <a:cubicBezTo>
                  <a:pt x="21600" y="4282"/>
                  <a:pt x="21469" y="3775"/>
                  <a:pt x="21309" y="3603"/>
                </a:cubicBezTo>
                <a:close/>
                <a:moveTo>
                  <a:pt x="6371" y="2716"/>
                </a:moveTo>
                <a:cubicBezTo>
                  <a:pt x="7520" y="2351"/>
                  <a:pt x="8752" y="2149"/>
                  <a:pt x="10037" y="2149"/>
                </a:cubicBezTo>
                <a:cubicBezTo>
                  <a:pt x="11322" y="2149"/>
                  <a:pt x="12553" y="2351"/>
                  <a:pt x="13703" y="2716"/>
                </a:cubicBezTo>
                <a:cubicBezTo>
                  <a:pt x="14111" y="2845"/>
                  <a:pt x="14651" y="2586"/>
                  <a:pt x="14411" y="2025"/>
                </a:cubicBezTo>
                <a:cubicBezTo>
                  <a:pt x="14237" y="1618"/>
                  <a:pt x="14068" y="1220"/>
                  <a:pt x="14000" y="1058"/>
                </a:cubicBezTo>
                <a:cubicBezTo>
                  <a:pt x="13838" y="675"/>
                  <a:pt x="13257" y="358"/>
                  <a:pt x="13004" y="306"/>
                </a:cubicBezTo>
                <a:cubicBezTo>
                  <a:pt x="12047" y="110"/>
                  <a:pt x="11056" y="0"/>
                  <a:pt x="10037" y="0"/>
                </a:cubicBezTo>
                <a:cubicBezTo>
                  <a:pt x="9017" y="0"/>
                  <a:pt x="8026" y="110"/>
                  <a:pt x="7068" y="306"/>
                </a:cubicBezTo>
                <a:cubicBezTo>
                  <a:pt x="6815" y="358"/>
                  <a:pt x="6236" y="675"/>
                  <a:pt x="6073" y="1058"/>
                </a:cubicBezTo>
                <a:cubicBezTo>
                  <a:pt x="6005" y="1220"/>
                  <a:pt x="5836" y="1618"/>
                  <a:pt x="5662" y="2025"/>
                </a:cubicBezTo>
                <a:cubicBezTo>
                  <a:pt x="5423" y="2586"/>
                  <a:pt x="5963" y="2846"/>
                  <a:pt x="6371" y="2716"/>
                </a:cubicBezTo>
                <a:close/>
                <a:moveTo>
                  <a:pt x="6786" y="7627"/>
                </a:moveTo>
                <a:cubicBezTo>
                  <a:pt x="6232" y="7938"/>
                  <a:pt x="8269" y="12424"/>
                  <a:pt x="8766" y="13155"/>
                </a:cubicBezTo>
                <a:cubicBezTo>
                  <a:pt x="9199" y="13798"/>
                  <a:pt x="10120" y="13994"/>
                  <a:pt x="10820" y="13601"/>
                </a:cubicBezTo>
                <a:cubicBezTo>
                  <a:pt x="11523" y="13202"/>
                  <a:pt x="11743" y="12363"/>
                  <a:pt x="11309" y="11723"/>
                </a:cubicBezTo>
                <a:cubicBezTo>
                  <a:pt x="10817" y="10990"/>
                  <a:pt x="7338" y="7315"/>
                  <a:pt x="6786" y="7627"/>
                </a:cubicBezTo>
                <a:close/>
              </a:path>
            </a:pathLst>
          </a:custGeom>
          <a:solidFill>
            <a:schemeClr val="accent1"/>
          </a:solidFill>
          <a:ln w="12700">
            <a:miter lim="400000"/>
          </a:ln>
        </p:spPr>
        <p:txBody>
          <a:bodyPr lIns="43656" tIns="43656" rIns="43656" bIns="43656" anchor="ctr"/>
          <a:lstStyle/>
          <a:p>
            <a:pPr lvl="0">
              <a:defRPr sz="3200">
                <a:latin typeface="+mn-lt"/>
                <a:ea typeface="+mn-ea"/>
                <a:cs typeface="+mn-cs"/>
                <a:sym typeface="Helvetica Light"/>
              </a:defRPr>
            </a:pPr>
            <a:endParaRPr/>
          </a:p>
        </p:txBody>
      </p:sp>
      <p:grpSp>
        <p:nvGrpSpPr>
          <p:cNvPr id="10" name="Group 57"/>
          <p:cNvGrpSpPr/>
          <p:nvPr userDrawn="1"/>
        </p:nvGrpSpPr>
        <p:grpSpPr>
          <a:xfrm>
            <a:off x="3091683" y="3140140"/>
            <a:ext cx="602948" cy="602948"/>
            <a:chOff x="0" y="0"/>
            <a:chExt cx="1150099" cy="1150099"/>
          </a:xfrm>
        </p:grpSpPr>
        <p:sp>
          <p:nvSpPr>
            <p:cNvPr id="11" name="Shape 55"/>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12" name="Shape 56"/>
            <p:cNvSpPr/>
            <p:nvPr/>
          </p:nvSpPr>
          <p:spPr>
            <a:xfrm>
              <a:off x="272382" y="327171"/>
              <a:ext cx="557721" cy="495758"/>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13" name="Group 60"/>
          <p:cNvGrpSpPr/>
          <p:nvPr userDrawn="1"/>
        </p:nvGrpSpPr>
        <p:grpSpPr>
          <a:xfrm>
            <a:off x="3091683" y="4004735"/>
            <a:ext cx="602948" cy="602948"/>
            <a:chOff x="0" y="0"/>
            <a:chExt cx="1150099" cy="1150099"/>
          </a:xfrm>
        </p:grpSpPr>
        <p:sp>
          <p:nvSpPr>
            <p:cNvPr id="14" name="Shape 58"/>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15" name="Shape 59"/>
            <p:cNvSpPr/>
            <p:nvPr/>
          </p:nvSpPr>
          <p:spPr>
            <a:xfrm>
              <a:off x="376768" y="309114"/>
              <a:ext cx="396564" cy="435993"/>
            </a:xfrm>
            <a:custGeom>
              <a:avLst/>
              <a:gdLst/>
              <a:ahLst/>
              <a:cxnLst>
                <a:cxn ang="0">
                  <a:pos x="wd2" y="hd2"/>
                </a:cxn>
                <a:cxn ang="5400000">
                  <a:pos x="wd2" y="hd2"/>
                </a:cxn>
                <a:cxn ang="10800000">
                  <a:pos x="wd2" y="hd2"/>
                </a:cxn>
                <a:cxn ang="16200000">
                  <a:pos x="wd2" y="hd2"/>
                </a:cxn>
              </a:cxnLst>
              <a:rect l="0" t="0" r="r" b="b"/>
              <a:pathLst>
                <a:path w="21600" h="21493" extrusionOk="0">
                  <a:moveTo>
                    <a:pt x="8070" y="2102"/>
                  </a:moveTo>
                  <a:cubicBezTo>
                    <a:pt x="6851" y="2923"/>
                    <a:pt x="6523" y="4223"/>
                    <a:pt x="6583" y="4915"/>
                  </a:cubicBezTo>
                  <a:cubicBezTo>
                    <a:pt x="6660" y="5761"/>
                    <a:pt x="6850" y="6862"/>
                    <a:pt x="6850" y="6862"/>
                  </a:cubicBezTo>
                  <a:cubicBezTo>
                    <a:pt x="6850" y="6862"/>
                    <a:pt x="6474" y="7047"/>
                    <a:pt x="6474" y="7790"/>
                  </a:cubicBezTo>
                  <a:cubicBezTo>
                    <a:pt x="6605" y="9655"/>
                    <a:pt x="7294" y="8850"/>
                    <a:pt x="7435" y="9668"/>
                  </a:cubicBezTo>
                  <a:cubicBezTo>
                    <a:pt x="7776" y="11638"/>
                    <a:pt x="8555" y="11287"/>
                    <a:pt x="8555" y="12362"/>
                  </a:cubicBezTo>
                  <a:cubicBezTo>
                    <a:pt x="8555" y="14153"/>
                    <a:pt x="7739" y="14990"/>
                    <a:pt x="5191" y="15983"/>
                  </a:cubicBezTo>
                  <a:cubicBezTo>
                    <a:pt x="2635" y="16980"/>
                    <a:pt x="0" y="18235"/>
                    <a:pt x="0" y="20407"/>
                  </a:cubicBezTo>
                  <a:lnTo>
                    <a:pt x="0" y="21493"/>
                  </a:lnTo>
                  <a:lnTo>
                    <a:pt x="21600" y="21493"/>
                  </a:lnTo>
                  <a:lnTo>
                    <a:pt x="21600" y="20407"/>
                  </a:lnTo>
                  <a:cubicBezTo>
                    <a:pt x="21600" y="18235"/>
                    <a:pt x="18964" y="16980"/>
                    <a:pt x="16406" y="15984"/>
                  </a:cubicBezTo>
                  <a:cubicBezTo>
                    <a:pt x="13859" y="14992"/>
                    <a:pt x="13045" y="14155"/>
                    <a:pt x="13045" y="12363"/>
                  </a:cubicBezTo>
                  <a:cubicBezTo>
                    <a:pt x="13045" y="11288"/>
                    <a:pt x="13822" y="11639"/>
                    <a:pt x="14164" y="9669"/>
                  </a:cubicBezTo>
                  <a:cubicBezTo>
                    <a:pt x="14306" y="8851"/>
                    <a:pt x="14994" y="9656"/>
                    <a:pt x="15127" y="7791"/>
                  </a:cubicBezTo>
                  <a:cubicBezTo>
                    <a:pt x="15127" y="7048"/>
                    <a:pt x="14750" y="6863"/>
                    <a:pt x="14750" y="6863"/>
                  </a:cubicBezTo>
                  <a:cubicBezTo>
                    <a:pt x="14750" y="6863"/>
                    <a:pt x="14940" y="5762"/>
                    <a:pt x="15016" y="4916"/>
                  </a:cubicBezTo>
                  <a:cubicBezTo>
                    <a:pt x="15094" y="4029"/>
                    <a:pt x="14538" y="2135"/>
                    <a:pt x="12256" y="1554"/>
                  </a:cubicBezTo>
                  <a:cubicBezTo>
                    <a:pt x="11856" y="1184"/>
                    <a:pt x="11586" y="597"/>
                    <a:pt x="12815" y="7"/>
                  </a:cubicBezTo>
                  <a:cubicBezTo>
                    <a:pt x="10127" y="-107"/>
                    <a:pt x="9502" y="1166"/>
                    <a:pt x="8070" y="21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17" name="Group 63"/>
          <p:cNvGrpSpPr/>
          <p:nvPr userDrawn="1"/>
        </p:nvGrpSpPr>
        <p:grpSpPr>
          <a:xfrm>
            <a:off x="3091683" y="4869330"/>
            <a:ext cx="602948" cy="602948"/>
            <a:chOff x="0" y="0"/>
            <a:chExt cx="1150099" cy="1150099"/>
          </a:xfrm>
        </p:grpSpPr>
        <p:sp>
          <p:nvSpPr>
            <p:cNvPr id="20" name="Shape 61"/>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24" name="Shape 62"/>
            <p:cNvSpPr/>
            <p:nvPr/>
          </p:nvSpPr>
          <p:spPr>
            <a:xfrm>
              <a:off x="302376" y="327170"/>
              <a:ext cx="521808" cy="495758"/>
            </a:xfrm>
            <a:custGeom>
              <a:avLst/>
              <a:gdLst/>
              <a:ahLst/>
              <a:cxnLst>
                <a:cxn ang="0">
                  <a:pos x="wd2" y="hd2"/>
                </a:cxn>
                <a:cxn ang="5400000">
                  <a:pos x="wd2" y="hd2"/>
                </a:cxn>
                <a:cxn ang="10800000">
                  <a:pos x="wd2" y="hd2"/>
                </a:cxn>
                <a:cxn ang="16200000">
                  <a:pos x="wd2" y="hd2"/>
                </a:cxn>
              </a:cxnLst>
              <a:rect l="0" t="0" r="r" b="b"/>
              <a:pathLst>
                <a:path w="21492" h="21486" extrusionOk="0">
                  <a:moveTo>
                    <a:pt x="19343" y="19224"/>
                  </a:moveTo>
                  <a:lnTo>
                    <a:pt x="6448" y="19224"/>
                  </a:lnTo>
                  <a:lnTo>
                    <a:pt x="6448" y="16963"/>
                  </a:lnTo>
                  <a:lnTo>
                    <a:pt x="8580" y="12419"/>
                  </a:lnTo>
                  <a:lnTo>
                    <a:pt x="11554" y="16305"/>
                  </a:lnTo>
                  <a:lnTo>
                    <a:pt x="14346" y="13295"/>
                  </a:lnTo>
                  <a:lnTo>
                    <a:pt x="17933" y="11932"/>
                  </a:lnTo>
                  <a:lnTo>
                    <a:pt x="19343" y="15832"/>
                  </a:lnTo>
                  <a:cubicBezTo>
                    <a:pt x="19343" y="15832"/>
                    <a:pt x="19343" y="19224"/>
                    <a:pt x="19343" y="19224"/>
                  </a:cubicBezTo>
                  <a:close/>
                  <a:moveTo>
                    <a:pt x="20673" y="9047"/>
                  </a:moveTo>
                  <a:lnTo>
                    <a:pt x="5123" y="9047"/>
                  </a:lnTo>
                  <a:cubicBezTo>
                    <a:pt x="4672" y="9047"/>
                    <a:pt x="4304" y="9425"/>
                    <a:pt x="4304" y="9926"/>
                  </a:cubicBezTo>
                  <a:lnTo>
                    <a:pt x="4304" y="20578"/>
                  </a:lnTo>
                  <a:cubicBezTo>
                    <a:pt x="4305" y="21080"/>
                    <a:pt x="4673" y="21486"/>
                    <a:pt x="5123" y="21486"/>
                  </a:cubicBezTo>
                  <a:lnTo>
                    <a:pt x="20673" y="21486"/>
                  </a:lnTo>
                  <a:cubicBezTo>
                    <a:pt x="21125" y="21486"/>
                    <a:pt x="21492" y="21080"/>
                    <a:pt x="21492" y="20578"/>
                  </a:cubicBezTo>
                  <a:lnTo>
                    <a:pt x="21492" y="9926"/>
                  </a:lnTo>
                  <a:cubicBezTo>
                    <a:pt x="21492" y="9425"/>
                    <a:pt x="21125" y="9047"/>
                    <a:pt x="20673" y="9047"/>
                  </a:cubicBezTo>
                  <a:close/>
                  <a:moveTo>
                    <a:pt x="18403" y="6978"/>
                  </a:moveTo>
                  <a:lnTo>
                    <a:pt x="16204" y="606"/>
                  </a:lnTo>
                  <a:cubicBezTo>
                    <a:pt x="16042" y="136"/>
                    <a:pt x="15565" y="-114"/>
                    <a:pt x="15141" y="50"/>
                  </a:cubicBezTo>
                  <a:lnTo>
                    <a:pt x="529" y="5662"/>
                  </a:lnTo>
                  <a:cubicBezTo>
                    <a:pt x="106" y="5825"/>
                    <a:pt x="-108" y="6337"/>
                    <a:pt x="55" y="6807"/>
                  </a:cubicBezTo>
                  <a:lnTo>
                    <a:pt x="2372" y="13525"/>
                  </a:lnTo>
                  <a:lnTo>
                    <a:pt x="2372" y="9926"/>
                  </a:lnTo>
                  <a:cubicBezTo>
                    <a:pt x="2372" y="8300"/>
                    <a:pt x="3606" y="6978"/>
                    <a:pt x="5123" y="6978"/>
                  </a:cubicBezTo>
                  <a:lnTo>
                    <a:pt x="8984" y="6978"/>
                  </a:lnTo>
                  <a:lnTo>
                    <a:pt x="13588" y="3577"/>
                  </a:lnTo>
                  <a:lnTo>
                    <a:pt x="16252" y="6978"/>
                  </a:lnTo>
                  <a:cubicBezTo>
                    <a:pt x="16252" y="6978"/>
                    <a:pt x="18403" y="6978"/>
                    <a:pt x="18403" y="69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25" name="Group 66"/>
          <p:cNvGrpSpPr/>
          <p:nvPr userDrawn="1"/>
        </p:nvGrpSpPr>
        <p:grpSpPr>
          <a:xfrm>
            <a:off x="8547742" y="3140140"/>
            <a:ext cx="602948" cy="602948"/>
            <a:chOff x="0" y="0"/>
            <a:chExt cx="1150099" cy="1150099"/>
          </a:xfrm>
        </p:grpSpPr>
        <p:sp>
          <p:nvSpPr>
            <p:cNvPr id="26" name="Shape 64"/>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27" name="Shape 65"/>
            <p:cNvSpPr/>
            <p:nvPr/>
          </p:nvSpPr>
          <p:spPr>
            <a:xfrm>
              <a:off x="318644" y="390582"/>
              <a:ext cx="498268" cy="435993"/>
            </a:xfrm>
            <a:custGeom>
              <a:avLst/>
              <a:gdLst/>
              <a:ahLst/>
              <a:cxnLst>
                <a:cxn ang="0">
                  <a:pos x="wd2" y="hd2"/>
                </a:cxn>
                <a:cxn ang="5400000">
                  <a:pos x="wd2" y="hd2"/>
                </a:cxn>
                <a:cxn ang="10800000">
                  <a:pos x="wd2" y="hd2"/>
                </a:cxn>
                <a:cxn ang="16200000">
                  <a:pos x="wd2" y="hd2"/>
                </a:cxn>
              </a:cxnLst>
              <a:rect l="0" t="0" r="r" b="b"/>
              <a:pathLst>
                <a:path w="21600" h="21600" extrusionOk="0">
                  <a:moveTo>
                    <a:pt x="21600" y="3086"/>
                  </a:moveTo>
                  <a:lnTo>
                    <a:pt x="21600" y="13886"/>
                  </a:lnTo>
                  <a:cubicBezTo>
                    <a:pt x="21600" y="15583"/>
                    <a:pt x="20385" y="16971"/>
                    <a:pt x="18900" y="16971"/>
                  </a:cubicBezTo>
                  <a:lnTo>
                    <a:pt x="13500" y="16971"/>
                  </a:lnTo>
                  <a:lnTo>
                    <a:pt x="13500" y="21600"/>
                  </a:lnTo>
                  <a:lnTo>
                    <a:pt x="8100" y="16971"/>
                  </a:lnTo>
                  <a:lnTo>
                    <a:pt x="2700" y="16971"/>
                  </a:lnTo>
                  <a:cubicBezTo>
                    <a:pt x="1214" y="16971"/>
                    <a:pt x="0" y="15583"/>
                    <a:pt x="0" y="13886"/>
                  </a:cubicBezTo>
                  <a:lnTo>
                    <a:pt x="0" y="3086"/>
                  </a:lnTo>
                  <a:cubicBezTo>
                    <a:pt x="0" y="1389"/>
                    <a:pt x="1214" y="0"/>
                    <a:pt x="2700" y="0"/>
                  </a:cubicBezTo>
                  <a:lnTo>
                    <a:pt x="18900" y="0"/>
                  </a:lnTo>
                  <a:cubicBezTo>
                    <a:pt x="20385" y="0"/>
                    <a:pt x="21600" y="1389"/>
                    <a:pt x="21600" y="3086"/>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28" name="Group 69"/>
          <p:cNvGrpSpPr/>
          <p:nvPr userDrawn="1"/>
        </p:nvGrpSpPr>
        <p:grpSpPr>
          <a:xfrm>
            <a:off x="8547742" y="4004735"/>
            <a:ext cx="602948" cy="602948"/>
            <a:chOff x="0" y="0"/>
            <a:chExt cx="1150099" cy="1150099"/>
          </a:xfrm>
        </p:grpSpPr>
        <p:sp>
          <p:nvSpPr>
            <p:cNvPr id="29" name="Shape 67"/>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0" name="Shape 68"/>
            <p:cNvSpPr/>
            <p:nvPr/>
          </p:nvSpPr>
          <p:spPr>
            <a:xfrm>
              <a:off x="330343" y="337163"/>
              <a:ext cx="474869" cy="379895"/>
            </a:xfrm>
            <a:custGeom>
              <a:avLst/>
              <a:gdLst/>
              <a:ahLst/>
              <a:cxnLst>
                <a:cxn ang="0">
                  <a:pos x="wd2" y="hd2"/>
                </a:cxn>
                <a:cxn ang="5400000">
                  <a:pos x="wd2" y="hd2"/>
                </a:cxn>
                <a:cxn ang="10800000">
                  <a:pos x="wd2" y="hd2"/>
                </a:cxn>
                <a:cxn ang="16200000">
                  <a:pos x="wd2" y="hd2"/>
                </a:cxn>
              </a:cxnLst>
              <a:rect l="0" t="0" r="r" b="b"/>
              <a:pathLst>
                <a:path w="21497" h="21600" extrusionOk="0">
                  <a:moveTo>
                    <a:pt x="21497" y="0"/>
                  </a:moveTo>
                  <a:lnTo>
                    <a:pt x="21497" y="21600"/>
                  </a:lnTo>
                  <a:lnTo>
                    <a:pt x="344" y="21600"/>
                  </a:lnTo>
                  <a:cubicBezTo>
                    <a:pt x="2" y="21600"/>
                    <a:pt x="-103" y="21318"/>
                    <a:pt x="112" y="20972"/>
                  </a:cubicBezTo>
                  <a:lnTo>
                    <a:pt x="4915" y="13212"/>
                  </a:lnTo>
                  <a:cubicBezTo>
                    <a:pt x="5129" y="12867"/>
                    <a:pt x="5510" y="12830"/>
                    <a:pt x="5763" y="13129"/>
                  </a:cubicBezTo>
                  <a:lnTo>
                    <a:pt x="7289" y="14930"/>
                  </a:lnTo>
                  <a:cubicBezTo>
                    <a:pt x="7541" y="15228"/>
                    <a:pt x="7903" y="15170"/>
                    <a:pt x="8092" y="14800"/>
                  </a:cubicBezTo>
                  <a:lnTo>
                    <a:pt x="11366" y="8401"/>
                  </a:lnTo>
                  <a:cubicBezTo>
                    <a:pt x="11555" y="8033"/>
                    <a:pt x="11914" y="7980"/>
                    <a:pt x="12163" y="8280"/>
                  </a:cubicBezTo>
                  <a:lnTo>
                    <a:pt x="14496" y="11109"/>
                  </a:lnTo>
                  <a:cubicBezTo>
                    <a:pt x="14746" y="11413"/>
                    <a:pt x="15097" y="11352"/>
                    <a:pt x="15275" y="10974"/>
                  </a:cubicBezTo>
                  <a:lnTo>
                    <a:pt x="20792" y="464"/>
                  </a:lnTo>
                  <a:cubicBezTo>
                    <a:pt x="20970" y="84"/>
                    <a:pt x="21228" y="0"/>
                    <a:pt x="21497"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latin typeface="+mn-lt"/>
                  <a:ea typeface="+mn-ea"/>
                  <a:cs typeface="+mn-cs"/>
                  <a:sym typeface="Helvetica Light"/>
                </a:defRPr>
              </a:pPr>
              <a:endParaRPr/>
            </a:p>
          </p:txBody>
        </p:sp>
      </p:grpSp>
      <p:grpSp>
        <p:nvGrpSpPr>
          <p:cNvPr id="31" name="Group 72"/>
          <p:cNvGrpSpPr/>
          <p:nvPr userDrawn="1"/>
        </p:nvGrpSpPr>
        <p:grpSpPr>
          <a:xfrm>
            <a:off x="8547742" y="4869330"/>
            <a:ext cx="602948" cy="602948"/>
            <a:chOff x="0" y="0"/>
            <a:chExt cx="1150099" cy="1150099"/>
          </a:xfrm>
        </p:grpSpPr>
        <p:sp>
          <p:nvSpPr>
            <p:cNvPr id="32" name="Shape 70"/>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3" name="Shape 71"/>
            <p:cNvSpPr/>
            <p:nvPr/>
          </p:nvSpPr>
          <p:spPr>
            <a:xfrm>
              <a:off x="338733" y="385102"/>
              <a:ext cx="472635" cy="379895"/>
            </a:xfrm>
            <a:custGeom>
              <a:avLst/>
              <a:gdLst/>
              <a:ahLst/>
              <a:cxnLst>
                <a:cxn ang="0">
                  <a:pos x="wd2" y="hd2"/>
                </a:cxn>
                <a:cxn ang="5400000">
                  <a:pos x="wd2" y="hd2"/>
                </a:cxn>
                <a:cxn ang="10800000">
                  <a:pos x="wd2" y="hd2"/>
                </a:cxn>
                <a:cxn ang="16200000">
                  <a:pos x="wd2" y="hd2"/>
                </a:cxn>
              </a:cxnLst>
              <a:rect l="0" t="0" r="r" b="b"/>
              <a:pathLst>
                <a:path w="21557" h="21600" extrusionOk="0">
                  <a:moveTo>
                    <a:pt x="21553" y="5400"/>
                  </a:moveTo>
                  <a:cubicBezTo>
                    <a:pt x="21527" y="3375"/>
                    <a:pt x="17393" y="1"/>
                    <a:pt x="10778" y="0"/>
                  </a:cubicBezTo>
                  <a:cubicBezTo>
                    <a:pt x="4162" y="1"/>
                    <a:pt x="28" y="3375"/>
                    <a:pt x="3" y="5400"/>
                  </a:cubicBezTo>
                  <a:cubicBezTo>
                    <a:pt x="-22" y="7425"/>
                    <a:pt x="26" y="10060"/>
                    <a:pt x="2748" y="9621"/>
                  </a:cubicBezTo>
                  <a:cubicBezTo>
                    <a:pt x="5933" y="9107"/>
                    <a:pt x="5737" y="7721"/>
                    <a:pt x="5737" y="5739"/>
                  </a:cubicBezTo>
                  <a:cubicBezTo>
                    <a:pt x="5737" y="4357"/>
                    <a:pt x="8327" y="4023"/>
                    <a:pt x="10778" y="4023"/>
                  </a:cubicBezTo>
                  <a:cubicBezTo>
                    <a:pt x="13229" y="4023"/>
                    <a:pt x="15818" y="4357"/>
                    <a:pt x="15819" y="5739"/>
                  </a:cubicBezTo>
                  <a:cubicBezTo>
                    <a:pt x="15819" y="7721"/>
                    <a:pt x="15623" y="9107"/>
                    <a:pt x="18808" y="9621"/>
                  </a:cubicBezTo>
                  <a:cubicBezTo>
                    <a:pt x="21529" y="10060"/>
                    <a:pt x="21578" y="7425"/>
                    <a:pt x="21553" y="5400"/>
                  </a:cubicBezTo>
                  <a:close/>
                  <a:moveTo>
                    <a:pt x="10778" y="18214"/>
                  </a:moveTo>
                  <a:cubicBezTo>
                    <a:pt x="9267" y="18214"/>
                    <a:pt x="8043" y="16702"/>
                    <a:pt x="8043" y="14839"/>
                  </a:cubicBezTo>
                  <a:cubicBezTo>
                    <a:pt x="8043" y="12976"/>
                    <a:pt x="9267" y="11464"/>
                    <a:pt x="10778" y="11464"/>
                  </a:cubicBezTo>
                  <a:cubicBezTo>
                    <a:pt x="12289" y="11464"/>
                    <a:pt x="13513" y="12976"/>
                    <a:pt x="13513" y="14839"/>
                  </a:cubicBezTo>
                  <a:cubicBezTo>
                    <a:pt x="13513" y="16702"/>
                    <a:pt x="12288" y="18214"/>
                    <a:pt x="10778" y="18214"/>
                  </a:cubicBezTo>
                  <a:close/>
                  <a:moveTo>
                    <a:pt x="18636" y="13841"/>
                  </a:moveTo>
                  <a:cubicBezTo>
                    <a:pt x="18532" y="12941"/>
                    <a:pt x="17974" y="12239"/>
                    <a:pt x="17256" y="12030"/>
                  </a:cubicBezTo>
                  <a:cubicBezTo>
                    <a:pt x="14465" y="11214"/>
                    <a:pt x="13766" y="9211"/>
                    <a:pt x="13648" y="6989"/>
                  </a:cubicBezTo>
                  <a:cubicBezTo>
                    <a:pt x="13153" y="6874"/>
                    <a:pt x="12272" y="6750"/>
                    <a:pt x="10778" y="6750"/>
                  </a:cubicBezTo>
                  <a:cubicBezTo>
                    <a:pt x="9284" y="6750"/>
                    <a:pt x="8403" y="6874"/>
                    <a:pt x="7908" y="6989"/>
                  </a:cubicBezTo>
                  <a:cubicBezTo>
                    <a:pt x="7790" y="9211"/>
                    <a:pt x="7091" y="11214"/>
                    <a:pt x="4300" y="12030"/>
                  </a:cubicBezTo>
                  <a:cubicBezTo>
                    <a:pt x="3582" y="12240"/>
                    <a:pt x="3024" y="12941"/>
                    <a:pt x="2920" y="13841"/>
                  </a:cubicBezTo>
                  <a:lnTo>
                    <a:pt x="2382" y="18488"/>
                  </a:lnTo>
                  <a:cubicBezTo>
                    <a:pt x="2192" y="20124"/>
                    <a:pt x="3156" y="21600"/>
                    <a:pt x="4497" y="21600"/>
                  </a:cubicBezTo>
                  <a:lnTo>
                    <a:pt x="17059" y="21600"/>
                  </a:lnTo>
                  <a:cubicBezTo>
                    <a:pt x="18399" y="21600"/>
                    <a:pt x="19364" y="20124"/>
                    <a:pt x="19174" y="18488"/>
                  </a:cubicBezTo>
                  <a:cubicBezTo>
                    <a:pt x="19174" y="18488"/>
                    <a:pt x="18636" y="13841"/>
                    <a:pt x="18636" y="13841"/>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sp>
        <p:nvSpPr>
          <p:cNvPr id="35" name="Text Placeholder 17"/>
          <p:cNvSpPr>
            <a:spLocks noGrp="1"/>
          </p:cNvSpPr>
          <p:nvPr>
            <p:ph type="body" sz="quarter" idx="20" hasCustomPrompt="1"/>
          </p:nvPr>
        </p:nvSpPr>
        <p:spPr>
          <a:xfrm>
            <a:off x="1401418" y="4203826"/>
            <a:ext cx="1522503"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About Us </a:t>
            </a:r>
          </a:p>
        </p:txBody>
      </p:sp>
      <p:sp>
        <p:nvSpPr>
          <p:cNvPr id="36" name="Text Placeholder 17"/>
          <p:cNvSpPr>
            <a:spLocks noGrp="1"/>
          </p:cNvSpPr>
          <p:nvPr>
            <p:ph type="body" sz="quarter" idx="21" hasCustomPrompt="1"/>
          </p:nvPr>
        </p:nvSpPr>
        <p:spPr>
          <a:xfrm>
            <a:off x="1401418" y="5080165"/>
            <a:ext cx="1522503"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About Us </a:t>
            </a:r>
          </a:p>
        </p:txBody>
      </p:sp>
      <p:sp>
        <p:nvSpPr>
          <p:cNvPr id="40" name="Text Placeholder 17"/>
          <p:cNvSpPr>
            <a:spLocks noGrp="1"/>
          </p:cNvSpPr>
          <p:nvPr>
            <p:ph type="body" sz="quarter" idx="22" hasCustomPrompt="1"/>
          </p:nvPr>
        </p:nvSpPr>
        <p:spPr>
          <a:xfrm>
            <a:off x="9328274" y="3327487"/>
            <a:ext cx="1522503"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About Us </a:t>
            </a:r>
          </a:p>
        </p:txBody>
      </p:sp>
      <p:sp>
        <p:nvSpPr>
          <p:cNvPr id="41" name="Text Placeholder 17"/>
          <p:cNvSpPr>
            <a:spLocks noGrp="1"/>
          </p:cNvSpPr>
          <p:nvPr>
            <p:ph type="body" sz="quarter" idx="23" hasCustomPrompt="1"/>
          </p:nvPr>
        </p:nvSpPr>
        <p:spPr>
          <a:xfrm>
            <a:off x="9328274" y="4203826"/>
            <a:ext cx="1522503"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About Us </a:t>
            </a:r>
          </a:p>
        </p:txBody>
      </p:sp>
      <p:sp>
        <p:nvSpPr>
          <p:cNvPr id="42" name="Text Placeholder 17"/>
          <p:cNvSpPr>
            <a:spLocks noGrp="1"/>
          </p:cNvSpPr>
          <p:nvPr>
            <p:ph type="body" sz="quarter" idx="24" hasCustomPrompt="1"/>
          </p:nvPr>
        </p:nvSpPr>
        <p:spPr>
          <a:xfrm>
            <a:off x="9328274" y="5080165"/>
            <a:ext cx="1522503"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About Us </a:t>
            </a:r>
          </a:p>
        </p:txBody>
      </p:sp>
      <p:sp>
        <p:nvSpPr>
          <p:cNvPr id="43" name="Text Placeholder 17"/>
          <p:cNvSpPr>
            <a:spLocks noGrp="1"/>
          </p:cNvSpPr>
          <p:nvPr>
            <p:ph type="body" sz="quarter" idx="25" hasCustomPrompt="1"/>
          </p:nvPr>
        </p:nvSpPr>
        <p:spPr>
          <a:xfrm>
            <a:off x="3887164" y="3327487"/>
            <a:ext cx="611805"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08 : 00</a:t>
            </a:r>
          </a:p>
        </p:txBody>
      </p:sp>
      <p:sp>
        <p:nvSpPr>
          <p:cNvPr id="44" name="Text Placeholder 17"/>
          <p:cNvSpPr>
            <a:spLocks noGrp="1"/>
          </p:cNvSpPr>
          <p:nvPr>
            <p:ph type="body" sz="quarter" idx="26" hasCustomPrompt="1"/>
          </p:nvPr>
        </p:nvSpPr>
        <p:spPr>
          <a:xfrm>
            <a:off x="3887164" y="4203826"/>
            <a:ext cx="611805"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08 : 00</a:t>
            </a:r>
          </a:p>
        </p:txBody>
      </p:sp>
      <p:sp>
        <p:nvSpPr>
          <p:cNvPr id="45" name="Text Placeholder 17"/>
          <p:cNvSpPr>
            <a:spLocks noGrp="1"/>
          </p:cNvSpPr>
          <p:nvPr>
            <p:ph type="body" sz="quarter" idx="27" hasCustomPrompt="1"/>
          </p:nvPr>
        </p:nvSpPr>
        <p:spPr>
          <a:xfrm>
            <a:off x="3887164" y="5080165"/>
            <a:ext cx="611805" cy="204766"/>
          </a:xfrm>
          <a:prstGeom prst="rect">
            <a:avLst/>
          </a:prstGeom>
        </p:spPr>
        <p:txBody>
          <a:bodyPr lIns="0" tIns="0" rIns="0" bIns="0" anchor="ctr">
            <a:noAutofit/>
          </a:bodyPr>
          <a:lstStyle>
            <a:lvl1pPr marL="0" indent="0" algn="l">
              <a:lnSpc>
                <a:spcPts val="1700"/>
              </a:lnSpc>
              <a:buNone/>
              <a:defRPr sz="1100">
                <a:solidFill>
                  <a:schemeClr val="accent6"/>
                </a:solidFill>
              </a:defRPr>
            </a:lvl1pPr>
          </a:lstStyle>
          <a:p>
            <a:pPr lvl="0"/>
            <a:r>
              <a:rPr lang="en-US" dirty="0" smtClean="0"/>
              <a:t>08 : 00</a:t>
            </a:r>
          </a:p>
        </p:txBody>
      </p:sp>
      <p:sp>
        <p:nvSpPr>
          <p:cNvPr id="46" name="Text Placeholder 17"/>
          <p:cNvSpPr>
            <a:spLocks noGrp="1"/>
          </p:cNvSpPr>
          <p:nvPr>
            <p:ph type="body" sz="quarter" idx="28" hasCustomPrompt="1"/>
          </p:nvPr>
        </p:nvSpPr>
        <p:spPr>
          <a:xfrm>
            <a:off x="7810500" y="3327487"/>
            <a:ext cx="562252"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08 : 00</a:t>
            </a:r>
          </a:p>
        </p:txBody>
      </p:sp>
      <p:sp>
        <p:nvSpPr>
          <p:cNvPr id="47" name="Text Placeholder 17"/>
          <p:cNvSpPr>
            <a:spLocks noGrp="1"/>
          </p:cNvSpPr>
          <p:nvPr>
            <p:ph type="body" sz="quarter" idx="29" hasCustomPrompt="1"/>
          </p:nvPr>
        </p:nvSpPr>
        <p:spPr>
          <a:xfrm>
            <a:off x="7810500" y="4203826"/>
            <a:ext cx="562252"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08 : 00</a:t>
            </a:r>
          </a:p>
        </p:txBody>
      </p:sp>
      <p:sp>
        <p:nvSpPr>
          <p:cNvPr id="48" name="Text Placeholder 17"/>
          <p:cNvSpPr>
            <a:spLocks noGrp="1"/>
          </p:cNvSpPr>
          <p:nvPr>
            <p:ph type="body" sz="quarter" idx="30" hasCustomPrompt="1"/>
          </p:nvPr>
        </p:nvSpPr>
        <p:spPr>
          <a:xfrm>
            <a:off x="7810500" y="5080165"/>
            <a:ext cx="562252" cy="204766"/>
          </a:xfrm>
          <a:prstGeom prst="rect">
            <a:avLst/>
          </a:prstGeom>
        </p:spPr>
        <p:txBody>
          <a:bodyPr lIns="0" tIns="0" rIns="0" bIns="0" anchor="ctr">
            <a:noAutofit/>
          </a:bodyPr>
          <a:lstStyle>
            <a:lvl1pPr marL="0" indent="0" algn="r">
              <a:lnSpc>
                <a:spcPts val="1700"/>
              </a:lnSpc>
              <a:buNone/>
              <a:defRPr sz="1100">
                <a:solidFill>
                  <a:schemeClr val="accent6"/>
                </a:solidFill>
              </a:defRPr>
            </a:lvl1pPr>
          </a:lstStyle>
          <a:p>
            <a:pPr lvl="0"/>
            <a:r>
              <a:rPr lang="en-US" dirty="0" smtClean="0"/>
              <a:t>08 : 00</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fade">
                                      <p:cBhvr>
                                        <p:cTn id="13" dur="500"/>
                                        <p:tgtEl>
                                          <p:spTgt spid="21">
                                            <p:txEl>
                                              <p:pRg st="0" end="0"/>
                                            </p:txEl>
                                          </p:spTgt>
                                        </p:tgtEl>
                                      </p:cBhvr>
                                    </p:animEffect>
                                  </p:childTnLst>
                                </p:cTn>
                              </p:par>
                            </p:childTnLst>
                          </p:cTn>
                        </p:par>
                        <p:par>
                          <p:cTn id="14" fill="hold">
                            <p:stCondLst>
                              <p:cond delay="1000"/>
                            </p:stCondLst>
                            <p:childTnLst>
                              <p:par>
                                <p:cTn id="15" presetID="10" presetClass="entr" presetSubtype="0" fill="hold" grpId="0" nodeType="after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3">
                                            <p:txEl>
                                              <p:pRg st="0" end="0"/>
                                            </p:txEl>
                                          </p:spTgt>
                                        </p:tgtEl>
                                        <p:attrNameLst>
                                          <p:attrName>style.visibility</p:attrName>
                                        </p:attrNameLst>
                                      </p:cBhvr>
                                      <p:to>
                                        <p:strVal val="visible"/>
                                      </p:to>
                                    </p:set>
                                    <p:animEffect transition="in" filter="fade">
                                      <p:cBhvr>
                                        <p:cTn id="27" dur="500"/>
                                        <p:tgtEl>
                                          <p:spTgt spid="43">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fade">
                                      <p:cBhvr>
                                        <p:cTn id="30" dur="500"/>
                                        <p:tgtEl>
                                          <p:spTgt spid="18">
                                            <p:txEl>
                                              <p:pRg st="0" end="0"/>
                                            </p:txEl>
                                          </p:spTgt>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4">
                                            <p:txEl>
                                              <p:pRg st="0" end="0"/>
                                            </p:txEl>
                                          </p:spTgt>
                                        </p:tgtEl>
                                        <p:attrNameLst>
                                          <p:attrName>style.visibility</p:attrName>
                                        </p:attrNameLst>
                                      </p:cBhvr>
                                      <p:to>
                                        <p:strVal val="visible"/>
                                      </p:to>
                                    </p:set>
                                    <p:animEffect transition="in" filter="fade">
                                      <p:cBhvr>
                                        <p:cTn id="40" dur="500"/>
                                        <p:tgtEl>
                                          <p:spTgt spid="44">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xEl>
                                              <p:pRg st="0" end="0"/>
                                            </p:txEl>
                                          </p:spTgt>
                                        </p:tgtEl>
                                        <p:attrNameLst>
                                          <p:attrName>style.visibility</p:attrName>
                                        </p:attrNameLst>
                                      </p:cBhvr>
                                      <p:to>
                                        <p:strVal val="visible"/>
                                      </p:to>
                                    </p:set>
                                    <p:animEffect transition="in" filter="fade">
                                      <p:cBhvr>
                                        <p:cTn id="43" dur="500"/>
                                        <p:tgtEl>
                                          <p:spTgt spid="35">
                                            <p:txEl>
                                              <p:pRg st="0" end="0"/>
                                            </p:txEl>
                                          </p:spTgt>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45">
                                            <p:txEl>
                                              <p:pRg st="0" end="0"/>
                                            </p:txEl>
                                          </p:spTgt>
                                        </p:tgtEl>
                                        <p:attrNameLst>
                                          <p:attrName>style.visibility</p:attrName>
                                        </p:attrNameLst>
                                      </p:cBhvr>
                                      <p:to>
                                        <p:strVal val="visible"/>
                                      </p:to>
                                    </p:set>
                                    <p:animEffect transition="in" filter="fade">
                                      <p:cBhvr>
                                        <p:cTn id="53" dur="500"/>
                                        <p:tgtEl>
                                          <p:spTgt spid="45">
                                            <p:txEl>
                                              <p:pRg st="0" end="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xEl>
                                              <p:pRg st="0" end="0"/>
                                            </p:txEl>
                                          </p:spTgt>
                                        </p:tgtEl>
                                        <p:attrNameLst>
                                          <p:attrName>style.visibility</p:attrName>
                                        </p:attrNameLst>
                                      </p:cBhvr>
                                      <p:to>
                                        <p:strVal val="visible"/>
                                      </p:to>
                                    </p:set>
                                    <p:animEffect transition="in" filter="fade">
                                      <p:cBhvr>
                                        <p:cTn id="56" dur="500"/>
                                        <p:tgtEl>
                                          <p:spTgt spid="36">
                                            <p:txEl>
                                              <p:pRg st="0" end="0"/>
                                            </p:txEl>
                                          </p:spTgt>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46">
                                            <p:txEl>
                                              <p:pRg st="0" end="0"/>
                                            </p:txEl>
                                          </p:spTgt>
                                        </p:tgtEl>
                                        <p:attrNameLst>
                                          <p:attrName>style.visibility</p:attrName>
                                        </p:attrNameLst>
                                      </p:cBhvr>
                                      <p:to>
                                        <p:strVal val="visible"/>
                                      </p:to>
                                    </p:set>
                                    <p:animEffect transition="in" filter="fade">
                                      <p:cBhvr>
                                        <p:cTn id="66" dur="500"/>
                                        <p:tgtEl>
                                          <p:spTgt spid="46">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0">
                                            <p:txEl>
                                              <p:pRg st="0" end="0"/>
                                            </p:txEl>
                                          </p:spTgt>
                                        </p:tgtEl>
                                        <p:attrNameLst>
                                          <p:attrName>style.visibility</p:attrName>
                                        </p:attrNameLst>
                                      </p:cBhvr>
                                      <p:to>
                                        <p:strVal val="visible"/>
                                      </p:to>
                                    </p:set>
                                    <p:animEffect transition="in" filter="fade">
                                      <p:cBhvr>
                                        <p:cTn id="69" dur="500"/>
                                        <p:tgtEl>
                                          <p:spTgt spid="40">
                                            <p:txEl>
                                              <p:pRg st="0" end="0"/>
                                            </p:txEl>
                                          </p:spTgt>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Effect transition="in" filter="fade">
                                      <p:cBhvr>
                                        <p:cTn id="75" dur="500"/>
                                        <p:tgtEl>
                                          <p:spTgt spid="28"/>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47">
                                            <p:txEl>
                                              <p:pRg st="0" end="0"/>
                                            </p:txEl>
                                          </p:spTgt>
                                        </p:tgtEl>
                                        <p:attrNameLst>
                                          <p:attrName>style.visibility</p:attrName>
                                        </p:attrNameLst>
                                      </p:cBhvr>
                                      <p:to>
                                        <p:strVal val="visible"/>
                                      </p:to>
                                    </p:set>
                                    <p:animEffect transition="in" filter="fade">
                                      <p:cBhvr>
                                        <p:cTn id="79" dur="500"/>
                                        <p:tgtEl>
                                          <p:spTgt spid="47">
                                            <p:txEl>
                                              <p:pRg st="0" end="0"/>
                                            </p:txEl>
                                          </p:spTgt>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1">
                                            <p:txEl>
                                              <p:pRg st="0" end="0"/>
                                            </p:txEl>
                                          </p:spTgt>
                                        </p:tgtEl>
                                        <p:attrNameLst>
                                          <p:attrName>style.visibility</p:attrName>
                                        </p:attrNameLst>
                                      </p:cBhvr>
                                      <p:to>
                                        <p:strVal val="visible"/>
                                      </p:to>
                                    </p:set>
                                    <p:animEffect transition="in" filter="fade">
                                      <p:cBhvr>
                                        <p:cTn id="82" dur="500"/>
                                        <p:tgtEl>
                                          <p:spTgt spid="41">
                                            <p:txEl>
                                              <p:pRg st="0" end="0"/>
                                            </p:txEl>
                                          </p:spTgt>
                                        </p:tgtEl>
                                      </p:cBhvr>
                                    </p:animEffect>
                                  </p:childTnLst>
                                </p:cTn>
                              </p:par>
                            </p:childTnLst>
                          </p:cTn>
                        </p:par>
                        <p:par>
                          <p:cTn id="83" fill="hold">
                            <p:stCondLst>
                              <p:cond delay="6500"/>
                            </p:stCondLst>
                            <p:childTnLst>
                              <p:par>
                                <p:cTn id="84" presetID="53" presetClass="entr" presetSubtype="16"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childTnLst>
                          </p:cTn>
                        </p:par>
                        <p:par>
                          <p:cTn id="89" fill="hold">
                            <p:stCondLst>
                              <p:cond delay="7000"/>
                            </p:stCondLst>
                            <p:childTnLst>
                              <p:par>
                                <p:cTn id="90" presetID="10" presetClass="entr" presetSubtype="0" fill="hold" grpId="0" nodeType="afterEffect">
                                  <p:stCondLst>
                                    <p:cond delay="0"/>
                                  </p:stCondLst>
                                  <p:childTnLst>
                                    <p:set>
                                      <p:cBhvr>
                                        <p:cTn id="91" dur="1" fill="hold">
                                          <p:stCondLst>
                                            <p:cond delay="0"/>
                                          </p:stCondLst>
                                        </p:cTn>
                                        <p:tgtEl>
                                          <p:spTgt spid="48">
                                            <p:txEl>
                                              <p:pRg st="0" end="0"/>
                                            </p:txEl>
                                          </p:spTgt>
                                        </p:tgtEl>
                                        <p:attrNameLst>
                                          <p:attrName>style.visibility</p:attrName>
                                        </p:attrNameLst>
                                      </p:cBhvr>
                                      <p:to>
                                        <p:strVal val="visible"/>
                                      </p:to>
                                    </p:set>
                                    <p:animEffect transition="in" filter="fade">
                                      <p:cBhvr>
                                        <p:cTn id="92" dur="500"/>
                                        <p:tgtEl>
                                          <p:spTgt spid="48">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2">
                                            <p:txEl>
                                              <p:pRg st="0" end="0"/>
                                            </p:txEl>
                                          </p:spTgt>
                                        </p:tgtEl>
                                        <p:attrNameLst>
                                          <p:attrName>style.visibility</p:attrName>
                                        </p:attrNameLst>
                                      </p:cBhvr>
                                      <p:to>
                                        <p:strVal val="visible"/>
                                      </p:to>
                                    </p:set>
                                    <p:animEffect transition="in" filter="fade">
                                      <p:cBhvr>
                                        <p:cTn id="95"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8" grpId="0"/>
      <p:bldP spid="9" grpId="0" animBg="1"/>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40" grpId="0" build="p">
        <p:tmplLst>
          <p:tmpl lvl="1">
            <p:tnLst>
              <p:par>
                <p:cTn presetID="10" presetClass="entr" presetSubtype="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6" grpId="0" build="p">
        <p:tmplLst>
          <p:tmpl lvl="1">
            <p:tnLst>
              <p:par>
                <p:cTn presetID="10" presetClass="entr" presetSubtype="0" fill="hold" nodeType="afterEffect">
                  <p:stCondLst>
                    <p:cond delay="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childTnLst>
                </p:cTn>
              </p:par>
            </p:tnLst>
          </p:tmpl>
        </p:tmplLst>
      </p:bldP>
      <p:bldP spid="47" grpId="0" build="p">
        <p:tmplLst>
          <p:tmpl lvl="1">
            <p:tnLst>
              <p:par>
                <p:cTn presetID="10" presetClass="entr" presetSubtype="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P spid="48" grpId="0" build="p">
        <p:tmplLst>
          <p:tmpl lvl="1">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18" name="Text Placeholder 17"/>
          <p:cNvSpPr>
            <a:spLocks noGrp="1"/>
          </p:cNvSpPr>
          <p:nvPr>
            <p:ph type="body" sz="quarter" idx="14" hasCustomPrompt="1"/>
          </p:nvPr>
        </p:nvSpPr>
        <p:spPr>
          <a:xfrm>
            <a:off x="5956300" y="3160519"/>
            <a:ext cx="4711700" cy="1878030"/>
          </a:xfrm>
          <a:prstGeom prst="rect">
            <a:avLst/>
          </a:prstGeom>
        </p:spPr>
        <p:txBody>
          <a:bodyPr lIns="0" tIns="0" rIns="0" bIns="0">
            <a:normAutofit/>
          </a:bodyPr>
          <a:lstStyle>
            <a:lvl1pPr marL="0" indent="0">
              <a:lnSpc>
                <a:spcPts val="1700"/>
              </a:lnSpc>
              <a:buNone/>
              <a:defRPr sz="950">
                <a:solidFill>
                  <a:schemeClr val="accent6"/>
                </a:solidFill>
              </a:defRPr>
            </a:lvl1pPr>
          </a:lstStyle>
          <a:p>
            <a:pPr lvl="0"/>
            <a:r>
              <a:rPr lang="en-US" dirty="0" err="1" smtClean="0"/>
              <a:t>conseSed</a:t>
            </a:r>
            <a:r>
              <a:rPr lang="en-US" dirty="0" smtClean="0"/>
              <a:t> </a:t>
            </a:r>
            <a:r>
              <a:rPr lang="en-US" dirty="0" err="1" smtClean="0"/>
              <a:t>ut</a:t>
            </a:r>
            <a:r>
              <a:rPr lang="en-US" dirty="0" smtClean="0"/>
              <a:t> </a:t>
            </a:r>
            <a:r>
              <a:rPr lang="en-US" dirty="0" err="1" smtClean="0"/>
              <a:t>perspiciatis</a:t>
            </a:r>
            <a:r>
              <a:rPr lang="en-US" dirty="0" smtClean="0"/>
              <a:t> </a:t>
            </a:r>
            <a:r>
              <a:rPr lang="en-US" dirty="0" err="1" smtClean="0"/>
              <a:t>unde</a:t>
            </a:r>
            <a:r>
              <a:rPr lang="en-US" dirty="0" smtClean="0"/>
              <a:t> </a:t>
            </a:r>
            <a:r>
              <a:rPr lang="en-US" dirty="0" err="1" smtClean="0"/>
              <a:t>omnis</a:t>
            </a:r>
            <a:r>
              <a:rPr lang="en-US" dirty="0" smtClean="0"/>
              <a:t> </a:t>
            </a:r>
            <a:r>
              <a:rPr lang="en-US" dirty="0" err="1" smtClean="0"/>
              <a:t>iste</a:t>
            </a:r>
            <a:r>
              <a:rPr lang="en-US" dirty="0" smtClean="0"/>
              <a:t> </a:t>
            </a:r>
            <a:r>
              <a:rPr lang="en-US" dirty="0" err="1" smtClean="0"/>
              <a:t>natus</a:t>
            </a:r>
            <a:r>
              <a:rPr lang="en-US" dirty="0" smtClean="0"/>
              <a:t> error sit </a:t>
            </a:r>
            <a:r>
              <a:rPr lang="en-US" dirty="0" err="1" smtClean="0"/>
              <a:t>voluptatem</a:t>
            </a:r>
            <a:r>
              <a:rPr lang="en-US" dirty="0" smtClean="0"/>
              <a:t> </a:t>
            </a:r>
            <a:r>
              <a:rPr lang="en-US" dirty="0" err="1" smtClean="0"/>
              <a:t>accusantium</a:t>
            </a:r>
            <a:r>
              <a:rPr lang="en-US" dirty="0" smtClean="0"/>
              <a:t> </a:t>
            </a:r>
            <a:r>
              <a:rPr lang="en-US" dirty="0" err="1" smtClean="0"/>
              <a:t>doloremque</a:t>
            </a:r>
            <a:r>
              <a:rPr lang="en-US" dirty="0" smtClean="0"/>
              <a:t> </a:t>
            </a:r>
            <a:r>
              <a:rPr lang="en-US" dirty="0" err="1" smtClean="0"/>
              <a:t>laudantium</a:t>
            </a:r>
            <a:r>
              <a:rPr lang="en-US" dirty="0" smtClean="0"/>
              <a:t>, </a:t>
            </a:r>
            <a:r>
              <a:rPr lang="en-US" dirty="0" err="1" smtClean="0"/>
              <a:t>totam</a:t>
            </a:r>
            <a:r>
              <a:rPr lang="en-US" dirty="0" smtClean="0"/>
              <a:t> rem </a:t>
            </a:r>
            <a:r>
              <a:rPr lang="en-US" dirty="0" err="1" smtClean="0"/>
              <a:t>aperiam</a:t>
            </a:r>
            <a:r>
              <a:rPr lang="en-US" dirty="0" smtClean="0"/>
              <a:t>, </a:t>
            </a:r>
            <a:r>
              <a:rPr lang="en-US" dirty="0" err="1" smtClean="0"/>
              <a:t>eaque</a:t>
            </a:r>
            <a:r>
              <a:rPr lang="en-US" dirty="0" smtClean="0"/>
              <a:t> </a:t>
            </a:r>
            <a:r>
              <a:rPr lang="en-US" dirty="0" err="1" smtClean="0"/>
              <a:t>ipsa</a:t>
            </a:r>
            <a:r>
              <a:rPr lang="en-US" dirty="0" smtClean="0"/>
              <a:t> quae </a:t>
            </a:r>
            <a:r>
              <a:rPr lang="en-US" dirty="0" err="1" smtClean="0"/>
              <a:t>ab</a:t>
            </a:r>
            <a:r>
              <a:rPr lang="en-US" dirty="0" smtClean="0"/>
              <a:t> </a:t>
            </a:r>
            <a:r>
              <a:rPr lang="en-US" dirty="0" err="1" smtClean="0"/>
              <a:t>illo</a:t>
            </a:r>
            <a:r>
              <a:rPr lang="en-US" dirty="0" smtClean="0"/>
              <a:t> </a:t>
            </a:r>
            <a:r>
              <a:rPr lang="en-US" dirty="0" err="1" smtClean="0"/>
              <a:t>inventore</a:t>
            </a:r>
            <a:r>
              <a:rPr lang="en-US" dirty="0" smtClean="0"/>
              <a:t> </a:t>
            </a:r>
            <a:r>
              <a:rPr lang="en-US" dirty="0" err="1" smtClean="0"/>
              <a:t>veritatis</a:t>
            </a:r>
            <a:r>
              <a:rPr lang="en-US" dirty="0" smtClean="0"/>
              <a:t> et quasi </a:t>
            </a:r>
            <a:r>
              <a:rPr lang="en-US" dirty="0" err="1" smtClean="0"/>
              <a:t>architecto</a:t>
            </a:r>
            <a:r>
              <a:rPr lang="en-US" dirty="0" smtClean="0"/>
              <a:t> </a:t>
            </a:r>
            <a:r>
              <a:rPr lang="en-US" dirty="0" err="1" smtClean="0"/>
              <a:t>beatae</a:t>
            </a:r>
            <a:r>
              <a:rPr lang="en-US" dirty="0" smtClean="0"/>
              <a:t> vitae dicta </a:t>
            </a:r>
            <a:r>
              <a:rPr lang="en-US" dirty="0" err="1" smtClean="0"/>
              <a:t>sunt</a:t>
            </a:r>
            <a:r>
              <a:rPr lang="en-US" dirty="0" smtClean="0"/>
              <a:t> </a:t>
            </a:r>
            <a:r>
              <a:rPr lang="en-US" dirty="0" err="1" smtClean="0"/>
              <a:t>explicabo</a:t>
            </a:r>
            <a:r>
              <a:rPr lang="en-US" dirty="0" smtClean="0"/>
              <a:t>. </a:t>
            </a:r>
            <a:r>
              <a:rPr lang="en-US" dirty="0" err="1" smtClean="0"/>
              <a:t>Nemo</a:t>
            </a:r>
            <a:r>
              <a:rPr lang="en-US" dirty="0" smtClean="0"/>
              <a:t> </a:t>
            </a:r>
            <a:r>
              <a:rPr lang="en-US" dirty="0" err="1" smtClean="0"/>
              <a:t>enim</a:t>
            </a:r>
            <a:r>
              <a:rPr lang="en-US" dirty="0" smtClean="0"/>
              <a:t> </a:t>
            </a:r>
            <a:r>
              <a:rPr lang="en-US" dirty="0" err="1" smtClean="0"/>
              <a:t>ipsam</a:t>
            </a:r>
            <a:r>
              <a:rPr lang="en-US" dirty="0" smtClean="0"/>
              <a:t> </a:t>
            </a:r>
            <a:r>
              <a:rPr lang="en-US" dirty="0" err="1" smtClean="0"/>
              <a:t>voluptatem</a:t>
            </a:r>
            <a:r>
              <a:rPr lang="en-US" dirty="0" smtClean="0"/>
              <a:t> </a:t>
            </a:r>
            <a:r>
              <a:rPr lang="en-US" dirty="0" err="1" smtClean="0"/>
              <a:t>quia</a:t>
            </a:r>
            <a:r>
              <a:rPr lang="en-US" dirty="0" smtClean="0"/>
              <a:t> </a:t>
            </a:r>
            <a:r>
              <a:rPr lang="en-US" dirty="0" err="1" smtClean="0"/>
              <a:t>voluptas</a:t>
            </a:r>
            <a:r>
              <a:rPr lang="en-US" dirty="0" smtClean="0"/>
              <a:t> sit </a:t>
            </a:r>
            <a:r>
              <a:rPr lang="en-US" dirty="0" err="1" smtClean="0"/>
              <a:t>aspernatur</a:t>
            </a:r>
            <a:r>
              <a:rPr lang="en-US" dirty="0" smtClean="0"/>
              <a:t> </a:t>
            </a:r>
            <a:r>
              <a:rPr lang="en-US" dirty="0" err="1" smtClean="0"/>
              <a:t>aut</a:t>
            </a:r>
            <a:r>
              <a:rPr lang="en-US" dirty="0" smtClean="0"/>
              <a:t> </a:t>
            </a:r>
            <a:r>
              <a:rPr lang="en-US" dirty="0" err="1" smtClean="0"/>
              <a:t>oditgit</a:t>
            </a:r>
            <a:r>
              <a:rPr lang="en-US" dirty="0" smtClean="0"/>
              <a:t>, </a:t>
            </a:r>
            <a:r>
              <a:rPr lang="en-US" dirty="0" err="1" smtClean="0"/>
              <a:t>sed</a:t>
            </a:r>
            <a:r>
              <a:rPr lang="en-US" dirty="0" smtClean="0"/>
              <a:t> </a:t>
            </a:r>
            <a:r>
              <a:rPr lang="en-US" dirty="0" err="1" smtClean="0"/>
              <a:t>quia</a:t>
            </a:r>
            <a:r>
              <a:rPr lang="en-US" dirty="0" smtClean="0"/>
              <a:t> </a:t>
            </a:r>
            <a:r>
              <a:rPr lang="en-US" dirty="0" err="1" smtClean="0"/>
              <a:t>consequuntur</a:t>
            </a:r>
            <a:r>
              <a:rPr lang="en-US" dirty="0" smtClean="0"/>
              <a:t> </a:t>
            </a:r>
            <a:r>
              <a:rPr lang="en-US" dirty="0" err="1" smtClean="0"/>
              <a:t>magni</a:t>
            </a:r>
            <a:r>
              <a:rPr lang="en-US" dirty="0" smtClean="0"/>
              <a:t> </a:t>
            </a:r>
            <a:r>
              <a:rPr lang="en-US" dirty="0" err="1" smtClean="0"/>
              <a:t>dolores</a:t>
            </a:r>
            <a:r>
              <a:rPr lang="en-US" dirty="0" smtClean="0"/>
              <a:t> </a:t>
            </a:r>
            <a:r>
              <a:rPr lang="en-US" dirty="0" err="1" smtClean="0"/>
              <a:t>eos</a:t>
            </a:r>
            <a:r>
              <a:rPr lang="en-US" dirty="0" smtClean="0"/>
              <a:t> qui </a:t>
            </a:r>
            <a:r>
              <a:rPr lang="en-US" dirty="0" err="1" smtClean="0"/>
              <a:t>rationeoluptatem</a:t>
            </a:r>
            <a:r>
              <a:rPr lang="en-US" dirty="0" smtClean="0"/>
              <a:t> </a:t>
            </a:r>
            <a:r>
              <a:rPr lang="en-US" dirty="0" err="1" smtClean="0"/>
              <a:t>sequi</a:t>
            </a:r>
            <a:r>
              <a:rPr lang="en-US" dirty="0" smtClean="0"/>
              <a:t> </a:t>
            </a:r>
            <a:r>
              <a:rPr lang="en-US" dirty="0" err="1" smtClean="0"/>
              <a:t>nesciunt</a:t>
            </a:r>
            <a:r>
              <a:rPr lang="en-US" dirty="0" smtClean="0"/>
              <a:t>. </a:t>
            </a:r>
            <a:r>
              <a:rPr lang="en-US" dirty="0" err="1" smtClean="0"/>
              <a:t>Neque</a:t>
            </a:r>
            <a:r>
              <a:rPr lang="en-US" dirty="0" smtClean="0"/>
              <a:t> </a:t>
            </a:r>
            <a:r>
              <a:rPr lang="en-US" dirty="0" err="1" smtClean="0"/>
              <a:t>porro</a:t>
            </a:r>
            <a:r>
              <a:rPr lang="en-US" dirty="0" smtClean="0"/>
              <a:t> </a:t>
            </a:r>
            <a:r>
              <a:rPr lang="en-US" dirty="0" err="1" smtClean="0"/>
              <a:t>quisquam</a:t>
            </a:r>
            <a:r>
              <a:rPr lang="en-US" dirty="0" smtClean="0"/>
              <a:t> </a:t>
            </a:r>
            <a:r>
              <a:rPr lang="en-US" dirty="0" err="1" smtClean="0"/>
              <a:t>est</a:t>
            </a:r>
            <a:r>
              <a:rPr lang="en-US" dirty="0" smtClean="0"/>
              <a:t>, </a:t>
            </a:r>
            <a:r>
              <a:rPr lang="en-US" dirty="0" err="1" smtClean="0"/>
              <a:t>ui</a:t>
            </a:r>
            <a:r>
              <a:rPr lang="en-US" dirty="0" smtClean="0"/>
              <a:t> </a:t>
            </a:r>
            <a:r>
              <a:rPr lang="en-US" dirty="0" err="1" smtClean="0"/>
              <a:t>dolorem</a:t>
            </a:r>
            <a:r>
              <a:rPr lang="en-US" dirty="0" smtClean="0"/>
              <a:t> </a:t>
            </a:r>
            <a:r>
              <a:rPr lang="en-US" dirty="0" err="1" smtClean="0"/>
              <a:t>ipsum</a:t>
            </a:r>
            <a:r>
              <a:rPr lang="en-US" dirty="0" smtClean="0"/>
              <a:t> </a:t>
            </a:r>
            <a:r>
              <a:rPr lang="en-US" dirty="0" err="1" smtClean="0"/>
              <a:t>quia</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a:t>
            </a:r>
            <a:r>
              <a:rPr lang="en-US" dirty="0" smtClean="0"/>
              <a:t> </a:t>
            </a:r>
            <a:r>
              <a:rPr lang="en-US" dirty="0" err="1" smtClean="0"/>
              <a:t>velit</a:t>
            </a:r>
            <a:r>
              <a:rPr lang="en-US" dirty="0" smtClean="0"/>
              <a:t>, </a:t>
            </a:r>
            <a:r>
              <a:rPr lang="en-US" dirty="0" err="1" smtClean="0"/>
              <a:t>sed</a:t>
            </a:r>
            <a:r>
              <a:rPr lang="en-US" dirty="0" smtClean="0"/>
              <a:t> </a:t>
            </a:r>
            <a:r>
              <a:rPr lang="en-US" dirty="0" err="1" smtClean="0"/>
              <a:t>quia</a:t>
            </a:r>
            <a:r>
              <a:rPr lang="en-US" dirty="0" smtClean="0"/>
              <a:t> non</a:t>
            </a:r>
          </a:p>
        </p:txBody>
      </p:sp>
      <p:sp>
        <p:nvSpPr>
          <p:cNvPr id="21" name="Content Placeholder 20"/>
          <p:cNvSpPr>
            <a:spLocks noGrp="1"/>
          </p:cNvSpPr>
          <p:nvPr>
            <p:ph sz="quarter" idx="16" hasCustomPrompt="1"/>
          </p:nvPr>
        </p:nvSpPr>
        <p:spPr>
          <a:xfrm>
            <a:off x="6433380" y="2531771"/>
            <a:ext cx="4234620" cy="292100"/>
          </a:xfrm>
          <a:prstGeom prst="rect">
            <a:avLst/>
          </a:prstGeom>
        </p:spPr>
        <p:txBody>
          <a:bodyPr lIns="0" tIns="0" rIns="0" bIns="0">
            <a:noAutofit/>
          </a:bodyPr>
          <a:lstStyle>
            <a:lvl1pPr marL="0" indent="0">
              <a:buNone/>
              <a:defRPr sz="1600">
                <a:solidFill>
                  <a:schemeClr val="accent1"/>
                </a:solidFill>
              </a:defRPr>
            </a:lvl1pPr>
          </a:lstStyle>
          <a:p>
            <a:pPr lvl="0"/>
            <a:r>
              <a:rPr lang="en-GB" dirty="0" smtClean="0"/>
              <a:t>Click to edit Content Heading</a:t>
            </a:r>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8" name="Picture Placeholder 6"/>
          <p:cNvSpPr>
            <a:spLocks noGrp="1"/>
          </p:cNvSpPr>
          <p:nvPr>
            <p:ph type="pic" sz="quarter" idx="19"/>
          </p:nvPr>
        </p:nvSpPr>
        <p:spPr>
          <a:xfrm>
            <a:off x="1524000" y="2106975"/>
            <a:ext cx="3574784" cy="3575368"/>
          </a:xfrm>
          <a:prstGeom prst="ellipse">
            <a:avLst/>
          </a:prstGeom>
          <a:noFill/>
          <a:ln w="57150">
            <a:solidFill>
              <a:schemeClr val="accent1"/>
            </a:solidFill>
          </a:ln>
        </p:spPr>
        <p:txBody>
          <a:bodyPr>
            <a:normAutofit/>
          </a:bodyPr>
          <a:lstStyle>
            <a:lvl1pPr>
              <a:defRPr sz="1400"/>
            </a:lvl1pPr>
          </a:lstStyle>
          <a:p>
            <a:endParaRPr lang="en-GB" dirty="0"/>
          </a:p>
        </p:txBody>
      </p:sp>
      <p:grpSp>
        <p:nvGrpSpPr>
          <p:cNvPr id="9" name="Group 8"/>
          <p:cNvGrpSpPr/>
          <p:nvPr userDrawn="1"/>
        </p:nvGrpSpPr>
        <p:grpSpPr>
          <a:xfrm>
            <a:off x="5920537" y="2506304"/>
            <a:ext cx="258013" cy="258013"/>
            <a:chOff x="11694344" y="5661439"/>
            <a:chExt cx="470401" cy="470401"/>
          </a:xfrm>
        </p:grpSpPr>
        <p:sp>
          <p:nvSpPr>
            <p:cNvPr id="10" name="Shape 87"/>
            <p:cNvSpPr/>
            <p:nvPr/>
          </p:nvSpPr>
          <p:spPr>
            <a:xfrm>
              <a:off x="11694344" y="5661439"/>
              <a:ext cx="470401" cy="4704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defRPr sz="3200">
                  <a:latin typeface="+mn-lt"/>
                  <a:ea typeface="+mn-ea"/>
                  <a:cs typeface="+mn-cs"/>
                  <a:sym typeface="Helvetica Light"/>
                </a:defRPr>
              </a:pPr>
              <a:endParaRPr/>
            </a:p>
          </p:txBody>
        </p:sp>
        <p:sp>
          <p:nvSpPr>
            <p:cNvPr id="11" name="Shape 88"/>
            <p:cNvSpPr/>
            <p:nvPr/>
          </p:nvSpPr>
          <p:spPr>
            <a:xfrm>
              <a:off x="11870815" y="5768968"/>
              <a:ext cx="117460" cy="255342"/>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6" y="21600"/>
                    <a:pt x="2526" y="20896"/>
                    <a:pt x="4264" y="17794"/>
                  </a:cubicBezTo>
                  <a:lnTo>
                    <a:pt x="7114" y="12295"/>
                  </a:lnTo>
                  <a:cubicBezTo>
                    <a:pt x="7609" y="11416"/>
                    <a:pt x="7692" y="11062"/>
                    <a:pt x="7114" y="11062"/>
                  </a:cubicBezTo>
                  <a:cubicBezTo>
                    <a:pt x="6370" y="11062"/>
                    <a:pt x="3149" y="11669"/>
                    <a:pt x="1240" y="12269"/>
                  </a:cubicBezTo>
                  <a:lnTo>
                    <a:pt x="0" y="11318"/>
                  </a:lnTo>
                  <a:cubicBezTo>
                    <a:pt x="6039" y="8958"/>
                    <a:pt x="12986" y="7574"/>
                    <a:pt x="15968" y="7574"/>
                  </a:cubicBezTo>
                  <a:cubicBezTo>
                    <a:pt x="18449" y="7574"/>
                    <a:pt x="18863" y="8949"/>
                    <a:pt x="17623" y="11062"/>
                  </a:cubicBezTo>
                  <a:lnTo>
                    <a:pt x="14357" y="16843"/>
                  </a:lnTo>
                  <a:cubicBezTo>
                    <a:pt x="13779" y="17863"/>
                    <a:pt x="14026" y="18215"/>
                    <a:pt x="14606" y="18215"/>
                  </a:cubicBezTo>
                  <a:cubicBezTo>
                    <a:pt x="15350" y="18215"/>
                    <a:pt x="17792" y="17792"/>
                    <a:pt x="20191" y="16912"/>
                  </a:cubicBezTo>
                  <a:lnTo>
                    <a:pt x="21600" y="17791"/>
                  </a:lnTo>
                  <a:cubicBezTo>
                    <a:pt x="15726" y="20542"/>
                    <a:pt x="9310" y="21600"/>
                    <a:pt x="6830" y="21600"/>
                  </a:cubicBezTo>
                  <a:close/>
                  <a:moveTo>
                    <a:pt x="16510" y="0"/>
                  </a:moveTo>
                  <a:cubicBezTo>
                    <a:pt x="19656" y="0"/>
                    <a:pt x="21229" y="985"/>
                    <a:pt x="21229" y="2114"/>
                  </a:cubicBezTo>
                  <a:cubicBezTo>
                    <a:pt x="21229" y="3523"/>
                    <a:pt x="18497" y="4826"/>
                    <a:pt x="14939" y="4826"/>
                  </a:cubicBezTo>
                  <a:cubicBezTo>
                    <a:pt x="11960" y="4826"/>
                    <a:pt x="10222" y="4017"/>
                    <a:pt x="10305" y="2677"/>
                  </a:cubicBezTo>
                  <a:cubicBezTo>
                    <a:pt x="10305" y="1551"/>
                    <a:pt x="12373" y="0"/>
                    <a:pt x="16510" y="0"/>
                  </a:cubicBezTo>
                  <a:close/>
                </a:path>
              </a:pathLst>
            </a:custGeom>
            <a:solidFill>
              <a:srgbClr val="FFFFFF"/>
            </a:solidFill>
            <a:ln w="12700">
              <a:miter lim="400000"/>
            </a:ln>
          </p:spPr>
          <p:txBody>
            <a:bodyPr lIns="43656" tIns="43656" rIns="43656" bIns="43656" anchor="ctr"/>
            <a:lstStyle/>
            <a:p>
              <a:pPr lvl="0">
                <a:defRPr sz="3200">
                  <a:latin typeface="+mn-lt"/>
                  <a:ea typeface="+mn-ea"/>
                  <a:cs typeface="+mn-cs"/>
                  <a:sym typeface="Helvetica Light"/>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Effect transition="in" filter="fade">
                                      <p:cBhvr>
                                        <p:cTn id="25" dur="500"/>
                                        <p:tgtEl>
                                          <p:spTgt spid="21">
                                            <p:txEl>
                                              <p:pRg st="0" end="0"/>
                                            </p:txEl>
                                          </p:spTgt>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animEffect transition="in" filter="dissolve">
                                      <p:cBhvr>
                                        <p:cTn id="29"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build="p">
        <p:tmplLst>
          <p:tmpl lvl="1">
            <p:tnLst>
              <p:par>
                <p:cTn presetID="9"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dissolve">
                      <p:cBhvr>
                        <p:cTn dur="500"/>
                        <p:tgtEl>
                          <p:spTgt spid="18"/>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8" name="Shape 121"/>
          <p:cNvSpPr/>
          <p:nvPr userDrawn="1"/>
        </p:nvSpPr>
        <p:spPr>
          <a:xfrm>
            <a:off x="6103176" y="2971386"/>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2" name="Shape 116"/>
          <p:cNvSpPr/>
          <p:nvPr userDrawn="1"/>
        </p:nvSpPr>
        <p:spPr>
          <a:xfrm>
            <a:off x="4100005" y="4200706"/>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3" name="Shape 117"/>
          <p:cNvSpPr/>
          <p:nvPr userDrawn="1"/>
        </p:nvSpPr>
        <p:spPr>
          <a:xfrm>
            <a:off x="8093529" y="4200706"/>
            <a:ext cx="0" cy="366640"/>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4" name="Shape 118"/>
          <p:cNvSpPr/>
          <p:nvPr userDrawn="1"/>
        </p:nvSpPr>
        <p:spPr>
          <a:xfrm flipV="1">
            <a:off x="4097789" y="3130824"/>
            <a:ext cx="2005387" cy="0"/>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5" name="Shape 119"/>
          <p:cNvSpPr/>
          <p:nvPr userDrawn="1"/>
        </p:nvSpPr>
        <p:spPr>
          <a:xfrm>
            <a:off x="4100005" y="3125036"/>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7" name="Shape 120"/>
          <p:cNvSpPr/>
          <p:nvPr userDrawn="1"/>
        </p:nvSpPr>
        <p:spPr>
          <a:xfrm>
            <a:off x="6104813" y="3130824"/>
            <a:ext cx="1986005" cy="0"/>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19" name="Shape 121"/>
          <p:cNvSpPr/>
          <p:nvPr userDrawn="1"/>
        </p:nvSpPr>
        <p:spPr>
          <a:xfrm>
            <a:off x="8093529" y="3125036"/>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20" name="Shape 122"/>
          <p:cNvSpPr/>
          <p:nvPr userDrawn="1"/>
        </p:nvSpPr>
        <p:spPr>
          <a:xfrm flipV="1">
            <a:off x="2494910" y="4358740"/>
            <a:ext cx="1603494" cy="0"/>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22" name="Shape 123"/>
          <p:cNvSpPr/>
          <p:nvPr userDrawn="1"/>
        </p:nvSpPr>
        <p:spPr>
          <a:xfrm>
            <a:off x="2489562" y="4352952"/>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24" name="Shape 124"/>
          <p:cNvSpPr/>
          <p:nvPr userDrawn="1"/>
        </p:nvSpPr>
        <p:spPr>
          <a:xfrm>
            <a:off x="4100040" y="4358740"/>
            <a:ext cx="1603494" cy="0"/>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25" name="Shape 125"/>
          <p:cNvSpPr/>
          <p:nvPr userDrawn="1"/>
        </p:nvSpPr>
        <p:spPr>
          <a:xfrm>
            <a:off x="5708033" y="4352952"/>
            <a:ext cx="0" cy="156338"/>
          </a:xfrm>
          <a:prstGeom prst="line">
            <a:avLst/>
          </a:prstGeom>
          <a:ln w="19050">
            <a:solidFill>
              <a:srgbClr val="DCDEE0"/>
            </a:solidFill>
            <a:miter lim="400000"/>
          </a:ln>
        </p:spPr>
        <p:txBody>
          <a:bodyPr lIns="50800" tIns="50800" rIns="50800" bIns="50800" anchor="ctr"/>
          <a:lstStyle/>
          <a:p>
            <a:pPr lvl="0" defTabSz="457200">
              <a:spcBef>
                <a:spcPts val="0"/>
              </a:spcBef>
              <a:defRPr sz="1200">
                <a:solidFill>
                  <a:srgbClr val="000000"/>
                </a:solidFill>
                <a:latin typeface="Helvetica"/>
                <a:ea typeface="Helvetica"/>
                <a:cs typeface="Helvetica"/>
                <a:sym typeface="Helvetica"/>
              </a:defRPr>
            </a:pPr>
            <a:endParaRPr/>
          </a:p>
        </p:txBody>
      </p:sp>
      <p:sp>
        <p:nvSpPr>
          <p:cNvPr id="50" name="Shape 108"/>
          <p:cNvSpPr/>
          <p:nvPr userDrawn="1"/>
        </p:nvSpPr>
        <p:spPr>
          <a:xfrm>
            <a:off x="3643462" y="3285132"/>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49" name="Shape 108"/>
          <p:cNvSpPr/>
          <p:nvPr userDrawn="1"/>
        </p:nvSpPr>
        <p:spPr>
          <a:xfrm>
            <a:off x="2031102" y="4520226"/>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48" name="Shape 108"/>
          <p:cNvSpPr/>
          <p:nvPr userDrawn="1"/>
        </p:nvSpPr>
        <p:spPr>
          <a:xfrm>
            <a:off x="5247361" y="4522608"/>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47" name="Shape 108"/>
          <p:cNvSpPr/>
          <p:nvPr userDrawn="1"/>
        </p:nvSpPr>
        <p:spPr>
          <a:xfrm>
            <a:off x="7634095" y="4522608"/>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46" name="Shape 108"/>
          <p:cNvSpPr/>
          <p:nvPr userDrawn="1"/>
        </p:nvSpPr>
        <p:spPr>
          <a:xfrm>
            <a:off x="7631713" y="3286670"/>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45" name="Shape 108"/>
          <p:cNvSpPr/>
          <p:nvPr userDrawn="1"/>
        </p:nvSpPr>
        <p:spPr>
          <a:xfrm>
            <a:off x="5645512" y="2059855"/>
            <a:ext cx="917211" cy="917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18" name="Text Placeholder 17"/>
          <p:cNvSpPr>
            <a:spLocks noGrp="1"/>
          </p:cNvSpPr>
          <p:nvPr>
            <p:ph type="body" sz="quarter" idx="14" hasCustomPrompt="1"/>
          </p:nvPr>
        </p:nvSpPr>
        <p:spPr>
          <a:xfrm>
            <a:off x="6649511" y="2248048"/>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27" name="Picture Placeholder 6"/>
          <p:cNvSpPr>
            <a:spLocks noGrp="1"/>
          </p:cNvSpPr>
          <p:nvPr>
            <p:ph type="pic" sz="quarter" idx="20" hasCustomPrompt="1"/>
          </p:nvPr>
        </p:nvSpPr>
        <p:spPr>
          <a:xfrm>
            <a:off x="5691696" y="2102218"/>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29" name="Picture Placeholder 6"/>
          <p:cNvSpPr>
            <a:spLocks noGrp="1"/>
          </p:cNvSpPr>
          <p:nvPr>
            <p:ph type="pic" sz="quarter" idx="21" hasCustomPrompt="1"/>
          </p:nvPr>
        </p:nvSpPr>
        <p:spPr>
          <a:xfrm>
            <a:off x="3686309" y="3329957"/>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30" name="Picture Placeholder 6"/>
          <p:cNvSpPr>
            <a:spLocks noGrp="1"/>
          </p:cNvSpPr>
          <p:nvPr>
            <p:ph type="pic" sz="quarter" idx="22" hasCustomPrompt="1"/>
          </p:nvPr>
        </p:nvSpPr>
        <p:spPr>
          <a:xfrm>
            <a:off x="7679338" y="3329957"/>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31" name="Picture Placeholder 6"/>
          <p:cNvSpPr>
            <a:spLocks noGrp="1"/>
          </p:cNvSpPr>
          <p:nvPr>
            <p:ph type="pic" sz="quarter" idx="23" hasCustomPrompt="1"/>
          </p:nvPr>
        </p:nvSpPr>
        <p:spPr>
          <a:xfrm>
            <a:off x="7679338" y="4567346"/>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32" name="Picture Placeholder 6"/>
          <p:cNvSpPr>
            <a:spLocks noGrp="1"/>
          </p:cNvSpPr>
          <p:nvPr>
            <p:ph type="pic" sz="quarter" idx="24" hasCustomPrompt="1"/>
          </p:nvPr>
        </p:nvSpPr>
        <p:spPr>
          <a:xfrm>
            <a:off x="5292633" y="4567346"/>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33" name="Picture Placeholder 6"/>
          <p:cNvSpPr>
            <a:spLocks noGrp="1"/>
          </p:cNvSpPr>
          <p:nvPr>
            <p:ph type="pic" sz="quarter" idx="25" hasCustomPrompt="1"/>
          </p:nvPr>
        </p:nvSpPr>
        <p:spPr>
          <a:xfrm>
            <a:off x="2075371" y="4567346"/>
            <a:ext cx="822960" cy="822960"/>
          </a:xfrm>
          <a:prstGeom prst="ellipse">
            <a:avLst/>
          </a:prstGeom>
          <a:noFill/>
          <a:ln w="38100">
            <a:noFill/>
          </a:ln>
        </p:spPr>
        <p:txBody>
          <a:bodyPr>
            <a:noAutofit/>
          </a:bodyPr>
          <a:lstStyle>
            <a:lvl1pPr>
              <a:defRPr sz="1200"/>
            </a:lvl1pPr>
          </a:lstStyle>
          <a:p>
            <a:r>
              <a:rPr lang="en-US" dirty="0" smtClean="0"/>
              <a:t>click</a:t>
            </a:r>
            <a:endParaRPr lang="en-GB" dirty="0"/>
          </a:p>
        </p:txBody>
      </p:sp>
      <p:sp>
        <p:nvSpPr>
          <p:cNvPr id="34" name="Text Placeholder 17"/>
          <p:cNvSpPr>
            <a:spLocks noGrp="1"/>
          </p:cNvSpPr>
          <p:nvPr>
            <p:ph type="body" sz="quarter" idx="26" hasCustomPrompt="1"/>
          </p:nvPr>
        </p:nvSpPr>
        <p:spPr>
          <a:xfrm>
            <a:off x="6649511" y="2464188"/>
            <a:ext cx="1640414"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
        <p:nvSpPr>
          <p:cNvPr id="35" name="Text Placeholder 17"/>
          <p:cNvSpPr>
            <a:spLocks noGrp="1"/>
          </p:cNvSpPr>
          <p:nvPr>
            <p:ph type="body" sz="quarter" idx="27" hasCustomPrompt="1"/>
          </p:nvPr>
        </p:nvSpPr>
        <p:spPr>
          <a:xfrm>
            <a:off x="4731811" y="3561154"/>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36" name="Text Placeholder 17"/>
          <p:cNvSpPr>
            <a:spLocks noGrp="1"/>
          </p:cNvSpPr>
          <p:nvPr>
            <p:ph type="body" sz="quarter" idx="28" hasCustomPrompt="1"/>
          </p:nvPr>
        </p:nvSpPr>
        <p:spPr>
          <a:xfrm>
            <a:off x="4731811" y="3777294"/>
            <a:ext cx="1640414"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
        <p:nvSpPr>
          <p:cNvPr id="37" name="Text Placeholder 17"/>
          <p:cNvSpPr>
            <a:spLocks noGrp="1"/>
          </p:cNvSpPr>
          <p:nvPr>
            <p:ph type="body" sz="quarter" idx="29" hasCustomPrompt="1"/>
          </p:nvPr>
        </p:nvSpPr>
        <p:spPr>
          <a:xfrm>
            <a:off x="8722087" y="3561154"/>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38" name="Text Placeholder 17"/>
          <p:cNvSpPr>
            <a:spLocks noGrp="1"/>
          </p:cNvSpPr>
          <p:nvPr>
            <p:ph type="body" sz="quarter" idx="30" hasCustomPrompt="1"/>
          </p:nvPr>
        </p:nvSpPr>
        <p:spPr>
          <a:xfrm>
            <a:off x="8722087" y="3777294"/>
            <a:ext cx="1640414"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
        <p:nvSpPr>
          <p:cNvPr id="39" name="Text Placeholder 17"/>
          <p:cNvSpPr>
            <a:spLocks noGrp="1"/>
          </p:cNvSpPr>
          <p:nvPr>
            <p:ph type="body" sz="quarter" idx="31" hasCustomPrompt="1"/>
          </p:nvPr>
        </p:nvSpPr>
        <p:spPr>
          <a:xfrm>
            <a:off x="8722087" y="4749510"/>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40" name="Text Placeholder 17"/>
          <p:cNvSpPr>
            <a:spLocks noGrp="1"/>
          </p:cNvSpPr>
          <p:nvPr>
            <p:ph type="body" sz="quarter" idx="32" hasCustomPrompt="1"/>
          </p:nvPr>
        </p:nvSpPr>
        <p:spPr>
          <a:xfrm>
            <a:off x="8722087" y="4965650"/>
            <a:ext cx="1640414"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
        <p:nvSpPr>
          <p:cNvPr id="41" name="Text Placeholder 17"/>
          <p:cNvSpPr>
            <a:spLocks noGrp="1"/>
          </p:cNvSpPr>
          <p:nvPr>
            <p:ph type="body" sz="quarter" idx="33" hasCustomPrompt="1"/>
          </p:nvPr>
        </p:nvSpPr>
        <p:spPr>
          <a:xfrm>
            <a:off x="6335382" y="4749510"/>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42" name="Text Placeholder 17"/>
          <p:cNvSpPr>
            <a:spLocks noGrp="1"/>
          </p:cNvSpPr>
          <p:nvPr>
            <p:ph type="body" sz="quarter" idx="34" hasCustomPrompt="1"/>
          </p:nvPr>
        </p:nvSpPr>
        <p:spPr>
          <a:xfrm>
            <a:off x="6335382" y="4965650"/>
            <a:ext cx="1343956"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
        <p:nvSpPr>
          <p:cNvPr id="43" name="Text Placeholder 17"/>
          <p:cNvSpPr>
            <a:spLocks noGrp="1"/>
          </p:cNvSpPr>
          <p:nvPr>
            <p:ph type="body" sz="quarter" idx="35" hasCustomPrompt="1"/>
          </p:nvPr>
        </p:nvSpPr>
        <p:spPr>
          <a:xfrm>
            <a:off x="3091397" y="4749510"/>
            <a:ext cx="792689" cy="268057"/>
          </a:xfrm>
          <a:prstGeom prst="rect">
            <a:avLst/>
          </a:prstGeom>
        </p:spPr>
        <p:txBody>
          <a:bodyPr lIns="0" tIns="0" rIns="0" bIns="0" anchor="b">
            <a:normAutofit/>
          </a:bodyPr>
          <a:lstStyle>
            <a:lvl1pPr marL="0" indent="0">
              <a:lnSpc>
                <a:spcPts val="1700"/>
              </a:lnSpc>
              <a:buNone/>
              <a:defRPr sz="1050">
                <a:solidFill>
                  <a:schemeClr val="accent6"/>
                </a:solidFill>
              </a:defRPr>
            </a:lvl1pPr>
          </a:lstStyle>
          <a:p>
            <a:pPr lvl="0"/>
            <a:r>
              <a:rPr lang="en-US" dirty="0" smtClean="0"/>
              <a:t>Mr. Alexa</a:t>
            </a:r>
          </a:p>
        </p:txBody>
      </p:sp>
      <p:sp>
        <p:nvSpPr>
          <p:cNvPr id="44" name="Text Placeholder 17"/>
          <p:cNvSpPr>
            <a:spLocks noGrp="1"/>
          </p:cNvSpPr>
          <p:nvPr>
            <p:ph type="body" sz="quarter" idx="36" hasCustomPrompt="1"/>
          </p:nvPr>
        </p:nvSpPr>
        <p:spPr>
          <a:xfrm>
            <a:off x="3091397" y="4965650"/>
            <a:ext cx="1640414" cy="268057"/>
          </a:xfrm>
          <a:prstGeom prst="rect">
            <a:avLst/>
          </a:prstGeom>
        </p:spPr>
        <p:txBody>
          <a:bodyPr lIns="0" tIns="0" rIns="0" bIns="0">
            <a:normAutofit/>
          </a:bodyPr>
          <a:lstStyle>
            <a:lvl1pPr marL="0" indent="0">
              <a:lnSpc>
                <a:spcPts val="1700"/>
              </a:lnSpc>
              <a:buNone/>
              <a:defRPr sz="800">
                <a:solidFill>
                  <a:schemeClr val="accent6"/>
                </a:solidFill>
              </a:defRPr>
            </a:lvl1pPr>
          </a:lstStyle>
          <a:p>
            <a:pPr lvl="0"/>
            <a:r>
              <a:rPr lang="en-US" dirty="0" smtClean="0"/>
              <a:t>General Manager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dissolve">
                                      <p:cBhvr>
                                        <p:cTn id="25" dur="500"/>
                                        <p:tgtEl>
                                          <p:spTgt spid="18">
                                            <p:txEl>
                                              <p:pRg st="0" end="0"/>
                                            </p:txEl>
                                          </p:spTgt>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34">
                                            <p:txEl>
                                              <p:pRg st="0" end="0"/>
                                            </p:txEl>
                                          </p:spTgt>
                                        </p:tgtEl>
                                        <p:attrNameLst>
                                          <p:attrName>style.visibility</p:attrName>
                                        </p:attrNameLst>
                                      </p:cBhvr>
                                      <p:to>
                                        <p:strVal val="visible"/>
                                      </p:to>
                                    </p:set>
                                    <p:animEffect transition="in" filter="dissolve">
                                      <p:cBhvr>
                                        <p:cTn id="29" dur="500"/>
                                        <p:tgtEl>
                                          <p:spTgt spid="34">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up)">
                                      <p:cBhvr>
                                        <p:cTn id="33" dur="500"/>
                                        <p:tgtEl>
                                          <p:spTgt spid="28"/>
                                        </p:tgtEl>
                                      </p:cBhvr>
                                    </p:animEffect>
                                  </p:childTnLst>
                                </p:cTn>
                              </p:par>
                            </p:childTnLst>
                          </p:cTn>
                        </p:par>
                        <p:par>
                          <p:cTn id="34" fill="hold">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35">
                                            <p:txEl>
                                              <p:pRg st="0" end="0"/>
                                            </p:txEl>
                                          </p:spTgt>
                                        </p:tgtEl>
                                        <p:attrNameLst>
                                          <p:attrName>style.visibility</p:attrName>
                                        </p:attrNameLst>
                                      </p:cBhvr>
                                      <p:to>
                                        <p:strVal val="visible"/>
                                      </p:to>
                                    </p:set>
                                    <p:animEffect transition="in" filter="dissolve">
                                      <p:cBhvr>
                                        <p:cTn id="55" dur="500"/>
                                        <p:tgtEl>
                                          <p:spTgt spid="35">
                                            <p:txEl>
                                              <p:pRg st="0" end="0"/>
                                            </p:txEl>
                                          </p:spTgt>
                                        </p:tgtEl>
                                      </p:cBhvr>
                                    </p:animEffect>
                                  </p:childTnLst>
                                </p:cTn>
                              </p:par>
                            </p:childTnLst>
                          </p:cTn>
                        </p:par>
                        <p:par>
                          <p:cTn id="56" fill="hold">
                            <p:stCondLst>
                              <p:cond delay="6000"/>
                            </p:stCondLst>
                            <p:childTnLst>
                              <p:par>
                                <p:cTn id="57" presetID="9" presetClass="entr" presetSubtype="0" fill="hold" grpId="0" nodeType="afterEffect">
                                  <p:stCondLst>
                                    <p:cond delay="0"/>
                                  </p:stCondLst>
                                  <p:childTnLst>
                                    <p:set>
                                      <p:cBhvr>
                                        <p:cTn id="58" dur="1" fill="hold">
                                          <p:stCondLst>
                                            <p:cond delay="0"/>
                                          </p:stCondLst>
                                        </p:cTn>
                                        <p:tgtEl>
                                          <p:spTgt spid="36">
                                            <p:txEl>
                                              <p:pRg st="0" end="0"/>
                                            </p:txEl>
                                          </p:spTgt>
                                        </p:tgtEl>
                                        <p:attrNameLst>
                                          <p:attrName>style.visibility</p:attrName>
                                        </p:attrNameLst>
                                      </p:cBhvr>
                                      <p:to>
                                        <p:strVal val="visible"/>
                                      </p:to>
                                    </p:set>
                                    <p:animEffect transition="in" filter="dissolve">
                                      <p:cBhvr>
                                        <p:cTn id="59" dur="500"/>
                                        <p:tgtEl>
                                          <p:spTgt spid="36">
                                            <p:txEl>
                                              <p:pRg st="0" end="0"/>
                                            </p:txEl>
                                          </p:spTgt>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7000"/>
                            </p:stCondLst>
                            <p:childTnLst>
                              <p:par>
                                <p:cTn id="65" presetID="22" presetClass="entr" presetSubtype="1"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up)">
                                      <p:cBhvr>
                                        <p:cTn id="67" dur="500"/>
                                        <p:tgtEl>
                                          <p:spTgt spid="19"/>
                                        </p:tgtEl>
                                      </p:cBhvr>
                                    </p:animEffect>
                                  </p:childTnLst>
                                </p:cTn>
                              </p:par>
                            </p:childTnLst>
                          </p:cTn>
                        </p:par>
                        <p:par>
                          <p:cTn id="68" fill="hold">
                            <p:stCondLst>
                              <p:cond delay="7500"/>
                            </p:stCondLst>
                            <p:childTnLst>
                              <p:par>
                                <p:cTn id="69" presetID="53" presetClass="entr" presetSubtype="16"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fltVal val="0"/>
                                          </p:val>
                                        </p:tav>
                                        <p:tav tm="100000">
                                          <p:val>
                                            <p:strVal val="#ppt_h"/>
                                          </p:val>
                                        </p:tav>
                                      </p:tavLst>
                                    </p:anim>
                                    <p:animEffect transition="in" filter="fade">
                                      <p:cBhvr>
                                        <p:cTn id="73" dur="500"/>
                                        <p:tgtEl>
                                          <p:spTgt spid="30"/>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childTnLst>
                          </p:cTn>
                        </p:par>
                        <p:par>
                          <p:cTn id="78" fill="hold">
                            <p:stCondLst>
                              <p:cond delay="8500"/>
                            </p:stCondLst>
                            <p:childTnLst>
                              <p:par>
                                <p:cTn id="79" presetID="9" presetClass="entr" presetSubtype="0" fill="hold" grpId="0" nodeType="afterEffect">
                                  <p:stCondLst>
                                    <p:cond delay="0"/>
                                  </p:stCondLst>
                                  <p:childTnLst>
                                    <p:set>
                                      <p:cBhvr>
                                        <p:cTn id="80" dur="1" fill="hold">
                                          <p:stCondLst>
                                            <p:cond delay="0"/>
                                          </p:stCondLst>
                                        </p:cTn>
                                        <p:tgtEl>
                                          <p:spTgt spid="37">
                                            <p:txEl>
                                              <p:pRg st="0" end="0"/>
                                            </p:txEl>
                                          </p:spTgt>
                                        </p:tgtEl>
                                        <p:attrNameLst>
                                          <p:attrName>style.visibility</p:attrName>
                                        </p:attrNameLst>
                                      </p:cBhvr>
                                      <p:to>
                                        <p:strVal val="visible"/>
                                      </p:to>
                                    </p:set>
                                    <p:animEffect transition="in" filter="dissolve">
                                      <p:cBhvr>
                                        <p:cTn id="81" dur="500"/>
                                        <p:tgtEl>
                                          <p:spTgt spid="37">
                                            <p:txEl>
                                              <p:pRg st="0" end="0"/>
                                            </p:txEl>
                                          </p:spTgt>
                                        </p:tgtEl>
                                      </p:cBhvr>
                                    </p:animEffect>
                                  </p:childTnLst>
                                </p:cTn>
                              </p:par>
                            </p:childTnLst>
                          </p:cTn>
                        </p:par>
                        <p:par>
                          <p:cTn id="82" fill="hold">
                            <p:stCondLst>
                              <p:cond delay="9000"/>
                            </p:stCondLst>
                            <p:childTnLst>
                              <p:par>
                                <p:cTn id="83" presetID="9" presetClass="entr" presetSubtype="0" fill="hold" grpId="0" nodeType="afterEffect">
                                  <p:stCondLst>
                                    <p:cond delay="0"/>
                                  </p:stCondLst>
                                  <p:childTnLst>
                                    <p:set>
                                      <p:cBhvr>
                                        <p:cTn id="84" dur="1" fill="hold">
                                          <p:stCondLst>
                                            <p:cond delay="0"/>
                                          </p:stCondLst>
                                        </p:cTn>
                                        <p:tgtEl>
                                          <p:spTgt spid="38">
                                            <p:txEl>
                                              <p:pRg st="0" end="0"/>
                                            </p:txEl>
                                          </p:spTgt>
                                        </p:tgtEl>
                                        <p:attrNameLst>
                                          <p:attrName>style.visibility</p:attrName>
                                        </p:attrNameLst>
                                      </p:cBhvr>
                                      <p:to>
                                        <p:strVal val="visible"/>
                                      </p:to>
                                    </p:set>
                                    <p:animEffect transition="in" filter="dissolve">
                                      <p:cBhvr>
                                        <p:cTn id="85" dur="500"/>
                                        <p:tgtEl>
                                          <p:spTgt spid="38">
                                            <p:txEl>
                                              <p:pRg st="0" end="0"/>
                                            </p:txEl>
                                          </p:spTgt>
                                        </p:tgtEl>
                                      </p:cBhvr>
                                    </p:animEffect>
                                  </p:childTnLst>
                                </p:cTn>
                              </p:par>
                            </p:childTnLst>
                          </p:cTn>
                        </p:par>
                        <p:par>
                          <p:cTn id="86" fill="hold">
                            <p:stCondLst>
                              <p:cond delay="9500"/>
                            </p:stCondLst>
                            <p:childTnLst>
                              <p:par>
                                <p:cTn id="87" presetID="22" presetClass="entr" presetSubtype="1"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up)">
                                      <p:cBhvr>
                                        <p:cTn id="89" dur="500"/>
                                        <p:tgtEl>
                                          <p:spTgt spid="12"/>
                                        </p:tgtEl>
                                      </p:cBhvr>
                                    </p:animEffect>
                                  </p:childTnLst>
                                </p:cTn>
                              </p:par>
                            </p:childTnLst>
                          </p:cTn>
                        </p:par>
                        <p:par>
                          <p:cTn id="90" fill="hold">
                            <p:stCondLst>
                              <p:cond delay="10000"/>
                            </p:stCondLst>
                            <p:childTnLst>
                              <p:par>
                                <p:cTn id="91" presetID="22" presetClass="entr" presetSubtype="2"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500"/>
                                        <p:tgtEl>
                                          <p:spTgt spid="20"/>
                                        </p:tgtEl>
                                      </p:cBhvr>
                                    </p:animEffect>
                                  </p:childTnLst>
                                </p:cTn>
                              </p:par>
                            </p:childTnLst>
                          </p:cTn>
                        </p:par>
                        <p:par>
                          <p:cTn id="94" fill="hold">
                            <p:stCondLst>
                              <p:cond delay="10500"/>
                            </p:stCondLst>
                            <p:childTnLst>
                              <p:par>
                                <p:cTn id="95" presetID="22" presetClass="entr" presetSubtype="1"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up)">
                                      <p:cBhvr>
                                        <p:cTn id="97" dur="500"/>
                                        <p:tgtEl>
                                          <p:spTgt spid="22"/>
                                        </p:tgtEl>
                                      </p:cBhvr>
                                    </p:animEffect>
                                  </p:childTnLst>
                                </p:cTn>
                              </p:par>
                            </p:childTnLst>
                          </p:cTn>
                        </p:par>
                        <p:par>
                          <p:cTn id="98" fill="hold">
                            <p:stCondLst>
                              <p:cond delay="11000"/>
                            </p:stCondLst>
                            <p:childTnLst>
                              <p:par>
                                <p:cTn id="99" presetID="53" presetClass="entr" presetSubtype="16"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p:cTn id="101" dur="500" fill="hold"/>
                                        <p:tgtEl>
                                          <p:spTgt spid="33"/>
                                        </p:tgtEl>
                                        <p:attrNameLst>
                                          <p:attrName>ppt_w</p:attrName>
                                        </p:attrNameLst>
                                      </p:cBhvr>
                                      <p:tavLst>
                                        <p:tav tm="0">
                                          <p:val>
                                            <p:fltVal val="0"/>
                                          </p:val>
                                        </p:tav>
                                        <p:tav tm="100000">
                                          <p:val>
                                            <p:strVal val="#ppt_w"/>
                                          </p:val>
                                        </p:tav>
                                      </p:tavLst>
                                    </p:anim>
                                    <p:anim calcmode="lin" valueType="num">
                                      <p:cBhvr>
                                        <p:cTn id="102" dur="500" fill="hold"/>
                                        <p:tgtEl>
                                          <p:spTgt spid="33"/>
                                        </p:tgtEl>
                                        <p:attrNameLst>
                                          <p:attrName>ppt_h</p:attrName>
                                        </p:attrNameLst>
                                      </p:cBhvr>
                                      <p:tavLst>
                                        <p:tav tm="0">
                                          <p:val>
                                            <p:fltVal val="0"/>
                                          </p:val>
                                        </p:tav>
                                        <p:tav tm="100000">
                                          <p:val>
                                            <p:strVal val="#ppt_h"/>
                                          </p:val>
                                        </p:tav>
                                      </p:tavLst>
                                    </p:anim>
                                    <p:animEffect transition="in" filter="fade">
                                      <p:cBhvr>
                                        <p:cTn id="103" dur="500"/>
                                        <p:tgtEl>
                                          <p:spTgt spid="33"/>
                                        </p:tgtEl>
                                      </p:cBhvr>
                                    </p:animEffect>
                                  </p:childTnLst>
                                </p:cTn>
                              </p:par>
                            </p:childTnLst>
                          </p:cTn>
                        </p:par>
                        <p:par>
                          <p:cTn id="104" fill="hold">
                            <p:stCondLst>
                              <p:cond delay="11500"/>
                            </p:stCondLst>
                            <p:childTnLst>
                              <p:par>
                                <p:cTn id="105" presetID="10" presetClass="entr" presetSubtype="0" fill="hold" grpId="0"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fade">
                                      <p:cBhvr>
                                        <p:cTn id="107" dur="500"/>
                                        <p:tgtEl>
                                          <p:spTgt spid="49"/>
                                        </p:tgtEl>
                                      </p:cBhvr>
                                    </p:animEffect>
                                  </p:childTnLst>
                                </p:cTn>
                              </p:par>
                            </p:childTnLst>
                          </p:cTn>
                        </p:par>
                        <p:par>
                          <p:cTn id="108" fill="hold">
                            <p:stCondLst>
                              <p:cond delay="12000"/>
                            </p:stCondLst>
                            <p:childTnLst>
                              <p:par>
                                <p:cTn id="109" presetID="9" presetClass="entr" presetSubtype="0" fill="hold" grpId="0" nodeType="afterEffect">
                                  <p:stCondLst>
                                    <p:cond delay="0"/>
                                  </p:stCondLst>
                                  <p:childTnLst>
                                    <p:set>
                                      <p:cBhvr>
                                        <p:cTn id="110" dur="1" fill="hold">
                                          <p:stCondLst>
                                            <p:cond delay="0"/>
                                          </p:stCondLst>
                                        </p:cTn>
                                        <p:tgtEl>
                                          <p:spTgt spid="43">
                                            <p:txEl>
                                              <p:pRg st="0" end="0"/>
                                            </p:txEl>
                                          </p:spTgt>
                                        </p:tgtEl>
                                        <p:attrNameLst>
                                          <p:attrName>style.visibility</p:attrName>
                                        </p:attrNameLst>
                                      </p:cBhvr>
                                      <p:to>
                                        <p:strVal val="visible"/>
                                      </p:to>
                                    </p:set>
                                    <p:animEffect transition="in" filter="dissolve">
                                      <p:cBhvr>
                                        <p:cTn id="111" dur="500"/>
                                        <p:tgtEl>
                                          <p:spTgt spid="43">
                                            <p:txEl>
                                              <p:pRg st="0" end="0"/>
                                            </p:txEl>
                                          </p:spTgt>
                                        </p:tgtEl>
                                      </p:cBhvr>
                                    </p:animEffect>
                                  </p:childTnLst>
                                </p:cTn>
                              </p:par>
                            </p:childTnLst>
                          </p:cTn>
                        </p:par>
                        <p:par>
                          <p:cTn id="112" fill="hold">
                            <p:stCondLst>
                              <p:cond delay="12500"/>
                            </p:stCondLst>
                            <p:childTnLst>
                              <p:par>
                                <p:cTn id="113" presetID="9" presetClass="entr" presetSubtype="0" fill="hold" grpId="0" nodeType="afterEffect">
                                  <p:stCondLst>
                                    <p:cond delay="0"/>
                                  </p:stCondLst>
                                  <p:childTnLst>
                                    <p:set>
                                      <p:cBhvr>
                                        <p:cTn id="114" dur="1" fill="hold">
                                          <p:stCondLst>
                                            <p:cond delay="0"/>
                                          </p:stCondLst>
                                        </p:cTn>
                                        <p:tgtEl>
                                          <p:spTgt spid="44">
                                            <p:txEl>
                                              <p:pRg st="0" end="0"/>
                                            </p:txEl>
                                          </p:spTgt>
                                        </p:tgtEl>
                                        <p:attrNameLst>
                                          <p:attrName>style.visibility</p:attrName>
                                        </p:attrNameLst>
                                      </p:cBhvr>
                                      <p:to>
                                        <p:strVal val="visible"/>
                                      </p:to>
                                    </p:set>
                                    <p:animEffect transition="in" filter="dissolve">
                                      <p:cBhvr>
                                        <p:cTn id="115" dur="500"/>
                                        <p:tgtEl>
                                          <p:spTgt spid="44">
                                            <p:txEl>
                                              <p:pRg st="0" end="0"/>
                                            </p:txEl>
                                          </p:spTgt>
                                        </p:tgtEl>
                                      </p:cBhvr>
                                    </p:animEffect>
                                  </p:childTnLst>
                                </p:cTn>
                              </p:par>
                            </p:childTnLst>
                          </p:cTn>
                        </p:par>
                        <p:par>
                          <p:cTn id="116" fill="hold">
                            <p:stCondLst>
                              <p:cond delay="13000"/>
                            </p:stCondLst>
                            <p:childTnLst>
                              <p:par>
                                <p:cTn id="117" presetID="22" presetClass="entr" presetSubtype="8" fill="hold" grpId="0" nodeType="after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wipe(left)">
                                      <p:cBhvr>
                                        <p:cTn id="119" dur="500"/>
                                        <p:tgtEl>
                                          <p:spTgt spid="24"/>
                                        </p:tgtEl>
                                      </p:cBhvr>
                                    </p:animEffect>
                                  </p:childTnLst>
                                </p:cTn>
                              </p:par>
                            </p:childTnLst>
                          </p:cTn>
                        </p:par>
                        <p:par>
                          <p:cTn id="120" fill="hold">
                            <p:stCondLst>
                              <p:cond delay="13500"/>
                            </p:stCondLst>
                            <p:childTnLst>
                              <p:par>
                                <p:cTn id="121" presetID="22" presetClass="entr" presetSubtype="1" fill="hold" grpId="0" nodeType="after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wipe(up)">
                                      <p:cBhvr>
                                        <p:cTn id="123" dur="500"/>
                                        <p:tgtEl>
                                          <p:spTgt spid="25"/>
                                        </p:tgtEl>
                                      </p:cBhvr>
                                    </p:animEffect>
                                  </p:childTnLst>
                                </p:cTn>
                              </p:par>
                            </p:childTnLst>
                          </p:cTn>
                        </p:par>
                        <p:par>
                          <p:cTn id="124" fill="hold">
                            <p:stCondLst>
                              <p:cond delay="14000"/>
                            </p:stCondLst>
                            <p:childTnLst>
                              <p:par>
                                <p:cTn id="125" presetID="53" presetClass="entr" presetSubtype="16"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p:cTn id="127" dur="500" fill="hold"/>
                                        <p:tgtEl>
                                          <p:spTgt spid="32"/>
                                        </p:tgtEl>
                                        <p:attrNameLst>
                                          <p:attrName>ppt_w</p:attrName>
                                        </p:attrNameLst>
                                      </p:cBhvr>
                                      <p:tavLst>
                                        <p:tav tm="0">
                                          <p:val>
                                            <p:fltVal val="0"/>
                                          </p:val>
                                        </p:tav>
                                        <p:tav tm="100000">
                                          <p:val>
                                            <p:strVal val="#ppt_w"/>
                                          </p:val>
                                        </p:tav>
                                      </p:tavLst>
                                    </p:anim>
                                    <p:anim calcmode="lin" valueType="num">
                                      <p:cBhvr>
                                        <p:cTn id="128" dur="500" fill="hold"/>
                                        <p:tgtEl>
                                          <p:spTgt spid="32"/>
                                        </p:tgtEl>
                                        <p:attrNameLst>
                                          <p:attrName>ppt_h</p:attrName>
                                        </p:attrNameLst>
                                      </p:cBhvr>
                                      <p:tavLst>
                                        <p:tav tm="0">
                                          <p:val>
                                            <p:fltVal val="0"/>
                                          </p:val>
                                        </p:tav>
                                        <p:tav tm="100000">
                                          <p:val>
                                            <p:strVal val="#ppt_h"/>
                                          </p:val>
                                        </p:tav>
                                      </p:tavLst>
                                    </p:anim>
                                    <p:animEffect transition="in" filter="fade">
                                      <p:cBhvr>
                                        <p:cTn id="129" dur="500"/>
                                        <p:tgtEl>
                                          <p:spTgt spid="32"/>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fade">
                                      <p:cBhvr>
                                        <p:cTn id="133" dur="500"/>
                                        <p:tgtEl>
                                          <p:spTgt spid="48"/>
                                        </p:tgtEl>
                                      </p:cBhvr>
                                    </p:animEffect>
                                  </p:childTnLst>
                                </p:cTn>
                              </p:par>
                            </p:childTnLst>
                          </p:cTn>
                        </p:par>
                        <p:par>
                          <p:cTn id="134" fill="hold">
                            <p:stCondLst>
                              <p:cond delay="15000"/>
                            </p:stCondLst>
                            <p:childTnLst>
                              <p:par>
                                <p:cTn id="135" presetID="9" presetClass="entr" presetSubtype="0" fill="hold" grpId="0" nodeType="afterEffect">
                                  <p:stCondLst>
                                    <p:cond delay="0"/>
                                  </p:stCondLst>
                                  <p:childTnLst>
                                    <p:set>
                                      <p:cBhvr>
                                        <p:cTn id="136" dur="1" fill="hold">
                                          <p:stCondLst>
                                            <p:cond delay="0"/>
                                          </p:stCondLst>
                                        </p:cTn>
                                        <p:tgtEl>
                                          <p:spTgt spid="41">
                                            <p:txEl>
                                              <p:pRg st="0" end="0"/>
                                            </p:txEl>
                                          </p:spTgt>
                                        </p:tgtEl>
                                        <p:attrNameLst>
                                          <p:attrName>style.visibility</p:attrName>
                                        </p:attrNameLst>
                                      </p:cBhvr>
                                      <p:to>
                                        <p:strVal val="visible"/>
                                      </p:to>
                                    </p:set>
                                    <p:animEffect transition="in" filter="dissolve">
                                      <p:cBhvr>
                                        <p:cTn id="137" dur="500"/>
                                        <p:tgtEl>
                                          <p:spTgt spid="41">
                                            <p:txEl>
                                              <p:pRg st="0" end="0"/>
                                            </p:txEl>
                                          </p:spTgt>
                                        </p:tgtEl>
                                      </p:cBhvr>
                                    </p:animEffect>
                                  </p:childTnLst>
                                </p:cTn>
                              </p:par>
                            </p:childTnLst>
                          </p:cTn>
                        </p:par>
                        <p:par>
                          <p:cTn id="138" fill="hold">
                            <p:stCondLst>
                              <p:cond delay="15500"/>
                            </p:stCondLst>
                            <p:childTnLst>
                              <p:par>
                                <p:cTn id="139" presetID="9" presetClass="entr" presetSubtype="0" fill="hold" grpId="0" nodeType="afterEffect">
                                  <p:stCondLst>
                                    <p:cond delay="0"/>
                                  </p:stCondLst>
                                  <p:childTnLst>
                                    <p:set>
                                      <p:cBhvr>
                                        <p:cTn id="140" dur="1" fill="hold">
                                          <p:stCondLst>
                                            <p:cond delay="0"/>
                                          </p:stCondLst>
                                        </p:cTn>
                                        <p:tgtEl>
                                          <p:spTgt spid="42">
                                            <p:txEl>
                                              <p:pRg st="0" end="0"/>
                                            </p:txEl>
                                          </p:spTgt>
                                        </p:tgtEl>
                                        <p:attrNameLst>
                                          <p:attrName>style.visibility</p:attrName>
                                        </p:attrNameLst>
                                      </p:cBhvr>
                                      <p:to>
                                        <p:strVal val="visible"/>
                                      </p:to>
                                    </p:set>
                                    <p:animEffect transition="in" filter="dissolve">
                                      <p:cBhvr>
                                        <p:cTn id="141" dur="500"/>
                                        <p:tgtEl>
                                          <p:spTgt spid="42">
                                            <p:txEl>
                                              <p:pRg st="0" end="0"/>
                                            </p:txEl>
                                          </p:spTgt>
                                        </p:tgtEl>
                                      </p:cBhvr>
                                    </p:animEffect>
                                  </p:childTnLst>
                                </p:cTn>
                              </p:par>
                            </p:childTnLst>
                          </p:cTn>
                        </p:par>
                        <p:par>
                          <p:cTn id="142" fill="hold">
                            <p:stCondLst>
                              <p:cond delay="16000"/>
                            </p:stCondLst>
                            <p:childTnLst>
                              <p:par>
                                <p:cTn id="143" presetID="22" presetClass="entr" presetSubtype="1" fill="hold" grpId="0" nodeType="afterEffect">
                                  <p:stCondLst>
                                    <p:cond delay="0"/>
                                  </p:stCondLst>
                                  <p:childTnLst>
                                    <p:set>
                                      <p:cBhvr>
                                        <p:cTn id="144" dur="1" fill="hold">
                                          <p:stCondLst>
                                            <p:cond delay="0"/>
                                          </p:stCondLst>
                                        </p:cTn>
                                        <p:tgtEl>
                                          <p:spTgt spid="13"/>
                                        </p:tgtEl>
                                        <p:attrNameLst>
                                          <p:attrName>style.visibility</p:attrName>
                                        </p:attrNameLst>
                                      </p:cBhvr>
                                      <p:to>
                                        <p:strVal val="visible"/>
                                      </p:to>
                                    </p:set>
                                    <p:animEffect transition="in" filter="wipe(up)">
                                      <p:cBhvr>
                                        <p:cTn id="145" dur="500"/>
                                        <p:tgtEl>
                                          <p:spTgt spid="13"/>
                                        </p:tgtEl>
                                      </p:cBhvr>
                                    </p:animEffect>
                                  </p:childTnLst>
                                </p:cTn>
                              </p:par>
                            </p:childTnLst>
                          </p:cTn>
                        </p:par>
                        <p:par>
                          <p:cTn id="146" fill="hold">
                            <p:stCondLst>
                              <p:cond delay="16500"/>
                            </p:stCondLst>
                            <p:childTnLst>
                              <p:par>
                                <p:cTn id="147" presetID="53" presetClass="entr" presetSubtype="16" fill="hold" grpId="0" nodeType="afterEffect">
                                  <p:stCondLst>
                                    <p:cond delay="0"/>
                                  </p:stCondLst>
                                  <p:childTnLst>
                                    <p:set>
                                      <p:cBhvr>
                                        <p:cTn id="148" dur="1" fill="hold">
                                          <p:stCondLst>
                                            <p:cond delay="0"/>
                                          </p:stCondLst>
                                        </p:cTn>
                                        <p:tgtEl>
                                          <p:spTgt spid="31"/>
                                        </p:tgtEl>
                                        <p:attrNameLst>
                                          <p:attrName>style.visibility</p:attrName>
                                        </p:attrNameLst>
                                      </p:cBhvr>
                                      <p:to>
                                        <p:strVal val="visible"/>
                                      </p:to>
                                    </p:set>
                                    <p:anim calcmode="lin" valueType="num">
                                      <p:cBhvr>
                                        <p:cTn id="149" dur="500" fill="hold"/>
                                        <p:tgtEl>
                                          <p:spTgt spid="31"/>
                                        </p:tgtEl>
                                        <p:attrNameLst>
                                          <p:attrName>ppt_w</p:attrName>
                                        </p:attrNameLst>
                                      </p:cBhvr>
                                      <p:tavLst>
                                        <p:tav tm="0">
                                          <p:val>
                                            <p:fltVal val="0"/>
                                          </p:val>
                                        </p:tav>
                                        <p:tav tm="100000">
                                          <p:val>
                                            <p:strVal val="#ppt_w"/>
                                          </p:val>
                                        </p:tav>
                                      </p:tavLst>
                                    </p:anim>
                                    <p:anim calcmode="lin" valueType="num">
                                      <p:cBhvr>
                                        <p:cTn id="150" dur="500" fill="hold"/>
                                        <p:tgtEl>
                                          <p:spTgt spid="31"/>
                                        </p:tgtEl>
                                        <p:attrNameLst>
                                          <p:attrName>ppt_h</p:attrName>
                                        </p:attrNameLst>
                                      </p:cBhvr>
                                      <p:tavLst>
                                        <p:tav tm="0">
                                          <p:val>
                                            <p:fltVal val="0"/>
                                          </p:val>
                                        </p:tav>
                                        <p:tav tm="100000">
                                          <p:val>
                                            <p:strVal val="#ppt_h"/>
                                          </p:val>
                                        </p:tav>
                                      </p:tavLst>
                                    </p:anim>
                                    <p:animEffect transition="in" filter="fade">
                                      <p:cBhvr>
                                        <p:cTn id="151" dur="500"/>
                                        <p:tgtEl>
                                          <p:spTgt spid="31"/>
                                        </p:tgtEl>
                                      </p:cBhvr>
                                    </p:animEffect>
                                  </p:childTnLst>
                                </p:cTn>
                              </p:par>
                            </p:childTnLst>
                          </p:cTn>
                        </p:par>
                        <p:par>
                          <p:cTn id="152" fill="hold">
                            <p:stCondLst>
                              <p:cond delay="17000"/>
                            </p:stCondLst>
                            <p:childTnLst>
                              <p:par>
                                <p:cTn id="153" presetID="10" presetClass="entr" presetSubtype="0" fill="hold" grpId="0" nodeType="after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fade">
                                      <p:cBhvr>
                                        <p:cTn id="155" dur="500"/>
                                        <p:tgtEl>
                                          <p:spTgt spid="47"/>
                                        </p:tgtEl>
                                      </p:cBhvr>
                                    </p:animEffect>
                                  </p:childTnLst>
                                </p:cTn>
                              </p:par>
                            </p:childTnLst>
                          </p:cTn>
                        </p:par>
                        <p:par>
                          <p:cTn id="156" fill="hold">
                            <p:stCondLst>
                              <p:cond delay="17500"/>
                            </p:stCondLst>
                            <p:childTnLst>
                              <p:par>
                                <p:cTn id="157" presetID="9" presetClass="entr" presetSubtype="0" fill="hold" grpId="0" nodeType="afterEffect">
                                  <p:stCondLst>
                                    <p:cond delay="0"/>
                                  </p:stCondLst>
                                  <p:childTnLst>
                                    <p:set>
                                      <p:cBhvr>
                                        <p:cTn id="158" dur="1" fill="hold">
                                          <p:stCondLst>
                                            <p:cond delay="0"/>
                                          </p:stCondLst>
                                        </p:cTn>
                                        <p:tgtEl>
                                          <p:spTgt spid="39">
                                            <p:txEl>
                                              <p:pRg st="0" end="0"/>
                                            </p:txEl>
                                          </p:spTgt>
                                        </p:tgtEl>
                                        <p:attrNameLst>
                                          <p:attrName>style.visibility</p:attrName>
                                        </p:attrNameLst>
                                      </p:cBhvr>
                                      <p:to>
                                        <p:strVal val="visible"/>
                                      </p:to>
                                    </p:set>
                                    <p:animEffect transition="in" filter="dissolve">
                                      <p:cBhvr>
                                        <p:cTn id="159" dur="500"/>
                                        <p:tgtEl>
                                          <p:spTgt spid="39">
                                            <p:txEl>
                                              <p:pRg st="0" end="0"/>
                                            </p:txEl>
                                          </p:spTgt>
                                        </p:tgtEl>
                                      </p:cBhvr>
                                    </p:animEffect>
                                  </p:childTnLst>
                                </p:cTn>
                              </p:par>
                            </p:childTnLst>
                          </p:cTn>
                        </p:par>
                        <p:par>
                          <p:cTn id="160" fill="hold">
                            <p:stCondLst>
                              <p:cond delay="18000"/>
                            </p:stCondLst>
                            <p:childTnLst>
                              <p:par>
                                <p:cTn id="161" presetID="9" presetClass="entr" presetSubtype="0" fill="hold" grpId="0" nodeType="afterEffect">
                                  <p:stCondLst>
                                    <p:cond delay="0"/>
                                  </p:stCondLst>
                                  <p:childTnLst>
                                    <p:set>
                                      <p:cBhvr>
                                        <p:cTn id="162" dur="1" fill="hold">
                                          <p:stCondLst>
                                            <p:cond delay="0"/>
                                          </p:stCondLst>
                                        </p:cTn>
                                        <p:tgtEl>
                                          <p:spTgt spid="40">
                                            <p:txEl>
                                              <p:pRg st="0" end="0"/>
                                            </p:txEl>
                                          </p:spTgt>
                                        </p:tgtEl>
                                        <p:attrNameLst>
                                          <p:attrName>style.visibility</p:attrName>
                                        </p:attrNameLst>
                                      </p:cBhvr>
                                      <p:to>
                                        <p:strVal val="visible"/>
                                      </p:to>
                                    </p:set>
                                    <p:animEffect transition="in" filter="dissolve">
                                      <p:cBhvr>
                                        <p:cTn id="163"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2" grpId="0" animBg="1"/>
      <p:bldP spid="13" grpId="0" animBg="1"/>
      <p:bldP spid="14" grpId="0" animBg="1"/>
      <p:bldP spid="15" grpId="0" animBg="1"/>
      <p:bldP spid="17" grpId="0" animBg="1"/>
      <p:bldP spid="19" grpId="0" animBg="1"/>
      <p:bldP spid="20" grpId="0" animBg="1"/>
      <p:bldP spid="22" grpId="0" animBg="1"/>
      <p:bldP spid="24" grpId="0" animBg="1"/>
      <p:bldP spid="25" grpId="0" animBg="1"/>
      <p:bldP spid="50" grpId="0" animBg="1"/>
      <p:bldP spid="49" grpId="0" animBg="1"/>
      <p:bldP spid="48" grpId="0" animBg="1"/>
      <p:bldP spid="47" grpId="0" animBg="1"/>
      <p:bldP spid="46" grpId="0" animBg="1"/>
      <p:bldP spid="45" grpId="0" animBg="1"/>
      <p:bldP spid="16" grpId="0"/>
      <p:bldP spid="18" grpId="0" build="p">
        <p:tmplLst>
          <p:tmpl lvl="1">
            <p:tnLst>
              <p:par>
                <p:cTn presetID="9"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dissolve">
                      <p:cBhvr>
                        <p:cTn dur="500"/>
                        <p:tgtEl>
                          <p:spTgt spid="18"/>
                        </p:tgtEl>
                      </p:cBhvr>
                    </p:animEffect>
                  </p:childTnLst>
                </p:cTn>
              </p:par>
            </p:tnLst>
          </p:tmpl>
        </p:tmplLst>
      </p:bldP>
      <p:bldP spid="23" grpId="0" build="p">
        <p:tmplLst>
          <p:tmpl lvl="1">
            <p:tnLst>
              <p:par>
                <p:cTn presetID="9"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dissolve">
                      <p:cBhvr>
                        <p:cTn dur="500"/>
                        <p:tgtEl>
                          <p:spTgt spid="23"/>
                        </p:tgtEl>
                      </p:cBhvr>
                    </p:animEffect>
                  </p:childTnLst>
                </p:cTn>
              </p:par>
            </p:tnLst>
          </p:tmpl>
        </p:tmplLst>
      </p:bldP>
      <p:bldP spid="27" grpId="0"/>
      <p:bldP spid="29" grpId="0"/>
      <p:bldP spid="30" grpId="0"/>
      <p:bldP spid="31" grpId="0"/>
      <p:bldP spid="32" grpId="0"/>
      <p:bldP spid="33" grpId="0"/>
      <p:bldP spid="34" grpId="0" build="p">
        <p:tmplLst>
          <p:tmpl lvl="1">
            <p:tnLst>
              <p:par>
                <p:cTn presetID="9"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dissolve">
                      <p:cBhvr>
                        <p:cTn dur="500"/>
                        <p:tgtEl>
                          <p:spTgt spid="34"/>
                        </p:tgtEl>
                      </p:cBhvr>
                    </p:animEffect>
                  </p:childTnLst>
                </p:cTn>
              </p:par>
            </p:tnLst>
          </p:tmpl>
        </p:tmplLst>
      </p:bldP>
      <p:bldP spid="35" grpId="0" build="p">
        <p:tmplLst>
          <p:tmpl lvl="1">
            <p:tnLst>
              <p:par>
                <p:cTn presetID="9"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dissolve">
                      <p:cBhvr>
                        <p:cTn dur="500"/>
                        <p:tgtEl>
                          <p:spTgt spid="35"/>
                        </p:tgtEl>
                      </p:cBhvr>
                    </p:animEffect>
                  </p:childTnLst>
                </p:cTn>
              </p:par>
            </p:tnLst>
          </p:tmpl>
        </p:tmplLst>
      </p:bldP>
      <p:bldP spid="36" grpId="0" build="p">
        <p:tmplLst>
          <p:tmpl lvl="1">
            <p:tnLst>
              <p:par>
                <p:cTn presetID="9"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dissolve">
                      <p:cBhvr>
                        <p:cTn dur="500"/>
                        <p:tgtEl>
                          <p:spTgt spid="36"/>
                        </p:tgtEl>
                      </p:cBhvr>
                    </p:animEffect>
                  </p:childTnLst>
                </p:cTn>
              </p:par>
            </p:tnLst>
          </p:tmpl>
        </p:tmplLst>
      </p:bldP>
      <p:bldP spid="37" grpId="0" build="p">
        <p:tmplLst>
          <p:tmpl lvl="1">
            <p:tnLst>
              <p:par>
                <p:cTn presetID="9"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dissolve">
                      <p:cBhvr>
                        <p:cTn dur="500"/>
                        <p:tgtEl>
                          <p:spTgt spid="37"/>
                        </p:tgtEl>
                      </p:cBhvr>
                    </p:animEffect>
                  </p:childTnLst>
                </p:cTn>
              </p:par>
            </p:tnLst>
          </p:tmpl>
        </p:tmplLst>
      </p:bldP>
      <p:bldP spid="38" grpId="0" build="p">
        <p:tmplLst>
          <p:tmpl lvl="1">
            <p:tnLst>
              <p:par>
                <p:cTn presetID="9"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dissolve">
                      <p:cBhvr>
                        <p:cTn dur="500"/>
                        <p:tgtEl>
                          <p:spTgt spid="38"/>
                        </p:tgtEl>
                      </p:cBhvr>
                    </p:animEffect>
                  </p:childTnLst>
                </p:cTn>
              </p:par>
            </p:tnLst>
          </p:tmpl>
        </p:tmplLst>
      </p:bldP>
      <p:bldP spid="39" grpId="0" build="p">
        <p:tmplLst>
          <p:tmpl lvl="1">
            <p:tnLst>
              <p:par>
                <p:cTn presetID="9"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dissolve">
                      <p:cBhvr>
                        <p:cTn dur="500"/>
                        <p:tgtEl>
                          <p:spTgt spid="39"/>
                        </p:tgtEl>
                      </p:cBhvr>
                    </p:animEffect>
                  </p:childTnLst>
                </p:cTn>
              </p:par>
            </p:tnLst>
          </p:tmpl>
        </p:tmplLst>
      </p:bldP>
      <p:bldP spid="40" grpId="0" build="p">
        <p:tmplLst>
          <p:tmpl lvl="1">
            <p:tnLst>
              <p:par>
                <p:cTn presetID="9"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dissolve">
                      <p:cBhvr>
                        <p:cTn dur="500"/>
                        <p:tgtEl>
                          <p:spTgt spid="40"/>
                        </p:tgtEl>
                      </p:cBhvr>
                    </p:animEffect>
                  </p:childTnLst>
                </p:cTn>
              </p:par>
            </p:tnLst>
          </p:tmpl>
        </p:tmplLst>
      </p:bldP>
      <p:bldP spid="41" grpId="0" build="p">
        <p:tmplLst>
          <p:tmpl lvl="1">
            <p:tnLst>
              <p:par>
                <p:cTn presetID="9"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dissolve">
                      <p:cBhvr>
                        <p:cTn dur="500"/>
                        <p:tgtEl>
                          <p:spTgt spid="41"/>
                        </p:tgtEl>
                      </p:cBhvr>
                    </p:animEffect>
                  </p:childTnLst>
                </p:cTn>
              </p:par>
            </p:tnLst>
          </p:tmpl>
        </p:tmplLst>
      </p:bldP>
      <p:bldP spid="42" grpId="0" build="p">
        <p:tmplLst>
          <p:tmpl lvl="1">
            <p:tnLst>
              <p:par>
                <p:cTn presetID="9"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dissolve">
                      <p:cBhvr>
                        <p:cTn dur="500"/>
                        <p:tgtEl>
                          <p:spTgt spid="42"/>
                        </p:tgtEl>
                      </p:cBhvr>
                    </p:animEffect>
                  </p:childTnLst>
                </p:cTn>
              </p:par>
            </p:tnLst>
          </p:tmpl>
        </p:tmplLst>
      </p:bldP>
      <p:bldP spid="43" grpId="0" build="p">
        <p:tmplLst>
          <p:tmpl lvl="1">
            <p:tnLst>
              <p:par>
                <p:cTn presetID="9"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dissolve">
                      <p:cBhvr>
                        <p:cTn dur="500"/>
                        <p:tgtEl>
                          <p:spTgt spid="43"/>
                        </p:tgtEl>
                      </p:cBhvr>
                    </p:animEffect>
                  </p:childTnLst>
                </p:cTn>
              </p:par>
            </p:tnLst>
          </p:tmpl>
        </p:tmplLst>
      </p:bldP>
      <p:bldP spid="44" grpId="0" build="p">
        <p:tmplLst>
          <p:tmpl lvl="1">
            <p:tnLst>
              <p:par>
                <p:cTn presetID="9"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dissolve">
                      <p:cBhvr>
                        <p:cTn dur="500"/>
                        <p:tgtEl>
                          <p:spTgt spid="44"/>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942847" y="1709989"/>
            <a:ext cx="6258644" cy="408745"/>
          </a:xfrm>
          <a:prstGeom prst="rect">
            <a:avLst/>
          </a:prstGeom>
        </p:spPr>
        <p:txBody>
          <a:bodyPr lIns="0" tIns="0" rIns="0" bIns="0">
            <a:normAutofit/>
          </a:bodyPr>
          <a:lstStyle>
            <a:lvl1pPr marL="0" indent="0" algn="ctr">
              <a:buNone/>
              <a:defRPr sz="2400">
                <a:solidFill>
                  <a:schemeClr val="accent1"/>
                </a:solidFill>
                <a:latin typeface="Sinkin Sans 300 Light" pitchFamily="50" charset="0"/>
              </a:defRPr>
            </a:lvl1pPr>
          </a:lstStyle>
          <a:p>
            <a:pPr lvl="0"/>
            <a:r>
              <a:rPr lang="en-GB" dirty="0" smtClean="0"/>
              <a:t>Click to edit Content Heading</a:t>
            </a:r>
          </a:p>
        </p:txBody>
      </p:sp>
      <p:sp>
        <p:nvSpPr>
          <p:cNvPr id="6" name="Text Placeholder 5"/>
          <p:cNvSpPr>
            <a:spLocks noGrp="1"/>
          </p:cNvSpPr>
          <p:nvPr>
            <p:ph type="body" sz="quarter" idx="11" hasCustomPrompt="1"/>
          </p:nvPr>
        </p:nvSpPr>
        <p:spPr>
          <a:xfrm>
            <a:off x="9280071" y="3318539"/>
            <a:ext cx="2256609" cy="281305"/>
          </a:xfrm>
          <a:prstGeom prst="rect">
            <a:avLst/>
          </a:prstGeom>
        </p:spPr>
        <p:txBody>
          <a:bodyPr lIns="0" tIns="0" rIns="0" bIns="0">
            <a:normAutofit/>
          </a:bodyPr>
          <a:lstStyle>
            <a:lvl1pPr marL="0" indent="0">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27" name="Shape 43"/>
          <p:cNvSpPr/>
          <p:nvPr userDrawn="1"/>
        </p:nvSpPr>
        <p:spPr>
          <a:xfrm>
            <a:off x="5798964" y="763327"/>
            <a:ext cx="616268" cy="679236"/>
          </a:xfrm>
          <a:custGeom>
            <a:avLst/>
            <a:gdLst/>
            <a:ahLst/>
            <a:cxnLst>
              <a:cxn ang="0">
                <a:pos x="wd2" y="hd2"/>
              </a:cxn>
              <a:cxn ang="5400000">
                <a:pos x="wd2" y="hd2"/>
              </a:cxn>
              <a:cxn ang="10800000">
                <a:pos x="wd2" y="hd2"/>
              </a:cxn>
              <a:cxn ang="16200000">
                <a:pos x="wd2" y="hd2"/>
              </a:cxn>
            </a:cxnLst>
            <a:rect l="0" t="0" r="r" b="b"/>
            <a:pathLst>
              <a:path w="21471" h="21600" extrusionOk="0">
                <a:moveTo>
                  <a:pt x="10037" y="19338"/>
                </a:moveTo>
                <a:cubicBezTo>
                  <a:pt x="5864" y="19338"/>
                  <a:pt x="2479" y="16250"/>
                  <a:pt x="2479" y="12440"/>
                </a:cubicBezTo>
                <a:cubicBezTo>
                  <a:pt x="2479" y="8630"/>
                  <a:pt x="5863" y="5542"/>
                  <a:pt x="10037" y="5542"/>
                </a:cubicBezTo>
                <a:cubicBezTo>
                  <a:pt x="14211" y="5542"/>
                  <a:pt x="17596" y="8630"/>
                  <a:pt x="17596" y="12440"/>
                </a:cubicBezTo>
                <a:cubicBezTo>
                  <a:pt x="17596" y="16249"/>
                  <a:pt x="14211" y="19338"/>
                  <a:pt x="10037" y="19338"/>
                </a:cubicBezTo>
                <a:close/>
                <a:moveTo>
                  <a:pt x="10037" y="3279"/>
                </a:moveTo>
                <a:cubicBezTo>
                  <a:pt x="4492" y="3279"/>
                  <a:pt x="0" y="7380"/>
                  <a:pt x="0" y="12439"/>
                </a:cubicBezTo>
                <a:cubicBezTo>
                  <a:pt x="0" y="17500"/>
                  <a:pt x="4492" y="21600"/>
                  <a:pt x="10037" y="21600"/>
                </a:cubicBezTo>
                <a:cubicBezTo>
                  <a:pt x="15578" y="21600"/>
                  <a:pt x="20072" y="17500"/>
                  <a:pt x="20072" y="12439"/>
                </a:cubicBezTo>
                <a:cubicBezTo>
                  <a:pt x="20072" y="7381"/>
                  <a:pt x="15578" y="3279"/>
                  <a:pt x="10037" y="3279"/>
                </a:cubicBezTo>
                <a:close/>
                <a:moveTo>
                  <a:pt x="21309" y="3603"/>
                </a:moveTo>
                <a:cubicBezTo>
                  <a:pt x="21071" y="3343"/>
                  <a:pt x="20818" y="3088"/>
                  <a:pt x="20549" y="2843"/>
                </a:cubicBezTo>
                <a:cubicBezTo>
                  <a:pt x="20281" y="2597"/>
                  <a:pt x="20002" y="2368"/>
                  <a:pt x="19719" y="2150"/>
                </a:cubicBezTo>
                <a:cubicBezTo>
                  <a:pt x="19529" y="2004"/>
                  <a:pt x="18972" y="1885"/>
                  <a:pt x="18619" y="2207"/>
                </a:cubicBezTo>
                <a:cubicBezTo>
                  <a:pt x="18267" y="2529"/>
                  <a:pt x="16577" y="4070"/>
                  <a:pt x="16577" y="4070"/>
                </a:cubicBezTo>
                <a:cubicBezTo>
                  <a:pt x="17075" y="4396"/>
                  <a:pt x="17560" y="4754"/>
                  <a:pt x="18008" y="5162"/>
                </a:cubicBezTo>
                <a:cubicBezTo>
                  <a:pt x="18456" y="5570"/>
                  <a:pt x="18847" y="6012"/>
                  <a:pt x="19205" y="6468"/>
                </a:cubicBezTo>
                <a:cubicBezTo>
                  <a:pt x="19205" y="6468"/>
                  <a:pt x="20894" y="4928"/>
                  <a:pt x="21245" y="4606"/>
                </a:cubicBezTo>
                <a:cubicBezTo>
                  <a:pt x="21600" y="4282"/>
                  <a:pt x="21469" y="3775"/>
                  <a:pt x="21309" y="3603"/>
                </a:cubicBezTo>
                <a:close/>
                <a:moveTo>
                  <a:pt x="6371" y="2716"/>
                </a:moveTo>
                <a:cubicBezTo>
                  <a:pt x="7520" y="2351"/>
                  <a:pt x="8752" y="2149"/>
                  <a:pt x="10037" y="2149"/>
                </a:cubicBezTo>
                <a:cubicBezTo>
                  <a:pt x="11322" y="2149"/>
                  <a:pt x="12553" y="2351"/>
                  <a:pt x="13703" y="2716"/>
                </a:cubicBezTo>
                <a:cubicBezTo>
                  <a:pt x="14111" y="2845"/>
                  <a:pt x="14651" y="2586"/>
                  <a:pt x="14411" y="2025"/>
                </a:cubicBezTo>
                <a:cubicBezTo>
                  <a:pt x="14237" y="1618"/>
                  <a:pt x="14068" y="1220"/>
                  <a:pt x="14000" y="1058"/>
                </a:cubicBezTo>
                <a:cubicBezTo>
                  <a:pt x="13838" y="675"/>
                  <a:pt x="13257" y="358"/>
                  <a:pt x="13004" y="306"/>
                </a:cubicBezTo>
                <a:cubicBezTo>
                  <a:pt x="12047" y="110"/>
                  <a:pt x="11056" y="0"/>
                  <a:pt x="10037" y="0"/>
                </a:cubicBezTo>
                <a:cubicBezTo>
                  <a:pt x="9017" y="0"/>
                  <a:pt x="8026" y="110"/>
                  <a:pt x="7068" y="306"/>
                </a:cubicBezTo>
                <a:cubicBezTo>
                  <a:pt x="6815" y="358"/>
                  <a:pt x="6236" y="675"/>
                  <a:pt x="6073" y="1058"/>
                </a:cubicBezTo>
                <a:cubicBezTo>
                  <a:pt x="6005" y="1220"/>
                  <a:pt x="5836" y="1618"/>
                  <a:pt x="5662" y="2025"/>
                </a:cubicBezTo>
                <a:cubicBezTo>
                  <a:pt x="5423" y="2586"/>
                  <a:pt x="5963" y="2846"/>
                  <a:pt x="6371" y="2716"/>
                </a:cubicBezTo>
                <a:close/>
                <a:moveTo>
                  <a:pt x="6786" y="7627"/>
                </a:moveTo>
                <a:cubicBezTo>
                  <a:pt x="6232" y="7938"/>
                  <a:pt x="8269" y="12424"/>
                  <a:pt x="8766" y="13155"/>
                </a:cubicBezTo>
                <a:cubicBezTo>
                  <a:pt x="9199" y="13798"/>
                  <a:pt x="10120" y="13994"/>
                  <a:pt x="10820" y="13601"/>
                </a:cubicBezTo>
                <a:cubicBezTo>
                  <a:pt x="11523" y="13202"/>
                  <a:pt x="11743" y="12363"/>
                  <a:pt x="11309" y="11723"/>
                </a:cubicBezTo>
                <a:cubicBezTo>
                  <a:pt x="10817" y="10990"/>
                  <a:pt x="7338" y="7315"/>
                  <a:pt x="6786" y="7627"/>
                </a:cubicBezTo>
                <a:close/>
              </a:path>
            </a:pathLst>
          </a:custGeom>
          <a:solidFill>
            <a:schemeClr val="accent1"/>
          </a:solidFill>
          <a:ln w="12700">
            <a:miter lim="400000"/>
          </a:ln>
        </p:spPr>
        <p:txBody>
          <a:bodyPr lIns="43656" tIns="43656" rIns="43656" bIns="43656" anchor="ctr"/>
          <a:lstStyle/>
          <a:p>
            <a:pPr lvl="0">
              <a:defRPr sz="3200">
                <a:latin typeface="+mn-lt"/>
                <a:ea typeface="+mn-ea"/>
                <a:cs typeface="+mn-cs"/>
                <a:sym typeface="Helvetica Light"/>
              </a:defRPr>
            </a:pPr>
            <a:endParaRPr/>
          </a:p>
        </p:txBody>
      </p:sp>
      <p:grpSp>
        <p:nvGrpSpPr>
          <p:cNvPr id="28" name="Group 57"/>
          <p:cNvGrpSpPr/>
          <p:nvPr userDrawn="1"/>
        </p:nvGrpSpPr>
        <p:grpSpPr>
          <a:xfrm>
            <a:off x="3091683" y="3140140"/>
            <a:ext cx="602948" cy="602948"/>
            <a:chOff x="0" y="0"/>
            <a:chExt cx="1150099" cy="1150099"/>
          </a:xfrm>
        </p:grpSpPr>
        <p:sp>
          <p:nvSpPr>
            <p:cNvPr id="29" name="Shape 55"/>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0" name="Shape 56"/>
            <p:cNvSpPr/>
            <p:nvPr/>
          </p:nvSpPr>
          <p:spPr>
            <a:xfrm>
              <a:off x="272382" y="327171"/>
              <a:ext cx="557721" cy="495758"/>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31" name="Group 60"/>
          <p:cNvGrpSpPr/>
          <p:nvPr userDrawn="1"/>
        </p:nvGrpSpPr>
        <p:grpSpPr>
          <a:xfrm>
            <a:off x="3091683" y="4004735"/>
            <a:ext cx="602948" cy="602948"/>
            <a:chOff x="0" y="0"/>
            <a:chExt cx="1150099" cy="1150099"/>
          </a:xfrm>
        </p:grpSpPr>
        <p:sp>
          <p:nvSpPr>
            <p:cNvPr id="32" name="Shape 58"/>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3" name="Shape 59"/>
            <p:cNvSpPr/>
            <p:nvPr/>
          </p:nvSpPr>
          <p:spPr>
            <a:xfrm>
              <a:off x="376768" y="309114"/>
              <a:ext cx="396564" cy="435993"/>
            </a:xfrm>
            <a:custGeom>
              <a:avLst/>
              <a:gdLst/>
              <a:ahLst/>
              <a:cxnLst>
                <a:cxn ang="0">
                  <a:pos x="wd2" y="hd2"/>
                </a:cxn>
                <a:cxn ang="5400000">
                  <a:pos x="wd2" y="hd2"/>
                </a:cxn>
                <a:cxn ang="10800000">
                  <a:pos x="wd2" y="hd2"/>
                </a:cxn>
                <a:cxn ang="16200000">
                  <a:pos x="wd2" y="hd2"/>
                </a:cxn>
              </a:cxnLst>
              <a:rect l="0" t="0" r="r" b="b"/>
              <a:pathLst>
                <a:path w="21600" h="21493" extrusionOk="0">
                  <a:moveTo>
                    <a:pt x="8070" y="2102"/>
                  </a:moveTo>
                  <a:cubicBezTo>
                    <a:pt x="6851" y="2923"/>
                    <a:pt x="6523" y="4223"/>
                    <a:pt x="6583" y="4915"/>
                  </a:cubicBezTo>
                  <a:cubicBezTo>
                    <a:pt x="6660" y="5761"/>
                    <a:pt x="6850" y="6862"/>
                    <a:pt x="6850" y="6862"/>
                  </a:cubicBezTo>
                  <a:cubicBezTo>
                    <a:pt x="6850" y="6862"/>
                    <a:pt x="6474" y="7047"/>
                    <a:pt x="6474" y="7790"/>
                  </a:cubicBezTo>
                  <a:cubicBezTo>
                    <a:pt x="6605" y="9655"/>
                    <a:pt x="7294" y="8850"/>
                    <a:pt x="7435" y="9668"/>
                  </a:cubicBezTo>
                  <a:cubicBezTo>
                    <a:pt x="7776" y="11638"/>
                    <a:pt x="8555" y="11287"/>
                    <a:pt x="8555" y="12362"/>
                  </a:cubicBezTo>
                  <a:cubicBezTo>
                    <a:pt x="8555" y="14153"/>
                    <a:pt x="7739" y="14990"/>
                    <a:pt x="5191" y="15983"/>
                  </a:cubicBezTo>
                  <a:cubicBezTo>
                    <a:pt x="2635" y="16980"/>
                    <a:pt x="0" y="18235"/>
                    <a:pt x="0" y="20407"/>
                  </a:cubicBezTo>
                  <a:lnTo>
                    <a:pt x="0" y="21493"/>
                  </a:lnTo>
                  <a:lnTo>
                    <a:pt x="21600" y="21493"/>
                  </a:lnTo>
                  <a:lnTo>
                    <a:pt x="21600" y="20407"/>
                  </a:lnTo>
                  <a:cubicBezTo>
                    <a:pt x="21600" y="18235"/>
                    <a:pt x="18964" y="16980"/>
                    <a:pt x="16406" y="15984"/>
                  </a:cubicBezTo>
                  <a:cubicBezTo>
                    <a:pt x="13859" y="14992"/>
                    <a:pt x="13045" y="14155"/>
                    <a:pt x="13045" y="12363"/>
                  </a:cubicBezTo>
                  <a:cubicBezTo>
                    <a:pt x="13045" y="11288"/>
                    <a:pt x="13822" y="11639"/>
                    <a:pt x="14164" y="9669"/>
                  </a:cubicBezTo>
                  <a:cubicBezTo>
                    <a:pt x="14306" y="8851"/>
                    <a:pt x="14994" y="9656"/>
                    <a:pt x="15127" y="7791"/>
                  </a:cubicBezTo>
                  <a:cubicBezTo>
                    <a:pt x="15127" y="7048"/>
                    <a:pt x="14750" y="6863"/>
                    <a:pt x="14750" y="6863"/>
                  </a:cubicBezTo>
                  <a:cubicBezTo>
                    <a:pt x="14750" y="6863"/>
                    <a:pt x="14940" y="5762"/>
                    <a:pt x="15016" y="4916"/>
                  </a:cubicBezTo>
                  <a:cubicBezTo>
                    <a:pt x="15094" y="4029"/>
                    <a:pt x="14538" y="2135"/>
                    <a:pt x="12256" y="1554"/>
                  </a:cubicBezTo>
                  <a:cubicBezTo>
                    <a:pt x="11856" y="1184"/>
                    <a:pt x="11586" y="597"/>
                    <a:pt x="12815" y="7"/>
                  </a:cubicBezTo>
                  <a:cubicBezTo>
                    <a:pt x="10127" y="-107"/>
                    <a:pt x="9502" y="1166"/>
                    <a:pt x="8070" y="21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34" name="Group 63"/>
          <p:cNvGrpSpPr/>
          <p:nvPr userDrawn="1"/>
        </p:nvGrpSpPr>
        <p:grpSpPr>
          <a:xfrm>
            <a:off x="3091683" y="4869330"/>
            <a:ext cx="602948" cy="602948"/>
            <a:chOff x="0" y="0"/>
            <a:chExt cx="1150099" cy="1150099"/>
          </a:xfrm>
        </p:grpSpPr>
        <p:sp>
          <p:nvSpPr>
            <p:cNvPr id="35" name="Shape 61"/>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6" name="Shape 62"/>
            <p:cNvSpPr/>
            <p:nvPr/>
          </p:nvSpPr>
          <p:spPr>
            <a:xfrm>
              <a:off x="302376" y="327170"/>
              <a:ext cx="521808" cy="495758"/>
            </a:xfrm>
            <a:custGeom>
              <a:avLst/>
              <a:gdLst/>
              <a:ahLst/>
              <a:cxnLst>
                <a:cxn ang="0">
                  <a:pos x="wd2" y="hd2"/>
                </a:cxn>
                <a:cxn ang="5400000">
                  <a:pos x="wd2" y="hd2"/>
                </a:cxn>
                <a:cxn ang="10800000">
                  <a:pos x="wd2" y="hd2"/>
                </a:cxn>
                <a:cxn ang="16200000">
                  <a:pos x="wd2" y="hd2"/>
                </a:cxn>
              </a:cxnLst>
              <a:rect l="0" t="0" r="r" b="b"/>
              <a:pathLst>
                <a:path w="21492" h="21486" extrusionOk="0">
                  <a:moveTo>
                    <a:pt x="19343" y="19224"/>
                  </a:moveTo>
                  <a:lnTo>
                    <a:pt x="6448" y="19224"/>
                  </a:lnTo>
                  <a:lnTo>
                    <a:pt x="6448" y="16963"/>
                  </a:lnTo>
                  <a:lnTo>
                    <a:pt x="8580" y="12419"/>
                  </a:lnTo>
                  <a:lnTo>
                    <a:pt x="11554" y="16305"/>
                  </a:lnTo>
                  <a:lnTo>
                    <a:pt x="14346" y="13295"/>
                  </a:lnTo>
                  <a:lnTo>
                    <a:pt x="17933" y="11932"/>
                  </a:lnTo>
                  <a:lnTo>
                    <a:pt x="19343" y="15832"/>
                  </a:lnTo>
                  <a:cubicBezTo>
                    <a:pt x="19343" y="15832"/>
                    <a:pt x="19343" y="19224"/>
                    <a:pt x="19343" y="19224"/>
                  </a:cubicBezTo>
                  <a:close/>
                  <a:moveTo>
                    <a:pt x="20673" y="9047"/>
                  </a:moveTo>
                  <a:lnTo>
                    <a:pt x="5123" y="9047"/>
                  </a:lnTo>
                  <a:cubicBezTo>
                    <a:pt x="4672" y="9047"/>
                    <a:pt x="4304" y="9425"/>
                    <a:pt x="4304" y="9926"/>
                  </a:cubicBezTo>
                  <a:lnTo>
                    <a:pt x="4304" y="20578"/>
                  </a:lnTo>
                  <a:cubicBezTo>
                    <a:pt x="4305" y="21080"/>
                    <a:pt x="4673" y="21486"/>
                    <a:pt x="5123" y="21486"/>
                  </a:cubicBezTo>
                  <a:lnTo>
                    <a:pt x="20673" y="21486"/>
                  </a:lnTo>
                  <a:cubicBezTo>
                    <a:pt x="21125" y="21486"/>
                    <a:pt x="21492" y="21080"/>
                    <a:pt x="21492" y="20578"/>
                  </a:cubicBezTo>
                  <a:lnTo>
                    <a:pt x="21492" y="9926"/>
                  </a:lnTo>
                  <a:cubicBezTo>
                    <a:pt x="21492" y="9425"/>
                    <a:pt x="21125" y="9047"/>
                    <a:pt x="20673" y="9047"/>
                  </a:cubicBezTo>
                  <a:close/>
                  <a:moveTo>
                    <a:pt x="18403" y="6978"/>
                  </a:moveTo>
                  <a:lnTo>
                    <a:pt x="16204" y="606"/>
                  </a:lnTo>
                  <a:cubicBezTo>
                    <a:pt x="16042" y="136"/>
                    <a:pt x="15565" y="-114"/>
                    <a:pt x="15141" y="50"/>
                  </a:cubicBezTo>
                  <a:lnTo>
                    <a:pt x="529" y="5662"/>
                  </a:lnTo>
                  <a:cubicBezTo>
                    <a:pt x="106" y="5825"/>
                    <a:pt x="-108" y="6337"/>
                    <a:pt x="55" y="6807"/>
                  </a:cubicBezTo>
                  <a:lnTo>
                    <a:pt x="2372" y="13525"/>
                  </a:lnTo>
                  <a:lnTo>
                    <a:pt x="2372" y="9926"/>
                  </a:lnTo>
                  <a:cubicBezTo>
                    <a:pt x="2372" y="8300"/>
                    <a:pt x="3606" y="6978"/>
                    <a:pt x="5123" y="6978"/>
                  </a:cubicBezTo>
                  <a:lnTo>
                    <a:pt x="8984" y="6978"/>
                  </a:lnTo>
                  <a:lnTo>
                    <a:pt x="13588" y="3577"/>
                  </a:lnTo>
                  <a:lnTo>
                    <a:pt x="16252" y="6978"/>
                  </a:lnTo>
                  <a:cubicBezTo>
                    <a:pt x="16252" y="6978"/>
                    <a:pt x="18403" y="6978"/>
                    <a:pt x="18403" y="69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37" name="Group 66"/>
          <p:cNvGrpSpPr/>
          <p:nvPr userDrawn="1"/>
        </p:nvGrpSpPr>
        <p:grpSpPr>
          <a:xfrm>
            <a:off x="8547742" y="3140140"/>
            <a:ext cx="602948" cy="602948"/>
            <a:chOff x="0" y="0"/>
            <a:chExt cx="1150099" cy="1150099"/>
          </a:xfrm>
        </p:grpSpPr>
        <p:sp>
          <p:nvSpPr>
            <p:cNvPr id="38" name="Shape 64"/>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39" name="Shape 65"/>
            <p:cNvSpPr/>
            <p:nvPr/>
          </p:nvSpPr>
          <p:spPr>
            <a:xfrm>
              <a:off x="318644" y="390582"/>
              <a:ext cx="498268" cy="435993"/>
            </a:xfrm>
            <a:custGeom>
              <a:avLst/>
              <a:gdLst/>
              <a:ahLst/>
              <a:cxnLst>
                <a:cxn ang="0">
                  <a:pos x="wd2" y="hd2"/>
                </a:cxn>
                <a:cxn ang="5400000">
                  <a:pos x="wd2" y="hd2"/>
                </a:cxn>
                <a:cxn ang="10800000">
                  <a:pos x="wd2" y="hd2"/>
                </a:cxn>
                <a:cxn ang="16200000">
                  <a:pos x="wd2" y="hd2"/>
                </a:cxn>
              </a:cxnLst>
              <a:rect l="0" t="0" r="r" b="b"/>
              <a:pathLst>
                <a:path w="21600" h="21600" extrusionOk="0">
                  <a:moveTo>
                    <a:pt x="21600" y="3086"/>
                  </a:moveTo>
                  <a:lnTo>
                    <a:pt x="21600" y="13886"/>
                  </a:lnTo>
                  <a:cubicBezTo>
                    <a:pt x="21600" y="15583"/>
                    <a:pt x="20385" y="16971"/>
                    <a:pt x="18900" y="16971"/>
                  </a:cubicBezTo>
                  <a:lnTo>
                    <a:pt x="13500" y="16971"/>
                  </a:lnTo>
                  <a:lnTo>
                    <a:pt x="13500" y="21600"/>
                  </a:lnTo>
                  <a:lnTo>
                    <a:pt x="8100" y="16971"/>
                  </a:lnTo>
                  <a:lnTo>
                    <a:pt x="2700" y="16971"/>
                  </a:lnTo>
                  <a:cubicBezTo>
                    <a:pt x="1214" y="16971"/>
                    <a:pt x="0" y="15583"/>
                    <a:pt x="0" y="13886"/>
                  </a:cubicBezTo>
                  <a:lnTo>
                    <a:pt x="0" y="3086"/>
                  </a:lnTo>
                  <a:cubicBezTo>
                    <a:pt x="0" y="1389"/>
                    <a:pt x="1214" y="0"/>
                    <a:pt x="2700" y="0"/>
                  </a:cubicBezTo>
                  <a:lnTo>
                    <a:pt x="18900" y="0"/>
                  </a:lnTo>
                  <a:cubicBezTo>
                    <a:pt x="20385" y="0"/>
                    <a:pt x="21600" y="1389"/>
                    <a:pt x="21600" y="3086"/>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grpSp>
        <p:nvGrpSpPr>
          <p:cNvPr id="40" name="Group 69"/>
          <p:cNvGrpSpPr/>
          <p:nvPr userDrawn="1"/>
        </p:nvGrpSpPr>
        <p:grpSpPr>
          <a:xfrm>
            <a:off x="8547742" y="4004735"/>
            <a:ext cx="602948" cy="602948"/>
            <a:chOff x="0" y="0"/>
            <a:chExt cx="1150099" cy="1150099"/>
          </a:xfrm>
        </p:grpSpPr>
        <p:sp>
          <p:nvSpPr>
            <p:cNvPr id="41" name="Shape 67"/>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42" name="Shape 68"/>
            <p:cNvSpPr/>
            <p:nvPr/>
          </p:nvSpPr>
          <p:spPr>
            <a:xfrm>
              <a:off x="330343" y="337163"/>
              <a:ext cx="474869" cy="379895"/>
            </a:xfrm>
            <a:custGeom>
              <a:avLst/>
              <a:gdLst/>
              <a:ahLst/>
              <a:cxnLst>
                <a:cxn ang="0">
                  <a:pos x="wd2" y="hd2"/>
                </a:cxn>
                <a:cxn ang="5400000">
                  <a:pos x="wd2" y="hd2"/>
                </a:cxn>
                <a:cxn ang="10800000">
                  <a:pos x="wd2" y="hd2"/>
                </a:cxn>
                <a:cxn ang="16200000">
                  <a:pos x="wd2" y="hd2"/>
                </a:cxn>
              </a:cxnLst>
              <a:rect l="0" t="0" r="r" b="b"/>
              <a:pathLst>
                <a:path w="21497" h="21600" extrusionOk="0">
                  <a:moveTo>
                    <a:pt x="21497" y="0"/>
                  </a:moveTo>
                  <a:lnTo>
                    <a:pt x="21497" y="21600"/>
                  </a:lnTo>
                  <a:lnTo>
                    <a:pt x="344" y="21600"/>
                  </a:lnTo>
                  <a:cubicBezTo>
                    <a:pt x="2" y="21600"/>
                    <a:pt x="-103" y="21318"/>
                    <a:pt x="112" y="20972"/>
                  </a:cubicBezTo>
                  <a:lnTo>
                    <a:pt x="4915" y="13212"/>
                  </a:lnTo>
                  <a:cubicBezTo>
                    <a:pt x="5129" y="12867"/>
                    <a:pt x="5510" y="12830"/>
                    <a:pt x="5763" y="13129"/>
                  </a:cubicBezTo>
                  <a:lnTo>
                    <a:pt x="7289" y="14930"/>
                  </a:lnTo>
                  <a:cubicBezTo>
                    <a:pt x="7541" y="15228"/>
                    <a:pt x="7903" y="15170"/>
                    <a:pt x="8092" y="14800"/>
                  </a:cubicBezTo>
                  <a:lnTo>
                    <a:pt x="11366" y="8401"/>
                  </a:lnTo>
                  <a:cubicBezTo>
                    <a:pt x="11555" y="8033"/>
                    <a:pt x="11914" y="7980"/>
                    <a:pt x="12163" y="8280"/>
                  </a:cubicBezTo>
                  <a:lnTo>
                    <a:pt x="14496" y="11109"/>
                  </a:lnTo>
                  <a:cubicBezTo>
                    <a:pt x="14746" y="11413"/>
                    <a:pt x="15097" y="11352"/>
                    <a:pt x="15275" y="10974"/>
                  </a:cubicBezTo>
                  <a:lnTo>
                    <a:pt x="20792" y="464"/>
                  </a:lnTo>
                  <a:cubicBezTo>
                    <a:pt x="20970" y="84"/>
                    <a:pt x="21228" y="0"/>
                    <a:pt x="21497"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latin typeface="+mn-lt"/>
                  <a:ea typeface="+mn-ea"/>
                  <a:cs typeface="+mn-cs"/>
                  <a:sym typeface="Helvetica Light"/>
                </a:defRPr>
              </a:pPr>
              <a:endParaRPr/>
            </a:p>
          </p:txBody>
        </p:sp>
      </p:grpSp>
      <p:grpSp>
        <p:nvGrpSpPr>
          <p:cNvPr id="43" name="Group 72"/>
          <p:cNvGrpSpPr/>
          <p:nvPr userDrawn="1"/>
        </p:nvGrpSpPr>
        <p:grpSpPr>
          <a:xfrm>
            <a:off x="8547742" y="4869330"/>
            <a:ext cx="602948" cy="602948"/>
            <a:chOff x="0" y="0"/>
            <a:chExt cx="1150099" cy="1150099"/>
          </a:xfrm>
        </p:grpSpPr>
        <p:sp>
          <p:nvSpPr>
            <p:cNvPr id="44" name="Shape 70"/>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p>
          </p:txBody>
        </p:sp>
        <p:sp>
          <p:nvSpPr>
            <p:cNvPr id="45" name="Shape 71"/>
            <p:cNvSpPr/>
            <p:nvPr/>
          </p:nvSpPr>
          <p:spPr>
            <a:xfrm>
              <a:off x="338733" y="385102"/>
              <a:ext cx="472635" cy="379895"/>
            </a:xfrm>
            <a:custGeom>
              <a:avLst/>
              <a:gdLst/>
              <a:ahLst/>
              <a:cxnLst>
                <a:cxn ang="0">
                  <a:pos x="wd2" y="hd2"/>
                </a:cxn>
                <a:cxn ang="5400000">
                  <a:pos x="wd2" y="hd2"/>
                </a:cxn>
                <a:cxn ang="10800000">
                  <a:pos x="wd2" y="hd2"/>
                </a:cxn>
                <a:cxn ang="16200000">
                  <a:pos x="wd2" y="hd2"/>
                </a:cxn>
              </a:cxnLst>
              <a:rect l="0" t="0" r="r" b="b"/>
              <a:pathLst>
                <a:path w="21557" h="21600" extrusionOk="0">
                  <a:moveTo>
                    <a:pt x="21553" y="5400"/>
                  </a:moveTo>
                  <a:cubicBezTo>
                    <a:pt x="21527" y="3375"/>
                    <a:pt x="17393" y="1"/>
                    <a:pt x="10778" y="0"/>
                  </a:cubicBezTo>
                  <a:cubicBezTo>
                    <a:pt x="4162" y="1"/>
                    <a:pt x="28" y="3375"/>
                    <a:pt x="3" y="5400"/>
                  </a:cubicBezTo>
                  <a:cubicBezTo>
                    <a:pt x="-22" y="7425"/>
                    <a:pt x="26" y="10060"/>
                    <a:pt x="2748" y="9621"/>
                  </a:cubicBezTo>
                  <a:cubicBezTo>
                    <a:pt x="5933" y="9107"/>
                    <a:pt x="5737" y="7721"/>
                    <a:pt x="5737" y="5739"/>
                  </a:cubicBezTo>
                  <a:cubicBezTo>
                    <a:pt x="5737" y="4357"/>
                    <a:pt x="8327" y="4023"/>
                    <a:pt x="10778" y="4023"/>
                  </a:cubicBezTo>
                  <a:cubicBezTo>
                    <a:pt x="13229" y="4023"/>
                    <a:pt x="15818" y="4357"/>
                    <a:pt x="15819" y="5739"/>
                  </a:cubicBezTo>
                  <a:cubicBezTo>
                    <a:pt x="15819" y="7721"/>
                    <a:pt x="15623" y="9107"/>
                    <a:pt x="18808" y="9621"/>
                  </a:cubicBezTo>
                  <a:cubicBezTo>
                    <a:pt x="21529" y="10060"/>
                    <a:pt x="21578" y="7425"/>
                    <a:pt x="21553" y="5400"/>
                  </a:cubicBezTo>
                  <a:close/>
                  <a:moveTo>
                    <a:pt x="10778" y="18214"/>
                  </a:moveTo>
                  <a:cubicBezTo>
                    <a:pt x="9267" y="18214"/>
                    <a:pt x="8043" y="16702"/>
                    <a:pt x="8043" y="14839"/>
                  </a:cubicBezTo>
                  <a:cubicBezTo>
                    <a:pt x="8043" y="12976"/>
                    <a:pt x="9267" y="11464"/>
                    <a:pt x="10778" y="11464"/>
                  </a:cubicBezTo>
                  <a:cubicBezTo>
                    <a:pt x="12289" y="11464"/>
                    <a:pt x="13513" y="12976"/>
                    <a:pt x="13513" y="14839"/>
                  </a:cubicBezTo>
                  <a:cubicBezTo>
                    <a:pt x="13513" y="16702"/>
                    <a:pt x="12288" y="18214"/>
                    <a:pt x="10778" y="18214"/>
                  </a:cubicBezTo>
                  <a:close/>
                  <a:moveTo>
                    <a:pt x="18636" y="13841"/>
                  </a:moveTo>
                  <a:cubicBezTo>
                    <a:pt x="18532" y="12941"/>
                    <a:pt x="17974" y="12239"/>
                    <a:pt x="17256" y="12030"/>
                  </a:cubicBezTo>
                  <a:cubicBezTo>
                    <a:pt x="14465" y="11214"/>
                    <a:pt x="13766" y="9211"/>
                    <a:pt x="13648" y="6989"/>
                  </a:cubicBezTo>
                  <a:cubicBezTo>
                    <a:pt x="13153" y="6874"/>
                    <a:pt x="12272" y="6750"/>
                    <a:pt x="10778" y="6750"/>
                  </a:cubicBezTo>
                  <a:cubicBezTo>
                    <a:pt x="9284" y="6750"/>
                    <a:pt x="8403" y="6874"/>
                    <a:pt x="7908" y="6989"/>
                  </a:cubicBezTo>
                  <a:cubicBezTo>
                    <a:pt x="7790" y="9211"/>
                    <a:pt x="7091" y="11214"/>
                    <a:pt x="4300" y="12030"/>
                  </a:cubicBezTo>
                  <a:cubicBezTo>
                    <a:pt x="3582" y="12240"/>
                    <a:pt x="3024" y="12941"/>
                    <a:pt x="2920" y="13841"/>
                  </a:cubicBezTo>
                  <a:lnTo>
                    <a:pt x="2382" y="18488"/>
                  </a:lnTo>
                  <a:cubicBezTo>
                    <a:pt x="2192" y="20124"/>
                    <a:pt x="3156" y="21600"/>
                    <a:pt x="4497" y="21600"/>
                  </a:cubicBezTo>
                  <a:lnTo>
                    <a:pt x="17059" y="21600"/>
                  </a:lnTo>
                  <a:cubicBezTo>
                    <a:pt x="18399" y="21600"/>
                    <a:pt x="19364" y="20124"/>
                    <a:pt x="19174" y="18488"/>
                  </a:cubicBezTo>
                  <a:cubicBezTo>
                    <a:pt x="19174" y="18488"/>
                    <a:pt x="18636" y="13841"/>
                    <a:pt x="18636" y="13841"/>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p>
          </p:txBody>
        </p:sp>
      </p:grpSp>
      <p:sp>
        <p:nvSpPr>
          <p:cNvPr id="47" name="Text Placeholder 5"/>
          <p:cNvSpPr>
            <a:spLocks noGrp="1"/>
          </p:cNvSpPr>
          <p:nvPr userDrawn="1">
            <p:ph type="body" sz="quarter" idx="15" hasCustomPrompt="1"/>
          </p:nvPr>
        </p:nvSpPr>
        <p:spPr>
          <a:xfrm>
            <a:off x="9280071" y="4142050"/>
            <a:ext cx="2256609" cy="281305"/>
          </a:xfrm>
          <a:prstGeom prst="rect">
            <a:avLst/>
          </a:prstGeom>
        </p:spPr>
        <p:txBody>
          <a:bodyPr lIns="0" tIns="0" rIns="0" bIns="0">
            <a:normAutofit/>
          </a:bodyPr>
          <a:lstStyle>
            <a:lvl1pPr marL="0" indent="0">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48" name="Text Placeholder 5"/>
          <p:cNvSpPr>
            <a:spLocks noGrp="1"/>
          </p:cNvSpPr>
          <p:nvPr userDrawn="1">
            <p:ph type="body" sz="quarter" idx="16" hasCustomPrompt="1"/>
          </p:nvPr>
        </p:nvSpPr>
        <p:spPr>
          <a:xfrm>
            <a:off x="9280071" y="5030150"/>
            <a:ext cx="2256609" cy="281305"/>
          </a:xfrm>
          <a:prstGeom prst="rect">
            <a:avLst/>
          </a:prstGeom>
        </p:spPr>
        <p:txBody>
          <a:bodyPr lIns="0" tIns="0" rIns="0" bIns="0">
            <a:normAutofit/>
          </a:bodyPr>
          <a:lstStyle>
            <a:lvl1pPr marL="0" indent="0">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49" name="Text Placeholder 5"/>
          <p:cNvSpPr>
            <a:spLocks noGrp="1"/>
          </p:cNvSpPr>
          <p:nvPr userDrawn="1">
            <p:ph type="body" sz="quarter" idx="17" hasCustomPrompt="1"/>
          </p:nvPr>
        </p:nvSpPr>
        <p:spPr>
          <a:xfrm>
            <a:off x="656771" y="3318539"/>
            <a:ext cx="2256609"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50" name="Text Placeholder 5"/>
          <p:cNvSpPr>
            <a:spLocks noGrp="1"/>
          </p:cNvSpPr>
          <p:nvPr userDrawn="1">
            <p:ph type="body" sz="quarter" idx="18" hasCustomPrompt="1"/>
          </p:nvPr>
        </p:nvSpPr>
        <p:spPr>
          <a:xfrm>
            <a:off x="656771" y="4142050"/>
            <a:ext cx="2256609"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51" name="Text Placeholder 5"/>
          <p:cNvSpPr>
            <a:spLocks noGrp="1"/>
          </p:cNvSpPr>
          <p:nvPr userDrawn="1">
            <p:ph type="body" sz="quarter" idx="19" hasCustomPrompt="1"/>
          </p:nvPr>
        </p:nvSpPr>
        <p:spPr>
          <a:xfrm>
            <a:off x="656771" y="5030150"/>
            <a:ext cx="2256609"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Great Testimonials</a:t>
            </a:r>
          </a:p>
        </p:txBody>
      </p:sp>
      <p:sp>
        <p:nvSpPr>
          <p:cNvPr id="52" name="Text Placeholder 5"/>
          <p:cNvSpPr>
            <a:spLocks noGrp="1"/>
          </p:cNvSpPr>
          <p:nvPr userDrawn="1">
            <p:ph type="body" sz="quarter" idx="20" hasCustomPrompt="1"/>
          </p:nvPr>
        </p:nvSpPr>
        <p:spPr>
          <a:xfrm>
            <a:off x="3818249" y="3318539"/>
            <a:ext cx="528924" cy="281305"/>
          </a:xfrm>
          <a:prstGeom prst="rect">
            <a:avLst/>
          </a:prstGeom>
        </p:spPr>
        <p:txBody>
          <a:bodyPr lIns="0" tIns="0" rIns="0" bIns="0">
            <a:normAutofit/>
          </a:bodyPr>
          <a:lstStyle>
            <a:lvl1pPr marL="0" indent="0" algn="l">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53" name="Text Placeholder 5"/>
          <p:cNvSpPr>
            <a:spLocks noGrp="1"/>
          </p:cNvSpPr>
          <p:nvPr userDrawn="1">
            <p:ph type="body" sz="quarter" idx="21" hasCustomPrompt="1"/>
          </p:nvPr>
        </p:nvSpPr>
        <p:spPr>
          <a:xfrm>
            <a:off x="3818249" y="4142050"/>
            <a:ext cx="528924" cy="281305"/>
          </a:xfrm>
          <a:prstGeom prst="rect">
            <a:avLst/>
          </a:prstGeom>
        </p:spPr>
        <p:txBody>
          <a:bodyPr lIns="0" tIns="0" rIns="0" bIns="0">
            <a:normAutofit/>
          </a:bodyPr>
          <a:lstStyle>
            <a:lvl1pPr marL="0" indent="0" algn="l">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54" name="Text Placeholder 5"/>
          <p:cNvSpPr>
            <a:spLocks noGrp="1"/>
          </p:cNvSpPr>
          <p:nvPr userDrawn="1">
            <p:ph type="body" sz="quarter" idx="22" hasCustomPrompt="1"/>
          </p:nvPr>
        </p:nvSpPr>
        <p:spPr>
          <a:xfrm>
            <a:off x="3818249" y="5030150"/>
            <a:ext cx="528924" cy="281305"/>
          </a:xfrm>
          <a:prstGeom prst="rect">
            <a:avLst/>
          </a:prstGeom>
        </p:spPr>
        <p:txBody>
          <a:bodyPr lIns="0" tIns="0" rIns="0" bIns="0">
            <a:normAutofit/>
          </a:bodyPr>
          <a:lstStyle>
            <a:lvl1pPr marL="0" indent="0" algn="l">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55" name="Text Placeholder 5"/>
          <p:cNvSpPr>
            <a:spLocks noGrp="1"/>
          </p:cNvSpPr>
          <p:nvPr userDrawn="1">
            <p:ph type="body" sz="quarter" idx="23" hasCustomPrompt="1"/>
          </p:nvPr>
        </p:nvSpPr>
        <p:spPr>
          <a:xfrm>
            <a:off x="7863840" y="3318539"/>
            <a:ext cx="534884"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56" name="Text Placeholder 5"/>
          <p:cNvSpPr>
            <a:spLocks noGrp="1"/>
          </p:cNvSpPr>
          <p:nvPr userDrawn="1">
            <p:ph type="body" sz="quarter" idx="24" hasCustomPrompt="1"/>
          </p:nvPr>
        </p:nvSpPr>
        <p:spPr>
          <a:xfrm>
            <a:off x="7863840" y="4142050"/>
            <a:ext cx="534884"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57" name="Text Placeholder 5"/>
          <p:cNvSpPr>
            <a:spLocks noGrp="1"/>
          </p:cNvSpPr>
          <p:nvPr userDrawn="1">
            <p:ph type="body" sz="quarter" idx="25" hasCustomPrompt="1"/>
          </p:nvPr>
        </p:nvSpPr>
        <p:spPr>
          <a:xfrm>
            <a:off x="7863840" y="5030150"/>
            <a:ext cx="534884" cy="281305"/>
          </a:xfrm>
          <a:prstGeom prst="rect">
            <a:avLst/>
          </a:prstGeom>
        </p:spPr>
        <p:txBody>
          <a:bodyPr lIns="0" tIns="0" rIns="0" bIns="0">
            <a:normAutofit/>
          </a:bodyPr>
          <a:lstStyle>
            <a:lvl1pPr marL="0" indent="0" algn="r">
              <a:lnSpc>
                <a:spcPts val="1400"/>
              </a:lnSpc>
              <a:buNone/>
              <a:defRPr sz="950">
                <a:solidFill>
                  <a:schemeClr val="accent6"/>
                </a:solidFill>
                <a:latin typeface="Sinkin Sans 300 Light" pitchFamily="50" charset="0"/>
              </a:defRPr>
            </a:lvl1pPr>
          </a:lstStyle>
          <a:p>
            <a:pPr lvl="0"/>
            <a:r>
              <a:rPr lang="en-US" dirty="0" smtClean="0"/>
              <a:t>08 : 00</a:t>
            </a:r>
          </a:p>
        </p:txBody>
      </p:sp>
      <p:sp>
        <p:nvSpPr>
          <p:cNvPr id="3" name="Picture Placeholder 2"/>
          <p:cNvSpPr>
            <a:spLocks noGrp="1"/>
          </p:cNvSpPr>
          <p:nvPr>
            <p:ph type="pic" sz="quarter" idx="26"/>
          </p:nvPr>
        </p:nvSpPr>
        <p:spPr>
          <a:xfrm>
            <a:off x="4470400" y="2933700"/>
            <a:ext cx="3273425" cy="4206875"/>
          </a:xfrm>
          <a:prstGeom prst="rect">
            <a:avLst/>
          </a:prstGeom>
        </p:spPr>
        <p:txBody>
          <a:bodyPr/>
          <a:lstStyle/>
          <a:p>
            <a:endParaRPr lang="en-GB"/>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2" name="Shape 145"/>
          <p:cNvSpPr/>
          <p:nvPr userDrawn="1"/>
        </p:nvSpPr>
        <p:spPr>
          <a:xfrm>
            <a:off x="6132959" y="5006983"/>
            <a:ext cx="494690" cy="49469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6" name="Title 15"/>
          <p:cNvSpPr>
            <a:spLocks noGrp="1"/>
          </p:cNvSpPr>
          <p:nvPr>
            <p:ph type="title"/>
          </p:nvPr>
        </p:nvSpPr>
        <p:spPr>
          <a:xfrm>
            <a:off x="1524000" y="669926"/>
            <a:ext cx="9144000" cy="535812"/>
          </a:xfrm>
          <a:prstGeom prst="rect">
            <a:avLst/>
          </a:prstGeom>
        </p:spPr>
        <p:txBody>
          <a:bodyPr>
            <a:normAutofit/>
          </a:bodyPr>
          <a:lstStyle>
            <a:lvl1pPr algn="ctr">
              <a:defRPr sz="4000" b="0"/>
            </a:lvl1pPr>
          </a:lstStyle>
          <a:p>
            <a:r>
              <a:rPr lang="en-US" dirty="0" smtClean="0"/>
              <a:t>Click to edit Master title style</a:t>
            </a:r>
            <a:endParaRPr lang="en-GB" dirty="0"/>
          </a:p>
        </p:txBody>
      </p:sp>
      <p:sp>
        <p:nvSpPr>
          <p:cNvPr id="18" name="Text Placeholder 17"/>
          <p:cNvSpPr>
            <a:spLocks noGrp="1"/>
          </p:cNvSpPr>
          <p:nvPr>
            <p:ph type="body" sz="quarter" idx="14" hasCustomPrompt="1"/>
          </p:nvPr>
        </p:nvSpPr>
        <p:spPr>
          <a:xfrm>
            <a:off x="7159577" y="3463758"/>
            <a:ext cx="3298873" cy="235185"/>
          </a:xfrm>
          <a:prstGeom prst="rect">
            <a:avLst/>
          </a:prstGeom>
        </p:spPr>
        <p:txBody>
          <a:bodyPr lIns="0" tIns="0" rIns="0" bIns="0">
            <a:normAutofit/>
          </a:bodyPr>
          <a:lstStyle>
            <a:lvl1pPr marL="0" indent="0">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23" name="Text Placeholder 17"/>
          <p:cNvSpPr>
            <a:spLocks noGrp="1"/>
          </p:cNvSpPr>
          <p:nvPr>
            <p:ph type="body" sz="quarter" idx="18" hasCustomPrompt="1"/>
          </p:nvPr>
        </p:nvSpPr>
        <p:spPr>
          <a:xfrm>
            <a:off x="1524000" y="1285443"/>
            <a:ext cx="9144000" cy="248082"/>
          </a:xfrm>
          <a:prstGeom prst="rect">
            <a:avLst/>
          </a:prstGeom>
        </p:spPr>
        <p:txBody>
          <a:bodyPr lIns="0" tIns="0" rIns="0" bIns="0">
            <a:normAutofit/>
          </a:bodyPr>
          <a:lstStyle>
            <a:lvl1pPr marL="0" indent="0" algn="ctr">
              <a:lnSpc>
                <a:spcPts val="1400"/>
              </a:lnSpc>
              <a:buNone/>
              <a:defRPr sz="1000">
                <a:solidFill>
                  <a:schemeClr val="accent6"/>
                </a:solidFill>
              </a:defRPr>
            </a:lvl1pPr>
          </a:lstStyle>
          <a:p>
            <a:pPr lvl="0"/>
            <a:r>
              <a:rPr lang="en-GB" dirty="0" smtClean="0"/>
              <a:t>write your relevant text here</a:t>
            </a:r>
          </a:p>
        </p:txBody>
      </p:sp>
      <p:sp>
        <p:nvSpPr>
          <p:cNvPr id="13" name="Shape 146"/>
          <p:cNvSpPr/>
          <p:nvPr userDrawn="1"/>
        </p:nvSpPr>
        <p:spPr>
          <a:xfrm>
            <a:off x="6970208" y="4100429"/>
            <a:ext cx="672309" cy="67230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4" name="Shape 147"/>
          <p:cNvSpPr/>
          <p:nvPr userDrawn="1"/>
        </p:nvSpPr>
        <p:spPr>
          <a:xfrm>
            <a:off x="4869196" y="4693410"/>
            <a:ext cx="588562" cy="588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5" name="Shape 148"/>
          <p:cNvSpPr/>
          <p:nvPr userDrawn="1"/>
        </p:nvSpPr>
        <p:spPr>
          <a:xfrm>
            <a:off x="5530740" y="4132873"/>
            <a:ext cx="588562" cy="588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7" name="Shape 149"/>
          <p:cNvSpPr/>
          <p:nvPr userDrawn="1"/>
        </p:nvSpPr>
        <p:spPr>
          <a:xfrm>
            <a:off x="6150765" y="3268655"/>
            <a:ext cx="776784" cy="7767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19" name="Shape 150"/>
          <p:cNvSpPr/>
          <p:nvPr userDrawn="1"/>
        </p:nvSpPr>
        <p:spPr>
          <a:xfrm>
            <a:off x="4746086" y="3112642"/>
            <a:ext cx="812874" cy="8128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20" name="Shape 151"/>
          <p:cNvSpPr/>
          <p:nvPr userDrawn="1"/>
        </p:nvSpPr>
        <p:spPr>
          <a:xfrm>
            <a:off x="5601575" y="2021470"/>
            <a:ext cx="1024008" cy="102400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p>
        </p:txBody>
      </p:sp>
      <p:sp>
        <p:nvSpPr>
          <p:cNvPr id="31" name="Picture Placeholder 6"/>
          <p:cNvSpPr>
            <a:spLocks noGrp="1"/>
          </p:cNvSpPr>
          <p:nvPr>
            <p:ph type="pic" sz="quarter" idx="20" hasCustomPrompt="1"/>
          </p:nvPr>
        </p:nvSpPr>
        <p:spPr>
          <a:xfrm>
            <a:off x="5638803" y="2057400"/>
            <a:ext cx="952030" cy="952030"/>
          </a:xfrm>
          <a:prstGeom prst="ellipse">
            <a:avLst/>
          </a:prstGeom>
          <a:noFill/>
          <a:ln>
            <a:noFill/>
          </a:ln>
        </p:spPr>
        <p:txBody>
          <a:bodyPr>
            <a:normAutofit/>
          </a:bodyPr>
          <a:lstStyle>
            <a:lvl1pPr marL="0" indent="0">
              <a:buNone/>
              <a:defRPr sz="1000"/>
            </a:lvl1pPr>
          </a:lstStyle>
          <a:p>
            <a:r>
              <a:rPr lang="en-US" dirty="0" smtClean="0"/>
              <a:t>Click to </a:t>
            </a:r>
          </a:p>
          <a:p>
            <a:r>
              <a:rPr lang="en-US" dirty="0" smtClean="0"/>
              <a:t>Change</a:t>
            </a:r>
          </a:p>
          <a:p>
            <a:r>
              <a:rPr lang="en-US" dirty="0" smtClean="0"/>
              <a:t>picture</a:t>
            </a:r>
            <a:endParaRPr lang="en-GB" dirty="0"/>
          </a:p>
        </p:txBody>
      </p:sp>
      <p:sp>
        <p:nvSpPr>
          <p:cNvPr id="32" name="Picture Placeholder 6"/>
          <p:cNvSpPr>
            <a:spLocks noGrp="1"/>
          </p:cNvSpPr>
          <p:nvPr>
            <p:ph type="pic" sz="quarter" idx="21" hasCustomPrompt="1"/>
          </p:nvPr>
        </p:nvSpPr>
        <p:spPr>
          <a:xfrm>
            <a:off x="4774533" y="3138687"/>
            <a:ext cx="753142" cy="753142"/>
          </a:xfrm>
          <a:prstGeom prst="ellipse">
            <a:avLst/>
          </a:prstGeom>
          <a:noFill/>
          <a:ln>
            <a:noFill/>
          </a:ln>
        </p:spPr>
        <p:txBody>
          <a:bodyPr>
            <a:noAutofit/>
          </a:bodyPr>
          <a:lstStyle>
            <a:lvl1pPr marL="0" indent="0">
              <a:buNone/>
              <a:defRPr sz="1050"/>
            </a:lvl1pPr>
          </a:lstStyle>
          <a:p>
            <a:r>
              <a:rPr lang="en-US" dirty="0" smtClean="0"/>
              <a:t>click</a:t>
            </a:r>
            <a:endParaRPr lang="en-GB" dirty="0"/>
          </a:p>
        </p:txBody>
      </p:sp>
      <p:sp>
        <p:nvSpPr>
          <p:cNvPr id="33" name="Picture Placeholder 6"/>
          <p:cNvSpPr>
            <a:spLocks noGrp="1"/>
          </p:cNvSpPr>
          <p:nvPr>
            <p:ph type="pic" sz="quarter" idx="22" hasCustomPrompt="1"/>
          </p:nvPr>
        </p:nvSpPr>
        <p:spPr>
          <a:xfrm>
            <a:off x="6158208" y="5031146"/>
            <a:ext cx="447380" cy="447380"/>
          </a:xfrm>
          <a:prstGeom prst="ellipse">
            <a:avLst/>
          </a:prstGeom>
          <a:noFill/>
          <a:ln>
            <a:noFill/>
          </a:ln>
        </p:spPr>
        <p:txBody>
          <a:bodyPr>
            <a:noAutofit/>
          </a:bodyPr>
          <a:lstStyle>
            <a:lvl1pPr marL="0" indent="0">
              <a:buNone/>
              <a:defRPr sz="1050"/>
            </a:lvl1pPr>
          </a:lstStyle>
          <a:p>
            <a:r>
              <a:rPr lang="en-US" dirty="0" smtClean="0"/>
              <a:t>click</a:t>
            </a:r>
            <a:endParaRPr lang="en-GB" dirty="0"/>
          </a:p>
        </p:txBody>
      </p:sp>
      <p:sp>
        <p:nvSpPr>
          <p:cNvPr id="34" name="Picture Placeholder 6"/>
          <p:cNvSpPr>
            <a:spLocks noGrp="1"/>
          </p:cNvSpPr>
          <p:nvPr>
            <p:ph type="pic" sz="quarter" idx="23" hasCustomPrompt="1"/>
          </p:nvPr>
        </p:nvSpPr>
        <p:spPr>
          <a:xfrm>
            <a:off x="7002600" y="4127067"/>
            <a:ext cx="611050" cy="611050"/>
          </a:xfrm>
          <a:prstGeom prst="ellipse">
            <a:avLst/>
          </a:prstGeom>
          <a:noFill/>
          <a:ln>
            <a:noFill/>
          </a:ln>
        </p:spPr>
        <p:txBody>
          <a:bodyPr>
            <a:noAutofit/>
          </a:bodyPr>
          <a:lstStyle>
            <a:lvl1pPr marL="0" indent="0">
              <a:buNone/>
              <a:defRPr sz="1050"/>
            </a:lvl1pPr>
          </a:lstStyle>
          <a:p>
            <a:r>
              <a:rPr lang="en-US" dirty="0" smtClean="0"/>
              <a:t>click</a:t>
            </a:r>
            <a:endParaRPr lang="en-GB" dirty="0"/>
          </a:p>
        </p:txBody>
      </p:sp>
      <p:sp>
        <p:nvSpPr>
          <p:cNvPr id="8" name="Picture Placeholder 6"/>
          <p:cNvSpPr>
            <a:spLocks noGrp="1"/>
          </p:cNvSpPr>
          <p:nvPr>
            <p:ph type="pic" sz="quarter" idx="19" hasCustomPrompt="1"/>
          </p:nvPr>
        </p:nvSpPr>
        <p:spPr>
          <a:xfrm>
            <a:off x="6179206" y="3295841"/>
            <a:ext cx="716894" cy="716894"/>
          </a:xfrm>
          <a:prstGeom prst="ellipse">
            <a:avLst/>
          </a:prstGeom>
          <a:noFill/>
          <a:ln>
            <a:noFill/>
          </a:ln>
        </p:spPr>
        <p:txBody>
          <a:bodyPr>
            <a:normAutofit/>
          </a:bodyPr>
          <a:lstStyle>
            <a:lvl1pPr marL="0" indent="0">
              <a:buNone/>
              <a:defRPr sz="900"/>
            </a:lvl1pPr>
          </a:lstStyle>
          <a:p>
            <a:r>
              <a:rPr lang="en-US" dirty="0" smtClean="0"/>
              <a:t>click</a:t>
            </a:r>
            <a:endParaRPr lang="en-GB" dirty="0"/>
          </a:p>
        </p:txBody>
      </p:sp>
      <p:sp>
        <p:nvSpPr>
          <p:cNvPr id="35" name="Picture Placeholder 6"/>
          <p:cNvSpPr>
            <a:spLocks noGrp="1"/>
          </p:cNvSpPr>
          <p:nvPr>
            <p:ph type="pic" sz="quarter" idx="24" hasCustomPrompt="1"/>
          </p:nvPr>
        </p:nvSpPr>
        <p:spPr>
          <a:xfrm>
            <a:off x="5558150" y="4159731"/>
            <a:ext cx="531500" cy="531500"/>
          </a:xfrm>
          <a:prstGeom prst="ellipse">
            <a:avLst/>
          </a:prstGeom>
          <a:noFill/>
          <a:ln>
            <a:noFill/>
          </a:ln>
        </p:spPr>
        <p:txBody>
          <a:bodyPr>
            <a:noAutofit/>
          </a:bodyPr>
          <a:lstStyle>
            <a:lvl1pPr marL="0" indent="0">
              <a:buNone/>
              <a:defRPr sz="1050"/>
            </a:lvl1pPr>
          </a:lstStyle>
          <a:p>
            <a:r>
              <a:rPr lang="en-US" dirty="0" smtClean="0"/>
              <a:t>click</a:t>
            </a:r>
            <a:endParaRPr lang="en-GB" dirty="0"/>
          </a:p>
        </p:txBody>
      </p:sp>
      <p:sp>
        <p:nvSpPr>
          <p:cNvPr id="36" name="Picture Placeholder 6"/>
          <p:cNvSpPr>
            <a:spLocks noGrp="1"/>
          </p:cNvSpPr>
          <p:nvPr>
            <p:ph type="pic" sz="quarter" idx="25" hasCustomPrompt="1"/>
          </p:nvPr>
        </p:nvSpPr>
        <p:spPr>
          <a:xfrm>
            <a:off x="4897875" y="4720345"/>
            <a:ext cx="534550" cy="534550"/>
          </a:xfrm>
          <a:prstGeom prst="ellipse">
            <a:avLst/>
          </a:prstGeom>
          <a:noFill/>
          <a:ln>
            <a:noFill/>
          </a:ln>
        </p:spPr>
        <p:txBody>
          <a:bodyPr>
            <a:noAutofit/>
          </a:bodyPr>
          <a:lstStyle>
            <a:lvl1pPr marL="0" indent="0">
              <a:buNone/>
              <a:defRPr sz="1050"/>
            </a:lvl1pPr>
          </a:lstStyle>
          <a:p>
            <a:r>
              <a:rPr lang="en-US" dirty="0" smtClean="0"/>
              <a:t>click</a:t>
            </a:r>
            <a:endParaRPr lang="en-GB" dirty="0"/>
          </a:p>
        </p:txBody>
      </p:sp>
      <p:sp>
        <p:nvSpPr>
          <p:cNvPr id="37" name="Text Placeholder 17"/>
          <p:cNvSpPr>
            <a:spLocks noGrp="1"/>
          </p:cNvSpPr>
          <p:nvPr>
            <p:ph type="body" sz="quarter" idx="26" hasCustomPrompt="1"/>
          </p:nvPr>
        </p:nvSpPr>
        <p:spPr>
          <a:xfrm>
            <a:off x="7864427" y="4314999"/>
            <a:ext cx="3298873" cy="235185"/>
          </a:xfrm>
          <a:prstGeom prst="rect">
            <a:avLst/>
          </a:prstGeom>
        </p:spPr>
        <p:txBody>
          <a:bodyPr lIns="0" tIns="0" rIns="0" bIns="0">
            <a:normAutofit/>
          </a:bodyPr>
          <a:lstStyle>
            <a:lvl1pPr marL="0" indent="0">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38" name="Text Placeholder 17"/>
          <p:cNvSpPr>
            <a:spLocks noGrp="1"/>
          </p:cNvSpPr>
          <p:nvPr>
            <p:ph type="body" sz="quarter" idx="27" hasCustomPrompt="1"/>
          </p:nvPr>
        </p:nvSpPr>
        <p:spPr>
          <a:xfrm>
            <a:off x="6837749" y="5154174"/>
            <a:ext cx="3298873" cy="235185"/>
          </a:xfrm>
          <a:prstGeom prst="rect">
            <a:avLst/>
          </a:prstGeom>
        </p:spPr>
        <p:txBody>
          <a:bodyPr lIns="0" tIns="0" rIns="0" bIns="0">
            <a:normAutofit/>
          </a:bodyPr>
          <a:lstStyle>
            <a:lvl1pPr marL="0" indent="0">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39" name="Text Placeholder 17"/>
          <p:cNvSpPr>
            <a:spLocks noGrp="1"/>
          </p:cNvSpPr>
          <p:nvPr>
            <p:ph type="body" sz="quarter" idx="28" hasCustomPrompt="1"/>
          </p:nvPr>
        </p:nvSpPr>
        <p:spPr>
          <a:xfrm>
            <a:off x="1355460" y="4879302"/>
            <a:ext cx="3298873" cy="235185"/>
          </a:xfrm>
          <a:prstGeom prst="rect">
            <a:avLst/>
          </a:prstGeom>
        </p:spPr>
        <p:txBody>
          <a:bodyPr lIns="0" tIns="0" rIns="0" bIns="0">
            <a:normAutofit/>
          </a:bodyPr>
          <a:lstStyle>
            <a:lvl1pPr marL="0" indent="0" algn="r">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40" name="Text Placeholder 17"/>
          <p:cNvSpPr>
            <a:spLocks noGrp="1"/>
          </p:cNvSpPr>
          <p:nvPr>
            <p:ph type="body" sz="quarter" idx="29" hasCustomPrompt="1"/>
          </p:nvPr>
        </p:nvSpPr>
        <p:spPr>
          <a:xfrm>
            <a:off x="1858909" y="4274852"/>
            <a:ext cx="3298873" cy="235185"/>
          </a:xfrm>
          <a:prstGeom prst="rect">
            <a:avLst/>
          </a:prstGeom>
        </p:spPr>
        <p:txBody>
          <a:bodyPr lIns="0" tIns="0" rIns="0" bIns="0">
            <a:normAutofit/>
          </a:bodyPr>
          <a:lstStyle>
            <a:lvl1pPr marL="0" indent="0" algn="r">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41" name="Text Placeholder 17"/>
          <p:cNvSpPr>
            <a:spLocks noGrp="1"/>
          </p:cNvSpPr>
          <p:nvPr>
            <p:ph type="body" sz="quarter" idx="30" hasCustomPrompt="1"/>
          </p:nvPr>
        </p:nvSpPr>
        <p:spPr>
          <a:xfrm>
            <a:off x="1232362" y="3407190"/>
            <a:ext cx="3298873" cy="235185"/>
          </a:xfrm>
          <a:prstGeom prst="rect">
            <a:avLst/>
          </a:prstGeom>
        </p:spPr>
        <p:txBody>
          <a:bodyPr lIns="0" tIns="0" rIns="0" bIns="0">
            <a:normAutofit/>
          </a:bodyPr>
          <a:lstStyle>
            <a:lvl1pPr marL="0" indent="0" algn="r">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42" name="Text Placeholder 17"/>
          <p:cNvSpPr>
            <a:spLocks noGrp="1"/>
          </p:cNvSpPr>
          <p:nvPr>
            <p:ph type="body" sz="quarter" idx="31" hasCustomPrompt="1"/>
          </p:nvPr>
        </p:nvSpPr>
        <p:spPr>
          <a:xfrm>
            <a:off x="2086699" y="2323513"/>
            <a:ext cx="3298873" cy="235185"/>
          </a:xfrm>
          <a:prstGeom prst="rect">
            <a:avLst/>
          </a:prstGeom>
        </p:spPr>
        <p:txBody>
          <a:bodyPr lIns="0" tIns="0" rIns="0" bIns="0">
            <a:normAutofit/>
          </a:bodyPr>
          <a:lstStyle>
            <a:lvl1pPr marL="0" indent="0" algn="r">
              <a:lnSpc>
                <a:spcPts val="1700"/>
              </a:lnSpc>
              <a:buNone/>
              <a:defRPr sz="950">
                <a:solidFill>
                  <a:schemeClr val="accent6"/>
                </a:solidFill>
              </a:defRPr>
            </a:lvl1pPr>
          </a:lstStyle>
          <a:p>
            <a:pPr lvl="0"/>
            <a:r>
              <a:rPr lang="en-US" dirty="0" smtClean="0"/>
              <a:t>Mr. </a:t>
            </a:r>
            <a:r>
              <a:rPr lang="en-US" dirty="0" err="1" smtClean="0"/>
              <a:t>Gumedo</a:t>
            </a:r>
            <a:r>
              <a:rPr lang="en-US" dirty="0" smtClean="0"/>
              <a:t> ( General Manager )</a:t>
            </a:r>
          </a:p>
        </p:txBody>
      </p:sp>
      <p:sp>
        <p:nvSpPr>
          <p:cNvPr id="27" name="Shape 170"/>
          <p:cNvSpPr/>
          <p:nvPr/>
        </p:nvSpPr>
        <p:spPr>
          <a:xfrm>
            <a:off x="4786134" y="4600777"/>
            <a:ext cx="720996" cy="338445"/>
          </a:xfrm>
          <a:custGeom>
            <a:avLst/>
            <a:gdLst/>
            <a:ahLst/>
            <a:cxnLst>
              <a:cxn ang="0">
                <a:pos x="wd2" y="hd2"/>
              </a:cxn>
              <a:cxn ang="5400000">
                <a:pos x="wd2" y="hd2"/>
              </a:cxn>
              <a:cxn ang="10800000">
                <a:pos x="wd2" y="hd2"/>
              </a:cxn>
              <a:cxn ang="16200000">
                <a:pos x="wd2" y="hd2"/>
              </a:cxn>
            </a:cxnLst>
            <a:rect l="0" t="0" r="r" b="b"/>
            <a:pathLst>
              <a:path w="21600" h="21380" extrusionOk="0">
                <a:moveTo>
                  <a:pt x="21600" y="8686"/>
                </a:moveTo>
                <a:cubicBezTo>
                  <a:pt x="21481" y="8412"/>
                  <a:pt x="21361" y="8138"/>
                  <a:pt x="21233" y="7874"/>
                </a:cubicBezTo>
                <a:cubicBezTo>
                  <a:pt x="20516" y="6367"/>
                  <a:pt x="19719" y="5032"/>
                  <a:pt x="18859" y="3920"/>
                </a:cubicBezTo>
                <a:cubicBezTo>
                  <a:pt x="17139" y="1683"/>
                  <a:pt x="15164" y="312"/>
                  <a:pt x="13149" y="52"/>
                </a:cubicBezTo>
                <a:cubicBezTo>
                  <a:pt x="11133" y="-220"/>
                  <a:pt x="9096" y="572"/>
                  <a:pt x="7260" y="2313"/>
                </a:cubicBezTo>
                <a:cubicBezTo>
                  <a:pt x="5424" y="4044"/>
                  <a:pt x="3784" y="6700"/>
                  <a:pt x="2531" y="9999"/>
                </a:cubicBezTo>
                <a:cubicBezTo>
                  <a:pt x="1268" y="13298"/>
                  <a:pt x="390" y="17228"/>
                  <a:pt x="0" y="21380"/>
                </a:cubicBezTo>
                <a:cubicBezTo>
                  <a:pt x="408" y="17240"/>
                  <a:pt x="1299" y="13324"/>
                  <a:pt x="2571" y="10073"/>
                </a:cubicBezTo>
                <a:cubicBezTo>
                  <a:pt x="3838" y="6811"/>
                  <a:pt x="5473" y="4191"/>
                  <a:pt x="7304" y="2510"/>
                </a:cubicBezTo>
                <a:cubicBezTo>
                  <a:pt x="9132" y="831"/>
                  <a:pt x="11152" y="89"/>
                  <a:pt x="13135" y="386"/>
                </a:cubicBezTo>
                <a:cubicBezTo>
                  <a:pt x="15124" y="682"/>
                  <a:pt x="17063" y="2066"/>
                  <a:pt x="18747" y="4303"/>
                </a:cubicBezTo>
                <a:cubicBezTo>
                  <a:pt x="19589" y="5415"/>
                  <a:pt x="20364" y="6737"/>
                  <a:pt x="21062" y="8232"/>
                </a:cubicBezTo>
                <a:cubicBezTo>
                  <a:pt x="21179" y="8480"/>
                  <a:pt x="21289" y="8740"/>
                  <a:pt x="21401" y="8996"/>
                </a:cubicBezTo>
                <a:cubicBezTo>
                  <a:pt x="21406" y="8793"/>
                  <a:pt x="21506" y="8619"/>
                  <a:pt x="21600" y="8686"/>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28" name="Shape 171"/>
          <p:cNvSpPr/>
          <p:nvPr/>
        </p:nvSpPr>
        <p:spPr>
          <a:xfrm>
            <a:off x="5376524" y="4069525"/>
            <a:ext cx="972629" cy="835438"/>
          </a:xfrm>
          <a:custGeom>
            <a:avLst/>
            <a:gdLst/>
            <a:ahLst/>
            <a:cxnLst>
              <a:cxn ang="0">
                <a:pos x="wd2" y="hd2"/>
              </a:cxn>
              <a:cxn ang="5400000">
                <a:pos x="wd2" y="hd2"/>
              </a:cxn>
              <a:cxn ang="10800000">
                <a:pos x="wd2" y="hd2"/>
              </a:cxn>
              <a:cxn ang="16200000">
                <a:pos x="wd2" y="hd2"/>
              </a:cxn>
            </a:cxnLst>
            <a:rect l="0" t="0" r="r" b="b"/>
            <a:pathLst>
              <a:path w="21522" h="20431" extrusionOk="0">
                <a:moveTo>
                  <a:pt x="20642" y="13217"/>
                </a:moveTo>
                <a:cubicBezTo>
                  <a:pt x="21151" y="11961"/>
                  <a:pt x="21419" y="10604"/>
                  <a:pt x="21499" y="9247"/>
                </a:cubicBezTo>
                <a:cubicBezTo>
                  <a:pt x="21578" y="7894"/>
                  <a:pt x="21456" y="6511"/>
                  <a:pt x="21141" y="5189"/>
                </a:cubicBezTo>
                <a:cubicBezTo>
                  <a:pt x="20727" y="3435"/>
                  <a:pt x="19941" y="1770"/>
                  <a:pt x="18853" y="332"/>
                </a:cubicBezTo>
                <a:cubicBezTo>
                  <a:pt x="18851" y="389"/>
                  <a:pt x="17513" y="81"/>
                  <a:pt x="17284" y="11"/>
                </a:cubicBezTo>
                <a:cubicBezTo>
                  <a:pt x="17271" y="7"/>
                  <a:pt x="17258" y="4"/>
                  <a:pt x="17245" y="0"/>
                </a:cubicBezTo>
                <a:cubicBezTo>
                  <a:pt x="18700" y="1477"/>
                  <a:pt x="19755" y="3368"/>
                  <a:pt x="20271" y="5414"/>
                </a:cubicBezTo>
                <a:cubicBezTo>
                  <a:pt x="20900" y="7877"/>
                  <a:pt x="20785" y="10533"/>
                  <a:pt x="19924" y="12934"/>
                </a:cubicBezTo>
                <a:cubicBezTo>
                  <a:pt x="17986" y="18338"/>
                  <a:pt x="14317" y="19454"/>
                  <a:pt x="13785" y="19706"/>
                </a:cubicBezTo>
                <a:cubicBezTo>
                  <a:pt x="11042" y="20493"/>
                  <a:pt x="7940" y="20148"/>
                  <a:pt x="5489" y="18605"/>
                </a:cubicBezTo>
                <a:cubicBezTo>
                  <a:pt x="4238" y="17832"/>
                  <a:pt x="3153" y="16776"/>
                  <a:pt x="2333" y="15533"/>
                </a:cubicBezTo>
                <a:cubicBezTo>
                  <a:pt x="2283" y="15462"/>
                  <a:pt x="2230" y="15374"/>
                  <a:pt x="2171" y="15299"/>
                </a:cubicBezTo>
                <a:cubicBezTo>
                  <a:pt x="2108" y="15219"/>
                  <a:pt x="2058" y="15153"/>
                  <a:pt x="2006" y="15074"/>
                </a:cubicBezTo>
                <a:cubicBezTo>
                  <a:pt x="1952" y="14999"/>
                  <a:pt x="1893" y="14923"/>
                  <a:pt x="1837" y="14848"/>
                </a:cubicBezTo>
                <a:cubicBezTo>
                  <a:pt x="686" y="13049"/>
                  <a:pt x="80" y="10896"/>
                  <a:pt x="80" y="8738"/>
                </a:cubicBezTo>
                <a:cubicBezTo>
                  <a:pt x="67" y="6559"/>
                  <a:pt x="696" y="4380"/>
                  <a:pt x="1866" y="2554"/>
                </a:cubicBezTo>
                <a:cubicBezTo>
                  <a:pt x="673" y="4366"/>
                  <a:pt x="17" y="6546"/>
                  <a:pt x="1" y="8738"/>
                </a:cubicBezTo>
                <a:cubicBezTo>
                  <a:pt x="-22" y="10586"/>
                  <a:pt x="403" y="12443"/>
                  <a:pt x="1231" y="14088"/>
                </a:cubicBezTo>
                <a:cubicBezTo>
                  <a:pt x="1232" y="14089"/>
                  <a:pt x="1233" y="14089"/>
                  <a:pt x="1234" y="14089"/>
                </a:cubicBezTo>
                <a:cubicBezTo>
                  <a:pt x="1421" y="14514"/>
                  <a:pt x="1741" y="15034"/>
                  <a:pt x="1847" y="15188"/>
                </a:cubicBezTo>
                <a:cubicBezTo>
                  <a:pt x="1900" y="15263"/>
                  <a:pt x="2115" y="15564"/>
                  <a:pt x="2167" y="15648"/>
                </a:cubicBezTo>
                <a:cubicBezTo>
                  <a:pt x="2991" y="16921"/>
                  <a:pt x="4089" y="18009"/>
                  <a:pt x="5363" y="18813"/>
                </a:cubicBezTo>
                <a:cubicBezTo>
                  <a:pt x="6636" y="19622"/>
                  <a:pt x="8082" y="20140"/>
                  <a:pt x="9570" y="20321"/>
                </a:cubicBezTo>
                <a:cubicBezTo>
                  <a:pt x="10318" y="20418"/>
                  <a:pt x="17244" y="21600"/>
                  <a:pt x="20642" y="13217"/>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29" name="Shape 172"/>
          <p:cNvSpPr/>
          <p:nvPr/>
        </p:nvSpPr>
        <p:spPr>
          <a:xfrm>
            <a:off x="5923874" y="4817497"/>
            <a:ext cx="781606" cy="757506"/>
          </a:xfrm>
          <a:custGeom>
            <a:avLst/>
            <a:gdLst/>
            <a:ahLst/>
            <a:cxnLst>
              <a:cxn ang="0">
                <a:pos x="wd2" y="hd2"/>
              </a:cxn>
              <a:cxn ang="5400000">
                <a:pos x="wd2" y="hd2"/>
              </a:cxn>
              <a:cxn ang="10800000">
                <a:pos x="wd2" y="hd2"/>
              </a:cxn>
              <a:cxn ang="16200000">
                <a:pos x="wd2" y="hd2"/>
              </a:cxn>
            </a:cxnLst>
            <a:rect l="0" t="0" r="r" b="b"/>
            <a:pathLst>
              <a:path w="21502" h="21261" extrusionOk="0">
                <a:moveTo>
                  <a:pt x="19226" y="17401"/>
                </a:moveTo>
                <a:cubicBezTo>
                  <a:pt x="18203" y="18567"/>
                  <a:pt x="16927" y="19500"/>
                  <a:pt x="15524" y="20122"/>
                </a:cubicBezTo>
                <a:cubicBezTo>
                  <a:pt x="12715" y="21373"/>
                  <a:pt x="9392" y="21326"/>
                  <a:pt x="6646" y="19986"/>
                </a:cubicBezTo>
                <a:cubicBezTo>
                  <a:pt x="3889" y="18672"/>
                  <a:pt x="1747" y="16114"/>
                  <a:pt x="926" y="13145"/>
                </a:cubicBezTo>
                <a:cubicBezTo>
                  <a:pt x="499" y="11668"/>
                  <a:pt x="416" y="10096"/>
                  <a:pt x="613" y="8577"/>
                </a:cubicBezTo>
                <a:cubicBezTo>
                  <a:pt x="803" y="7053"/>
                  <a:pt x="1285" y="5565"/>
                  <a:pt x="2051" y="4252"/>
                </a:cubicBezTo>
                <a:cubicBezTo>
                  <a:pt x="2814" y="2939"/>
                  <a:pt x="5612" y="440"/>
                  <a:pt x="5944" y="271"/>
                </a:cubicBezTo>
                <a:cubicBezTo>
                  <a:pt x="6110" y="187"/>
                  <a:pt x="5334" y="67"/>
                  <a:pt x="5331" y="0"/>
                </a:cubicBezTo>
                <a:cubicBezTo>
                  <a:pt x="5124" y="121"/>
                  <a:pt x="4919" y="246"/>
                  <a:pt x="4722" y="386"/>
                </a:cubicBezTo>
                <a:cubicBezTo>
                  <a:pt x="3399" y="1298"/>
                  <a:pt x="2304" y="2533"/>
                  <a:pt x="1522" y="3941"/>
                </a:cubicBezTo>
                <a:cubicBezTo>
                  <a:pt x="732" y="5344"/>
                  <a:pt x="254" y="6916"/>
                  <a:pt x="80" y="8509"/>
                </a:cubicBezTo>
                <a:cubicBezTo>
                  <a:pt x="-98" y="10112"/>
                  <a:pt x="17" y="11742"/>
                  <a:pt x="483" y="13282"/>
                </a:cubicBezTo>
                <a:cubicBezTo>
                  <a:pt x="1395" y="16362"/>
                  <a:pt x="3660" y="18968"/>
                  <a:pt x="6520" y="20270"/>
                </a:cubicBezTo>
                <a:cubicBezTo>
                  <a:pt x="9369" y="21600"/>
                  <a:pt x="12759" y="21583"/>
                  <a:pt x="15584" y="20265"/>
                </a:cubicBezTo>
                <a:cubicBezTo>
                  <a:pt x="16998" y="19611"/>
                  <a:pt x="18270" y="18646"/>
                  <a:pt x="19286" y="17454"/>
                </a:cubicBezTo>
                <a:cubicBezTo>
                  <a:pt x="20301" y="16262"/>
                  <a:pt x="21060" y="14854"/>
                  <a:pt x="21502" y="13346"/>
                </a:cubicBezTo>
                <a:cubicBezTo>
                  <a:pt x="21036" y="14843"/>
                  <a:pt x="20258" y="16241"/>
                  <a:pt x="19226" y="17401"/>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30" name="Shape 173"/>
          <p:cNvSpPr/>
          <p:nvPr/>
        </p:nvSpPr>
        <p:spPr>
          <a:xfrm>
            <a:off x="5964121" y="3207009"/>
            <a:ext cx="1115073" cy="994151"/>
          </a:xfrm>
          <a:custGeom>
            <a:avLst/>
            <a:gdLst/>
            <a:ahLst/>
            <a:cxnLst>
              <a:cxn ang="0">
                <a:pos x="wd2" y="hd2"/>
              </a:cxn>
              <a:cxn ang="5400000">
                <a:pos x="wd2" y="hd2"/>
              </a:cxn>
              <a:cxn ang="10800000">
                <a:pos x="wd2" y="hd2"/>
              </a:cxn>
              <a:cxn ang="16200000">
                <a:pos x="wd2" y="hd2"/>
              </a:cxn>
            </a:cxnLst>
            <a:rect l="0" t="0" r="r" b="b"/>
            <a:pathLst>
              <a:path w="21247" h="21396" extrusionOk="0">
                <a:moveTo>
                  <a:pt x="19050" y="17024"/>
                </a:moveTo>
                <a:cubicBezTo>
                  <a:pt x="19050" y="17024"/>
                  <a:pt x="19049" y="17025"/>
                  <a:pt x="19049" y="17025"/>
                </a:cubicBezTo>
                <a:cubicBezTo>
                  <a:pt x="19559" y="16259"/>
                  <a:pt x="19986" y="15433"/>
                  <a:pt x="20322" y="14567"/>
                </a:cubicBezTo>
                <a:cubicBezTo>
                  <a:pt x="20972" y="12896"/>
                  <a:pt x="21288" y="11081"/>
                  <a:pt x="21242" y="9290"/>
                </a:cubicBezTo>
                <a:cubicBezTo>
                  <a:pt x="21197" y="11085"/>
                  <a:pt x="20772" y="12844"/>
                  <a:pt x="20071" y="14452"/>
                </a:cubicBezTo>
                <a:cubicBezTo>
                  <a:pt x="18864" y="17224"/>
                  <a:pt x="17063" y="18589"/>
                  <a:pt x="17063" y="18589"/>
                </a:cubicBezTo>
                <a:cubicBezTo>
                  <a:pt x="16004" y="19402"/>
                  <a:pt x="14799" y="20001"/>
                  <a:pt x="13537" y="20340"/>
                </a:cubicBezTo>
                <a:cubicBezTo>
                  <a:pt x="12130" y="20723"/>
                  <a:pt x="10649" y="20779"/>
                  <a:pt x="9225" y="20516"/>
                </a:cubicBezTo>
                <a:cubicBezTo>
                  <a:pt x="7866" y="20268"/>
                  <a:pt x="6561" y="19717"/>
                  <a:pt x="5411" y="18920"/>
                </a:cubicBezTo>
                <a:lnTo>
                  <a:pt x="5259" y="18804"/>
                </a:lnTo>
                <a:cubicBezTo>
                  <a:pt x="5137" y="18705"/>
                  <a:pt x="5017" y="18612"/>
                  <a:pt x="4895" y="18505"/>
                </a:cubicBezTo>
                <a:cubicBezTo>
                  <a:pt x="4653" y="18301"/>
                  <a:pt x="4422" y="18078"/>
                  <a:pt x="4200" y="17850"/>
                </a:cubicBezTo>
                <a:cubicBezTo>
                  <a:pt x="3756" y="17392"/>
                  <a:pt x="3348" y="16889"/>
                  <a:pt x="2989" y="16351"/>
                </a:cubicBezTo>
                <a:cubicBezTo>
                  <a:pt x="2269" y="15281"/>
                  <a:pt x="1731" y="14069"/>
                  <a:pt x="1412" y="12796"/>
                </a:cubicBezTo>
                <a:cubicBezTo>
                  <a:pt x="768" y="10255"/>
                  <a:pt x="1013" y="7463"/>
                  <a:pt x="2109" y="5129"/>
                </a:cubicBezTo>
                <a:cubicBezTo>
                  <a:pt x="2653" y="3960"/>
                  <a:pt x="3405" y="2907"/>
                  <a:pt x="4311" y="2033"/>
                </a:cubicBezTo>
                <a:cubicBezTo>
                  <a:pt x="5176" y="1195"/>
                  <a:pt x="6175" y="533"/>
                  <a:pt x="7255" y="44"/>
                </a:cubicBezTo>
                <a:cubicBezTo>
                  <a:pt x="6762" y="-99"/>
                  <a:pt x="4979" y="150"/>
                  <a:pt x="4584" y="130"/>
                </a:cubicBezTo>
                <a:cubicBezTo>
                  <a:pt x="4202" y="423"/>
                  <a:pt x="3839" y="740"/>
                  <a:pt x="3496" y="1083"/>
                </a:cubicBezTo>
                <a:cubicBezTo>
                  <a:pt x="2499" y="2077"/>
                  <a:pt x="1673" y="3274"/>
                  <a:pt x="1084" y="4590"/>
                </a:cubicBezTo>
                <a:cubicBezTo>
                  <a:pt x="-101" y="7227"/>
                  <a:pt x="-312" y="10303"/>
                  <a:pt x="437" y="13087"/>
                </a:cubicBezTo>
                <a:cubicBezTo>
                  <a:pt x="808" y="14480"/>
                  <a:pt x="1417" y="15796"/>
                  <a:pt x="2223" y="16953"/>
                </a:cubicBezTo>
                <a:cubicBezTo>
                  <a:pt x="2628" y="17531"/>
                  <a:pt x="3078" y="18070"/>
                  <a:pt x="3570" y="18561"/>
                </a:cubicBezTo>
                <a:cubicBezTo>
                  <a:pt x="3815" y="18808"/>
                  <a:pt x="4072" y="19043"/>
                  <a:pt x="4340" y="19263"/>
                </a:cubicBezTo>
                <a:cubicBezTo>
                  <a:pt x="4468" y="19374"/>
                  <a:pt x="4610" y="19483"/>
                  <a:pt x="4747" y="19590"/>
                </a:cubicBezTo>
                <a:cubicBezTo>
                  <a:pt x="4869" y="19678"/>
                  <a:pt x="5057" y="19809"/>
                  <a:pt x="5066" y="19829"/>
                </a:cubicBezTo>
                <a:cubicBezTo>
                  <a:pt x="5066" y="19829"/>
                  <a:pt x="6562" y="20895"/>
                  <a:pt x="9111" y="21273"/>
                </a:cubicBezTo>
                <a:cubicBezTo>
                  <a:pt x="10643" y="21501"/>
                  <a:pt x="12212" y="21417"/>
                  <a:pt x="13694" y="20979"/>
                </a:cubicBezTo>
                <a:cubicBezTo>
                  <a:pt x="15178" y="20536"/>
                  <a:pt x="16565" y="19780"/>
                  <a:pt x="17726" y="18700"/>
                </a:cubicBezTo>
                <a:cubicBezTo>
                  <a:pt x="18461" y="18017"/>
                  <a:pt x="19041" y="17038"/>
                  <a:pt x="19050" y="17024"/>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43" name="Shape 174"/>
          <p:cNvSpPr/>
          <p:nvPr/>
        </p:nvSpPr>
        <p:spPr>
          <a:xfrm>
            <a:off x="6900629" y="3955591"/>
            <a:ext cx="843255" cy="454422"/>
          </a:xfrm>
          <a:custGeom>
            <a:avLst/>
            <a:gdLst/>
            <a:ahLst/>
            <a:cxnLst>
              <a:cxn ang="0">
                <a:pos x="wd2" y="hd2"/>
              </a:cxn>
              <a:cxn ang="5400000">
                <a:pos x="wd2" y="hd2"/>
              </a:cxn>
              <a:cxn ang="10800000">
                <a:pos x="wd2" y="hd2"/>
              </a:cxn>
              <a:cxn ang="16200000">
                <a:pos x="wd2" y="hd2"/>
              </a:cxn>
            </a:cxnLst>
            <a:rect l="0" t="0" r="r" b="b"/>
            <a:pathLst>
              <a:path w="21600" h="21346" extrusionOk="0">
                <a:moveTo>
                  <a:pt x="19261" y="11203"/>
                </a:moveTo>
                <a:cubicBezTo>
                  <a:pt x="18100" y="8171"/>
                  <a:pt x="16580" y="5598"/>
                  <a:pt x="14834" y="3696"/>
                </a:cubicBezTo>
                <a:cubicBezTo>
                  <a:pt x="13088" y="1794"/>
                  <a:pt x="11116" y="582"/>
                  <a:pt x="9086" y="168"/>
                </a:cubicBezTo>
                <a:cubicBezTo>
                  <a:pt x="7057" y="-254"/>
                  <a:pt x="4982" y="123"/>
                  <a:pt x="3029" y="1279"/>
                </a:cubicBezTo>
                <a:cubicBezTo>
                  <a:pt x="2052" y="1850"/>
                  <a:pt x="1110" y="2621"/>
                  <a:pt x="221" y="3559"/>
                </a:cubicBezTo>
                <a:cubicBezTo>
                  <a:pt x="145" y="3638"/>
                  <a:pt x="73" y="3724"/>
                  <a:pt x="0" y="3808"/>
                </a:cubicBezTo>
                <a:cubicBezTo>
                  <a:pt x="74" y="3783"/>
                  <a:pt x="157" y="3855"/>
                  <a:pt x="150" y="4032"/>
                </a:cubicBezTo>
                <a:cubicBezTo>
                  <a:pt x="147" y="4125"/>
                  <a:pt x="135" y="4216"/>
                  <a:pt x="121" y="4306"/>
                </a:cubicBezTo>
                <a:cubicBezTo>
                  <a:pt x="153" y="4563"/>
                  <a:pt x="130" y="4830"/>
                  <a:pt x="79" y="5081"/>
                </a:cubicBezTo>
                <a:cubicBezTo>
                  <a:pt x="230" y="4898"/>
                  <a:pt x="381" y="4715"/>
                  <a:pt x="536" y="4542"/>
                </a:cubicBezTo>
                <a:cubicBezTo>
                  <a:pt x="1378" y="3604"/>
                  <a:pt x="2270" y="2824"/>
                  <a:pt x="3205" y="2236"/>
                </a:cubicBezTo>
                <a:cubicBezTo>
                  <a:pt x="5066" y="1051"/>
                  <a:pt x="7076" y="591"/>
                  <a:pt x="9048" y="922"/>
                </a:cubicBezTo>
                <a:cubicBezTo>
                  <a:pt x="11020" y="1234"/>
                  <a:pt x="12961" y="2336"/>
                  <a:pt x="14696" y="4138"/>
                </a:cubicBezTo>
                <a:cubicBezTo>
                  <a:pt x="16431" y="5920"/>
                  <a:pt x="17962" y="8401"/>
                  <a:pt x="19150" y="11350"/>
                </a:cubicBezTo>
                <a:cubicBezTo>
                  <a:pt x="20340" y="14308"/>
                  <a:pt x="21183" y="17736"/>
                  <a:pt x="21600" y="21346"/>
                </a:cubicBezTo>
                <a:cubicBezTo>
                  <a:pt x="21224" y="17717"/>
                  <a:pt x="20424" y="14235"/>
                  <a:pt x="19261" y="11203"/>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44" name="Shape 175"/>
          <p:cNvSpPr/>
          <p:nvPr/>
        </p:nvSpPr>
        <p:spPr>
          <a:xfrm>
            <a:off x="4595745" y="2965531"/>
            <a:ext cx="1073123" cy="460931"/>
          </a:xfrm>
          <a:custGeom>
            <a:avLst/>
            <a:gdLst/>
            <a:ahLst/>
            <a:cxnLst>
              <a:cxn ang="0">
                <a:pos x="wd2" y="hd2"/>
              </a:cxn>
              <a:cxn ang="5400000">
                <a:pos x="wd2" y="hd2"/>
              </a:cxn>
              <a:cxn ang="10800000">
                <a:pos x="wd2" y="hd2"/>
              </a:cxn>
              <a:cxn ang="16200000">
                <a:pos x="wd2" y="hd2"/>
              </a:cxn>
            </a:cxnLst>
            <a:rect l="0" t="0" r="r" b="b"/>
            <a:pathLst>
              <a:path w="21600" h="20649" extrusionOk="0">
                <a:moveTo>
                  <a:pt x="21320" y="4475"/>
                </a:moveTo>
                <a:cubicBezTo>
                  <a:pt x="20062" y="2865"/>
                  <a:pt x="18708" y="1655"/>
                  <a:pt x="17301" y="916"/>
                </a:cubicBezTo>
                <a:cubicBezTo>
                  <a:pt x="13835" y="-951"/>
                  <a:pt x="10095" y="66"/>
                  <a:pt x="6957" y="3685"/>
                </a:cubicBezTo>
                <a:cubicBezTo>
                  <a:pt x="3809" y="7269"/>
                  <a:pt x="1303" y="13420"/>
                  <a:pt x="0" y="20649"/>
                </a:cubicBezTo>
                <a:cubicBezTo>
                  <a:pt x="1393" y="13508"/>
                  <a:pt x="3957" y="7584"/>
                  <a:pt x="7086" y="4263"/>
                </a:cubicBezTo>
                <a:cubicBezTo>
                  <a:pt x="10206" y="907"/>
                  <a:pt x="13850" y="162"/>
                  <a:pt x="17160" y="2160"/>
                </a:cubicBezTo>
                <a:cubicBezTo>
                  <a:pt x="18745" y="3108"/>
                  <a:pt x="20254" y="4657"/>
                  <a:pt x="21600" y="6711"/>
                </a:cubicBezTo>
                <a:cubicBezTo>
                  <a:pt x="21576" y="6535"/>
                  <a:pt x="21491" y="5590"/>
                  <a:pt x="21320" y="4475"/>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
        <p:nvSpPr>
          <p:cNvPr id="45" name="Shape 176"/>
          <p:cNvSpPr/>
          <p:nvPr/>
        </p:nvSpPr>
        <p:spPr>
          <a:xfrm>
            <a:off x="5432869" y="1780017"/>
            <a:ext cx="1398579" cy="1485977"/>
          </a:xfrm>
          <a:custGeom>
            <a:avLst/>
            <a:gdLst/>
            <a:ahLst/>
            <a:cxnLst>
              <a:cxn ang="0">
                <a:pos x="wd2" y="hd2"/>
              </a:cxn>
              <a:cxn ang="5400000">
                <a:pos x="wd2" y="hd2"/>
              </a:cxn>
              <a:cxn ang="10800000">
                <a:pos x="wd2" y="hd2"/>
              </a:cxn>
              <a:cxn ang="16200000">
                <a:pos x="wd2" y="hd2"/>
              </a:cxn>
            </a:cxnLst>
            <a:rect l="0" t="0" r="r" b="b"/>
            <a:pathLst>
              <a:path w="21365" h="21312" extrusionOk="0">
                <a:moveTo>
                  <a:pt x="20292" y="6442"/>
                </a:moveTo>
                <a:cubicBezTo>
                  <a:pt x="19364" y="4599"/>
                  <a:pt x="17837" y="2992"/>
                  <a:pt x="15935" y="1863"/>
                </a:cubicBezTo>
                <a:cubicBezTo>
                  <a:pt x="14038" y="723"/>
                  <a:pt x="11766" y="80"/>
                  <a:pt x="9472" y="0"/>
                </a:cubicBezTo>
                <a:lnTo>
                  <a:pt x="9455" y="0"/>
                </a:lnTo>
                <a:cubicBezTo>
                  <a:pt x="9016" y="-8"/>
                  <a:pt x="8653" y="300"/>
                  <a:pt x="8641" y="690"/>
                </a:cubicBezTo>
                <a:cubicBezTo>
                  <a:pt x="8631" y="1077"/>
                  <a:pt x="8980" y="1401"/>
                  <a:pt x="9420" y="1409"/>
                </a:cubicBezTo>
                <a:cubicBezTo>
                  <a:pt x="11431" y="1448"/>
                  <a:pt x="13425" y="1981"/>
                  <a:pt x="15114" y="2956"/>
                </a:cubicBezTo>
                <a:cubicBezTo>
                  <a:pt x="16807" y="3926"/>
                  <a:pt x="18184" y="5324"/>
                  <a:pt x="19038" y="6950"/>
                </a:cubicBezTo>
                <a:cubicBezTo>
                  <a:pt x="19900" y="8571"/>
                  <a:pt x="20228" y="10412"/>
                  <a:pt x="19998" y="12203"/>
                </a:cubicBezTo>
                <a:cubicBezTo>
                  <a:pt x="19772" y="13994"/>
                  <a:pt x="18967" y="15725"/>
                  <a:pt x="17697" y="17145"/>
                </a:cubicBezTo>
                <a:cubicBezTo>
                  <a:pt x="17063" y="17854"/>
                  <a:pt x="16317" y="18485"/>
                  <a:pt x="15484" y="19016"/>
                </a:cubicBezTo>
                <a:cubicBezTo>
                  <a:pt x="15068" y="19282"/>
                  <a:pt x="14634" y="19521"/>
                  <a:pt x="14178" y="19733"/>
                </a:cubicBezTo>
                <a:cubicBezTo>
                  <a:pt x="13948" y="19840"/>
                  <a:pt x="13727" y="19936"/>
                  <a:pt x="13485" y="20032"/>
                </a:cubicBezTo>
                <a:lnTo>
                  <a:pt x="13254" y="20120"/>
                </a:lnTo>
                <a:cubicBezTo>
                  <a:pt x="10920" y="20848"/>
                  <a:pt x="8271" y="20601"/>
                  <a:pt x="5967" y="19741"/>
                </a:cubicBezTo>
                <a:cubicBezTo>
                  <a:pt x="5352" y="19507"/>
                  <a:pt x="4761" y="19225"/>
                  <a:pt x="4203" y="18898"/>
                </a:cubicBezTo>
                <a:cubicBezTo>
                  <a:pt x="4153" y="18867"/>
                  <a:pt x="4103" y="18834"/>
                  <a:pt x="4054" y="18804"/>
                </a:cubicBezTo>
                <a:cubicBezTo>
                  <a:pt x="2902" y="17980"/>
                  <a:pt x="1936" y="16950"/>
                  <a:pt x="1242" y="15777"/>
                </a:cubicBezTo>
                <a:cubicBezTo>
                  <a:pt x="483" y="14502"/>
                  <a:pt x="55" y="13063"/>
                  <a:pt x="5" y="11601"/>
                </a:cubicBezTo>
                <a:cubicBezTo>
                  <a:pt x="-47" y="13063"/>
                  <a:pt x="278" y="14543"/>
                  <a:pt x="965" y="15895"/>
                </a:cubicBezTo>
                <a:cubicBezTo>
                  <a:pt x="1254" y="16466"/>
                  <a:pt x="1608" y="17010"/>
                  <a:pt x="2014" y="17527"/>
                </a:cubicBezTo>
                <a:cubicBezTo>
                  <a:pt x="1996" y="17517"/>
                  <a:pt x="2735" y="18494"/>
                  <a:pt x="3850" y="19354"/>
                </a:cubicBezTo>
                <a:cubicBezTo>
                  <a:pt x="3865" y="19366"/>
                  <a:pt x="3982" y="19433"/>
                  <a:pt x="3982" y="19433"/>
                </a:cubicBezTo>
                <a:cubicBezTo>
                  <a:pt x="4524" y="19763"/>
                  <a:pt x="5094" y="20049"/>
                  <a:pt x="5690" y="20293"/>
                </a:cubicBezTo>
                <a:cubicBezTo>
                  <a:pt x="6979" y="20821"/>
                  <a:pt x="8375" y="21142"/>
                  <a:pt x="9800" y="21241"/>
                </a:cubicBezTo>
                <a:cubicBezTo>
                  <a:pt x="10139" y="21268"/>
                  <a:pt x="12160" y="21592"/>
                  <a:pt x="14677" y="20584"/>
                </a:cubicBezTo>
                <a:cubicBezTo>
                  <a:pt x="15191" y="20379"/>
                  <a:pt x="15665" y="20103"/>
                  <a:pt x="16127" y="19818"/>
                </a:cubicBezTo>
                <a:cubicBezTo>
                  <a:pt x="17054" y="19249"/>
                  <a:pt x="17889" y="18562"/>
                  <a:pt x="18604" y="17790"/>
                </a:cubicBezTo>
                <a:cubicBezTo>
                  <a:pt x="20038" y="16241"/>
                  <a:pt x="20971" y="14332"/>
                  <a:pt x="21261" y="12340"/>
                </a:cubicBezTo>
                <a:cubicBezTo>
                  <a:pt x="21553" y="10354"/>
                  <a:pt x="21228" y="8283"/>
                  <a:pt x="20292" y="6442"/>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fade">
                                      <p:cBhvr>
                                        <p:cTn id="11" dur="500"/>
                                        <p:tgtEl>
                                          <p:spTgt spid="23">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up)">
                                      <p:cBhvr>
                                        <p:cTn id="15" dur="500"/>
                                        <p:tgtEl>
                                          <p:spTgt spid="4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42">
                                            <p:txEl>
                                              <p:pRg st="0" end="0"/>
                                            </p:txEl>
                                          </p:spTgt>
                                        </p:tgtEl>
                                        <p:attrNameLst>
                                          <p:attrName>style.visibility</p:attrName>
                                        </p:attrNameLst>
                                      </p:cBhvr>
                                      <p:to>
                                        <p:strVal val="visible"/>
                                      </p:to>
                                    </p:set>
                                    <p:animEffect transition="in" filter="wipe(right)">
                                      <p:cBhvr>
                                        <p:cTn id="27" dur="500"/>
                                        <p:tgtEl>
                                          <p:spTgt spid="42">
                                            <p:txEl>
                                              <p:pRg st="0" end="0"/>
                                            </p:txEl>
                                          </p:spTgt>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right)">
                                      <p:cBhvr>
                                        <p:cTn id="31" dur="500"/>
                                        <p:tgtEl>
                                          <p:spTgt spid="4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41">
                                            <p:txEl>
                                              <p:pRg st="0" end="0"/>
                                            </p:txEl>
                                          </p:spTgt>
                                        </p:tgtEl>
                                        <p:attrNameLst>
                                          <p:attrName>style.visibility</p:attrName>
                                        </p:attrNameLst>
                                      </p:cBhvr>
                                      <p:to>
                                        <p:strVal val="visible"/>
                                      </p:to>
                                    </p:set>
                                    <p:animEffect transition="in" filter="wipe(right)">
                                      <p:cBhvr>
                                        <p:cTn id="43" dur="500"/>
                                        <p:tgtEl>
                                          <p:spTgt spid="41">
                                            <p:txEl>
                                              <p:pRg st="0" end="0"/>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up)">
                                      <p:cBhvr>
                                        <p:cTn id="47" dur="500"/>
                                        <p:tgtEl>
                                          <p:spTgt spid="3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8">
                                            <p:txEl>
                                              <p:pRg st="0" end="0"/>
                                            </p:txEl>
                                          </p:spTgt>
                                        </p:tgtEl>
                                        <p:attrNameLst>
                                          <p:attrName>style.visibility</p:attrName>
                                        </p:attrNameLst>
                                      </p:cBhvr>
                                      <p:to>
                                        <p:strVal val="visible"/>
                                      </p:to>
                                    </p:set>
                                    <p:animEffect transition="in" filter="wipe(left)">
                                      <p:cBhvr>
                                        <p:cTn id="59" dur="500"/>
                                        <p:tgtEl>
                                          <p:spTgt spid="18">
                                            <p:txEl>
                                              <p:pRg st="0" end="0"/>
                                            </p:txEl>
                                          </p:spTgt>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7">
                                            <p:txEl>
                                              <p:pRg st="0" end="0"/>
                                            </p:txEl>
                                          </p:spTgt>
                                        </p:tgtEl>
                                        <p:attrNameLst>
                                          <p:attrName>style.visibility</p:attrName>
                                        </p:attrNameLst>
                                      </p:cBhvr>
                                      <p:to>
                                        <p:strVal val="visible"/>
                                      </p:to>
                                    </p:set>
                                    <p:animEffect transition="in" filter="wipe(left)">
                                      <p:cBhvr>
                                        <p:cTn id="75" dur="500"/>
                                        <p:tgtEl>
                                          <p:spTgt spid="37">
                                            <p:txEl>
                                              <p:pRg st="0" end="0"/>
                                            </p:txEl>
                                          </p:spTgt>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up)">
                                      <p:cBhvr>
                                        <p:cTn id="79" dur="500"/>
                                        <p:tgtEl>
                                          <p:spTgt spid="2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40">
                                            <p:txEl>
                                              <p:pRg st="0" end="0"/>
                                            </p:txEl>
                                          </p:spTgt>
                                        </p:tgtEl>
                                        <p:attrNameLst>
                                          <p:attrName>style.visibility</p:attrName>
                                        </p:attrNameLst>
                                      </p:cBhvr>
                                      <p:to>
                                        <p:strVal val="visible"/>
                                      </p:to>
                                    </p:set>
                                    <p:animEffect transition="in" filter="wipe(right)">
                                      <p:cBhvr>
                                        <p:cTn id="91" dur="500"/>
                                        <p:tgtEl>
                                          <p:spTgt spid="40">
                                            <p:txEl>
                                              <p:pRg st="0" end="0"/>
                                            </p:txEl>
                                          </p:spTgt>
                                        </p:tgtEl>
                                      </p:cBhvr>
                                    </p:animEffect>
                                  </p:childTnLst>
                                </p:cTn>
                              </p:par>
                            </p:childTnLst>
                          </p:cTn>
                        </p:par>
                        <p:par>
                          <p:cTn id="92" fill="hold">
                            <p:stCondLst>
                              <p:cond delay="11000"/>
                            </p:stCondLst>
                            <p:childTnLst>
                              <p:par>
                                <p:cTn id="93" presetID="22" presetClass="entr" presetSubtype="2" fill="hold" grpId="0" nodeType="after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right)">
                                      <p:cBhvr>
                                        <p:cTn id="95" dur="500"/>
                                        <p:tgtEl>
                                          <p:spTgt spid="27"/>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39">
                                            <p:txEl>
                                              <p:pRg st="0" end="0"/>
                                            </p:txEl>
                                          </p:spTgt>
                                        </p:tgtEl>
                                        <p:attrNameLst>
                                          <p:attrName>style.visibility</p:attrName>
                                        </p:attrNameLst>
                                      </p:cBhvr>
                                      <p:to>
                                        <p:strVal val="visible"/>
                                      </p:to>
                                    </p:set>
                                    <p:animEffect transition="in" filter="wipe(right)">
                                      <p:cBhvr>
                                        <p:cTn id="107" dur="500"/>
                                        <p:tgtEl>
                                          <p:spTgt spid="39">
                                            <p:txEl>
                                              <p:pRg st="0" end="0"/>
                                            </p:txEl>
                                          </p:spTgt>
                                        </p:tgtEl>
                                      </p:cBhvr>
                                    </p:animEffect>
                                  </p:childTnLst>
                                </p:cTn>
                              </p:par>
                            </p:childTnLst>
                          </p:cTn>
                        </p:par>
                        <p:par>
                          <p:cTn id="108" fill="hold">
                            <p:stCondLst>
                              <p:cond delay="13000"/>
                            </p:stCondLst>
                            <p:childTnLst>
                              <p:par>
                                <p:cTn id="109" presetID="22" presetClass="entr" presetSubtype="1" fill="hold" grpId="0" nodeType="after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up)">
                                      <p:cBhvr>
                                        <p:cTn id="111" dur="500"/>
                                        <p:tgtEl>
                                          <p:spTgt spid="29"/>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fade">
                                      <p:cBhvr>
                                        <p:cTn id="115" dur="500"/>
                                        <p:tgtEl>
                                          <p:spTgt spid="12"/>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500"/>
                                        <p:tgtEl>
                                          <p:spTgt spid="33"/>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38">
                                            <p:txEl>
                                              <p:pRg st="0" end="0"/>
                                            </p:txEl>
                                          </p:spTgt>
                                        </p:tgtEl>
                                        <p:attrNameLst>
                                          <p:attrName>style.visibility</p:attrName>
                                        </p:attrNameLst>
                                      </p:cBhvr>
                                      <p:to>
                                        <p:strVal val="visible"/>
                                      </p:to>
                                    </p:set>
                                    <p:animEffect transition="in" filter="wipe(left)">
                                      <p:cBhvr>
                                        <p:cTn id="123"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P spid="18" grpId="0" build="p">
        <p:tmplLst>
          <p:tmpl lvl="1">
            <p:tnLst>
              <p:par>
                <p:cTn presetID="2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P spid="23" grpId="0" build="p">
        <p:tmplLst>
          <p:tmpl lvl="1">
            <p:tnLst>
              <p:par>
                <p:cT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13" grpId="0" animBg="1"/>
      <p:bldP spid="14" grpId="0" animBg="1"/>
      <p:bldP spid="15" grpId="0" animBg="1"/>
      <p:bldP spid="17" grpId="0" animBg="1"/>
      <p:bldP spid="19" grpId="0" animBg="1"/>
      <p:bldP spid="20" grpId="0" animBg="1"/>
      <p:bldP spid="31" grpId="0"/>
      <p:bldP spid="32" grpId="0"/>
      <p:bldP spid="33" grpId="0"/>
      <p:bldP spid="34" grpId="0"/>
      <p:bldP spid="8" grpId="0"/>
      <p:bldP spid="35" grpId="0"/>
      <p:bldP spid="36" grpId="0"/>
      <p:bldP spid="37" grpId="0" build="p">
        <p:tmplLst>
          <p:tmpl lvl="1">
            <p:tnLst>
              <p:par>
                <p:cTn presetID="22" presetClass="entr" presetSubtype="8"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22" presetClass="entr" presetSubtype="8"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wipe(left)">
                      <p:cBhvr>
                        <p:cTn dur="500"/>
                        <p:tgtEl>
                          <p:spTgt spid="38"/>
                        </p:tgtEl>
                      </p:cBhvr>
                    </p:animEffect>
                  </p:childTnLst>
                </p:cTn>
              </p:par>
            </p:tnLst>
          </p:tmpl>
        </p:tmplLst>
      </p:bldP>
      <p:bldP spid="39" grpId="0" build="p">
        <p:tmplLst>
          <p:tmpl lvl="1">
            <p:tnLst>
              <p:par>
                <p:cTn presetID="22" presetClass="entr" presetSubtype="2"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wipe(right)">
                      <p:cBhvr>
                        <p:cTn dur="500"/>
                        <p:tgtEl>
                          <p:spTgt spid="39"/>
                        </p:tgtEl>
                      </p:cBhvr>
                    </p:animEffect>
                  </p:childTnLst>
                </p:cTn>
              </p:par>
            </p:tnLst>
          </p:tmpl>
        </p:tmplLst>
      </p:bldP>
      <p:bldP spid="40" grpId="0" build="p">
        <p:tmplLst>
          <p:tmpl lvl="1">
            <p:tnLst>
              <p:par>
                <p:cTn presetID="22" presetClass="entr" presetSubtype="2"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wipe(right)">
                      <p:cBhvr>
                        <p:cTn dur="500"/>
                        <p:tgtEl>
                          <p:spTgt spid="40"/>
                        </p:tgtEl>
                      </p:cBhvr>
                    </p:animEffect>
                  </p:childTnLst>
                </p:cTn>
              </p:par>
            </p:tnLst>
          </p:tmpl>
        </p:tmplLst>
      </p:bldP>
      <p:bldP spid="41" grpId="0" build="p">
        <p:tmplLst>
          <p:tmpl lvl="1">
            <p:tnLst>
              <p:par>
                <p:cTn presetID="22" presetClass="entr" presetSubtype="2"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wipe(right)">
                      <p:cBhvr>
                        <p:cTn dur="500"/>
                        <p:tgtEl>
                          <p:spTgt spid="41"/>
                        </p:tgtEl>
                      </p:cBhvr>
                    </p:animEffect>
                  </p:childTnLst>
                </p:cTn>
              </p:par>
            </p:tnLst>
          </p:tmpl>
        </p:tmplLst>
      </p:bldP>
      <p:bldP spid="42" grpId="0" build="p">
        <p:tmplLst>
          <p:tmpl lvl="1">
            <p:tnLst>
              <p:par>
                <p:cTn presetID="22" presetClass="entr" presetSubtype="2"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wipe(right)">
                      <p:cBhvr>
                        <p:cTn dur="500"/>
                        <p:tgtEl>
                          <p:spTgt spid="42"/>
                        </p:tgtEl>
                      </p:cBhvr>
                    </p:animEffect>
                  </p:childTnLst>
                </p:cTn>
              </p:par>
            </p:tnLst>
          </p:tmpl>
        </p:tmplLst>
      </p:bldP>
      <p:bldP spid="27" grpId="0" animBg="1"/>
      <p:bldP spid="28" grpId="0" animBg="1"/>
      <p:bldP spid="29" grpId="0" animBg="1"/>
      <p:bldP spid="30" grpId="0" animBg="1"/>
      <p:bldP spid="43" grpId="0" animBg="1"/>
      <p:bldP spid="44" grpId="0" animBg="1"/>
      <p:bldP spid="4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图片占位符 15"/>
          <p:cNvSpPr>
            <a:spLocks noGrp="1"/>
          </p:cNvSpPr>
          <p:nvPr>
            <p:ph type="pic" sz="quarter" idx="10"/>
          </p:nvPr>
        </p:nvSpPr>
        <p:spPr>
          <a:xfrm>
            <a:off x="136295" y="60960"/>
            <a:ext cx="2905251" cy="1635241"/>
          </a:xfrm>
          <a:prstGeom prst="rect">
            <a:avLst/>
          </a:prstGeom>
        </p:spPr>
      </p:sp>
      <p:sp>
        <p:nvSpPr>
          <p:cNvPr id="4" name="图片占位符 16"/>
          <p:cNvSpPr>
            <a:spLocks noGrp="1"/>
          </p:cNvSpPr>
          <p:nvPr>
            <p:ph type="pic" sz="quarter" idx="11"/>
          </p:nvPr>
        </p:nvSpPr>
        <p:spPr>
          <a:xfrm>
            <a:off x="3122825" y="60960"/>
            <a:ext cx="2905251" cy="1635241"/>
          </a:xfrm>
          <a:prstGeom prst="rect">
            <a:avLst/>
          </a:prstGeom>
        </p:spPr>
      </p:sp>
      <p:sp>
        <p:nvSpPr>
          <p:cNvPr id="5" name="图片占位符 17"/>
          <p:cNvSpPr>
            <a:spLocks noGrp="1"/>
          </p:cNvSpPr>
          <p:nvPr>
            <p:ph type="pic" sz="quarter" idx="12"/>
          </p:nvPr>
        </p:nvSpPr>
        <p:spPr>
          <a:xfrm>
            <a:off x="6109355" y="60960"/>
            <a:ext cx="2905251" cy="1635241"/>
          </a:xfrm>
          <a:prstGeom prst="rect">
            <a:avLst/>
          </a:prstGeom>
        </p:spPr>
      </p:sp>
      <p:sp>
        <p:nvSpPr>
          <p:cNvPr id="6" name="图片占位符 17"/>
          <p:cNvSpPr>
            <a:spLocks noGrp="1"/>
          </p:cNvSpPr>
          <p:nvPr>
            <p:ph type="pic" sz="quarter" idx="13"/>
          </p:nvPr>
        </p:nvSpPr>
        <p:spPr>
          <a:xfrm>
            <a:off x="9095885" y="60960"/>
            <a:ext cx="2905251" cy="1635241"/>
          </a:xfrm>
          <a:prstGeom prst="rect">
            <a:avLst/>
          </a:prstGeom>
        </p:spPr>
      </p:sp>
      <p:sp>
        <p:nvSpPr>
          <p:cNvPr id="7" name="图片占位符 15"/>
          <p:cNvSpPr>
            <a:spLocks noGrp="1"/>
          </p:cNvSpPr>
          <p:nvPr>
            <p:ph type="pic" sz="quarter" idx="14"/>
          </p:nvPr>
        </p:nvSpPr>
        <p:spPr>
          <a:xfrm>
            <a:off x="136295" y="1758199"/>
            <a:ext cx="2905251" cy="1635241"/>
          </a:xfrm>
          <a:prstGeom prst="rect">
            <a:avLst/>
          </a:prstGeom>
        </p:spPr>
      </p:sp>
      <p:sp>
        <p:nvSpPr>
          <p:cNvPr id="8" name="图片占位符 16"/>
          <p:cNvSpPr>
            <a:spLocks noGrp="1"/>
          </p:cNvSpPr>
          <p:nvPr>
            <p:ph type="pic" sz="quarter" idx="15"/>
          </p:nvPr>
        </p:nvSpPr>
        <p:spPr>
          <a:xfrm>
            <a:off x="3122825" y="1758199"/>
            <a:ext cx="2905251" cy="1635241"/>
          </a:xfrm>
          <a:prstGeom prst="rect">
            <a:avLst/>
          </a:prstGeom>
        </p:spPr>
      </p:sp>
      <p:sp>
        <p:nvSpPr>
          <p:cNvPr id="9" name="图片占位符 17"/>
          <p:cNvSpPr>
            <a:spLocks noGrp="1"/>
          </p:cNvSpPr>
          <p:nvPr>
            <p:ph type="pic" sz="quarter" idx="16"/>
          </p:nvPr>
        </p:nvSpPr>
        <p:spPr>
          <a:xfrm>
            <a:off x="6109355" y="1758199"/>
            <a:ext cx="2905251" cy="1635241"/>
          </a:xfrm>
          <a:prstGeom prst="rect">
            <a:avLst/>
          </a:prstGeom>
        </p:spPr>
      </p:sp>
      <p:sp>
        <p:nvSpPr>
          <p:cNvPr id="10" name="图片占位符 17"/>
          <p:cNvSpPr>
            <a:spLocks noGrp="1"/>
          </p:cNvSpPr>
          <p:nvPr>
            <p:ph type="pic" sz="quarter" idx="17"/>
          </p:nvPr>
        </p:nvSpPr>
        <p:spPr>
          <a:xfrm>
            <a:off x="9095885" y="1758199"/>
            <a:ext cx="2905251" cy="1635241"/>
          </a:xfrm>
          <a:prstGeom prst="rect">
            <a:avLst/>
          </a:prstGeom>
        </p:spPr>
      </p:sp>
      <p:sp>
        <p:nvSpPr>
          <p:cNvPr id="11" name="图片占位符 15"/>
          <p:cNvSpPr>
            <a:spLocks noGrp="1"/>
          </p:cNvSpPr>
          <p:nvPr>
            <p:ph type="pic" sz="quarter" idx="18"/>
          </p:nvPr>
        </p:nvSpPr>
        <p:spPr>
          <a:xfrm>
            <a:off x="136295" y="3455438"/>
            <a:ext cx="2905251" cy="1635241"/>
          </a:xfrm>
          <a:prstGeom prst="rect">
            <a:avLst/>
          </a:prstGeom>
        </p:spPr>
      </p:sp>
      <p:sp>
        <p:nvSpPr>
          <p:cNvPr id="12" name="图片占位符 16"/>
          <p:cNvSpPr>
            <a:spLocks noGrp="1"/>
          </p:cNvSpPr>
          <p:nvPr>
            <p:ph type="pic" sz="quarter" idx="19"/>
          </p:nvPr>
        </p:nvSpPr>
        <p:spPr>
          <a:xfrm>
            <a:off x="3122825" y="3455438"/>
            <a:ext cx="2905251" cy="1635241"/>
          </a:xfrm>
          <a:prstGeom prst="rect">
            <a:avLst/>
          </a:prstGeom>
        </p:spPr>
      </p:sp>
      <p:sp>
        <p:nvSpPr>
          <p:cNvPr id="13" name="图片占位符 17"/>
          <p:cNvSpPr>
            <a:spLocks noGrp="1"/>
          </p:cNvSpPr>
          <p:nvPr>
            <p:ph type="pic" sz="quarter" idx="20"/>
          </p:nvPr>
        </p:nvSpPr>
        <p:spPr>
          <a:xfrm>
            <a:off x="6109355" y="3455438"/>
            <a:ext cx="2905251" cy="1635241"/>
          </a:xfrm>
          <a:prstGeom prst="rect">
            <a:avLst/>
          </a:prstGeom>
        </p:spPr>
      </p:sp>
      <p:sp>
        <p:nvSpPr>
          <p:cNvPr id="14" name="图片占位符 17"/>
          <p:cNvSpPr>
            <a:spLocks noGrp="1"/>
          </p:cNvSpPr>
          <p:nvPr>
            <p:ph type="pic" sz="quarter" idx="21"/>
          </p:nvPr>
        </p:nvSpPr>
        <p:spPr>
          <a:xfrm>
            <a:off x="9095885" y="3455438"/>
            <a:ext cx="2905251" cy="1635241"/>
          </a:xfrm>
          <a:prstGeom prst="rect">
            <a:avLst/>
          </a:prstGeom>
        </p:spPr>
      </p:sp>
      <p:sp>
        <p:nvSpPr>
          <p:cNvPr id="15" name="图片占位符 15"/>
          <p:cNvSpPr>
            <a:spLocks noGrp="1"/>
          </p:cNvSpPr>
          <p:nvPr>
            <p:ph type="pic" sz="quarter" idx="22"/>
          </p:nvPr>
        </p:nvSpPr>
        <p:spPr>
          <a:xfrm>
            <a:off x="136295" y="5152677"/>
            <a:ext cx="2905251" cy="1635241"/>
          </a:xfrm>
          <a:prstGeom prst="rect">
            <a:avLst/>
          </a:prstGeom>
        </p:spPr>
      </p:sp>
      <p:sp>
        <p:nvSpPr>
          <p:cNvPr id="16" name="图片占位符 16"/>
          <p:cNvSpPr>
            <a:spLocks noGrp="1"/>
          </p:cNvSpPr>
          <p:nvPr>
            <p:ph type="pic" sz="quarter" idx="23"/>
          </p:nvPr>
        </p:nvSpPr>
        <p:spPr>
          <a:xfrm>
            <a:off x="3122825" y="5152677"/>
            <a:ext cx="2905251" cy="1635241"/>
          </a:xfrm>
          <a:prstGeom prst="rect">
            <a:avLst/>
          </a:prstGeom>
        </p:spPr>
      </p:sp>
      <p:sp>
        <p:nvSpPr>
          <p:cNvPr id="17" name="图片占位符 17"/>
          <p:cNvSpPr>
            <a:spLocks noGrp="1"/>
          </p:cNvSpPr>
          <p:nvPr>
            <p:ph type="pic" sz="quarter" idx="24"/>
          </p:nvPr>
        </p:nvSpPr>
        <p:spPr>
          <a:xfrm>
            <a:off x="6109355" y="5152677"/>
            <a:ext cx="2905251" cy="1635241"/>
          </a:xfrm>
          <a:prstGeom prst="rect">
            <a:avLst/>
          </a:prstGeom>
        </p:spPr>
      </p:sp>
      <p:sp>
        <p:nvSpPr>
          <p:cNvPr id="18" name="图片占位符 17"/>
          <p:cNvSpPr>
            <a:spLocks noGrp="1"/>
          </p:cNvSpPr>
          <p:nvPr>
            <p:ph type="pic" sz="quarter" idx="25"/>
          </p:nvPr>
        </p:nvSpPr>
        <p:spPr>
          <a:xfrm>
            <a:off x="9095885" y="5152677"/>
            <a:ext cx="2905251" cy="1635241"/>
          </a:xfrm>
          <a:prstGeom prst="rect">
            <a:avLst/>
          </a:prstGeom>
        </p:spPr>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txStyles>
    <p:titleStyle>
      <a:lvl1pPr algn="l" defTabSz="914400" rtl="0" eaLnBrk="1" latinLnBrk="0" hangingPunct="1">
        <a:lnSpc>
          <a:spcPts val="4800"/>
        </a:lnSpc>
        <a:spcBef>
          <a:spcPct val="0"/>
        </a:spcBef>
        <a:buNone/>
        <a:defRPr sz="3400" b="0" kern="1200">
          <a:solidFill>
            <a:schemeClr val="accent1"/>
          </a:solidFill>
          <a:latin typeface="Sinkin Sans 200 X Light"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2697"/>
          <p:cNvSpPr/>
          <p:nvPr/>
        </p:nvSpPr>
        <p:spPr>
          <a:xfrm>
            <a:off x="8360268" y="2873625"/>
            <a:ext cx="658673" cy="1097780"/>
          </a:xfrm>
          <a:custGeom>
            <a:avLst/>
            <a:gdLst/>
            <a:ahLst/>
            <a:cxnLst>
              <a:cxn ang="0">
                <a:pos x="wd2" y="hd2"/>
              </a:cxn>
              <a:cxn ang="5400000">
                <a:pos x="wd2" y="hd2"/>
              </a:cxn>
              <a:cxn ang="10800000">
                <a:pos x="wd2" y="hd2"/>
              </a:cxn>
              <a:cxn ang="16200000">
                <a:pos x="wd2" y="hd2"/>
              </a:cxn>
            </a:cxnLst>
            <a:rect l="0" t="0" r="r" b="b"/>
            <a:pathLst>
              <a:path w="21600" h="21600" extrusionOk="0">
                <a:moveTo>
                  <a:pt x="18000" y="17280"/>
                </a:moveTo>
                <a:lnTo>
                  <a:pt x="3600" y="17280"/>
                </a:lnTo>
                <a:lnTo>
                  <a:pt x="3600" y="2160"/>
                </a:lnTo>
                <a:lnTo>
                  <a:pt x="18000" y="2160"/>
                </a:lnTo>
                <a:cubicBezTo>
                  <a:pt x="18000" y="2160"/>
                  <a:pt x="18000" y="17280"/>
                  <a:pt x="18000" y="17280"/>
                </a:cubicBezTo>
                <a:close/>
                <a:moveTo>
                  <a:pt x="10800" y="20520"/>
                </a:moveTo>
                <a:cubicBezTo>
                  <a:pt x="9558" y="20520"/>
                  <a:pt x="8550" y="20037"/>
                  <a:pt x="8550" y="19440"/>
                </a:cubicBezTo>
                <a:cubicBezTo>
                  <a:pt x="8550" y="18843"/>
                  <a:pt x="9558" y="18360"/>
                  <a:pt x="10800" y="18360"/>
                </a:cubicBezTo>
                <a:cubicBezTo>
                  <a:pt x="12042" y="18360"/>
                  <a:pt x="13050" y="18843"/>
                  <a:pt x="13050" y="19440"/>
                </a:cubicBezTo>
                <a:cubicBezTo>
                  <a:pt x="13050" y="20037"/>
                  <a:pt x="12042" y="20520"/>
                  <a:pt x="10800" y="20520"/>
                </a:cubicBezTo>
                <a:close/>
                <a:moveTo>
                  <a:pt x="18007" y="0"/>
                </a:moveTo>
                <a:lnTo>
                  <a:pt x="3593" y="0"/>
                </a:lnTo>
                <a:cubicBezTo>
                  <a:pt x="1609" y="0"/>
                  <a:pt x="0" y="965"/>
                  <a:pt x="0" y="2156"/>
                </a:cubicBezTo>
                <a:lnTo>
                  <a:pt x="0" y="19443"/>
                </a:lnTo>
                <a:cubicBezTo>
                  <a:pt x="0" y="20634"/>
                  <a:pt x="1609" y="21600"/>
                  <a:pt x="3593" y="21600"/>
                </a:cubicBezTo>
                <a:lnTo>
                  <a:pt x="18005" y="21600"/>
                </a:lnTo>
                <a:cubicBezTo>
                  <a:pt x="19991" y="21600"/>
                  <a:pt x="21600" y="20634"/>
                  <a:pt x="21600" y="19444"/>
                </a:cubicBezTo>
                <a:lnTo>
                  <a:pt x="21600" y="2156"/>
                </a:lnTo>
                <a:cubicBezTo>
                  <a:pt x="21600" y="965"/>
                  <a:pt x="19991" y="0"/>
                  <a:pt x="18007" y="0"/>
                </a:cubicBezTo>
                <a:close/>
              </a:path>
            </a:pathLst>
          </a:custGeom>
          <a:solidFill>
            <a:schemeClr val="accent1"/>
          </a:solidFill>
          <a:ln w="12700">
            <a:miter lim="400000"/>
          </a:ln>
        </p:spPr>
        <p:txBody>
          <a:bodyPr lIns="43656" tIns="43656" rIns="43656" bIns="43656"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2710"/>
          <p:cNvGrpSpPr/>
          <p:nvPr/>
        </p:nvGrpSpPr>
        <p:grpSpPr>
          <a:xfrm>
            <a:off x="5530497" y="2910209"/>
            <a:ext cx="1140279" cy="1024611"/>
            <a:chOff x="0" y="0"/>
            <a:chExt cx="2408115" cy="2163840"/>
          </a:xfrm>
        </p:grpSpPr>
        <p:sp>
          <p:nvSpPr>
            <p:cNvPr id="42" name="Shape 2698"/>
            <p:cNvSpPr/>
            <p:nvPr/>
          </p:nvSpPr>
          <p:spPr>
            <a:xfrm>
              <a:off x="820158" y="0"/>
              <a:ext cx="238716" cy="508512"/>
            </a:xfrm>
            <a:custGeom>
              <a:avLst/>
              <a:gdLst/>
              <a:ahLst/>
              <a:cxnLst>
                <a:cxn ang="0">
                  <a:pos x="wd2" y="hd2"/>
                </a:cxn>
                <a:cxn ang="5400000">
                  <a:pos x="wd2" y="hd2"/>
                </a:cxn>
                <a:cxn ang="10800000">
                  <a:pos x="wd2" y="hd2"/>
                </a:cxn>
                <a:cxn ang="16200000">
                  <a:pos x="wd2" y="hd2"/>
                </a:cxn>
              </a:cxnLst>
              <a:rect l="0" t="0" r="r" b="b"/>
              <a:pathLst>
                <a:path w="21600" h="21600" extrusionOk="0">
                  <a:moveTo>
                    <a:pt x="12028" y="0"/>
                  </a:moveTo>
                  <a:lnTo>
                    <a:pt x="0" y="1506"/>
                  </a:lnTo>
                  <a:lnTo>
                    <a:pt x="7494" y="21600"/>
                  </a:lnTo>
                  <a:lnTo>
                    <a:pt x="21600" y="21600"/>
                  </a:lnTo>
                  <a:cubicBezTo>
                    <a:pt x="21600" y="21600"/>
                    <a:pt x="12028" y="0"/>
                    <a:pt x="12028"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699"/>
            <p:cNvSpPr/>
            <p:nvPr/>
          </p:nvSpPr>
          <p:spPr>
            <a:xfrm>
              <a:off x="1280141" y="117165"/>
              <a:ext cx="151026" cy="391216"/>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2065" y="0"/>
                  </a:lnTo>
                  <a:lnTo>
                    <a:pt x="0" y="21600"/>
                  </a:lnTo>
                  <a:lnTo>
                    <a:pt x="21315" y="21600"/>
                  </a:lnTo>
                  <a:cubicBezTo>
                    <a:pt x="21315" y="21600"/>
                    <a:pt x="21600" y="10"/>
                    <a:pt x="21600" y="1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700"/>
            <p:cNvSpPr/>
            <p:nvPr/>
          </p:nvSpPr>
          <p:spPr>
            <a:xfrm>
              <a:off x="1475417" y="316780"/>
              <a:ext cx="143618" cy="191346"/>
            </a:xfrm>
            <a:custGeom>
              <a:avLst/>
              <a:gdLst/>
              <a:ahLst/>
              <a:cxnLst>
                <a:cxn ang="0">
                  <a:pos x="wd2" y="hd2"/>
                </a:cxn>
                <a:cxn ang="5400000">
                  <a:pos x="wd2" y="hd2"/>
                </a:cxn>
                <a:cxn ang="10800000">
                  <a:pos x="wd2" y="hd2"/>
                </a:cxn>
                <a:cxn ang="16200000">
                  <a:pos x="wd2" y="hd2"/>
                </a:cxn>
              </a:cxnLst>
              <a:rect l="0" t="0" r="r" b="b"/>
              <a:pathLst>
                <a:path w="21600" h="21600" extrusionOk="0">
                  <a:moveTo>
                    <a:pt x="21600" y="21"/>
                  </a:moveTo>
                  <a:lnTo>
                    <a:pt x="1057" y="0"/>
                  </a:lnTo>
                  <a:lnTo>
                    <a:pt x="0" y="21600"/>
                  </a:lnTo>
                  <a:lnTo>
                    <a:pt x="21450" y="21600"/>
                  </a:lnTo>
                  <a:cubicBezTo>
                    <a:pt x="21450" y="21600"/>
                    <a:pt x="21600" y="21"/>
                    <a:pt x="21600" y="2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701"/>
            <p:cNvSpPr/>
            <p:nvPr/>
          </p:nvSpPr>
          <p:spPr>
            <a:xfrm>
              <a:off x="1657674" y="190936"/>
              <a:ext cx="148348" cy="318979"/>
            </a:xfrm>
            <a:custGeom>
              <a:avLst/>
              <a:gdLst/>
              <a:ahLst/>
              <a:cxnLst>
                <a:cxn ang="0">
                  <a:pos x="wd2" y="hd2"/>
                </a:cxn>
                <a:cxn ang="5400000">
                  <a:pos x="wd2" y="hd2"/>
                </a:cxn>
                <a:cxn ang="10800000">
                  <a:pos x="wd2" y="hd2"/>
                </a:cxn>
                <a:cxn ang="16200000">
                  <a:pos x="wd2" y="hd2"/>
                </a:cxn>
              </a:cxnLst>
              <a:rect l="0" t="0" r="r" b="b"/>
              <a:pathLst>
                <a:path w="21600" h="21600" extrusionOk="0">
                  <a:moveTo>
                    <a:pt x="21600" y="13"/>
                  </a:moveTo>
                  <a:lnTo>
                    <a:pt x="1712" y="0"/>
                  </a:lnTo>
                  <a:lnTo>
                    <a:pt x="0" y="21600"/>
                  </a:lnTo>
                  <a:lnTo>
                    <a:pt x="21364" y="21600"/>
                  </a:lnTo>
                  <a:cubicBezTo>
                    <a:pt x="21364" y="21600"/>
                    <a:pt x="21600" y="13"/>
                    <a:pt x="21600" y="1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702"/>
            <p:cNvSpPr/>
            <p:nvPr/>
          </p:nvSpPr>
          <p:spPr>
            <a:xfrm>
              <a:off x="2178410" y="56413"/>
              <a:ext cx="210388" cy="450705"/>
            </a:xfrm>
            <a:custGeom>
              <a:avLst/>
              <a:gdLst/>
              <a:ahLst/>
              <a:cxnLst>
                <a:cxn ang="0">
                  <a:pos x="wd2" y="hd2"/>
                </a:cxn>
                <a:cxn ang="5400000">
                  <a:pos x="wd2" y="hd2"/>
                </a:cxn>
                <a:cxn ang="10800000">
                  <a:pos x="wd2" y="hd2"/>
                </a:cxn>
                <a:cxn ang="16200000">
                  <a:pos x="wd2" y="hd2"/>
                </a:cxn>
              </a:cxnLst>
              <a:rect l="0" t="0" r="r" b="b"/>
              <a:pathLst>
                <a:path w="21600" h="21600" extrusionOk="0">
                  <a:moveTo>
                    <a:pt x="21600" y="2025"/>
                  </a:moveTo>
                  <a:lnTo>
                    <a:pt x="7948" y="0"/>
                  </a:lnTo>
                  <a:lnTo>
                    <a:pt x="0" y="21600"/>
                  </a:lnTo>
                  <a:lnTo>
                    <a:pt x="15550" y="21600"/>
                  </a:lnTo>
                  <a:cubicBezTo>
                    <a:pt x="15550" y="21600"/>
                    <a:pt x="21600" y="2025"/>
                    <a:pt x="21600" y="2025"/>
                  </a:cubicBezTo>
                  <a:close/>
                </a:path>
              </a:pathLst>
            </a:custGeom>
            <a:solidFill>
              <a:srgbClr val="27A4BC"/>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703"/>
            <p:cNvSpPr/>
            <p:nvPr/>
          </p:nvSpPr>
          <p:spPr>
            <a:xfrm>
              <a:off x="2004831" y="199615"/>
              <a:ext cx="160917" cy="309257"/>
            </a:xfrm>
            <a:custGeom>
              <a:avLst/>
              <a:gdLst/>
              <a:ahLst/>
              <a:cxnLst>
                <a:cxn ang="0">
                  <a:pos x="wd2" y="hd2"/>
                </a:cxn>
                <a:cxn ang="5400000">
                  <a:pos x="wd2" y="hd2"/>
                </a:cxn>
                <a:cxn ang="10800000">
                  <a:pos x="wd2" y="hd2"/>
                </a:cxn>
                <a:cxn ang="16200000">
                  <a:pos x="wd2" y="hd2"/>
                </a:cxn>
              </a:cxnLst>
              <a:rect l="0" t="0" r="r" b="b"/>
              <a:pathLst>
                <a:path w="21600" h="21600" extrusionOk="0">
                  <a:moveTo>
                    <a:pt x="21600" y="1894"/>
                  </a:moveTo>
                  <a:lnTo>
                    <a:pt x="3324" y="0"/>
                  </a:lnTo>
                  <a:lnTo>
                    <a:pt x="0" y="21600"/>
                  </a:lnTo>
                  <a:lnTo>
                    <a:pt x="19578" y="21600"/>
                  </a:lnTo>
                  <a:cubicBezTo>
                    <a:pt x="19578" y="21600"/>
                    <a:pt x="21600" y="1894"/>
                    <a:pt x="21600" y="1894"/>
                  </a:cubicBezTo>
                  <a:close/>
                </a:path>
              </a:pathLst>
            </a:custGeom>
            <a:solidFill>
              <a:srgbClr val="27A4BC"/>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704"/>
            <p:cNvSpPr/>
            <p:nvPr/>
          </p:nvSpPr>
          <p:spPr>
            <a:xfrm>
              <a:off x="1839932" y="295083"/>
              <a:ext cx="148097" cy="214679"/>
            </a:xfrm>
            <a:custGeom>
              <a:avLst/>
              <a:gdLst/>
              <a:ahLst/>
              <a:cxnLst>
                <a:cxn ang="0">
                  <a:pos x="wd2" y="hd2"/>
                </a:cxn>
                <a:cxn ang="5400000">
                  <a:pos x="wd2" y="hd2"/>
                </a:cxn>
                <a:cxn ang="10800000">
                  <a:pos x="wd2" y="hd2"/>
                </a:cxn>
                <a:cxn ang="16200000">
                  <a:pos x="wd2" y="hd2"/>
                </a:cxn>
              </a:cxnLst>
              <a:rect l="0" t="0" r="r" b="b"/>
              <a:pathLst>
                <a:path w="21600" h="21600" extrusionOk="0">
                  <a:moveTo>
                    <a:pt x="20121" y="945"/>
                  </a:moveTo>
                  <a:lnTo>
                    <a:pt x="0" y="0"/>
                  </a:lnTo>
                  <a:lnTo>
                    <a:pt x="708" y="21600"/>
                  </a:lnTo>
                  <a:lnTo>
                    <a:pt x="21600" y="21600"/>
                  </a:lnTo>
                  <a:cubicBezTo>
                    <a:pt x="21600" y="21600"/>
                    <a:pt x="20121" y="945"/>
                    <a:pt x="20121" y="945"/>
                  </a:cubicBezTo>
                  <a:close/>
                </a:path>
              </a:pathLst>
            </a:custGeom>
            <a:solidFill>
              <a:srgbClr val="27A4BC"/>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705"/>
            <p:cNvSpPr/>
            <p:nvPr/>
          </p:nvSpPr>
          <p:spPr>
            <a:xfrm>
              <a:off x="1076186" y="208294"/>
              <a:ext cx="172554" cy="299301"/>
            </a:xfrm>
            <a:custGeom>
              <a:avLst/>
              <a:gdLst/>
              <a:ahLst/>
              <a:cxnLst>
                <a:cxn ang="0">
                  <a:pos x="wd2" y="hd2"/>
                </a:cxn>
                <a:cxn ang="5400000">
                  <a:pos x="wd2" y="hd2"/>
                </a:cxn>
                <a:cxn ang="10800000">
                  <a:pos x="wd2" y="hd2"/>
                </a:cxn>
                <a:cxn ang="16200000">
                  <a:pos x="wd2" y="hd2"/>
                </a:cxn>
              </a:cxnLst>
              <a:rect l="0" t="0" r="r" b="b"/>
              <a:pathLst>
                <a:path w="21600" h="21600" extrusionOk="0">
                  <a:moveTo>
                    <a:pt x="16925" y="0"/>
                  </a:moveTo>
                  <a:lnTo>
                    <a:pt x="0" y="1581"/>
                  </a:lnTo>
                  <a:lnTo>
                    <a:pt x="3225" y="21600"/>
                  </a:lnTo>
                  <a:lnTo>
                    <a:pt x="21600" y="21600"/>
                  </a:lnTo>
                  <a:cubicBezTo>
                    <a:pt x="21600" y="21600"/>
                    <a:pt x="16925" y="0"/>
                    <a:pt x="1692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2706"/>
            <p:cNvSpPr/>
            <p:nvPr/>
          </p:nvSpPr>
          <p:spPr>
            <a:xfrm>
              <a:off x="820158" y="607524"/>
              <a:ext cx="1587958" cy="1552675"/>
            </a:xfrm>
            <a:custGeom>
              <a:avLst/>
              <a:gdLst/>
              <a:ahLst/>
              <a:cxnLst>
                <a:cxn ang="0">
                  <a:pos x="wd2" y="hd2"/>
                </a:cxn>
                <a:cxn ang="5400000">
                  <a:pos x="wd2" y="hd2"/>
                </a:cxn>
                <a:cxn ang="10800000">
                  <a:pos x="wd2" y="hd2"/>
                </a:cxn>
                <a:cxn ang="16200000">
                  <a:pos x="wd2" y="hd2"/>
                </a:cxn>
              </a:cxnLst>
              <a:rect l="0" t="0" r="r" b="b"/>
              <a:pathLst>
                <a:path w="21600" h="21600" extrusionOk="0">
                  <a:moveTo>
                    <a:pt x="20346" y="0"/>
                  </a:moveTo>
                  <a:lnTo>
                    <a:pt x="0" y="0"/>
                  </a:lnTo>
                  <a:lnTo>
                    <a:pt x="1026" y="5529"/>
                  </a:lnTo>
                  <a:lnTo>
                    <a:pt x="6635" y="5529"/>
                  </a:lnTo>
                  <a:cubicBezTo>
                    <a:pt x="11511" y="5581"/>
                    <a:pt x="12994" y="11008"/>
                    <a:pt x="13164" y="11706"/>
                  </a:cubicBezTo>
                  <a:cubicBezTo>
                    <a:pt x="13184" y="11761"/>
                    <a:pt x="13195" y="11822"/>
                    <a:pt x="13195" y="11884"/>
                  </a:cubicBezTo>
                  <a:cubicBezTo>
                    <a:pt x="13195" y="11892"/>
                    <a:pt x="13193" y="11899"/>
                    <a:pt x="13193" y="11906"/>
                  </a:cubicBezTo>
                  <a:cubicBezTo>
                    <a:pt x="14663" y="11968"/>
                    <a:pt x="15840" y="13154"/>
                    <a:pt x="15840" y="14607"/>
                  </a:cubicBezTo>
                  <a:cubicBezTo>
                    <a:pt x="15840" y="16062"/>
                    <a:pt x="14660" y="17248"/>
                    <a:pt x="13188" y="17307"/>
                  </a:cubicBezTo>
                  <a:cubicBezTo>
                    <a:pt x="13186" y="17337"/>
                    <a:pt x="13183" y="17367"/>
                    <a:pt x="13176" y="17396"/>
                  </a:cubicBezTo>
                  <a:cubicBezTo>
                    <a:pt x="13166" y="17434"/>
                    <a:pt x="12460" y="20090"/>
                    <a:pt x="10144" y="21600"/>
                  </a:cubicBezTo>
                  <a:lnTo>
                    <a:pt x="17846" y="21600"/>
                  </a:lnTo>
                  <a:lnTo>
                    <a:pt x="21600" y="0"/>
                  </a:lnTo>
                  <a:cubicBezTo>
                    <a:pt x="21600" y="0"/>
                    <a:pt x="20346" y="0"/>
                    <a:pt x="20346"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2707"/>
            <p:cNvSpPr/>
            <p:nvPr/>
          </p:nvSpPr>
          <p:spPr>
            <a:xfrm>
              <a:off x="199615" y="1080526"/>
              <a:ext cx="1509546" cy="348399"/>
            </a:xfrm>
            <a:custGeom>
              <a:avLst/>
              <a:gdLst/>
              <a:ahLst/>
              <a:cxnLst>
                <a:cxn ang="0">
                  <a:pos x="wd2" y="hd2"/>
                </a:cxn>
                <a:cxn ang="5400000">
                  <a:pos x="wd2" y="hd2"/>
                </a:cxn>
                <a:cxn ang="10800000">
                  <a:pos x="wd2" y="hd2"/>
                </a:cxn>
                <a:cxn ang="16200000">
                  <a:pos x="wd2" y="hd2"/>
                </a:cxn>
              </a:cxnLst>
              <a:rect l="0" t="0" r="r" b="b"/>
              <a:pathLst>
                <a:path w="21600" h="21600" extrusionOk="0">
                  <a:moveTo>
                    <a:pt x="20556" y="11986"/>
                  </a:moveTo>
                  <a:cubicBezTo>
                    <a:pt x="19386" y="4119"/>
                    <a:pt x="17819" y="88"/>
                    <a:pt x="15900" y="0"/>
                  </a:cubicBezTo>
                  <a:lnTo>
                    <a:pt x="5695" y="0"/>
                  </a:lnTo>
                  <a:cubicBezTo>
                    <a:pt x="2015" y="169"/>
                    <a:pt x="480" y="15296"/>
                    <a:pt x="0" y="21600"/>
                  </a:cubicBezTo>
                  <a:lnTo>
                    <a:pt x="21600" y="21600"/>
                  </a:lnTo>
                  <a:cubicBezTo>
                    <a:pt x="21419" y="19220"/>
                    <a:pt x="21090" y="15586"/>
                    <a:pt x="20556" y="11986"/>
                  </a:cubicBezTo>
                  <a:cubicBezTo>
                    <a:pt x="20556" y="11986"/>
                    <a:pt x="20556" y="11986"/>
                    <a:pt x="20556" y="1198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2708"/>
            <p:cNvSpPr/>
            <p:nvPr/>
          </p:nvSpPr>
          <p:spPr>
            <a:xfrm>
              <a:off x="199615" y="1887665"/>
              <a:ext cx="1503080" cy="276176"/>
            </a:xfrm>
            <a:custGeom>
              <a:avLst/>
              <a:gdLst/>
              <a:ahLst/>
              <a:cxnLst>
                <a:cxn ang="0">
                  <a:pos x="wd2" y="hd2"/>
                </a:cxn>
                <a:cxn ang="5400000">
                  <a:pos x="wd2" y="hd2"/>
                </a:cxn>
                <a:cxn ang="10800000">
                  <a:pos x="wd2" y="hd2"/>
                </a:cxn>
                <a:cxn ang="16200000">
                  <a:pos x="wd2" y="hd2"/>
                </a:cxn>
              </a:cxnLst>
              <a:rect l="0" t="0" r="r" b="b"/>
              <a:pathLst>
                <a:path w="21600" h="21600" extrusionOk="0">
                  <a:moveTo>
                    <a:pt x="12403" y="0"/>
                  </a:moveTo>
                  <a:lnTo>
                    <a:pt x="0" y="0"/>
                  </a:lnTo>
                  <a:cubicBezTo>
                    <a:pt x="527" y="6897"/>
                    <a:pt x="2063" y="21391"/>
                    <a:pt x="5682" y="21600"/>
                  </a:cubicBezTo>
                  <a:lnTo>
                    <a:pt x="15928" y="21600"/>
                  </a:lnTo>
                  <a:cubicBezTo>
                    <a:pt x="16056" y="21590"/>
                    <a:pt x="16181" y="21561"/>
                    <a:pt x="16304" y="21517"/>
                  </a:cubicBezTo>
                  <a:cubicBezTo>
                    <a:pt x="19615" y="20354"/>
                    <a:pt x="21081" y="6630"/>
                    <a:pt x="21600" y="0"/>
                  </a:cubicBezTo>
                  <a:cubicBezTo>
                    <a:pt x="21600" y="0"/>
                    <a:pt x="12403" y="0"/>
                    <a:pt x="12403"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2709"/>
            <p:cNvSpPr/>
            <p:nvPr/>
          </p:nvSpPr>
          <p:spPr>
            <a:xfrm>
              <a:off x="0" y="1544848"/>
              <a:ext cx="1905118" cy="227204"/>
            </a:xfrm>
            <a:custGeom>
              <a:avLst/>
              <a:gdLst/>
              <a:ahLst/>
              <a:cxnLst>
                <a:cxn ang="0">
                  <a:pos x="wd2" y="hd2"/>
                </a:cxn>
                <a:cxn ang="5400000">
                  <a:pos x="wd2" y="hd2"/>
                </a:cxn>
                <a:cxn ang="10800000">
                  <a:pos x="wd2" y="hd2"/>
                </a:cxn>
                <a:cxn ang="16200000">
                  <a:pos x="wd2" y="hd2"/>
                </a:cxn>
              </a:cxnLst>
              <a:rect l="0" t="0" r="r" b="b"/>
              <a:pathLst>
                <a:path w="21600" h="21600" extrusionOk="0">
                  <a:moveTo>
                    <a:pt x="20212" y="0"/>
                  </a:moveTo>
                  <a:lnTo>
                    <a:pt x="1389" y="0"/>
                  </a:lnTo>
                  <a:cubicBezTo>
                    <a:pt x="623" y="0"/>
                    <a:pt x="0" y="4846"/>
                    <a:pt x="0" y="10798"/>
                  </a:cubicBezTo>
                  <a:cubicBezTo>
                    <a:pt x="0" y="16755"/>
                    <a:pt x="623" y="21600"/>
                    <a:pt x="1389" y="21600"/>
                  </a:cubicBezTo>
                  <a:lnTo>
                    <a:pt x="20212" y="21600"/>
                  </a:lnTo>
                  <a:cubicBezTo>
                    <a:pt x="20977" y="21600"/>
                    <a:pt x="21600" y="16755"/>
                    <a:pt x="21600" y="10798"/>
                  </a:cubicBezTo>
                  <a:cubicBezTo>
                    <a:pt x="21600" y="4846"/>
                    <a:pt x="20977" y="0"/>
                    <a:pt x="20212" y="0"/>
                  </a:cubicBezTo>
                  <a:cubicBezTo>
                    <a:pt x="20212" y="0"/>
                    <a:pt x="20212" y="0"/>
                    <a:pt x="20212"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2716"/>
          <p:cNvGrpSpPr/>
          <p:nvPr/>
        </p:nvGrpSpPr>
        <p:grpSpPr>
          <a:xfrm>
            <a:off x="2892648" y="2849831"/>
            <a:ext cx="1227367" cy="890485"/>
            <a:chOff x="0" y="0"/>
            <a:chExt cx="2592035" cy="1880585"/>
          </a:xfrm>
          <a:solidFill>
            <a:schemeClr val="accent1"/>
          </a:solidFill>
        </p:grpSpPr>
        <p:sp>
          <p:nvSpPr>
            <p:cNvPr id="73" name="Shape 2711"/>
            <p:cNvSpPr/>
            <p:nvPr/>
          </p:nvSpPr>
          <p:spPr>
            <a:xfrm>
              <a:off x="30976" y="1517826"/>
              <a:ext cx="809538" cy="36276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2712"/>
            <p:cNvSpPr/>
            <p:nvPr/>
          </p:nvSpPr>
          <p:spPr>
            <a:xfrm>
              <a:off x="929281" y="1517826"/>
              <a:ext cx="1346680" cy="362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2713"/>
            <p:cNvSpPr/>
            <p:nvPr/>
          </p:nvSpPr>
          <p:spPr>
            <a:xfrm>
              <a:off x="2338691" y="1517826"/>
              <a:ext cx="253345" cy="362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2714"/>
            <p:cNvSpPr/>
            <p:nvPr/>
          </p:nvSpPr>
          <p:spPr>
            <a:xfrm>
              <a:off x="0" y="1517826"/>
              <a:ext cx="85830" cy="362760"/>
            </a:xfrm>
            <a:custGeom>
              <a:avLst/>
              <a:gdLst/>
              <a:ahLst/>
              <a:cxnLst>
                <a:cxn ang="0">
                  <a:pos x="wd2" y="hd2"/>
                </a:cxn>
                <a:cxn ang="5400000">
                  <a:pos x="wd2" y="hd2"/>
                </a:cxn>
                <a:cxn ang="10800000">
                  <a:pos x="wd2" y="hd2"/>
                </a:cxn>
                <a:cxn ang="16200000">
                  <a:pos x="wd2" y="hd2"/>
                </a:cxn>
              </a:cxnLst>
              <a:rect l="0" t="0" r="r" b="b"/>
              <a:pathLst>
                <a:path w="9600" h="21600" extrusionOk="0">
                  <a:moveTo>
                    <a:pt x="4436" y="0"/>
                  </a:moveTo>
                  <a:cubicBezTo>
                    <a:pt x="4436" y="0"/>
                    <a:pt x="-5544" y="9393"/>
                    <a:pt x="4436" y="21600"/>
                  </a:cubicBezTo>
                  <a:cubicBezTo>
                    <a:pt x="4436" y="21600"/>
                    <a:pt x="16056" y="12306"/>
                    <a:pt x="4436"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2715"/>
            <p:cNvSpPr/>
            <p:nvPr/>
          </p:nvSpPr>
          <p:spPr>
            <a:xfrm>
              <a:off x="851841" y="0"/>
              <a:ext cx="1625223" cy="14089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522" y="20892"/>
                    <a:pt x="21380" y="20189"/>
                    <a:pt x="21225" y="19500"/>
                  </a:cubicBezTo>
                  <a:cubicBezTo>
                    <a:pt x="20660" y="16976"/>
                    <a:pt x="19800" y="14428"/>
                    <a:pt x="18390" y="12363"/>
                  </a:cubicBezTo>
                  <a:cubicBezTo>
                    <a:pt x="17127" y="10515"/>
                    <a:pt x="15020" y="9173"/>
                    <a:pt x="13040" y="8613"/>
                  </a:cubicBezTo>
                  <a:cubicBezTo>
                    <a:pt x="11315" y="8125"/>
                    <a:pt x="9458" y="8205"/>
                    <a:pt x="7778" y="7500"/>
                  </a:cubicBezTo>
                  <a:cubicBezTo>
                    <a:pt x="6933" y="7145"/>
                    <a:pt x="6304" y="6243"/>
                    <a:pt x="5760" y="5452"/>
                  </a:cubicBezTo>
                  <a:cubicBezTo>
                    <a:pt x="5169" y="4592"/>
                    <a:pt x="4697" y="3628"/>
                    <a:pt x="4425" y="2574"/>
                  </a:cubicBezTo>
                  <a:cubicBezTo>
                    <a:pt x="4334" y="2225"/>
                    <a:pt x="4134" y="1439"/>
                    <a:pt x="4070" y="1029"/>
                  </a:cubicBezTo>
                  <a:cubicBezTo>
                    <a:pt x="4069" y="1030"/>
                    <a:pt x="2835" y="4749"/>
                    <a:pt x="5511" y="8310"/>
                  </a:cubicBezTo>
                  <a:cubicBezTo>
                    <a:pt x="5511" y="8310"/>
                    <a:pt x="1076" y="6648"/>
                    <a:pt x="0" y="0"/>
                  </a:cubicBezTo>
                  <a:cubicBezTo>
                    <a:pt x="88" y="1565"/>
                    <a:pt x="251" y="2762"/>
                    <a:pt x="611" y="4133"/>
                  </a:cubicBezTo>
                  <a:cubicBezTo>
                    <a:pt x="1287" y="6712"/>
                    <a:pt x="2814" y="9587"/>
                    <a:pt x="4944" y="10800"/>
                  </a:cubicBezTo>
                  <a:cubicBezTo>
                    <a:pt x="7662" y="12347"/>
                    <a:pt x="10852" y="10972"/>
                    <a:pt x="13606" y="12324"/>
                  </a:cubicBezTo>
                  <a:cubicBezTo>
                    <a:pt x="15583" y="13295"/>
                    <a:pt x="17284" y="14865"/>
                    <a:pt x="18700" y="16714"/>
                  </a:cubicBezTo>
                  <a:cubicBezTo>
                    <a:pt x="19242" y="17422"/>
                    <a:pt x="19738" y="18173"/>
                    <a:pt x="20196" y="18956"/>
                  </a:cubicBezTo>
                  <a:cubicBezTo>
                    <a:pt x="20578" y="19610"/>
                    <a:pt x="21350" y="20848"/>
                    <a:pt x="21600" y="2160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Shape 2717"/>
          <p:cNvSpPr/>
          <p:nvPr/>
        </p:nvSpPr>
        <p:spPr>
          <a:xfrm>
            <a:off x="2351568" y="2267743"/>
            <a:ext cx="2309528" cy="2309543"/>
          </a:xfrm>
          <a:custGeom>
            <a:avLst/>
            <a:gdLst/>
            <a:ahLst/>
            <a:cxnLst>
              <a:cxn ang="0">
                <a:pos x="wd2" y="hd2"/>
              </a:cxn>
              <a:cxn ang="5400000">
                <a:pos x="wd2" y="hd2"/>
              </a:cxn>
              <a:cxn ang="10800000">
                <a:pos x="wd2" y="hd2"/>
              </a:cxn>
              <a:cxn ang="16200000">
                <a:pos x="wd2" y="hd2"/>
              </a:cxn>
            </a:cxnLst>
            <a:rect l="0" t="0" r="r" b="b"/>
            <a:pathLst>
              <a:path w="21600" h="21600" extrusionOk="0">
                <a:moveTo>
                  <a:pt x="10800" y="19263"/>
                </a:moveTo>
                <a:cubicBezTo>
                  <a:pt x="9090" y="19263"/>
                  <a:pt x="7498" y="18753"/>
                  <a:pt x="6166" y="17878"/>
                </a:cubicBezTo>
                <a:lnTo>
                  <a:pt x="17878" y="6166"/>
                </a:lnTo>
                <a:cubicBezTo>
                  <a:pt x="18753" y="7498"/>
                  <a:pt x="19263" y="9090"/>
                  <a:pt x="19263" y="10800"/>
                </a:cubicBezTo>
                <a:cubicBezTo>
                  <a:pt x="19263" y="15466"/>
                  <a:pt x="15466" y="19263"/>
                  <a:pt x="10800" y="19263"/>
                </a:cubicBezTo>
                <a:close/>
                <a:moveTo>
                  <a:pt x="2337" y="10800"/>
                </a:moveTo>
                <a:cubicBezTo>
                  <a:pt x="2337" y="6134"/>
                  <a:pt x="6134" y="2337"/>
                  <a:pt x="10800" y="2337"/>
                </a:cubicBezTo>
                <a:cubicBezTo>
                  <a:pt x="12823" y="2337"/>
                  <a:pt x="14683" y="3051"/>
                  <a:pt x="16140" y="4240"/>
                </a:cubicBezTo>
                <a:lnTo>
                  <a:pt x="4240" y="16140"/>
                </a:lnTo>
                <a:cubicBezTo>
                  <a:pt x="3051" y="14683"/>
                  <a:pt x="2337" y="12823"/>
                  <a:pt x="2337" y="10800"/>
                </a:cubicBezTo>
                <a:close/>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2718"/>
          <p:cNvSpPr/>
          <p:nvPr/>
        </p:nvSpPr>
        <p:spPr>
          <a:xfrm>
            <a:off x="4945873" y="2267743"/>
            <a:ext cx="2309527" cy="2309543"/>
          </a:xfrm>
          <a:custGeom>
            <a:avLst/>
            <a:gdLst/>
            <a:ahLst/>
            <a:cxnLst>
              <a:cxn ang="0">
                <a:pos x="wd2" y="hd2"/>
              </a:cxn>
              <a:cxn ang="5400000">
                <a:pos x="wd2" y="hd2"/>
              </a:cxn>
              <a:cxn ang="10800000">
                <a:pos x="wd2" y="hd2"/>
              </a:cxn>
              <a:cxn ang="16200000">
                <a:pos x="wd2" y="hd2"/>
              </a:cxn>
            </a:cxnLst>
            <a:rect l="0" t="0" r="r" b="b"/>
            <a:pathLst>
              <a:path w="21600" h="21600" extrusionOk="0">
                <a:moveTo>
                  <a:pt x="10800" y="19263"/>
                </a:moveTo>
                <a:cubicBezTo>
                  <a:pt x="9090" y="19263"/>
                  <a:pt x="7498" y="18753"/>
                  <a:pt x="6166" y="17878"/>
                </a:cubicBezTo>
                <a:lnTo>
                  <a:pt x="17878" y="6166"/>
                </a:lnTo>
                <a:cubicBezTo>
                  <a:pt x="18753" y="7498"/>
                  <a:pt x="19263" y="9090"/>
                  <a:pt x="19263" y="10800"/>
                </a:cubicBezTo>
                <a:cubicBezTo>
                  <a:pt x="19263" y="15466"/>
                  <a:pt x="15466" y="19263"/>
                  <a:pt x="10800" y="19263"/>
                </a:cubicBezTo>
                <a:close/>
                <a:moveTo>
                  <a:pt x="2337" y="10800"/>
                </a:moveTo>
                <a:cubicBezTo>
                  <a:pt x="2337" y="6134"/>
                  <a:pt x="6134" y="2337"/>
                  <a:pt x="10800" y="2337"/>
                </a:cubicBezTo>
                <a:cubicBezTo>
                  <a:pt x="12823" y="2337"/>
                  <a:pt x="14683" y="3051"/>
                  <a:pt x="16140" y="4240"/>
                </a:cubicBezTo>
                <a:lnTo>
                  <a:pt x="4240" y="16140"/>
                </a:lnTo>
                <a:cubicBezTo>
                  <a:pt x="3051" y="14683"/>
                  <a:pt x="2337" y="12823"/>
                  <a:pt x="2337" y="10800"/>
                </a:cubicBezTo>
                <a:close/>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Shape 2719"/>
          <p:cNvSpPr/>
          <p:nvPr/>
        </p:nvSpPr>
        <p:spPr>
          <a:xfrm>
            <a:off x="7534841" y="2267743"/>
            <a:ext cx="2309527" cy="2309543"/>
          </a:xfrm>
          <a:custGeom>
            <a:avLst/>
            <a:gdLst/>
            <a:ahLst/>
            <a:cxnLst>
              <a:cxn ang="0">
                <a:pos x="wd2" y="hd2"/>
              </a:cxn>
              <a:cxn ang="5400000">
                <a:pos x="wd2" y="hd2"/>
              </a:cxn>
              <a:cxn ang="10800000">
                <a:pos x="wd2" y="hd2"/>
              </a:cxn>
              <a:cxn ang="16200000">
                <a:pos x="wd2" y="hd2"/>
              </a:cxn>
            </a:cxnLst>
            <a:rect l="0" t="0" r="r" b="b"/>
            <a:pathLst>
              <a:path w="21600" h="21600" extrusionOk="0">
                <a:moveTo>
                  <a:pt x="10800" y="19263"/>
                </a:moveTo>
                <a:cubicBezTo>
                  <a:pt x="9090" y="19263"/>
                  <a:pt x="7498" y="18753"/>
                  <a:pt x="6166" y="17878"/>
                </a:cubicBezTo>
                <a:lnTo>
                  <a:pt x="17878" y="6166"/>
                </a:lnTo>
                <a:cubicBezTo>
                  <a:pt x="18753" y="7498"/>
                  <a:pt x="19263" y="9090"/>
                  <a:pt x="19263" y="10800"/>
                </a:cubicBezTo>
                <a:cubicBezTo>
                  <a:pt x="19263" y="15466"/>
                  <a:pt x="15466" y="19263"/>
                  <a:pt x="10800" y="19263"/>
                </a:cubicBezTo>
                <a:close/>
                <a:moveTo>
                  <a:pt x="2337" y="10800"/>
                </a:moveTo>
                <a:cubicBezTo>
                  <a:pt x="2337" y="6134"/>
                  <a:pt x="6134" y="2337"/>
                  <a:pt x="10800" y="2337"/>
                </a:cubicBezTo>
                <a:cubicBezTo>
                  <a:pt x="12823" y="2337"/>
                  <a:pt x="14683" y="3051"/>
                  <a:pt x="16140" y="4240"/>
                </a:cubicBezTo>
                <a:lnTo>
                  <a:pt x="4240" y="16140"/>
                </a:lnTo>
                <a:cubicBezTo>
                  <a:pt x="3051" y="14683"/>
                  <a:pt x="2337" y="12823"/>
                  <a:pt x="2337" y="10800"/>
                </a:cubicBezTo>
                <a:close/>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文本框 2"/>
          <p:cNvSpPr txBox="1"/>
          <p:nvPr/>
        </p:nvSpPr>
        <p:spPr>
          <a:xfrm>
            <a:off x="2707712" y="809681"/>
            <a:ext cx="6311229" cy="707886"/>
          </a:xfrm>
          <a:prstGeom prst="rect">
            <a:avLst/>
          </a:prstGeom>
          <a:noFill/>
        </p:spPr>
        <p:txBody>
          <a:bodyPr wrap="square" rtlCol="0">
            <a:spAutoFit/>
          </a:bodyPr>
          <a:lstStyle/>
          <a:p>
            <a:pPr algn="ctr"/>
            <a:r>
              <a:rPr lang="zh-CN" altLang="en-US" sz="4000" b="1"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视频会议技术培训</a:t>
            </a:r>
            <a:r>
              <a:rPr lang="en-US" altLang="zh-CN" sz="4000" b="1" dirty="0" err="1">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4000" b="1"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模板</a:t>
            </a:r>
            <a:endParaRPr lang="zh-CN" altLang="en-US" sz="4000" b="1"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文本框 4"/>
          <p:cNvSpPr txBox="1"/>
          <p:nvPr/>
        </p:nvSpPr>
        <p:spPr>
          <a:xfrm>
            <a:off x="2717071" y="4926917"/>
            <a:ext cx="1556349" cy="461665"/>
          </a:xfrm>
          <a:prstGeom prst="rect">
            <a:avLst/>
          </a:prstGeom>
          <a:noFill/>
        </p:spPr>
        <p:txBody>
          <a:bodyPr wrap="square" rtlCol="0">
            <a:spAutoFit/>
          </a:bodyPr>
          <a:lstStyle/>
          <a:p>
            <a:r>
              <a:rPr lang="zh-CN" altLang="en-US" sz="24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禁止吸烟</a:t>
            </a:r>
            <a:endParaRPr lang="zh-CN" altLang="en-US" sz="2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5239723" y="4925652"/>
            <a:ext cx="1908593" cy="461665"/>
          </a:xfrm>
          <a:prstGeom prst="rect">
            <a:avLst/>
          </a:prstGeom>
          <a:noFill/>
        </p:spPr>
        <p:txBody>
          <a:bodyPr wrap="square" rtlCol="0">
            <a:spAutoFit/>
          </a:bodyPr>
          <a:lstStyle/>
          <a:p>
            <a:r>
              <a:rPr lang="zh-CN" altLang="en-US" sz="24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禁止吃零食</a:t>
            </a:r>
            <a:endParaRPr lang="zh-CN" altLang="en-US" sz="2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7935775" y="4925652"/>
            <a:ext cx="1908593" cy="461665"/>
          </a:xfrm>
          <a:prstGeom prst="rect">
            <a:avLst/>
          </a:prstGeom>
          <a:noFill/>
        </p:spPr>
        <p:txBody>
          <a:bodyPr wrap="square" rtlCol="0">
            <a:spAutoFit/>
          </a:bodyPr>
          <a:lstStyle/>
          <a:p>
            <a:r>
              <a:rPr lang="zh-CN" altLang="en-US" sz="24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禁止玩手机</a:t>
            </a:r>
            <a:endParaRPr lang="zh-CN" altLang="en-US" sz="2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p:cTn id="12" dur="500" fill="hold"/>
                                        <p:tgtEl>
                                          <p:spTgt spid="78"/>
                                        </p:tgtEl>
                                        <p:attrNameLst>
                                          <p:attrName>ppt_w</p:attrName>
                                        </p:attrNameLst>
                                      </p:cBhvr>
                                      <p:tavLst>
                                        <p:tav tm="0">
                                          <p:val>
                                            <p:fltVal val="0"/>
                                          </p:val>
                                        </p:tav>
                                        <p:tav tm="100000">
                                          <p:val>
                                            <p:strVal val="#ppt_w"/>
                                          </p:val>
                                        </p:tav>
                                      </p:tavLst>
                                    </p:anim>
                                    <p:anim calcmode="lin" valueType="num">
                                      <p:cBhvr>
                                        <p:cTn id="13" dur="500" fill="hold"/>
                                        <p:tgtEl>
                                          <p:spTgt spid="78"/>
                                        </p:tgtEl>
                                        <p:attrNameLst>
                                          <p:attrName>ppt_h</p:attrName>
                                        </p:attrNameLst>
                                      </p:cBhvr>
                                      <p:tavLst>
                                        <p:tav tm="0">
                                          <p:val>
                                            <p:fltVal val="0"/>
                                          </p:val>
                                        </p:tav>
                                        <p:tav tm="100000">
                                          <p:val>
                                            <p:strVal val="#ppt_h"/>
                                          </p:val>
                                        </p:tav>
                                      </p:tavLst>
                                    </p:anim>
                                    <p:animEffect transition="in" filter="fade">
                                      <p:cBhvr>
                                        <p:cTn id="14" dur="500"/>
                                        <p:tgtEl>
                                          <p:spTgt spid="78"/>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78" grpId="0" animBg="1"/>
      <p:bldP spid="79" grpId="0" animBg="1"/>
      <p:bldP spid="8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idx="4294967295"/>
          </p:nvPr>
        </p:nvSpPr>
        <p:spPr>
          <a:xfrm>
            <a:off x="1223610" y="2191120"/>
            <a:ext cx="10226710" cy="1636920"/>
          </a:xfrm>
          <a:prstGeom prst="rect">
            <a:avLst/>
          </a:prstGeom>
        </p:spPr>
        <p:txBody>
          <a:bodyPr tIns="756000">
            <a:normAutofit/>
          </a:bodyPr>
          <a:lstStyle/>
          <a:p>
            <a:r>
              <a:rPr lang="zh-CN" altLang="en-US" sz="9800" b="1" dirty="0" smtClean="0">
                <a:latin typeface="Arial" panose="020B0604020202020204" pitchFamily="34" charset="0"/>
                <a:ea typeface="微软雅黑" panose="020B0503020204020204" pitchFamily="34" charset="-122"/>
                <a:cs typeface="+mn-ea"/>
                <a:sym typeface="Arial" panose="020B0604020202020204" pitchFamily="34" charset="0"/>
              </a:rPr>
              <a:t>培训演讲会议模版</a:t>
            </a:r>
            <a:endParaRPr lang="en-GB" sz="9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18"/>
          <p:cNvSpPr>
            <a:spLocks noGrp="1"/>
          </p:cNvSpPr>
          <p:nvPr>
            <p:ph type="body" sz="quarter" idx="9"/>
          </p:nvPr>
        </p:nvSpPr>
        <p:spPr>
          <a:xfrm>
            <a:off x="4243379" y="3959574"/>
            <a:ext cx="2971800" cy="311981"/>
          </a:xfrm>
          <a:prstGeom prst="rect">
            <a:avLst/>
          </a:prstGeom>
        </p:spPr>
        <p:txBody>
          <a:bodyPr>
            <a:normAutofit/>
          </a:bodyPr>
          <a:lstStyle/>
          <a:p>
            <a:pPr algn="ctr"/>
            <a:r>
              <a:rPr lang="en-GB" sz="11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business presentation template</a:t>
            </a:r>
          </a:p>
        </p:txBody>
      </p:sp>
      <p:sp>
        <p:nvSpPr>
          <p:cNvPr id="26" name="Text Placeholder 18"/>
          <p:cNvSpPr>
            <a:spLocks noGrp="1"/>
          </p:cNvSpPr>
          <p:nvPr>
            <p:ph type="body" sz="quarter" idx="19"/>
          </p:nvPr>
        </p:nvSpPr>
        <p:spPr>
          <a:xfrm>
            <a:off x="4243379" y="5745997"/>
            <a:ext cx="2971800" cy="225423"/>
          </a:xfrm>
          <a:prstGeom prst="rect">
            <a:avLst/>
          </a:prstGeom>
        </p:spPr>
        <p:txBody>
          <a:bodyPr>
            <a:normAutofit lnSpcReduction="10000"/>
          </a:bodyPr>
          <a:lstStyle/>
          <a:p>
            <a:pPr algn="ctr"/>
            <a:r>
              <a:rPr lang="en-GB"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Professional Business Presenter</a:t>
            </a:r>
          </a:p>
        </p:txBody>
      </p:sp>
      <p:sp>
        <p:nvSpPr>
          <p:cNvPr id="3" name="Rectangle 2"/>
          <p:cNvSpPr/>
          <p:nvPr/>
        </p:nvSpPr>
        <p:spPr>
          <a:xfrm>
            <a:off x="0" y="6108700"/>
            <a:ext cx="12192000" cy="7493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4757351" y="5317735"/>
            <a:ext cx="2457828" cy="307777"/>
            <a:chOff x="5084324" y="5317735"/>
            <a:chExt cx="2457828" cy="307777"/>
          </a:xfrm>
        </p:grpSpPr>
        <p:sp>
          <p:nvSpPr>
            <p:cNvPr id="5" name="矩形 4"/>
            <p:cNvSpPr/>
            <p:nvPr/>
          </p:nvSpPr>
          <p:spPr>
            <a:xfrm>
              <a:off x="5084324" y="5345428"/>
              <a:ext cx="1057072" cy="259597"/>
            </a:xfrm>
            <a:prstGeom prst="rect">
              <a:avLst/>
            </a:prstGeom>
            <a:solidFill>
              <a:schemeClr val="bg1"/>
            </a:solid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6264613" y="5345428"/>
              <a:ext cx="1057072" cy="259597"/>
            </a:xfrm>
            <a:prstGeom prst="rect">
              <a:avLst/>
            </a:prstGeom>
            <a:solidFill>
              <a:schemeClr val="bg1"/>
            </a:solid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5235759" y="5317735"/>
              <a:ext cx="1077479" cy="307777"/>
            </a:xfrm>
            <a:prstGeom prst="rect">
              <a:avLst/>
            </a:prstGeom>
            <a:noFill/>
          </p:spPr>
          <p:txBody>
            <a:bodyPr wrap="square" rtlCol="0">
              <a:spAutoFit/>
            </a:bodyPr>
            <a:lstStyle/>
            <a:p>
              <a:r>
                <a:rPr lang="zh-CN" altLang="en-US" sz="14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汇报人：</a:t>
              </a:r>
              <a:endPar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6464673" y="5317735"/>
              <a:ext cx="1077479" cy="307777"/>
            </a:xfrm>
            <a:prstGeom prst="rect">
              <a:avLst/>
            </a:prstGeom>
            <a:noFill/>
          </p:spPr>
          <p:txBody>
            <a:bodyPr wrap="square" rtlCol="0">
              <a:spAutoFit/>
            </a:bodyPr>
            <a:lstStyle/>
            <a:p>
              <a:r>
                <a:rPr lang="en-US" altLang="zh-CN" sz="1400" dirty="0" err="1"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xxxxxxx</a:t>
              </a:r>
              <a:endPar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 calcmode="lin" valueType="num">
                                      <p:cBhvr>
                                        <p:cTn id="11"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19">
                                            <p:txEl>
                                              <p:pRg st="0" end="0"/>
                                            </p:txEl>
                                          </p:spTgt>
                                        </p:tgtEl>
                                      </p:cBhvr>
                                    </p:animEffect>
                                  </p:childTnLst>
                                </p:cTn>
                              </p:par>
                            </p:childTnLst>
                          </p:cTn>
                        </p:par>
                        <p:par>
                          <p:cTn id="14" fill="hold">
                            <p:stCondLst>
                              <p:cond delay="1000"/>
                            </p:stCondLst>
                            <p:childTnLst>
                              <p:par>
                                <p:cTn id="15" presetID="9" presetClass="entr" presetSubtype="0" fill="hold" grpId="0" nodeType="afterEffect">
                                  <p:stCondLst>
                                    <p:cond delay="0"/>
                                  </p:stCondLst>
                                  <p:childTnLst>
                                    <p:set>
                                      <p:cBhvr>
                                        <p:cTn id="16" dur="1" fill="hold">
                                          <p:stCondLst>
                                            <p:cond delay="0"/>
                                          </p:stCondLst>
                                        </p:cTn>
                                        <p:tgtEl>
                                          <p:spTgt spid="26">
                                            <p:txEl>
                                              <p:pRg st="0" end="0"/>
                                            </p:txEl>
                                          </p:spTgt>
                                        </p:tgtEl>
                                        <p:attrNameLst>
                                          <p:attrName>style.visibility</p:attrName>
                                        </p:attrNameLst>
                                      </p:cBhvr>
                                      <p:to>
                                        <p:strVal val="visible"/>
                                      </p:to>
                                    </p:set>
                                    <p:animEffect transition="in" filter="dissolve">
                                      <p:cBhvr>
                                        <p:cTn id="1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bldP spid="2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4"/>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关于我们</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30"/>
          <p:cNvSpPr>
            <a:spLocks noGrp="1"/>
          </p:cNvSpPr>
          <p:nvPr>
            <p:ph sz="quarter" idx="16"/>
          </p:nvPr>
        </p:nvSpPr>
        <p:spPr>
          <a:xfrm>
            <a:off x="3751248" y="1648383"/>
            <a:ext cx="4711700" cy="512146"/>
          </a:xfrm>
        </p:spPr>
        <p:txBody>
          <a:bodyPr>
            <a:noAutofit/>
          </a:bodyPr>
          <a:lstStyle/>
          <a:p>
            <a:r>
              <a:rPr lang="zh-CN" altLang="en-US" sz="3200" dirty="0">
                <a:latin typeface="Arial" panose="020B0604020202020204" pitchFamily="34" charset="0"/>
                <a:ea typeface="微软雅黑" panose="020B0503020204020204" pitchFamily="34" charset="-122"/>
                <a:cs typeface="+mn-ea"/>
                <a:sym typeface="Arial" panose="020B0604020202020204" pitchFamily="34" charset="0"/>
              </a:rPr>
              <a:t>议程</a:t>
            </a:r>
            <a:endParaRPr lang="en-GB" sz="3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2"/>
          <p:cNvSpPr>
            <a:spLocks noGrp="1"/>
          </p:cNvSpPr>
          <p:nvPr>
            <p:ph type="body" sz="quarter" idx="20"/>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专家团队</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33"/>
          <p:cNvSpPr>
            <a:spLocks noGrp="1"/>
          </p:cNvSpPr>
          <p:nvPr>
            <p:ph type="body" sz="quarter" idx="21"/>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　团队</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组合</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34"/>
          <p:cNvSpPr>
            <a:spLocks noGrp="1"/>
          </p:cNvSpPr>
          <p:nvPr>
            <p:ph type="body" sz="quarter" idx="22"/>
          </p:nvPr>
        </p:nvSpPr>
        <p:spPr/>
        <p:txBody>
          <a:bodyPr/>
          <a:lstStyle/>
          <a:p>
            <a:r>
              <a:rPr lang="zh-CN" altLang="en-GB" dirty="0">
                <a:latin typeface="Arial" panose="020B0604020202020204" pitchFamily="34" charset="0"/>
                <a:ea typeface="微软雅黑" panose="020B0503020204020204" pitchFamily="34" charset="-122"/>
                <a:cs typeface="+mn-ea"/>
                <a:sym typeface="Arial" panose="020B0604020202020204" pitchFamily="34" charset="0"/>
              </a:rPr>
              <a:t>所获荣誉</a:t>
            </a:r>
            <a:endParaRPr lang="en-US" altLang="zh-CN"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35"/>
          <p:cNvSpPr>
            <a:spLocks noGrp="1"/>
          </p:cNvSpPr>
          <p:nvPr>
            <p:ph type="body" sz="quarter" idx="23"/>
          </p:nvPr>
        </p:nvSpPr>
        <p:spPr/>
        <p:txBody>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信息图表</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36"/>
          <p:cNvSpPr>
            <a:spLocks noGrp="1"/>
          </p:cNvSpPr>
          <p:nvPr>
            <p:ph type="body" sz="quarter" idx="24"/>
          </p:nvPr>
        </p:nvSpPr>
        <p:spPr/>
        <p:txBody>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联系我们</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37"/>
          <p:cNvSpPr>
            <a:spLocks noGrp="1"/>
          </p:cNvSpPr>
          <p:nvPr>
            <p:ph type="body" sz="quarter" idx="25"/>
          </p:nvPr>
        </p:nvSpPr>
        <p:spPr/>
        <p:txBody>
          <a:bodyPr/>
          <a:lstStyle/>
          <a:p>
            <a:r>
              <a:rPr lang="en-GB" dirty="0">
                <a:latin typeface="Arial" panose="020B0604020202020204" pitchFamily="34" charset="0"/>
                <a:ea typeface="微软雅黑" panose="020B0503020204020204" pitchFamily="34" charset="-122"/>
                <a:cs typeface="+mn-ea"/>
                <a:sym typeface="Arial" panose="020B0604020202020204" pitchFamily="34" charset="0"/>
              </a:rPr>
              <a:t>08 : 00</a:t>
            </a:r>
          </a:p>
        </p:txBody>
      </p:sp>
      <p:sp>
        <p:nvSpPr>
          <p:cNvPr id="39" name="Text Placeholder 38"/>
          <p:cNvSpPr>
            <a:spLocks noGrp="1"/>
          </p:cNvSpPr>
          <p:nvPr>
            <p:ph type="body" sz="quarter" idx="26"/>
          </p:nvPr>
        </p:nvSpPr>
        <p:spPr/>
        <p:txBody>
          <a:bodyPr/>
          <a:lstStyle/>
          <a:p>
            <a:r>
              <a:rPr lang="en-GB" dirty="0">
                <a:latin typeface="Arial" panose="020B0604020202020204" pitchFamily="34" charset="0"/>
                <a:ea typeface="微软雅黑" panose="020B0503020204020204" pitchFamily="34" charset="-122"/>
                <a:cs typeface="+mn-ea"/>
                <a:sym typeface="Arial" panose="020B0604020202020204" pitchFamily="34" charset="0"/>
              </a:rPr>
              <a:t>08 : </a:t>
            </a:r>
            <a:r>
              <a:rPr lang="en-GB" dirty="0" smtClean="0">
                <a:latin typeface="Arial" panose="020B0604020202020204" pitchFamily="34" charset="0"/>
                <a:ea typeface="微软雅黑" panose="020B0503020204020204" pitchFamily="34" charset="-122"/>
                <a:cs typeface="+mn-ea"/>
                <a:sym typeface="Arial" panose="020B0604020202020204" pitchFamily="34" charset="0"/>
              </a:rPr>
              <a:t>30</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9"/>
          <p:cNvSpPr>
            <a:spLocks noGrp="1"/>
          </p:cNvSpPr>
          <p:nvPr>
            <p:ph type="body" sz="quarter" idx="27"/>
          </p:nvPr>
        </p:nvSpPr>
        <p:spPr/>
        <p:txBody>
          <a:bodyPr/>
          <a:lstStyle/>
          <a:p>
            <a:r>
              <a:rPr lang="en-GB" dirty="0" smtClean="0">
                <a:latin typeface="Arial" panose="020B0604020202020204" pitchFamily="34" charset="0"/>
                <a:ea typeface="微软雅黑" panose="020B0503020204020204" pitchFamily="34" charset="-122"/>
                <a:cs typeface="+mn-ea"/>
                <a:sym typeface="Arial" panose="020B0604020202020204" pitchFamily="34" charset="0"/>
              </a:rPr>
              <a:t>09 </a:t>
            </a:r>
            <a:r>
              <a:rPr lang="en-GB" dirty="0">
                <a:latin typeface="Arial" panose="020B0604020202020204" pitchFamily="34" charset="0"/>
                <a:ea typeface="微软雅黑" panose="020B0503020204020204" pitchFamily="34" charset="-122"/>
                <a:cs typeface="+mn-ea"/>
                <a:sym typeface="Arial" panose="020B0604020202020204" pitchFamily="34" charset="0"/>
              </a:rPr>
              <a:t>: 00</a:t>
            </a:r>
          </a:p>
        </p:txBody>
      </p:sp>
      <p:sp>
        <p:nvSpPr>
          <p:cNvPr id="41" name="Text Placeholder 40"/>
          <p:cNvSpPr>
            <a:spLocks noGrp="1"/>
          </p:cNvSpPr>
          <p:nvPr>
            <p:ph type="body" sz="quarter" idx="28"/>
          </p:nvPr>
        </p:nvSpPr>
        <p:spPr>
          <a:xfrm>
            <a:off x="7743405" y="3327487"/>
            <a:ext cx="629347" cy="204766"/>
          </a:xfrm>
        </p:spPr>
        <p:txBody>
          <a:bodyPr/>
          <a:lstStyle/>
          <a:p>
            <a:r>
              <a:rPr lang="en-GB" dirty="0" smtClean="0">
                <a:latin typeface="Arial" panose="020B0604020202020204" pitchFamily="34" charset="0"/>
                <a:ea typeface="微软雅黑" panose="020B0503020204020204" pitchFamily="34" charset="-122"/>
                <a:cs typeface="+mn-ea"/>
                <a:sym typeface="Arial" panose="020B0604020202020204" pitchFamily="34" charset="0"/>
              </a:rPr>
              <a:t>09 </a:t>
            </a:r>
            <a:r>
              <a:rPr lang="en-GB" dirty="0">
                <a:latin typeface="Arial" panose="020B0604020202020204" pitchFamily="34" charset="0"/>
                <a:ea typeface="微软雅黑" panose="020B0503020204020204" pitchFamily="34" charset="-122"/>
                <a:cs typeface="+mn-ea"/>
                <a:sym typeface="Arial" panose="020B0604020202020204" pitchFamily="34" charset="0"/>
              </a:rPr>
              <a:t>: </a:t>
            </a:r>
            <a:r>
              <a:rPr lang="en-GB" dirty="0" smtClean="0">
                <a:latin typeface="Arial" panose="020B0604020202020204" pitchFamily="34" charset="0"/>
                <a:ea typeface="微软雅黑" panose="020B0503020204020204" pitchFamily="34" charset="-122"/>
                <a:cs typeface="+mn-ea"/>
                <a:sym typeface="Arial" panose="020B0604020202020204" pitchFamily="34" charset="0"/>
              </a:rPr>
              <a:t>30</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41"/>
          <p:cNvSpPr>
            <a:spLocks noGrp="1"/>
          </p:cNvSpPr>
          <p:nvPr>
            <p:ph type="body" sz="quarter" idx="29"/>
          </p:nvPr>
        </p:nvSpPr>
        <p:spPr/>
        <p:txBody>
          <a:bodyPr/>
          <a:lstStyle/>
          <a:p>
            <a:r>
              <a:rPr lang="en-GB" dirty="0" smtClean="0">
                <a:latin typeface="Arial" panose="020B0604020202020204" pitchFamily="34" charset="0"/>
                <a:ea typeface="微软雅黑" panose="020B0503020204020204" pitchFamily="34" charset="-122"/>
                <a:cs typeface="+mn-ea"/>
                <a:sym typeface="Arial" panose="020B0604020202020204" pitchFamily="34" charset="0"/>
              </a:rPr>
              <a:t>10 </a:t>
            </a:r>
            <a:r>
              <a:rPr lang="en-GB" dirty="0">
                <a:latin typeface="Arial" panose="020B0604020202020204" pitchFamily="34" charset="0"/>
                <a:ea typeface="微软雅黑" panose="020B0503020204020204" pitchFamily="34" charset="-122"/>
                <a:cs typeface="+mn-ea"/>
                <a:sym typeface="Arial" panose="020B0604020202020204" pitchFamily="34" charset="0"/>
              </a:rPr>
              <a:t>: 00</a:t>
            </a:r>
          </a:p>
        </p:txBody>
      </p:sp>
      <p:sp>
        <p:nvSpPr>
          <p:cNvPr id="43" name="Text Placeholder 42"/>
          <p:cNvSpPr>
            <a:spLocks noGrp="1"/>
          </p:cNvSpPr>
          <p:nvPr>
            <p:ph type="body" sz="quarter" idx="30"/>
          </p:nvPr>
        </p:nvSpPr>
        <p:spPr>
          <a:xfrm>
            <a:off x="7810500" y="5080165"/>
            <a:ext cx="562252" cy="204766"/>
          </a:xfrm>
        </p:spPr>
        <p:txBody>
          <a:bodyPr/>
          <a:lstStyle/>
          <a:p>
            <a:r>
              <a:rPr lang="en-GB" dirty="0" smtClean="0">
                <a:latin typeface="Arial" panose="020B0604020202020204" pitchFamily="34" charset="0"/>
                <a:ea typeface="微软雅黑" panose="020B0503020204020204" pitchFamily="34" charset="-122"/>
                <a:cs typeface="+mn-ea"/>
                <a:sym typeface="Arial" panose="020B0604020202020204" pitchFamily="34" charset="0"/>
              </a:rPr>
              <a:t>10 </a:t>
            </a:r>
            <a:r>
              <a:rPr lang="en-GB" dirty="0">
                <a:latin typeface="Arial" panose="020B0604020202020204" pitchFamily="34" charset="0"/>
                <a:ea typeface="微软雅黑" panose="020B0503020204020204" pitchFamily="34" charset="-122"/>
                <a:cs typeface="+mn-ea"/>
                <a:sym typeface="Arial" panose="020B0604020202020204" pitchFamily="34" charset="0"/>
              </a:rPr>
              <a:t>: </a:t>
            </a:r>
            <a:r>
              <a:rPr lang="en-GB" dirty="0" smtClean="0">
                <a:latin typeface="Arial" panose="020B0604020202020204" pitchFamily="34" charset="0"/>
                <a:ea typeface="微软雅黑" panose="020B0503020204020204" pitchFamily="34" charset="-122"/>
                <a:cs typeface="+mn-ea"/>
                <a:sym typeface="Arial" panose="020B0604020202020204" pitchFamily="34" charset="0"/>
              </a:rPr>
              <a:t>30</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00475" y="3582305"/>
            <a:ext cx="4686300" cy="1865995"/>
          </a:xfrm>
          <a:prstGeom prst="rect">
            <a:avLst/>
          </a:prstGeom>
        </p:spPr>
        <p:txBody>
          <a:bodyPr>
            <a:normAutofit/>
          </a:bodyPr>
          <a:lstStyle/>
          <a:p>
            <a:r>
              <a:rPr lang="zh-CN" altLang="en-US" sz="8600" dirty="0">
                <a:latin typeface="Arial" panose="020B0604020202020204" pitchFamily="34" charset="0"/>
                <a:ea typeface="微软雅黑" panose="020B0503020204020204" pitchFamily="34" charset="-122"/>
                <a:cs typeface="+mn-ea"/>
                <a:sym typeface="Arial" panose="020B0604020202020204" pitchFamily="34" charset="0"/>
              </a:rPr>
              <a:t>关于我们</a:t>
            </a:r>
            <a:endParaRPr lang="en-GB" sz="8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3"/>
          <p:cNvSpPr>
            <a:spLocks noGrp="1"/>
          </p:cNvSpPr>
          <p:nvPr>
            <p:ph type="body" sz="quarter" idx="9"/>
          </p:nvPr>
        </p:nvSpPr>
        <p:spPr>
          <a:xfrm>
            <a:off x="1524000" y="1265203"/>
            <a:ext cx="9144000" cy="279400"/>
          </a:xfrm>
          <a:prstGeom prst="rect">
            <a:avLst/>
          </a:prstGeom>
        </p:spPr>
        <p:txBody>
          <a:bodyPr>
            <a:normAutofit/>
          </a:bodyPr>
          <a:lstStyle/>
          <a:p>
            <a:pPr algn="ctr"/>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now…. let’s talk …. </a:t>
            </a:r>
          </a:p>
        </p:txBody>
      </p:sp>
      <p:sp>
        <p:nvSpPr>
          <p:cNvPr id="17" name="Shape 77"/>
          <p:cNvSpPr/>
          <p:nvPr/>
        </p:nvSpPr>
        <p:spPr>
          <a:xfrm>
            <a:off x="4921589" y="1178481"/>
            <a:ext cx="328591" cy="328449"/>
          </a:xfrm>
          <a:custGeom>
            <a:avLst/>
            <a:gdLst/>
            <a:ahLst/>
            <a:cxnLst>
              <a:cxn ang="0">
                <a:pos x="wd2" y="hd2"/>
              </a:cxn>
              <a:cxn ang="5400000">
                <a:pos x="wd2" y="hd2"/>
              </a:cxn>
              <a:cxn ang="10800000">
                <a:pos x="wd2" y="hd2"/>
              </a:cxn>
              <a:cxn ang="16200000">
                <a:pos x="wd2" y="hd2"/>
              </a:cxn>
            </a:cxnLst>
            <a:rect l="0" t="0" r="r" b="b"/>
            <a:pathLst>
              <a:path w="20856" h="20930" extrusionOk="0">
                <a:moveTo>
                  <a:pt x="20225" y="2360"/>
                </a:moveTo>
                <a:cubicBezTo>
                  <a:pt x="18926" y="103"/>
                  <a:pt x="16049" y="-670"/>
                  <a:pt x="13799" y="634"/>
                </a:cubicBezTo>
                <a:cubicBezTo>
                  <a:pt x="12745" y="1244"/>
                  <a:pt x="12052" y="2215"/>
                  <a:pt x="11712" y="3297"/>
                </a:cubicBezTo>
                <a:lnTo>
                  <a:pt x="15161" y="9295"/>
                </a:lnTo>
                <a:cubicBezTo>
                  <a:pt x="16263" y="9541"/>
                  <a:pt x="17447" y="9423"/>
                  <a:pt x="18503" y="8812"/>
                </a:cubicBezTo>
                <a:cubicBezTo>
                  <a:pt x="20754" y="7508"/>
                  <a:pt x="21524" y="4621"/>
                  <a:pt x="20225" y="2360"/>
                </a:cubicBezTo>
                <a:close/>
                <a:moveTo>
                  <a:pt x="262" y="11497"/>
                </a:moveTo>
                <a:cubicBezTo>
                  <a:pt x="6" y="11669"/>
                  <a:pt x="-76" y="12032"/>
                  <a:pt x="78" y="12299"/>
                </a:cubicBezTo>
                <a:lnTo>
                  <a:pt x="1580" y="14910"/>
                </a:lnTo>
                <a:cubicBezTo>
                  <a:pt x="1734" y="15177"/>
                  <a:pt x="2087" y="15288"/>
                  <a:pt x="2364" y="15152"/>
                </a:cubicBezTo>
                <a:lnTo>
                  <a:pt x="6950" y="12922"/>
                </a:lnTo>
                <a:lnTo>
                  <a:pt x="6950" y="20930"/>
                </a:lnTo>
                <a:lnTo>
                  <a:pt x="9268" y="20930"/>
                </a:lnTo>
                <a:lnTo>
                  <a:pt x="9268" y="11793"/>
                </a:lnTo>
                <a:lnTo>
                  <a:pt x="13985" y="9498"/>
                </a:lnTo>
                <a:lnTo>
                  <a:pt x="10949" y="4217"/>
                </a:lnTo>
                <a:cubicBezTo>
                  <a:pt x="10949" y="4217"/>
                  <a:pt x="262" y="11497"/>
                  <a:pt x="262" y="11497"/>
                </a:cubicBezTo>
                <a:close/>
              </a:path>
            </a:pathLst>
          </a:custGeom>
          <a:solidFill>
            <a:srgbClr val="7F7F7F"/>
          </a:solidFill>
          <a:ln w="12700">
            <a:noFill/>
            <a:miter lim="400000"/>
          </a:ln>
        </p:spPr>
        <p:txBody>
          <a:bodyPr lIns="43656" tIns="43656" rIns="43656" bIns="43656" anchor="ctr"/>
          <a:lstStyle/>
          <a:p>
            <a:pPr lvl="0">
              <a:defRPr sz="3200">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80"/>
          <p:cNvGrpSpPr/>
          <p:nvPr/>
        </p:nvGrpSpPr>
        <p:grpSpPr>
          <a:xfrm>
            <a:off x="5772150" y="2447494"/>
            <a:ext cx="498566" cy="515256"/>
            <a:chOff x="0" y="0"/>
            <a:chExt cx="1150099" cy="1150099"/>
          </a:xfrm>
        </p:grpSpPr>
        <p:sp>
          <p:nvSpPr>
            <p:cNvPr id="19" name="Shape 78"/>
            <p:cNvSpPr/>
            <p:nvPr/>
          </p:nvSpPr>
          <p:spPr>
            <a:xfrm>
              <a:off x="0" y="0"/>
              <a:ext cx="1150100" cy="11501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79"/>
            <p:cNvSpPr/>
            <p:nvPr/>
          </p:nvSpPr>
          <p:spPr>
            <a:xfrm>
              <a:off x="272382" y="327171"/>
              <a:ext cx="557721" cy="495758"/>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defRPr sz="3200">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 Placeholder 3"/>
          <p:cNvSpPr>
            <a:spLocks noGrp="1"/>
          </p:cNvSpPr>
          <p:nvPr>
            <p:ph type="body" sz="quarter" idx="19"/>
          </p:nvPr>
        </p:nvSpPr>
        <p:spPr>
          <a:xfrm>
            <a:off x="1587500" y="5000452"/>
            <a:ext cx="9144000" cy="279400"/>
          </a:xfrm>
          <a:prstGeom prst="rect">
            <a:avLst/>
          </a:prstGeom>
        </p:spPr>
        <p:txBody>
          <a:bodyPr>
            <a:normAutofit/>
          </a:bodyPr>
          <a:lstStyle/>
          <a:p>
            <a:pPr algn="ctr"/>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about 5 minutes )</a:t>
            </a:r>
          </a:p>
        </p:txBody>
      </p:sp>
      <p:sp>
        <p:nvSpPr>
          <p:cNvPr id="22" name="TextBox 21"/>
          <p:cNvSpPr txBox="1"/>
          <p:nvPr/>
        </p:nvSpPr>
        <p:spPr>
          <a:xfrm>
            <a:off x="9940925" y="6200600"/>
            <a:ext cx="736600" cy="261610"/>
          </a:xfrm>
          <a:prstGeom prst="rect">
            <a:avLst/>
          </a:prstGeom>
          <a:noFill/>
        </p:spPr>
        <p:txBody>
          <a:bodyPr wrap="square" lIns="0" rIns="0" rtlCol="0">
            <a:spAutoFit/>
          </a:bodyPr>
          <a:lstStyle/>
          <a:p>
            <a:pPr algn="r"/>
            <a:r>
              <a:rPr lang="en-US" sz="105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03 </a:t>
            </a:r>
            <a:endParaRPr lang="en-GB"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0" y="6108700"/>
            <a:ext cx="12192000" cy="74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3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Effect transition="in" filter="fade">
                                      <p:cBhvr>
                                        <p:cTn id="23"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17" grpId="0" animBg="1"/>
      <p:bldP spid="2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公司介绍</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18"/>
          </p:nvPr>
        </p:nvSpPr>
        <p:spPr/>
        <p:txBody>
          <a:bodyPr>
            <a:normAutofit/>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Brief introduction about us</a:t>
            </a:r>
          </a:p>
        </p:txBody>
      </p:sp>
      <p:sp>
        <p:nvSpPr>
          <p:cNvPr id="7" name="Text Placeholder 6"/>
          <p:cNvSpPr>
            <a:spLocks noGrp="1"/>
          </p:cNvSpPr>
          <p:nvPr>
            <p:ph type="body" sz="quarter" idx="14"/>
          </p:nvPr>
        </p:nvSpPr>
        <p:spPr>
          <a:xfrm>
            <a:off x="5956300" y="3160518"/>
            <a:ext cx="4711700" cy="2211581"/>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MOUMTAZ COMPANY is a provider of website development and graphic design which is contained of professional and experienced team. We are committed to provide best service focusing on the need, the willing, and the success of our client brand.</a:t>
            </a:r>
          </a:p>
          <a:p>
            <a:r>
              <a:rPr lang="en-US" sz="1200" dirty="0">
                <a:latin typeface="Arial" panose="020B0604020202020204" pitchFamily="34" charset="0"/>
                <a:ea typeface="微软雅黑" panose="020B0503020204020204" pitchFamily="34" charset="-122"/>
                <a:cs typeface="+mn-ea"/>
                <a:sym typeface="Arial" panose="020B0604020202020204" pitchFamily="34" charset="0"/>
              </a:rPr>
              <a:t>We always try to understand the need and the interest of our client,  and find the solution and brilliant ideas applied in the form of graphic design, marketing strategy, and systematic plan which is profitable to our client business  / brand.</a:t>
            </a:r>
          </a:p>
        </p:txBody>
      </p:sp>
      <p:pic>
        <p:nvPicPr>
          <p:cNvPr id="3" name="图片占位符 2" descr="E:\PPT图片处理\shutterstock_149002283.jpgshutterstock_149002283"/>
          <p:cNvPicPr preferRelativeResize="0">
            <a:picLocks noGrp="1"/>
          </p:cNvPicPr>
          <p:nvPr>
            <p:ph type="pic" sz="quarter" idx="19"/>
          </p:nvPr>
        </p:nvPicPr>
        <p:blipFill>
          <a:blip r:embed="rId3"/>
          <a:srcRect/>
          <a:stretch>
            <a:fillRect/>
          </a:stretch>
        </p:blipFill>
        <p:spPr>
          <a:xfrm>
            <a:off x="1524000" y="2164715"/>
            <a:ext cx="3574800" cy="3574800"/>
          </a:xfrm>
          <a:noFill/>
        </p:spPr>
      </p:pic>
      <p:sp>
        <p:nvSpPr>
          <p:cNvPr id="2" name="Content Placeholder 1"/>
          <p:cNvSpPr>
            <a:spLocks noGrp="1"/>
          </p:cNvSpPr>
          <p:nvPr>
            <p:ph sz="quarter" idx="16"/>
          </p:nvPr>
        </p:nvSpPr>
        <p:spPr/>
        <p:txBody>
          <a:bodyPr/>
          <a:lstStyle/>
          <a:p>
            <a:r>
              <a:rPr lang="id-ID" sz="1800" dirty="0" smtClean="0">
                <a:latin typeface="Arial" panose="020B0604020202020204" pitchFamily="34" charset="0"/>
                <a:ea typeface="微软雅黑" panose="020B0503020204020204" pitchFamily="34" charset="-122"/>
                <a:cs typeface="+mn-ea"/>
                <a:sym typeface="Arial" panose="020B0604020202020204" pitchFamily="34" charset="0"/>
              </a:rPr>
              <a:t>Welcome</a:t>
            </a:r>
            <a:endParaRPr lang="id-ID" sz="18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p:cNvSpPr>
            <a:spLocks noGrp="1"/>
          </p:cNvSpPr>
          <p:nvPr>
            <p:ph type="title" idx="4294967295"/>
          </p:nvPr>
        </p:nvSpPr>
        <p:spPr>
          <a:xfrm>
            <a:off x="1719382" y="669926"/>
            <a:ext cx="4032414"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公司</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的历史</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28"/>
          <p:cNvSpPr>
            <a:spLocks noGrp="1"/>
          </p:cNvSpPr>
          <p:nvPr>
            <p:ph type="body" sz="quarter" idx="9"/>
          </p:nvPr>
        </p:nvSpPr>
        <p:spPr>
          <a:xfrm>
            <a:off x="6713127" y="2750493"/>
            <a:ext cx="3757397" cy="513027"/>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Starting as a freelancer, take an order and complete more than 26 projects within a year</a:t>
            </a:r>
          </a:p>
        </p:txBody>
      </p:sp>
      <p:sp>
        <p:nvSpPr>
          <p:cNvPr id="33" name="Text Placeholder 32"/>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Brief history about us, from time to time</a:t>
            </a:r>
          </a:p>
        </p:txBody>
      </p:sp>
      <p:sp>
        <p:nvSpPr>
          <p:cNvPr id="62" name="Shape 652"/>
          <p:cNvSpPr/>
          <p:nvPr/>
        </p:nvSpPr>
        <p:spPr>
          <a:xfrm>
            <a:off x="6635652" y="1937748"/>
            <a:ext cx="3834872" cy="683970"/>
          </a:xfrm>
          <a:custGeom>
            <a:avLst/>
            <a:gdLst/>
            <a:ahLst/>
            <a:cxnLst>
              <a:cxn ang="0">
                <a:pos x="wd2" y="hd2"/>
              </a:cxn>
              <a:cxn ang="5400000">
                <a:pos x="wd2" y="hd2"/>
              </a:cxn>
              <a:cxn ang="10800000">
                <a:pos x="wd2" y="hd2"/>
              </a:cxn>
              <a:cxn ang="16200000">
                <a:pos x="wd2" y="hd2"/>
              </a:cxn>
            </a:cxnLst>
            <a:rect l="0" t="0" r="r" b="b"/>
            <a:pathLst>
              <a:path w="21600" h="21600" extrusionOk="0">
                <a:moveTo>
                  <a:pt x="908" y="0"/>
                </a:moveTo>
                <a:lnTo>
                  <a:pt x="908" y="7881"/>
                </a:lnTo>
                <a:lnTo>
                  <a:pt x="0" y="10859"/>
                </a:lnTo>
                <a:lnTo>
                  <a:pt x="908" y="13837"/>
                </a:lnTo>
                <a:lnTo>
                  <a:pt x="908" y="21600"/>
                </a:lnTo>
                <a:lnTo>
                  <a:pt x="21600" y="21600"/>
                </a:lnTo>
                <a:lnTo>
                  <a:pt x="21600" y="0"/>
                </a:lnTo>
                <a:cubicBezTo>
                  <a:pt x="21600" y="0"/>
                  <a:pt x="908" y="0"/>
                  <a:pt x="908"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653"/>
          <p:cNvSpPr/>
          <p:nvPr/>
        </p:nvSpPr>
        <p:spPr>
          <a:xfrm>
            <a:off x="1648496" y="3310208"/>
            <a:ext cx="3907918" cy="683970"/>
          </a:xfrm>
          <a:custGeom>
            <a:avLst/>
            <a:gdLst/>
            <a:ahLst/>
            <a:cxnLst>
              <a:cxn ang="0">
                <a:pos x="wd2" y="hd2"/>
              </a:cxn>
              <a:cxn ang="5400000">
                <a:pos x="wd2" y="hd2"/>
              </a:cxn>
              <a:cxn ang="10800000">
                <a:pos x="wd2" y="hd2"/>
              </a:cxn>
              <a:cxn ang="16200000">
                <a:pos x="wd2" y="hd2"/>
              </a:cxn>
            </a:cxnLst>
            <a:rect l="0" t="0" r="r" b="b"/>
            <a:pathLst>
              <a:path w="21600" h="21600" extrusionOk="0">
                <a:moveTo>
                  <a:pt x="20689" y="7811"/>
                </a:moveTo>
                <a:lnTo>
                  <a:pt x="20689" y="0"/>
                </a:lnTo>
                <a:lnTo>
                  <a:pt x="0" y="0"/>
                </a:lnTo>
                <a:lnTo>
                  <a:pt x="0" y="21600"/>
                </a:lnTo>
                <a:lnTo>
                  <a:pt x="20689" y="21600"/>
                </a:lnTo>
                <a:lnTo>
                  <a:pt x="20689" y="13789"/>
                </a:lnTo>
                <a:lnTo>
                  <a:pt x="21600" y="10800"/>
                </a:lnTo>
                <a:cubicBezTo>
                  <a:pt x="21600" y="10800"/>
                  <a:pt x="20689" y="7811"/>
                  <a:pt x="20689" y="7811"/>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654"/>
          <p:cNvSpPr/>
          <p:nvPr/>
        </p:nvSpPr>
        <p:spPr>
          <a:xfrm flipV="1">
            <a:off x="6099141" y="2620562"/>
            <a:ext cx="0" cy="683957"/>
          </a:xfrm>
          <a:prstGeom prst="line">
            <a:avLst/>
          </a:prstGeom>
          <a:ln w="19050">
            <a:solidFill>
              <a:srgbClr val="1F4478"/>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655"/>
          <p:cNvSpPr/>
          <p:nvPr/>
        </p:nvSpPr>
        <p:spPr>
          <a:xfrm>
            <a:off x="6635652" y="4669213"/>
            <a:ext cx="3835366" cy="683970"/>
          </a:xfrm>
          <a:custGeom>
            <a:avLst/>
            <a:gdLst/>
            <a:ahLst/>
            <a:cxnLst>
              <a:cxn ang="0">
                <a:pos x="wd2" y="hd2"/>
              </a:cxn>
              <a:cxn ang="5400000">
                <a:pos x="wd2" y="hd2"/>
              </a:cxn>
              <a:cxn ang="10800000">
                <a:pos x="wd2" y="hd2"/>
              </a:cxn>
              <a:cxn ang="16200000">
                <a:pos x="wd2" y="hd2"/>
              </a:cxn>
            </a:cxnLst>
            <a:rect l="0" t="0" r="r" b="b"/>
            <a:pathLst>
              <a:path w="21600" h="21600" extrusionOk="0">
                <a:moveTo>
                  <a:pt x="910" y="0"/>
                </a:moveTo>
                <a:lnTo>
                  <a:pt x="910" y="7864"/>
                </a:lnTo>
                <a:lnTo>
                  <a:pt x="0" y="10851"/>
                </a:lnTo>
                <a:lnTo>
                  <a:pt x="910" y="13838"/>
                </a:lnTo>
                <a:lnTo>
                  <a:pt x="910" y="21600"/>
                </a:lnTo>
                <a:lnTo>
                  <a:pt x="21600" y="21600"/>
                </a:lnTo>
                <a:lnTo>
                  <a:pt x="21600" y="0"/>
                </a:lnTo>
                <a:cubicBezTo>
                  <a:pt x="21600" y="0"/>
                  <a:pt x="910" y="0"/>
                  <a:pt x="910"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656"/>
          <p:cNvSpPr/>
          <p:nvPr/>
        </p:nvSpPr>
        <p:spPr>
          <a:xfrm flipV="1">
            <a:off x="6099141" y="3988489"/>
            <a:ext cx="0" cy="683957"/>
          </a:xfrm>
          <a:prstGeom prst="line">
            <a:avLst/>
          </a:prstGeom>
          <a:ln w="19050">
            <a:solidFill>
              <a:srgbClr val="1F4478"/>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0"/>
          <p:cNvGrpSpPr/>
          <p:nvPr/>
        </p:nvGrpSpPr>
        <p:grpSpPr>
          <a:xfrm>
            <a:off x="5761045" y="1937748"/>
            <a:ext cx="683970" cy="683970"/>
            <a:chOff x="0" y="0"/>
            <a:chExt cx="1557191" cy="1557191"/>
          </a:xfrm>
        </p:grpSpPr>
        <p:sp>
          <p:nvSpPr>
            <p:cNvPr id="69" name="Shape 658"/>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659"/>
            <p:cNvSpPr/>
            <p:nvPr/>
          </p:nvSpPr>
          <p:spPr>
            <a:xfrm>
              <a:off x="479649" y="464329"/>
              <a:ext cx="580185" cy="628534"/>
            </a:xfrm>
            <a:custGeom>
              <a:avLst/>
              <a:gdLst/>
              <a:ahLst/>
              <a:cxnLst>
                <a:cxn ang="0">
                  <a:pos x="wd2" y="hd2"/>
                </a:cxn>
                <a:cxn ang="5400000">
                  <a:pos x="wd2" y="hd2"/>
                </a:cxn>
                <a:cxn ang="10800000">
                  <a:pos x="wd2" y="hd2"/>
                </a:cxn>
                <a:cxn ang="16200000">
                  <a:pos x="wd2" y="hd2"/>
                </a:cxn>
              </a:cxnLst>
              <a:rect l="0" t="0" r="r" b="b"/>
              <a:pathLst>
                <a:path w="21600" h="21600" extrusionOk="0">
                  <a:moveTo>
                    <a:pt x="12600" y="9969"/>
                  </a:moveTo>
                  <a:cubicBezTo>
                    <a:pt x="12600" y="10878"/>
                    <a:pt x="11784" y="11631"/>
                    <a:pt x="10800" y="11631"/>
                  </a:cubicBezTo>
                  <a:cubicBezTo>
                    <a:pt x="9816" y="11631"/>
                    <a:pt x="9000" y="10878"/>
                    <a:pt x="9000" y="9969"/>
                  </a:cubicBezTo>
                  <a:lnTo>
                    <a:pt x="9000" y="1662"/>
                  </a:lnTo>
                  <a:cubicBezTo>
                    <a:pt x="9000" y="753"/>
                    <a:pt x="9816" y="0"/>
                    <a:pt x="10800" y="0"/>
                  </a:cubicBezTo>
                  <a:cubicBezTo>
                    <a:pt x="11784" y="0"/>
                    <a:pt x="12600" y="753"/>
                    <a:pt x="12600" y="1662"/>
                  </a:cubicBezTo>
                  <a:cubicBezTo>
                    <a:pt x="12600" y="1662"/>
                    <a:pt x="12600" y="9969"/>
                    <a:pt x="12600" y="9969"/>
                  </a:cubicBezTo>
                  <a:close/>
                  <a:moveTo>
                    <a:pt x="10800" y="21600"/>
                  </a:moveTo>
                  <a:cubicBezTo>
                    <a:pt x="4852" y="21600"/>
                    <a:pt x="0" y="17122"/>
                    <a:pt x="0" y="11631"/>
                  </a:cubicBezTo>
                  <a:cubicBezTo>
                    <a:pt x="0" y="8476"/>
                    <a:pt x="1575" y="5569"/>
                    <a:pt x="4317" y="3674"/>
                  </a:cubicBezTo>
                  <a:cubicBezTo>
                    <a:pt x="5119" y="3115"/>
                    <a:pt x="6244" y="3258"/>
                    <a:pt x="6834" y="3998"/>
                  </a:cubicBezTo>
                  <a:cubicBezTo>
                    <a:pt x="7439" y="4725"/>
                    <a:pt x="7270" y="5776"/>
                    <a:pt x="6483" y="6322"/>
                  </a:cubicBezTo>
                  <a:cubicBezTo>
                    <a:pt x="4655" y="7594"/>
                    <a:pt x="3600" y="9528"/>
                    <a:pt x="3600" y="11631"/>
                  </a:cubicBezTo>
                  <a:cubicBezTo>
                    <a:pt x="3600" y="15291"/>
                    <a:pt x="6834" y="18277"/>
                    <a:pt x="10800" y="18277"/>
                  </a:cubicBezTo>
                  <a:cubicBezTo>
                    <a:pt x="14766" y="18277"/>
                    <a:pt x="18000" y="15291"/>
                    <a:pt x="18000" y="11631"/>
                  </a:cubicBezTo>
                  <a:cubicBezTo>
                    <a:pt x="18000" y="9528"/>
                    <a:pt x="16945" y="7594"/>
                    <a:pt x="15117" y="6322"/>
                  </a:cubicBezTo>
                  <a:cubicBezTo>
                    <a:pt x="14330" y="5776"/>
                    <a:pt x="14161" y="4725"/>
                    <a:pt x="14766" y="3998"/>
                  </a:cubicBezTo>
                  <a:cubicBezTo>
                    <a:pt x="15356" y="3258"/>
                    <a:pt x="16495" y="3115"/>
                    <a:pt x="17283" y="3674"/>
                  </a:cubicBezTo>
                  <a:cubicBezTo>
                    <a:pt x="20025" y="5569"/>
                    <a:pt x="21600" y="8476"/>
                    <a:pt x="21600" y="11631"/>
                  </a:cubicBezTo>
                  <a:cubicBezTo>
                    <a:pt x="21600" y="17122"/>
                    <a:pt x="16748"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666"/>
          <p:cNvGrpSpPr/>
          <p:nvPr/>
        </p:nvGrpSpPr>
        <p:grpSpPr>
          <a:xfrm>
            <a:off x="5761045" y="3310208"/>
            <a:ext cx="683970" cy="683970"/>
            <a:chOff x="0" y="0"/>
            <a:chExt cx="1557191" cy="1557191"/>
          </a:xfrm>
        </p:grpSpPr>
        <p:sp>
          <p:nvSpPr>
            <p:cNvPr id="74" name="Shape 664"/>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6"/>
                    <a:pt x="4835" y="0"/>
                    <a:pt x="10800" y="0"/>
                  </a:cubicBezTo>
                  <a:cubicBezTo>
                    <a:pt x="16766" y="0"/>
                    <a:pt x="21600" y="4836"/>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665"/>
            <p:cNvSpPr/>
            <p:nvPr/>
          </p:nvSpPr>
          <p:spPr>
            <a:xfrm>
              <a:off x="479265" y="474335"/>
              <a:ext cx="580953" cy="577888"/>
            </a:xfrm>
            <a:custGeom>
              <a:avLst/>
              <a:gdLst/>
              <a:ahLst/>
              <a:cxnLst>
                <a:cxn ang="0">
                  <a:pos x="wd2" y="hd2"/>
                </a:cxn>
                <a:cxn ang="5400000">
                  <a:pos x="wd2" y="hd2"/>
                </a:cxn>
                <a:cxn ang="10800000">
                  <a:pos x="wd2" y="hd2"/>
                </a:cxn>
                <a:cxn ang="16200000">
                  <a:pos x="wd2" y="hd2"/>
                </a:cxn>
              </a:cxnLst>
              <a:rect l="0" t="0" r="r" b="b"/>
              <a:pathLst>
                <a:path w="21600" h="21495" extrusionOk="0">
                  <a:moveTo>
                    <a:pt x="18360" y="10691"/>
                  </a:moveTo>
                  <a:lnTo>
                    <a:pt x="18360" y="7450"/>
                  </a:lnTo>
                  <a:lnTo>
                    <a:pt x="16200" y="7450"/>
                  </a:lnTo>
                  <a:lnTo>
                    <a:pt x="16200" y="10691"/>
                  </a:lnTo>
                  <a:lnTo>
                    <a:pt x="12960" y="10691"/>
                  </a:lnTo>
                  <a:lnTo>
                    <a:pt x="12960" y="12852"/>
                  </a:lnTo>
                  <a:lnTo>
                    <a:pt x="16200" y="12852"/>
                  </a:lnTo>
                  <a:lnTo>
                    <a:pt x="16200" y="16093"/>
                  </a:lnTo>
                  <a:lnTo>
                    <a:pt x="18360" y="16093"/>
                  </a:lnTo>
                  <a:lnTo>
                    <a:pt x="18360" y="12852"/>
                  </a:lnTo>
                  <a:lnTo>
                    <a:pt x="21600" y="12852"/>
                  </a:lnTo>
                  <a:lnTo>
                    <a:pt x="21600" y="10691"/>
                  </a:lnTo>
                  <a:cubicBezTo>
                    <a:pt x="21600" y="10691"/>
                    <a:pt x="18360" y="10691"/>
                    <a:pt x="18360" y="10691"/>
                  </a:cubicBezTo>
                  <a:close/>
                  <a:moveTo>
                    <a:pt x="17268" y="20554"/>
                  </a:moveTo>
                  <a:cubicBezTo>
                    <a:pt x="17280" y="18254"/>
                    <a:pt x="14907" y="16892"/>
                    <a:pt x="12606" y="15901"/>
                  </a:cubicBezTo>
                  <a:cubicBezTo>
                    <a:pt x="10313" y="14913"/>
                    <a:pt x="9581" y="14081"/>
                    <a:pt x="9581" y="12298"/>
                  </a:cubicBezTo>
                  <a:cubicBezTo>
                    <a:pt x="9581" y="11230"/>
                    <a:pt x="10280" y="11578"/>
                    <a:pt x="10587" y="9618"/>
                  </a:cubicBezTo>
                  <a:cubicBezTo>
                    <a:pt x="10717" y="8805"/>
                    <a:pt x="11335" y="9605"/>
                    <a:pt x="11453" y="7750"/>
                  </a:cubicBezTo>
                  <a:cubicBezTo>
                    <a:pt x="11453" y="7011"/>
                    <a:pt x="11115" y="6827"/>
                    <a:pt x="11115" y="6827"/>
                  </a:cubicBezTo>
                  <a:cubicBezTo>
                    <a:pt x="11115" y="6827"/>
                    <a:pt x="11287" y="5733"/>
                    <a:pt x="11354" y="4890"/>
                  </a:cubicBezTo>
                  <a:cubicBezTo>
                    <a:pt x="11423" y="4007"/>
                    <a:pt x="10924" y="2124"/>
                    <a:pt x="8869" y="1546"/>
                  </a:cubicBezTo>
                  <a:cubicBezTo>
                    <a:pt x="8510" y="1178"/>
                    <a:pt x="8267" y="593"/>
                    <a:pt x="9373" y="7"/>
                  </a:cubicBezTo>
                  <a:cubicBezTo>
                    <a:pt x="6954" y="-105"/>
                    <a:pt x="6391" y="1161"/>
                    <a:pt x="5103" y="2093"/>
                  </a:cubicBezTo>
                  <a:cubicBezTo>
                    <a:pt x="4007" y="2910"/>
                    <a:pt x="3711" y="4203"/>
                    <a:pt x="3764" y="4891"/>
                  </a:cubicBezTo>
                  <a:cubicBezTo>
                    <a:pt x="3834" y="5734"/>
                    <a:pt x="4005" y="6828"/>
                    <a:pt x="4005" y="6828"/>
                  </a:cubicBezTo>
                  <a:cubicBezTo>
                    <a:pt x="4005" y="6828"/>
                    <a:pt x="3666" y="7012"/>
                    <a:pt x="3666" y="7751"/>
                  </a:cubicBezTo>
                  <a:cubicBezTo>
                    <a:pt x="3784" y="9607"/>
                    <a:pt x="4404" y="8806"/>
                    <a:pt x="4533" y="9619"/>
                  </a:cubicBezTo>
                  <a:cubicBezTo>
                    <a:pt x="4839" y="11579"/>
                    <a:pt x="5540" y="11231"/>
                    <a:pt x="5540" y="12300"/>
                  </a:cubicBezTo>
                  <a:cubicBezTo>
                    <a:pt x="5540" y="14082"/>
                    <a:pt x="5311" y="14687"/>
                    <a:pt x="3018" y="15675"/>
                  </a:cubicBezTo>
                  <a:cubicBezTo>
                    <a:pt x="716" y="16666"/>
                    <a:pt x="0" y="18254"/>
                    <a:pt x="12" y="20554"/>
                  </a:cubicBezTo>
                  <a:cubicBezTo>
                    <a:pt x="15" y="21242"/>
                    <a:pt x="0" y="21495"/>
                    <a:pt x="0" y="21495"/>
                  </a:cubicBezTo>
                  <a:lnTo>
                    <a:pt x="17280" y="21495"/>
                  </a:lnTo>
                  <a:cubicBezTo>
                    <a:pt x="17280" y="21495"/>
                    <a:pt x="17265" y="21242"/>
                    <a:pt x="17268" y="2055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672"/>
          <p:cNvGrpSpPr/>
          <p:nvPr/>
        </p:nvGrpSpPr>
        <p:grpSpPr>
          <a:xfrm>
            <a:off x="5761045" y="4669213"/>
            <a:ext cx="683970" cy="683970"/>
            <a:chOff x="0" y="0"/>
            <a:chExt cx="1557191" cy="1557191"/>
          </a:xfrm>
        </p:grpSpPr>
        <p:sp>
          <p:nvSpPr>
            <p:cNvPr id="84" name="Shape 670"/>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66" y="21600"/>
                    <a:pt x="10800" y="21600"/>
                  </a:cubicBezTo>
                  <a:cubicBezTo>
                    <a:pt x="4835" y="21600"/>
                    <a:pt x="0" y="16766"/>
                    <a:pt x="0" y="10800"/>
                  </a:cubicBezTo>
                  <a:cubicBezTo>
                    <a:pt x="0" y="4836"/>
                    <a:pt x="4835" y="0"/>
                    <a:pt x="10800" y="0"/>
                  </a:cubicBezTo>
                  <a:cubicBezTo>
                    <a:pt x="16766" y="0"/>
                    <a:pt x="21600" y="4836"/>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671"/>
            <p:cNvSpPr/>
            <p:nvPr/>
          </p:nvSpPr>
          <p:spPr>
            <a:xfrm>
              <a:off x="455462" y="492426"/>
              <a:ext cx="628558" cy="628533"/>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Content Placeholder 30"/>
          <p:cNvSpPr>
            <a:spLocks noGrp="1"/>
          </p:cNvSpPr>
          <p:nvPr>
            <p:ph sz="quarter" idx="29"/>
          </p:nvPr>
        </p:nvSpPr>
        <p:spPr>
          <a:xfrm>
            <a:off x="1648496" y="3529630"/>
            <a:ext cx="3736304" cy="292100"/>
          </a:xfrm>
          <a:prstGeom prst="rect">
            <a:avLst/>
          </a:prstGeom>
        </p:spPr>
        <p:txBody>
          <a:bodyPr anchor="ctr">
            <a:normAutofit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Join / 2009</a:t>
            </a:r>
          </a:p>
        </p:txBody>
      </p:sp>
      <p:sp>
        <p:nvSpPr>
          <p:cNvPr id="87" name="Content Placeholder 30"/>
          <p:cNvSpPr>
            <a:spLocks noGrp="1"/>
          </p:cNvSpPr>
          <p:nvPr>
            <p:ph sz="quarter" idx="39"/>
          </p:nvPr>
        </p:nvSpPr>
        <p:spPr>
          <a:xfrm>
            <a:off x="6807200" y="2160595"/>
            <a:ext cx="3663324" cy="292100"/>
          </a:xfrm>
          <a:prstGeom prst="rect">
            <a:avLst/>
          </a:prstGeom>
        </p:spPr>
        <p:txBody>
          <a:bodyPr anchor="ctr">
            <a:normAutofit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2008 / Beginning</a:t>
            </a:r>
          </a:p>
        </p:txBody>
      </p:sp>
      <p:sp>
        <p:nvSpPr>
          <p:cNvPr id="88" name="Content Placeholder 30"/>
          <p:cNvSpPr>
            <a:spLocks noGrp="1"/>
          </p:cNvSpPr>
          <p:nvPr>
            <p:ph sz="quarter" idx="49"/>
          </p:nvPr>
        </p:nvSpPr>
        <p:spPr>
          <a:xfrm>
            <a:off x="6807200" y="4900073"/>
            <a:ext cx="3663323" cy="292100"/>
          </a:xfrm>
          <a:prstGeom prst="rect">
            <a:avLst/>
          </a:prstGeom>
        </p:spPr>
        <p:txBody>
          <a:bodyPr anchor="ct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2010 / Online</a:t>
            </a:r>
          </a:p>
        </p:txBody>
      </p:sp>
      <p:sp>
        <p:nvSpPr>
          <p:cNvPr id="89" name="Text Placeholder 28"/>
          <p:cNvSpPr>
            <a:spLocks noGrp="1"/>
          </p:cNvSpPr>
          <p:nvPr>
            <p:ph type="body" sz="quarter" idx="59"/>
          </p:nvPr>
        </p:nvSpPr>
        <p:spPr>
          <a:xfrm>
            <a:off x="6713127" y="5485784"/>
            <a:ext cx="3757397" cy="513027"/>
          </a:xfrm>
          <a:prstGeom prst="rect">
            <a:avLst/>
          </a:prstGeom>
        </p:spPr>
        <p:txBody>
          <a:bodyPr>
            <a:no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through website, such as  www.web1com (our 1st website), and www.web2com(our2nd website) </a:t>
            </a:r>
          </a:p>
        </p:txBody>
      </p:sp>
      <p:sp>
        <p:nvSpPr>
          <p:cNvPr id="90" name="Text Placeholder 28"/>
          <p:cNvSpPr>
            <a:spLocks noGrp="1"/>
          </p:cNvSpPr>
          <p:nvPr>
            <p:ph type="body" sz="quarter" idx="69"/>
          </p:nvPr>
        </p:nvSpPr>
        <p:spPr>
          <a:xfrm>
            <a:off x="1648496" y="4168270"/>
            <a:ext cx="3801802" cy="513027"/>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Some partners join  for strengthening the company and creating a logo / company name</a:t>
            </a:r>
          </a:p>
        </p:txBody>
      </p:sp>
      <p:sp>
        <p:nvSpPr>
          <p:cNvPr id="93" name="Shape 656"/>
          <p:cNvSpPr/>
          <p:nvPr/>
        </p:nvSpPr>
        <p:spPr>
          <a:xfrm flipV="1">
            <a:off x="6099141" y="5353183"/>
            <a:ext cx="0" cy="1504816"/>
          </a:xfrm>
          <a:prstGeom prst="line">
            <a:avLst/>
          </a:prstGeom>
          <a:ln w="19050">
            <a:solidFill>
              <a:srgbClr val="1F4478"/>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3">
                                            <p:txEl>
                                              <p:pRg st="0" end="0"/>
                                            </p:txEl>
                                          </p:spTgt>
                                        </p:tgtEl>
                                        <p:attrNameLst>
                                          <p:attrName>style.visibility</p:attrName>
                                        </p:attrNameLst>
                                      </p:cBhvr>
                                      <p:to>
                                        <p:strVal val="visible"/>
                                      </p:to>
                                    </p:set>
                                    <p:animEffect transition="in" filter="dissolve">
                                      <p:cBhvr>
                                        <p:cTn id="11" dur="500"/>
                                        <p:tgtEl>
                                          <p:spTgt spid="33">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500" fill="hold"/>
                                        <p:tgtEl>
                                          <p:spTgt spid="67"/>
                                        </p:tgtEl>
                                        <p:attrNameLst>
                                          <p:attrName>ppt_w</p:attrName>
                                        </p:attrNameLst>
                                      </p:cBhvr>
                                      <p:tavLst>
                                        <p:tav tm="0">
                                          <p:val>
                                            <p:fltVal val="0"/>
                                          </p:val>
                                        </p:tav>
                                        <p:tav tm="100000">
                                          <p:val>
                                            <p:strVal val="#ppt_w"/>
                                          </p:val>
                                        </p:tav>
                                      </p:tavLst>
                                    </p:anim>
                                    <p:anim calcmode="lin" valueType="num">
                                      <p:cBhvr>
                                        <p:cTn id="16" dur="500" fill="hold"/>
                                        <p:tgtEl>
                                          <p:spTgt spid="67"/>
                                        </p:tgtEl>
                                        <p:attrNameLst>
                                          <p:attrName>ppt_h</p:attrName>
                                        </p:attrNameLst>
                                      </p:cBhvr>
                                      <p:tavLst>
                                        <p:tav tm="0">
                                          <p:val>
                                            <p:fltVal val="0"/>
                                          </p:val>
                                        </p:tav>
                                        <p:tav tm="100000">
                                          <p:val>
                                            <p:strVal val="#ppt_h"/>
                                          </p:val>
                                        </p:tav>
                                      </p:tavLst>
                                    </p:anim>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left)">
                                      <p:cBhvr>
                                        <p:cTn id="21" dur="500"/>
                                        <p:tgtEl>
                                          <p:spTgt spid="62"/>
                                        </p:tgtEl>
                                      </p:cBhvr>
                                    </p:animEffect>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0"/>
                                          </p:stCondLst>
                                        </p:cTn>
                                        <p:tgtEl>
                                          <p:spTgt spid="87">
                                            <p:txEl>
                                              <p:pRg st="0" end="0"/>
                                            </p:txEl>
                                          </p:spTgt>
                                        </p:tgtEl>
                                        <p:attrNameLst>
                                          <p:attrName>style.visibility</p:attrName>
                                        </p:attrNameLst>
                                      </p:cBhvr>
                                      <p:to>
                                        <p:strVal val="visible"/>
                                      </p:to>
                                    </p:set>
                                  </p:childTnLst>
                                </p:cTn>
                              </p:par>
                            </p:childTnLst>
                          </p:cTn>
                        </p:par>
                        <p:par>
                          <p:cTn id="25" fill="hold">
                            <p:stCondLst>
                              <p:cond delay="2000"/>
                            </p:stCondLst>
                            <p:childTnLst>
                              <p:par>
                                <p:cTn id="26" presetID="9" presetClass="entr" presetSubtype="0" fill="hold" grpId="0" nodeType="afterEffect">
                                  <p:stCondLst>
                                    <p:cond delay="0"/>
                                  </p:stCondLst>
                                  <p:childTnLst>
                                    <p:set>
                                      <p:cBhvr>
                                        <p:cTn id="27" dur="1" fill="hold">
                                          <p:stCondLst>
                                            <p:cond delay="0"/>
                                          </p:stCondLst>
                                        </p:cTn>
                                        <p:tgtEl>
                                          <p:spTgt spid="29">
                                            <p:txEl>
                                              <p:pRg st="0" end="0"/>
                                            </p:txEl>
                                          </p:spTgt>
                                        </p:tgtEl>
                                        <p:attrNameLst>
                                          <p:attrName>style.visibility</p:attrName>
                                        </p:attrNameLst>
                                      </p:cBhvr>
                                      <p:to>
                                        <p:strVal val="visible"/>
                                      </p:to>
                                    </p:set>
                                    <p:animEffect transition="in" filter="dissolve">
                                      <p:cBhvr>
                                        <p:cTn id="28" dur="500"/>
                                        <p:tgtEl>
                                          <p:spTgt spid="29">
                                            <p:txEl>
                                              <p:pRg st="0" end="0"/>
                                            </p:txEl>
                                          </p:spTgt>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up)">
                                      <p:cBhvr>
                                        <p:cTn id="32" dur="500"/>
                                        <p:tgtEl>
                                          <p:spTgt spid="64"/>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wipe(right)">
                                      <p:cBhvr>
                                        <p:cTn id="42" dur="500"/>
                                        <p:tgtEl>
                                          <p:spTgt spid="63"/>
                                        </p:tgtEl>
                                      </p:cBhvr>
                                    </p:animEffect>
                                  </p:childTnLst>
                                </p:cTn>
                              </p:par>
                            </p:childTnLst>
                          </p:cTn>
                        </p:par>
                        <p:par>
                          <p:cTn id="43" fill="hold">
                            <p:stCondLst>
                              <p:cond delay="4000"/>
                            </p:stCondLst>
                            <p:childTnLst>
                              <p:par>
                                <p:cTn id="44" presetID="1" presetClass="entr" presetSubtype="0" fill="hold" grpId="0" nodeType="afterEffect">
                                  <p:stCondLst>
                                    <p:cond delay="0"/>
                                  </p:stCondLst>
                                  <p:childTnLst>
                                    <p:set>
                                      <p:cBhvr>
                                        <p:cTn id="45" dur="1" fill="hold">
                                          <p:stCondLst>
                                            <p:cond delay="0"/>
                                          </p:stCondLst>
                                        </p:cTn>
                                        <p:tgtEl>
                                          <p:spTgt spid="86">
                                            <p:txEl>
                                              <p:pRg st="0" end="0"/>
                                            </p:txEl>
                                          </p:spTgt>
                                        </p:tgtEl>
                                        <p:attrNameLst>
                                          <p:attrName>style.visibility</p:attrName>
                                        </p:attrNameLst>
                                      </p:cBhvr>
                                      <p:to>
                                        <p:strVal val="visible"/>
                                      </p:to>
                                    </p:set>
                                  </p:childTnLst>
                                </p:cTn>
                              </p:par>
                            </p:childTnLst>
                          </p:cTn>
                        </p:par>
                        <p:par>
                          <p:cTn id="46" fill="hold">
                            <p:stCondLst>
                              <p:cond delay="4000"/>
                            </p:stCondLst>
                            <p:childTnLst>
                              <p:par>
                                <p:cTn id="47" presetID="9" presetClass="entr" presetSubtype="0" fill="hold" grpId="0" nodeType="afterEffect">
                                  <p:stCondLst>
                                    <p:cond delay="0"/>
                                  </p:stCondLst>
                                  <p:childTnLst>
                                    <p:set>
                                      <p:cBhvr>
                                        <p:cTn id="48" dur="1" fill="hold">
                                          <p:stCondLst>
                                            <p:cond delay="0"/>
                                          </p:stCondLst>
                                        </p:cTn>
                                        <p:tgtEl>
                                          <p:spTgt spid="90">
                                            <p:txEl>
                                              <p:pRg st="0" end="0"/>
                                            </p:txEl>
                                          </p:spTgt>
                                        </p:tgtEl>
                                        <p:attrNameLst>
                                          <p:attrName>style.visibility</p:attrName>
                                        </p:attrNameLst>
                                      </p:cBhvr>
                                      <p:to>
                                        <p:strVal val="visible"/>
                                      </p:to>
                                    </p:set>
                                    <p:animEffect transition="in" filter="dissolve">
                                      <p:cBhvr>
                                        <p:cTn id="49" dur="500"/>
                                        <p:tgtEl>
                                          <p:spTgt spid="90">
                                            <p:txEl>
                                              <p:pRg st="0" end="0"/>
                                            </p:txEl>
                                          </p:spTgt>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childTnLst>
                          </p:cTn>
                        </p:par>
                        <p:par>
                          <p:cTn id="64" fill="hold">
                            <p:stCondLst>
                              <p:cond delay="6000"/>
                            </p:stCondLst>
                            <p:childTnLst>
                              <p:par>
                                <p:cTn id="65" presetID="1" presetClass="entr" presetSubtype="0" fill="hold" grpId="0" nodeType="afterEffect">
                                  <p:stCondLst>
                                    <p:cond delay="0"/>
                                  </p:stCondLst>
                                  <p:childTnLst>
                                    <p:set>
                                      <p:cBhvr>
                                        <p:cTn id="66" dur="1" fill="hold">
                                          <p:stCondLst>
                                            <p:cond delay="0"/>
                                          </p:stCondLst>
                                        </p:cTn>
                                        <p:tgtEl>
                                          <p:spTgt spid="88">
                                            <p:txEl>
                                              <p:pRg st="0" end="0"/>
                                            </p:txEl>
                                          </p:spTgt>
                                        </p:tgtEl>
                                        <p:attrNameLst>
                                          <p:attrName>style.visibility</p:attrName>
                                        </p:attrNameLst>
                                      </p:cBhvr>
                                      <p:to>
                                        <p:strVal val="visible"/>
                                      </p:to>
                                    </p:set>
                                  </p:childTnLst>
                                </p:cTn>
                              </p:par>
                            </p:childTnLst>
                          </p:cTn>
                        </p:par>
                        <p:par>
                          <p:cTn id="67" fill="hold">
                            <p:stCondLst>
                              <p:cond delay="6000"/>
                            </p:stCondLst>
                            <p:childTnLst>
                              <p:par>
                                <p:cTn id="68" presetID="9" presetClass="entr" presetSubtype="0" fill="hold" grpId="0" nodeType="afterEffect">
                                  <p:stCondLst>
                                    <p:cond delay="0"/>
                                  </p:stCondLst>
                                  <p:childTnLst>
                                    <p:set>
                                      <p:cBhvr>
                                        <p:cTn id="69" dur="1" fill="hold">
                                          <p:stCondLst>
                                            <p:cond delay="0"/>
                                          </p:stCondLst>
                                        </p:cTn>
                                        <p:tgtEl>
                                          <p:spTgt spid="89">
                                            <p:txEl>
                                              <p:pRg st="0" end="0"/>
                                            </p:txEl>
                                          </p:spTgt>
                                        </p:tgtEl>
                                        <p:attrNameLst>
                                          <p:attrName>style.visibility</p:attrName>
                                        </p:attrNameLst>
                                      </p:cBhvr>
                                      <p:to>
                                        <p:strVal val="visible"/>
                                      </p:to>
                                    </p:set>
                                    <p:animEffect transition="in" filter="dissolve">
                                      <p:cBhvr>
                                        <p:cTn id="70" dur="500"/>
                                        <p:tgtEl>
                                          <p:spTgt spid="89">
                                            <p:txEl>
                                              <p:pRg st="0" end="0"/>
                                            </p:txEl>
                                          </p:spTgt>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wipe(up)">
                                      <p:cBhvr>
                                        <p:cTn id="7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build="p"/>
      <p:bldP spid="33" grpId="0" build="p"/>
      <p:bldP spid="62" grpId="0" animBg="1"/>
      <p:bldP spid="63" grpId="0" animBg="1"/>
      <p:bldP spid="64" grpId="0" animBg="1"/>
      <p:bldP spid="65" grpId="0" animBg="1"/>
      <p:bldP spid="66" grpId="0" animBg="1"/>
      <p:bldP spid="86" grpId="0" build="p"/>
      <p:bldP spid="87" grpId="0" build="p"/>
      <p:bldP spid="88" grpId="0" build="p"/>
      <p:bldP spid="89" grpId="0" build="p"/>
      <p:bldP spid="90" grpId="0" build="p"/>
      <p:bldP spid="9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p:cNvSpPr>
            <a:spLocks noGrp="1"/>
          </p:cNvSpPr>
          <p:nvPr>
            <p:ph type="body" sz="quarter" idx="4294967295"/>
          </p:nvPr>
        </p:nvSpPr>
        <p:spPr>
          <a:xfrm>
            <a:off x="6713127" y="2857109"/>
            <a:ext cx="3860428" cy="513027"/>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Open job vacancy for increasing designer team of web, graphic design, and online marketer</a:t>
            </a:r>
          </a:p>
        </p:txBody>
      </p:sp>
      <p:sp>
        <p:nvSpPr>
          <p:cNvPr id="62" name="Shape 652"/>
          <p:cNvSpPr/>
          <p:nvPr/>
        </p:nvSpPr>
        <p:spPr>
          <a:xfrm>
            <a:off x="6635652" y="2044364"/>
            <a:ext cx="3937903" cy="683970"/>
          </a:xfrm>
          <a:custGeom>
            <a:avLst/>
            <a:gdLst/>
            <a:ahLst/>
            <a:cxnLst>
              <a:cxn ang="0">
                <a:pos x="wd2" y="hd2"/>
              </a:cxn>
              <a:cxn ang="5400000">
                <a:pos x="wd2" y="hd2"/>
              </a:cxn>
              <a:cxn ang="10800000">
                <a:pos x="wd2" y="hd2"/>
              </a:cxn>
              <a:cxn ang="16200000">
                <a:pos x="wd2" y="hd2"/>
              </a:cxn>
            </a:cxnLst>
            <a:rect l="0" t="0" r="r" b="b"/>
            <a:pathLst>
              <a:path w="21600" h="21600" extrusionOk="0">
                <a:moveTo>
                  <a:pt x="908" y="0"/>
                </a:moveTo>
                <a:lnTo>
                  <a:pt x="908" y="7881"/>
                </a:lnTo>
                <a:lnTo>
                  <a:pt x="0" y="10859"/>
                </a:lnTo>
                <a:lnTo>
                  <a:pt x="908" y="13837"/>
                </a:lnTo>
                <a:lnTo>
                  <a:pt x="908" y="21600"/>
                </a:lnTo>
                <a:lnTo>
                  <a:pt x="21600" y="21600"/>
                </a:lnTo>
                <a:lnTo>
                  <a:pt x="21600" y="0"/>
                </a:lnTo>
                <a:cubicBezTo>
                  <a:pt x="21600" y="0"/>
                  <a:pt x="908" y="0"/>
                  <a:pt x="908"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653"/>
          <p:cNvSpPr/>
          <p:nvPr/>
        </p:nvSpPr>
        <p:spPr>
          <a:xfrm>
            <a:off x="1635617" y="613153"/>
            <a:ext cx="3920797" cy="683970"/>
          </a:xfrm>
          <a:custGeom>
            <a:avLst/>
            <a:gdLst/>
            <a:ahLst/>
            <a:cxnLst>
              <a:cxn ang="0">
                <a:pos x="wd2" y="hd2"/>
              </a:cxn>
              <a:cxn ang="5400000">
                <a:pos x="wd2" y="hd2"/>
              </a:cxn>
              <a:cxn ang="10800000">
                <a:pos x="wd2" y="hd2"/>
              </a:cxn>
              <a:cxn ang="16200000">
                <a:pos x="wd2" y="hd2"/>
              </a:cxn>
            </a:cxnLst>
            <a:rect l="0" t="0" r="r" b="b"/>
            <a:pathLst>
              <a:path w="21600" h="21600" extrusionOk="0">
                <a:moveTo>
                  <a:pt x="20689" y="7811"/>
                </a:moveTo>
                <a:lnTo>
                  <a:pt x="20689" y="0"/>
                </a:lnTo>
                <a:lnTo>
                  <a:pt x="0" y="0"/>
                </a:lnTo>
                <a:lnTo>
                  <a:pt x="0" y="21600"/>
                </a:lnTo>
                <a:lnTo>
                  <a:pt x="20689" y="21600"/>
                </a:lnTo>
                <a:lnTo>
                  <a:pt x="20689" y="13789"/>
                </a:lnTo>
                <a:lnTo>
                  <a:pt x="21600" y="10800"/>
                </a:lnTo>
                <a:cubicBezTo>
                  <a:pt x="21600" y="10800"/>
                  <a:pt x="20689" y="7811"/>
                  <a:pt x="20689" y="7811"/>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654"/>
          <p:cNvSpPr/>
          <p:nvPr/>
        </p:nvSpPr>
        <p:spPr>
          <a:xfrm flipV="1">
            <a:off x="6099141" y="1368614"/>
            <a:ext cx="0" cy="683957"/>
          </a:xfrm>
          <a:prstGeom prst="line">
            <a:avLst/>
          </a:prstGeom>
          <a:ln w="1905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656"/>
          <p:cNvSpPr/>
          <p:nvPr/>
        </p:nvSpPr>
        <p:spPr>
          <a:xfrm flipV="1">
            <a:off x="6099141" y="2736541"/>
            <a:ext cx="0" cy="683957"/>
          </a:xfrm>
          <a:prstGeom prst="line">
            <a:avLst/>
          </a:prstGeom>
          <a:ln w="1905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0"/>
          <p:cNvGrpSpPr/>
          <p:nvPr/>
        </p:nvGrpSpPr>
        <p:grpSpPr>
          <a:xfrm>
            <a:off x="5761045" y="685800"/>
            <a:ext cx="683970" cy="683970"/>
            <a:chOff x="0" y="0"/>
            <a:chExt cx="1557191" cy="1557191"/>
          </a:xfrm>
        </p:grpSpPr>
        <p:sp>
          <p:nvSpPr>
            <p:cNvPr id="69" name="Shape 658"/>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659"/>
            <p:cNvSpPr/>
            <p:nvPr/>
          </p:nvSpPr>
          <p:spPr>
            <a:xfrm>
              <a:off x="479649" y="464329"/>
              <a:ext cx="580185" cy="628534"/>
            </a:xfrm>
            <a:custGeom>
              <a:avLst/>
              <a:gdLst/>
              <a:ahLst/>
              <a:cxnLst>
                <a:cxn ang="0">
                  <a:pos x="wd2" y="hd2"/>
                </a:cxn>
                <a:cxn ang="5400000">
                  <a:pos x="wd2" y="hd2"/>
                </a:cxn>
                <a:cxn ang="10800000">
                  <a:pos x="wd2" y="hd2"/>
                </a:cxn>
                <a:cxn ang="16200000">
                  <a:pos x="wd2" y="hd2"/>
                </a:cxn>
              </a:cxnLst>
              <a:rect l="0" t="0" r="r" b="b"/>
              <a:pathLst>
                <a:path w="21600" h="21600" extrusionOk="0">
                  <a:moveTo>
                    <a:pt x="12600" y="9969"/>
                  </a:moveTo>
                  <a:cubicBezTo>
                    <a:pt x="12600" y="10878"/>
                    <a:pt x="11784" y="11631"/>
                    <a:pt x="10800" y="11631"/>
                  </a:cubicBezTo>
                  <a:cubicBezTo>
                    <a:pt x="9816" y="11631"/>
                    <a:pt x="9000" y="10878"/>
                    <a:pt x="9000" y="9969"/>
                  </a:cubicBezTo>
                  <a:lnTo>
                    <a:pt x="9000" y="1662"/>
                  </a:lnTo>
                  <a:cubicBezTo>
                    <a:pt x="9000" y="753"/>
                    <a:pt x="9816" y="0"/>
                    <a:pt x="10800" y="0"/>
                  </a:cubicBezTo>
                  <a:cubicBezTo>
                    <a:pt x="11784" y="0"/>
                    <a:pt x="12600" y="753"/>
                    <a:pt x="12600" y="1662"/>
                  </a:cubicBezTo>
                  <a:cubicBezTo>
                    <a:pt x="12600" y="1662"/>
                    <a:pt x="12600" y="9969"/>
                    <a:pt x="12600" y="9969"/>
                  </a:cubicBezTo>
                  <a:close/>
                  <a:moveTo>
                    <a:pt x="10800" y="21600"/>
                  </a:moveTo>
                  <a:cubicBezTo>
                    <a:pt x="4852" y="21600"/>
                    <a:pt x="0" y="17122"/>
                    <a:pt x="0" y="11631"/>
                  </a:cubicBezTo>
                  <a:cubicBezTo>
                    <a:pt x="0" y="8476"/>
                    <a:pt x="1575" y="5569"/>
                    <a:pt x="4317" y="3674"/>
                  </a:cubicBezTo>
                  <a:cubicBezTo>
                    <a:pt x="5119" y="3115"/>
                    <a:pt x="6244" y="3258"/>
                    <a:pt x="6834" y="3998"/>
                  </a:cubicBezTo>
                  <a:cubicBezTo>
                    <a:pt x="7439" y="4725"/>
                    <a:pt x="7270" y="5776"/>
                    <a:pt x="6483" y="6322"/>
                  </a:cubicBezTo>
                  <a:cubicBezTo>
                    <a:pt x="4655" y="7594"/>
                    <a:pt x="3600" y="9528"/>
                    <a:pt x="3600" y="11631"/>
                  </a:cubicBezTo>
                  <a:cubicBezTo>
                    <a:pt x="3600" y="15291"/>
                    <a:pt x="6834" y="18277"/>
                    <a:pt x="10800" y="18277"/>
                  </a:cubicBezTo>
                  <a:cubicBezTo>
                    <a:pt x="14766" y="18277"/>
                    <a:pt x="18000" y="15291"/>
                    <a:pt x="18000" y="11631"/>
                  </a:cubicBezTo>
                  <a:cubicBezTo>
                    <a:pt x="18000" y="9528"/>
                    <a:pt x="16945" y="7594"/>
                    <a:pt x="15117" y="6322"/>
                  </a:cubicBezTo>
                  <a:cubicBezTo>
                    <a:pt x="14330" y="5776"/>
                    <a:pt x="14161" y="4725"/>
                    <a:pt x="14766" y="3998"/>
                  </a:cubicBezTo>
                  <a:cubicBezTo>
                    <a:pt x="15356" y="3258"/>
                    <a:pt x="16495" y="3115"/>
                    <a:pt x="17283" y="3674"/>
                  </a:cubicBezTo>
                  <a:cubicBezTo>
                    <a:pt x="20025" y="5569"/>
                    <a:pt x="21600" y="8476"/>
                    <a:pt x="21600" y="11631"/>
                  </a:cubicBezTo>
                  <a:cubicBezTo>
                    <a:pt x="21600" y="17122"/>
                    <a:pt x="16748"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666"/>
          <p:cNvGrpSpPr/>
          <p:nvPr/>
        </p:nvGrpSpPr>
        <p:grpSpPr>
          <a:xfrm>
            <a:off x="5761045" y="2058260"/>
            <a:ext cx="683970" cy="683970"/>
            <a:chOff x="0" y="0"/>
            <a:chExt cx="1557191" cy="1557191"/>
          </a:xfrm>
        </p:grpSpPr>
        <p:sp>
          <p:nvSpPr>
            <p:cNvPr id="74" name="Shape 664"/>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6"/>
                    <a:pt x="4835" y="0"/>
                    <a:pt x="10800" y="0"/>
                  </a:cubicBezTo>
                  <a:cubicBezTo>
                    <a:pt x="16766" y="0"/>
                    <a:pt x="21600" y="4836"/>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665"/>
            <p:cNvSpPr/>
            <p:nvPr/>
          </p:nvSpPr>
          <p:spPr>
            <a:xfrm>
              <a:off x="479265" y="474335"/>
              <a:ext cx="580953" cy="577888"/>
            </a:xfrm>
            <a:custGeom>
              <a:avLst/>
              <a:gdLst/>
              <a:ahLst/>
              <a:cxnLst>
                <a:cxn ang="0">
                  <a:pos x="wd2" y="hd2"/>
                </a:cxn>
                <a:cxn ang="5400000">
                  <a:pos x="wd2" y="hd2"/>
                </a:cxn>
                <a:cxn ang="10800000">
                  <a:pos x="wd2" y="hd2"/>
                </a:cxn>
                <a:cxn ang="16200000">
                  <a:pos x="wd2" y="hd2"/>
                </a:cxn>
              </a:cxnLst>
              <a:rect l="0" t="0" r="r" b="b"/>
              <a:pathLst>
                <a:path w="21600" h="21495" extrusionOk="0">
                  <a:moveTo>
                    <a:pt x="18360" y="10691"/>
                  </a:moveTo>
                  <a:lnTo>
                    <a:pt x="18360" y="7450"/>
                  </a:lnTo>
                  <a:lnTo>
                    <a:pt x="16200" y="7450"/>
                  </a:lnTo>
                  <a:lnTo>
                    <a:pt x="16200" y="10691"/>
                  </a:lnTo>
                  <a:lnTo>
                    <a:pt x="12960" y="10691"/>
                  </a:lnTo>
                  <a:lnTo>
                    <a:pt x="12960" y="12852"/>
                  </a:lnTo>
                  <a:lnTo>
                    <a:pt x="16200" y="12852"/>
                  </a:lnTo>
                  <a:lnTo>
                    <a:pt x="16200" y="16093"/>
                  </a:lnTo>
                  <a:lnTo>
                    <a:pt x="18360" y="16093"/>
                  </a:lnTo>
                  <a:lnTo>
                    <a:pt x="18360" y="12852"/>
                  </a:lnTo>
                  <a:lnTo>
                    <a:pt x="21600" y="12852"/>
                  </a:lnTo>
                  <a:lnTo>
                    <a:pt x="21600" y="10691"/>
                  </a:lnTo>
                  <a:cubicBezTo>
                    <a:pt x="21600" y="10691"/>
                    <a:pt x="18360" y="10691"/>
                    <a:pt x="18360" y="10691"/>
                  </a:cubicBezTo>
                  <a:close/>
                  <a:moveTo>
                    <a:pt x="17268" y="20554"/>
                  </a:moveTo>
                  <a:cubicBezTo>
                    <a:pt x="17280" y="18254"/>
                    <a:pt x="14907" y="16892"/>
                    <a:pt x="12606" y="15901"/>
                  </a:cubicBezTo>
                  <a:cubicBezTo>
                    <a:pt x="10313" y="14913"/>
                    <a:pt x="9581" y="14081"/>
                    <a:pt x="9581" y="12298"/>
                  </a:cubicBezTo>
                  <a:cubicBezTo>
                    <a:pt x="9581" y="11230"/>
                    <a:pt x="10280" y="11578"/>
                    <a:pt x="10587" y="9618"/>
                  </a:cubicBezTo>
                  <a:cubicBezTo>
                    <a:pt x="10717" y="8805"/>
                    <a:pt x="11335" y="9605"/>
                    <a:pt x="11453" y="7750"/>
                  </a:cubicBezTo>
                  <a:cubicBezTo>
                    <a:pt x="11453" y="7011"/>
                    <a:pt x="11115" y="6827"/>
                    <a:pt x="11115" y="6827"/>
                  </a:cubicBezTo>
                  <a:cubicBezTo>
                    <a:pt x="11115" y="6827"/>
                    <a:pt x="11287" y="5733"/>
                    <a:pt x="11354" y="4890"/>
                  </a:cubicBezTo>
                  <a:cubicBezTo>
                    <a:pt x="11423" y="4007"/>
                    <a:pt x="10924" y="2124"/>
                    <a:pt x="8869" y="1546"/>
                  </a:cubicBezTo>
                  <a:cubicBezTo>
                    <a:pt x="8510" y="1178"/>
                    <a:pt x="8267" y="593"/>
                    <a:pt x="9373" y="7"/>
                  </a:cubicBezTo>
                  <a:cubicBezTo>
                    <a:pt x="6954" y="-105"/>
                    <a:pt x="6391" y="1161"/>
                    <a:pt x="5103" y="2093"/>
                  </a:cubicBezTo>
                  <a:cubicBezTo>
                    <a:pt x="4007" y="2910"/>
                    <a:pt x="3711" y="4203"/>
                    <a:pt x="3764" y="4891"/>
                  </a:cubicBezTo>
                  <a:cubicBezTo>
                    <a:pt x="3834" y="5734"/>
                    <a:pt x="4005" y="6828"/>
                    <a:pt x="4005" y="6828"/>
                  </a:cubicBezTo>
                  <a:cubicBezTo>
                    <a:pt x="4005" y="6828"/>
                    <a:pt x="3666" y="7012"/>
                    <a:pt x="3666" y="7751"/>
                  </a:cubicBezTo>
                  <a:cubicBezTo>
                    <a:pt x="3784" y="9607"/>
                    <a:pt x="4404" y="8806"/>
                    <a:pt x="4533" y="9619"/>
                  </a:cubicBezTo>
                  <a:cubicBezTo>
                    <a:pt x="4839" y="11579"/>
                    <a:pt x="5540" y="11231"/>
                    <a:pt x="5540" y="12300"/>
                  </a:cubicBezTo>
                  <a:cubicBezTo>
                    <a:pt x="5540" y="14082"/>
                    <a:pt x="5311" y="14687"/>
                    <a:pt x="3018" y="15675"/>
                  </a:cubicBezTo>
                  <a:cubicBezTo>
                    <a:pt x="716" y="16666"/>
                    <a:pt x="0" y="18254"/>
                    <a:pt x="12" y="20554"/>
                  </a:cubicBezTo>
                  <a:cubicBezTo>
                    <a:pt x="15" y="21242"/>
                    <a:pt x="0" y="21495"/>
                    <a:pt x="0" y="21495"/>
                  </a:cubicBezTo>
                  <a:lnTo>
                    <a:pt x="17280" y="21495"/>
                  </a:lnTo>
                  <a:cubicBezTo>
                    <a:pt x="17280" y="21495"/>
                    <a:pt x="17265" y="21242"/>
                    <a:pt x="17268" y="2055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672"/>
          <p:cNvGrpSpPr/>
          <p:nvPr/>
        </p:nvGrpSpPr>
        <p:grpSpPr>
          <a:xfrm>
            <a:off x="5761045" y="3417265"/>
            <a:ext cx="683970" cy="683970"/>
            <a:chOff x="0" y="0"/>
            <a:chExt cx="1557191" cy="1557191"/>
          </a:xfrm>
        </p:grpSpPr>
        <p:sp>
          <p:nvSpPr>
            <p:cNvPr id="84" name="Shape 670"/>
            <p:cNvSpPr/>
            <p:nvPr/>
          </p:nvSpPr>
          <p:spPr>
            <a:xfrm>
              <a:off x="0" y="0"/>
              <a:ext cx="1557192" cy="1557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66" y="21600"/>
                    <a:pt x="10800" y="21600"/>
                  </a:cubicBezTo>
                  <a:cubicBezTo>
                    <a:pt x="4835" y="21600"/>
                    <a:pt x="0" y="16766"/>
                    <a:pt x="0" y="10800"/>
                  </a:cubicBezTo>
                  <a:cubicBezTo>
                    <a:pt x="0" y="4836"/>
                    <a:pt x="4835" y="0"/>
                    <a:pt x="10800" y="0"/>
                  </a:cubicBezTo>
                  <a:cubicBezTo>
                    <a:pt x="16766" y="0"/>
                    <a:pt x="21600" y="4836"/>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671"/>
            <p:cNvSpPr/>
            <p:nvPr/>
          </p:nvSpPr>
          <p:spPr>
            <a:xfrm>
              <a:off x="455462" y="492426"/>
              <a:ext cx="628558" cy="628533"/>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Content Placeholder 30"/>
          <p:cNvSpPr>
            <a:spLocks noGrp="1"/>
          </p:cNvSpPr>
          <p:nvPr>
            <p:ph sz="quarter" idx="9"/>
          </p:nvPr>
        </p:nvSpPr>
        <p:spPr>
          <a:xfrm>
            <a:off x="1635616" y="832575"/>
            <a:ext cx="3761884" cy="292100"/>
          </a:xfrm>
          <a:prstGeom prst="rect">
            <a:avLst/>
          </a:prstGeom>
        </p:spPr>
        <p:txBody>
          <a:bodyPr anchor="ctr">
            <a:normAutofit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Office/ 2011</a:t>
            </a:r>
          </a:p>
        </p:txBody>
      </p:sp>
      <p:sp>
        <p:nvSpPr>
          <p:cNvPr id="87" name="Content Placeholder 30"/>
          <p:cNvSpPr>
            <a:spLocks noGrp="1"/>
          </p:cNvSpPr>
          <p:nvPr>
            <p:ph sz="quarter" idx="19"/>
          </p:nvPr>
        </p:nvSpPr>
        <p:spPr>
          <a:xfrm>
            <a:off x="6819900" y="2268705"/>
            <a:ext cx="3753655" cy="292100"/>
          </a:xfrm>
          <a:prstGeom prst="rect">
            <a:avLst/>
          </a:prstGeom>
        </p:spPr>
        <p:txBody>
          <a:bodyPr anchor="ctr">
            <a:normAutofit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2012 / Recruitment</a:t>
            </a:r>
          </a:p>
        </p:txBody>
      </p:sp>
      <p:sp>
        <p:nvSpPr>
          <p:cNvPr id="90" name="Text Placeholder 28"/>
          <p:cNvSpPr>
            <a:spLocks noGrp="1"/>
          </p:cNvSpPr>
          <p:nvPr>
            <p:ph type="body" sz="quarter" idx="29"/>
          </p:nvPr>
        </p:nvSpPr>
        <p:spPr>
          <a:xfrm>
            <a:off x="1635616" y="1445815"/>
            <a:ext cx="3814681" cy="513027"/>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Buying a building and we redesign it until being useable officially</a:t>
            </a:r>
          </a:p>
        </p:txBody>
      </p:sp>
      <p:sp>
        <p:nvSpPr>
          <p:cNvPr id="27" name="Shape 654"/>
          <p:cNvSpPr/>
          <p:nvPr/>
        </p:nvSpPr>
        <p:spPr>
          <a:xfrm flipV="1">
            <a:off x="6099141" y="1843"/>
            <a:ext cx="0" cy="683957"/>
          </a:xfrm>
          <a:prstGeom prst="line">
            <a:avLst/>
          </a:prstGeom>
          <a:ln w="1905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653"/>
          <p:cNvSpPr/>
          <p:nvPr/>
        </p:nvSpPr>
        <p:spPr>
          <a:xfrm>
            <a:off x="1635617" y="3367430"/>
            <a:ext cx="3920797" cy="683970"/>
          </a:xfrm>
          <a:custGeom>
            <a:avLst/>
            <a:gdLst/>
            <a:ahLst/>
            <a:cxnLst>
              <a:cxn ang="0">
                <a:pos x="wd2" y="hd2"/>
              </a:cxn>
              <a:cxn ang="5400000">
                <a:pos x="wd2" y="hd2"/>
              </a:cxn>
              <a:cxn ang="10800000">
                <a:pos x="wd2" y="hd2"/>
              </a:cxn>
              <a:cxn ang="16200000">
                <a:pos x="wd2" y="hd2"/>
              </a:cxn>
            </a:cxnLst>
            <a:rect l="0" t="0" r="r" b="b"/>
            <a:pathLst>
              <a:path w="21600" h="21600" extrusionOk="0">
                <a:moveTo>
                  <a:pt x="20689" y="7811"/>
                </a:moveTo>
                <a:lnTo>
                  <a:pt x="20689" y="0"/>
                </a:lnTo>
                <a:lnTo>
                  <a:pt x="0" y="0"/>
                </a:lnTo>
                <a:lnTo>
                  <a:pt x="0" y="21600"/>
                </a:lnTo>
                <a:lnTo>
                  <a:pt x="20689" y="21600"/>
                </a:lnTo>
                <a:lnTo>
                  <a:pt x="20689" y="13789"/>
                </a:lnTo>
                <a:lnTo>
                  <a:pt x="21600" y="10800"/>
                </a:lnTo>
                <a:cubicBezTo>
                  <a:pt x="21600" y="10800"/>
                  <a:pt x="20689" y="7811"/>
                  <a:pt x="20689" y="7811"/>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30"/>
          <p:cNvSpPr>
            <a:spLocks noGrp="1"/>
          </p:cNvSpPr>
          <p:nvPr>
            <p:ph sz="quarter" idx="39"/>
          </p:nvPr>
        </p:nvSpPr>
        <p:spPr>
          <a:xfrm>
            <a:off x="1635616" y="3586852"/>
            <a:ext cx="3761883" cy="292100"/>
          </a:xfrm>
          <a:prstGeom prst="rect">
            <a:avLst/>
          </a:prstGeom>
        </p:spPr>
        <p:txBody>
          <a:bodyPr anchor="ctr">
            <a:normAutofit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Client / 2014</a:t>
            </a:r>
          </a:p>
        </p:txBody>
      </p:sp>
      <p:sp>
        <p:nvSpPr>
          <p:cNvPr id="35" name="Text Placeholder 28"/>
          <p:cNvSpPr>
            <a:spLocks noGrp="1"/>
          </p:cNvSpPr>
          <p:nvPr>
            <p:ph type="body" sz="quarter" idx="49"/>
          </p:nvPr>
        </p:nvSpPr>
        <p:spPr>
          <a:xfrm>
            <a:off x="1635616" y="4200092"/>
            <a:ext cx="3814681" cy="513027"/>
          </a:xfrm>
          <a:prstGeom prst="rect">
            <a:avLst/>
          </a:prstGeom>
        </p:spPr>
        <p:txBody>
          <a:bodyPr>
            <a:normAutofit fontScale="92500"/>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From 2012 until 2014 we have conducted 120 projects and owned existing client about 40 companies</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p:cTn id="11" dur="500" fill="hold"/>
                                        <p:tgtEl>
                                          <p:spTgt spid="67"/>
                                        </p:tgtEl>
                                        <p:attrNameLst>
                                          <p:attrName>ppt_w</p:attrName>
                                        </p:attrNameLst>
                                      </p:cBhvr>
                                      <p:tavLst>
                                        <p:tav tm="0">
                                          <p:val>
                                            <p:fltVal val="0"/>
                                          </p:val>
                                        </p:tav>
                                        <p:tav tm="100000">
                                          <p:val>
                                            <p:strVal val="#ppt_w"/>
                                          </p:val>
                                        </p:tav>
                                      </p:tavLst>
                                    </p:anim>
                                    <p:anim calcmode="lin" valueType="num">
                                      <p:cBhvr>
                                        <p:cTn id="12" dur="500" fill="hold"/>
                                        <p:tgtEl>
                                          <p:spTgt spid="67"/>
                                        </p:tgtEl>
                                        <p:attrNameLst>
                                          <p:attrName>ppt_h</p:attrName>
                                        </p:attrNameLst>
                                      </p:cBhvr>
                                      <p:tavLst>
                                        <p:tav tm="0">
                                          <p:val>
                                            <p:fltVal val="0"/>
                                          </p:val>
                                        </p:tav>
                                        <p:tav tm="100000">
                                          <p:val>
                                            <p:strVal val="#ppt_h"/>
                                          </p:val>
                                        </p:tav>
                                      </p:tavLst>
                                    </p:anim>
                                    <p:animEffect transition="in" filter="fade">
                                      <p:cBhvr>
                                        <p:cTn id="13" dur="500"/>
                                        <p:tgtEl>
                                          <p:spTgt spid="67"/>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right)">
                                      <p:cBhvr>
                                        <p:cTn id="17" dur="500"/>
                                        <p:tgtEl>
                                          <p:spTgt spid="63"/>
                                        </p:tgtEl>
                                      </p:cBhvr>
                                    </p:animEffec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0"/>
                                          </p:stCondLst>
                                        </p:cTn>
                                        <p:tgtEl>
                                          <p:spTgt spid="86">
                                            <p:txEl>
                                              <p:pRg st="0" end="0"/>
                                            </p:txEl>
                                          </p:spTgt>
                                        </p:tgtEl>
                                        <p:attrNameLst>
                                          <p:attrName>style.visibility</p:attrName>
                                        </p:attrNameLst>
                                      </p:cBhvr>
                                      <p:to>
                                        <p:strVal val="visible"/>
                                      </p:to>
                                    </p:set>
                                  </p:childTnLst>
                                </p:cTn>
                              </p:par>
                            </p:childTnLst>
                          </p:cTn>
                        </p:par>
                        <p:par>
                          <p:cTn id="21" fill="hold">
                            <p:stCondLst>
                              <p:cond delay="1500"/>
                            </p:stCondLst>
                            <p:childTnLst>
                              <p:par>
                                <p:cTn id="22" presetID="9" presetClass="entr" presetSubtype="0" fill="hold" grpId="0" nodeType="afterEffect">
                                  <p:stCondLst>
                                    <p:cond delay="0"/>
                                  </p:stCondLst>
                                  <p:childTnLst>
                                    <p:set>
                                      <p:cBhvr>
                                        <p:cTn id="23" dur="1" fill="hold">
                                          <p:stCondLst>
                                            <p:cond delay="0"/>
                                          </p:stCondLst>
                                        </p:cTn>
                                        <p:tgtEl>
                                          <p:spTgt spid="90">
                                            <p:txEl>
                                              <p:pRg st="0" end="0"/>
                                            </p:txEl>
                                          </p:spTgt>
                                        </p:tgtEl>
                                        <p:attrNameLst>
                                          <p:attrName>style.visibility</p:attrName>
                                        </p:attrNameLst>
                                      </p:cBhvr>
                                      <p:to>
                                        <p:strVal val="visible"/>
                                      </p:to>
                                    </p:set>
                                    <p:animEffect transition="in" filter="dissolve">
                                      <p:cBhvr>
                                        <p:cTn id="24" dur="500"/>
                                        <p:tgtEl>
                                          <p:spTgt spid="90">
                                            <p:txEl>
                                              <p:pRg st="0" end="0"/>
                                            </p:txEl>
                                          </p:spTgt>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p:cTn id="32" dur="500" fill="hold"/>
                                        <p:tgtEl>
                                          <p:spTgt spid="73"/>
                                        </p:tgtEl>
                                        <p:attrNameLst>
                                          <p:attrName>ppt_w</p:attrName>
                                        </p:attrNameLst>
                                      </p:cBhvr>
                                      <p:tavLst>
                                        <p:tav tm="0">
                                          <p:val>
                                            <p:fltVal val="0"/>
                                          </p:val>
                                        </p:tav>
                                        <p:tav tm="100000">
                                          <p:val>
                                            <p:strVal val="#ppt_w"/>
                                          </p:val>
                                        </p:tav>
                                      </p:tavLst>
                                    </p:anim>
                                    <p:anim calcmode="lin" valueType="num">
                                      <p:cBhvr>
                                        <p:cTn id="33" dur="500" fill="hold"/>
                                        <p:tgtEl>
                                          <p:spTgt spid="73"/>
                                        </p:tgtEl>
                                        <p:attrNameLst>
                                          <p:attrName>ppt_h</p:attrName>
                                        </p:attrNameLst>
                                      </p:cBhvr>
                                      <p:tavLst>
                                        <p:tav tm="0">
                                          <p:val>
                                            <p:fltVal val="0"/>
                                          </p:val>
                                        </p:tav>
                                        <p:tav tm="100000">
                                          <p:val>
                                            <p:strVal val="#ppt_h"/>
                                          </p:val>
                                        </p:tav>
                                      </p:tavLst>
                                    </p:anim>
                                    <p:animEffect transition="in" filter="fade">
                                      <p:cBhvr>
                                        <p:cTn id="34" dur="500"/>
                                        <p:tgtEl>
                                          <p:spTgt spid="73"/>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500"/>
                                        <p:tgtEl>
                                          <p:spTgt spid="62"/>
                                        </p:tgtEl>
                                      </p:cBhvr>
                                    </p:animEffect>
                                  </p:childTnLst>
                                </p:cTn>
                              </p:par>
                            </p:childTnLst>
                          </p:cTn>
                        </p:par>
                        <p:par>
                          <p:cTn id="39" fill="hold">
                            <p:stCondLst>
                              <p:cond delay="3500"/>
                            </p:stCondLst>
                            <p:childTnLst>
                              <p:par>
                                <p:cTn id="40" presetID="1" presetClass="entr" presetSubtype="0" fill="hold" grpId="0" nodeType="afterEffect">
                                  <p:stCondLst>
                                    <p:cond delay="0"/>
                                  </p:stCondLst>
                                  <p:childTnLst>
                                    <p:set>
                                      <p:cBhvr>
                                        <p:cTn id="41" dur="1" fill="hold">
                                          <p:stCondLst>
                                            <p:cond delay="0"/>
                                          </p:stCondLst>
                                        </p:cTn>
                                        <p:tgtEl>
                                          <p:spTgt spid="87">
                                            <p:txEl>
                                              <p:pRg st="0" end="0"/>
                                            </p:txEl>
                                          </p:spTgt>
                                        </p:tgtEl>
                                        <p:attrNameLst>
                                          <p:attrName>style.visibility</p:attrName>
                                        </p:attrNameLst>
                                      </p:cBhvr>
                                      <p:to>
                                        <p:strVal val="visible"/>
                                      </p:to>
                                    </p:set>
                                  </p:childTnLst>
                                </p:cTn>
                              </p:par>
                            </p:childTnLst>
                          </p:cTn>
                        </p:par>
                        <p:par>
                          <p:cTn id="42" fill="hold">
                            <p:stCondLst>
                              <p:cond delay="3500"/>
                            </p:stCondLst>
                            <p:childTnLst>
                              <p:par>
                                <p:cTn id="43" presetID="9" presetClass="entr" presetSubtype="0" fill="hold" grpId="0" nodeType="afterEffect">
                                  <p:stCondLst>
                                    <p:cond delay="0"/>
                                  </p:stCondLst>
                                  <p:childTnLst>
                                    <p:set>
                                      <p:cBhvr>
                                        <p:cTn id="44" dur="1" fill="hold">
                                          <p:stCondLst>
                                            <p:cond delay="0"/>
                                          </p:stCondLst>
                                        </p:cTn>
                                        <p:tgtEl>
                                          <p:spTgt spid="29">
                                            <p:txEl>
                                              <p:pRg st="0" end="0"/>
                                            </p:txEl>
                                          </p:spTgt>
                                        </p:tgtEl>
                                        <p:attrNameLst>
                                          <p:attrName>style.visibility</p:attrName>
                                        </p:attrNameLst>
                                      </p:cBhvr>
                                      <p:to>
                                        <p:strVal val="visible"/>
                                      </p:to>
                                    </p:set>
                                    <p:animEffect transition="in" filter="dissolve">
                                      <p:cBhvr>
                                        <p:cTn id="45" dur="500"/>
                                        <p:tgtEl>
                                          <p:spTgt spid="29">
                                            <p:txEl>
                                              <p:pRg st="0" end="0"/>
                                            </p:txEl>
                                          </p:spTgt>
                                        </p:tgtEl>
                                      </p:cBhvr>
                                    </p:animEffect>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wipe(up)">
                                      <p:cBhvr>
                                        <p:cTn id="49" dur="500"/>
                                        <p:tgtEl>
                                          <p:spTgt spid="6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childTnLst>
                          </p:cTn>
                        </p:par>
                        <p:par>
                          <p:cTn id="56" fill="hold">
                            <p:stCondLst>
                              <p:cond delay="5000"/>
                            </p:stCondLst>
                            <p:childTnLst>
                              <p:par>
                                <p:cTn id="57" presetID="22" presetClass="entr" presetSubtype="2"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right)">
                                      <p:cBhvr>
                                        <p:cTn id="59" dur="500"/>
                                        <p:tgtEl>
                                          <p:spTgt spid="31"/>
                                        </p:tgtEl>
                                      </p:cBhvr>
                                    </p:animEffect>
                                  </p:childTnLst>
                                </p:cTn>
                              </p:par>
                            </p:childTnLst>
                          </p:cTn>
                        </p:par>
                        <p:par>
                          <p:cTn id="60" fill="hold">
                            <p:stCondLst>
                              <p:cond delay="5500"/>
                            </p:stCondLst>
                            <p:childTnLst>
                              <p:par>
                                <p:cTn id="61" presetID="1" presetClass="entr" presetSubtype="0" fill="hold" grpId="0" nodeType="after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childTnLst>
                                </p:cTn>
                              </p:par>
                            </p:childTnLst>
                          </p:cTn>
                        </p:par>
                        <p:par>
                          <p:cTn id="63" fill="hold">
                            <p:stCondLst>
                              <p:cond delay="5500"/>
                            </p:stCondLst>
                            <p:childTnLst>
                              <p:par>
                                <p:cTn id="64" presetID="9" presetClass="entr" presetSubtype="0" fill="hold" grpId="0" nodeType="after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dissolve">
                                      <p:cBhvr>
                                        <p:cTn id="66"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P spid="62" grpId="0" animBg="1"/>
      <p:bldP spid="63" grpId="0" animBg="1"/>
      <p:bldP spid="64" grpId="0" animBg="1"/>
      <p:bldP spid="66" grpId="0" animBg="1"/>
      <p:bldP spid="86" grpId="0" build="p"/>
      <p:bldP spid="87" grpId="0" build="p"/>
      <p:bldP spid="90" grpId="0" build="p"/>
      <p:bldP spid="27" grpId="0" animBg="1"/>
      <p:bldP spid="31" grpId="0" animBg="1"/>
      <p:bldP spid="32" grpId="0" build="p"/>
      <p:bldP spid="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公司的历史</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13"/>
          <p:cNvSpPr>
            <a:spLocks noGrp="1"/>
          </p:cNvSpPr>
          <p:nvPr>
            <p:ph type="body" sz="quarter" idx="14"/>
          </p:nvPr>
        </p:nvSpPr>
        <p:spPr>
          <a:xfrm>
            <a:off x="1281726" y="4959240"/>
            <a:ext cx="3860799" cy="812800"/>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Helping and making great and inspirational websites as many as possible to build quality of company name</a:t>
            </a:r>
          </a:p>
        </p:txBody>
      </p:sp>
      <p:sp>
        <p:nvSpPr>
          <p:cNvPr id="15" name="Content Placeholder 14"/>
          <p:cNvSpPr>
            <a:spLocks noGrp="1"/>
          </p:cNvSpPr>
          <p:nvPr>
            <p:ph sz="quarter" idx="16"/>
          </p:nvPr>
        </p:nvSpPr>
        <p:spPr>
          <a:xfrm>
            <a:off x="8174107" y="3582969"/>
            <a:ext cx="1564640" cy="223856"/>
          </a:xfrm>
        </p:spPr>
        <p:txBody>
          <a:bodyPr>
            <a:noAutofit/>
          </a:body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Mission</a:t>
            </a:r>
          </a:p>
        </p:txBody>
      </p:sp>
      <p:sp>
        <p:nvSpPr>
          <p:cNvPr id="16" name="Text Placeholder 15"/>
          <p:cNvSpPr>
            <a:spLocks noGrp="1"/>
          </p:cNvSpPr>
          <p:nvPr>
            <p:ph type="body" sz="quarter" idx="18"/>
          </p:nvPr>
        </p:nvSpPr>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Mission and vision driving our company to become your business partner</a:t>
            </a:r>
          </a:p>
        </p:txBody>
      </p:sp>
      <p:sp>
        <p:nvSpPr>
          <p:cNvPr id="18" name="Content Placeholder 17"/>
          <p:cNvSpPr>
            <a:spLocks noGrp="1"/>
          </p:cNvSpPr>
          <p:nvPr>
            <p:ph sz="quarter" idx="20"/>
          </p:nvPr>
        </p:nvSpPr>
        <p:spPr>
          <a:xfrm>
            <a:off x="2437745" y="3582969"/>
            <a:ext cx="1564640" cy="223856"/>
          </a:xfrm>
        </p:spPr>
        <p:txBody>
          <a:bodyPr>
            <a:normAutofit/>
          </a:body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Vision</a:t>
            </a:r>
          </a:p>
        </p:txBody>
      </p:sp>
      <p:sp>
        <p:nvSpPr>
          <p:cNvPr id="22" name="Text Placeholder 21"/>
          <p:cNvSpPr>
            <a:spLocks noGrp="1"/>
          </p:cNvSpPr>
          <p:nvPr>
            <p:ph type="body" sz="quarter" idx="21"/>
          </p:nvPr>
        </p:nvSpPr>
        <p:spPr>
          <a:xfrm>
            <a:off x="7217504" y="4959240"/>
            <a:ext cx="3778742" cy="812800"/>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Providing sample of qualified product for website user who want s to be serious in his particular business</a:t>
            </a:r>
          </a:p>
        </p:txBody>
      </p:sp>
      <p:pic>
        <p:nvPicPr>
          <p:cNvPr id="3" name="图片占位符 2"/>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公司</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理念</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10"/>
          <p:cNvSpPr>
            <a:spLocks noGrp="1"/>
          </p:cNvSpPr>
          <p:nvPr>
            <p:ph type="body" sz="quarter" idx="9"/>
          </p:nvPr>
        </p:nvSpPr>
        <p:spPr>
          <a:xfrm>
            <a:off x="6048446" y="2170053"/>
            <a:ext cx="4314753" cy="812800"/>
          </a:xfrm>
          <a:prstGeom prst="rect">
            <a:avLst/>
          </a:prstGeom>
        </p:spPr>
        <p:txBody>
          <a:bodyPr anchor="b">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Respect each other toward three happiness aspects, namely; happiness of buying, happiness of selling, and happiness of creating a creation</a:t>
            </a:r>
          </a:p>
        </p:txBody>
      </p:sp>
      <p:sp>
        <p:nvSpPr>
          <p:cNvPr id="15" name="Text Placeholder 14"/>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Explanation about basic principle, company principle, and management  wisdom</a:t>
            </a:r>
          </a:p>
        </p:txBody>
      </p:sp>
      <p:sp>
        <p:nvSpPr>
          <p:cNvPr id="42" name="Shape 2046"/>
          <p:cNvSpPr/>
          <p:nvPr/>
        </p:nvSpPr>
        <p:spPr>
          <a:xfrm>
            <a:off x="2028811" y="1775617"/>
            <a:ext cx="688309" cy="41679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365"/>
                </a:lnTo>
                <a:lnTo>
                  <a:pt x="21600" y="19235"/>
                </a:lnTo>
                <a:lnTo>
                  <a:pt x="0" y="21600"/>
                </a:lnTo>
                <a:lnTo>
                  <a:pt x="0" y="0"/>
                </a:lnTo>
                <a:close/>
              </a:path>
            </a:pathLst>
          </a:cu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3" name="Group 2049"/>
          <p:cNvGrpSpPr/>
          <p:nvPr/>
        </p:nvGrpSpPr>
        <p:grpSpPr>
          <a:xfrm>
            <a:off x="1143000" y="4323879"/>
            <a:ext cx="4687148" cy="832764"/>
            <a:chOff x="0" y="0"/>
            <a:chExt cx="8796383" cy="1562849"/>
          </a:xfrm>
        </p:grpSpPr>
        <p:sp>
          <p:nvSpPr>
            <p:cNvPr id="80" name="Shape 2047"/>
            <p:cNvSpPr/>
            <p:nvPr/>
          </p:nvSpPr>
          <p:spPr>
            <a:xfrm>
              <a:off x="0" y="0"/>
              <a:ext cx="8796384" cy="15628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4113" y="21600"/>
                  </a:lnTo>
                  <a:lnTo>
                    <a:pt x="7287" y="15984"/>
                  </a:lnTo>
                  <a:lnTo>
                    <a:pt x="7287" y="15830"/>
                  </a:lnTo>
                  <a:lnTo>
                    <a:pt x="20613" y="15830"/>
                  </a:lnTo>
                  <a:lnTo>
                    <a:pt x="21600" y="7915"/>
                  </a:lnTo>
                  <a:lnTo>
                    <a:pt x="20613" y="0"/>
                  </a:lnTo>
                  <a:lnTo>
                    <a:pt x="7287" y="0"/>
                  </a:lnTo>
                  <a:lnTo>
                    <a:pt x="4113" y="0"/>
                  </a:lnTo>
                  <a:lnTo>
                    <a:pt x="0" y="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Shape 2048"/>
            <p:cNvSpPr/>
            <p:nvPr/>
          </p:nvSpPr>
          <p:spPr>
            <a:xfrm>
              <a:off x="505326" y="473423"/>
              <a:ext cx="586849" cy="586849"/>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2052"/>
          <p:cNvGrpSpPr/>
          <p:nvPr/>
        </p:nvGrpSpPr>
        <p:grpSpPr>
          <a:xfrm>
            <a:off x="1143000" y="3438830"/>
            <a:ext cx="5219508" cy="841558"/>
            <a:chOff x="0" y="0"/>
            <a:chExt cx="9795465" cy="1579352"/>
          </a:xfrm>
        </p:grpSpPr>
        <p:sp>
          <p:nvSpPr>
            <p:cNvPr id="78" name="Shape 2050"/>
            <p:cNvSpPr/>
            <p:nvPr/>
          </p:nvSpPr>
          <p:spPr>
            <a:xfrm>
              <a:off x="0" y="0"/>
              <a:ext cx="9795466" cy="15793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3693" y="21600"/>
                  </a:lnTo>
                  <a:lnTo>
                    <a:pt x="6543" y="21600"/>
                  </a:lnTo>
                  <a:lnTo>
                    <a:pt x="6543" y="21380"/>
                  </a:lnTo>
                  <a:lnTo>
                    <a:pt x="20714" y="21380"/>
                  </a:lnTo>
                  <a:lnTo>
                    <a:pt x="21600" y="13548"/>
                  </a:lnTo>
                  <a:lnTo>
                    <a:pt x="20714" y="5441"/>
                  </a:lnTo>
                  <a:lnTo>
                    <a:pt x="6543" y="5441"/>
                  </a:lnTo>
                  <a:lnTo>
                    <a:pt x="3693" y="0"/>
                  </a:lnTo>
                  <a:lnTo>
                    <a:pt x="0" y="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2051"/>
            <p:cNvSpPr/>
            <p:nvPr/>
          </p:nvSpPr>
          <p:spPr>
            <a:xfrm>
              <a:off x="487504" y="526314"/>
              <a:ext cx="622493" cy="526725"/>
            </a:xfrm>
            <a:custGeom>
              <a:avLst/>
              <a:gdLst/>
              <a:ahLst/>
              <a:cxnLst>
                <a:cxn ang="0">
                  <a:pos x="wd2" y="hd2"/>
                </a:cxn>
                <a:cxn ang="5400000">
                  <a:pos x="wd2" y="hd2"/>
                </a:cxn>
                <a:cxn ang="10800000">
                  <a:pos x="wd2" y="hd2"/>
                </a:cxn>
                <a:cxn ang="16200000">
                  <a:pos x="wd2" y="hd2"/>
                </a:cxn>
              </a:cxnLst>
              <a:rect l="0" t="0" r="r" b="b"/>
              <a:pathLst>
                <a:path w="21600" h="21600" extrusionOk="0">
                  <a:moveTo>
                    <a:pt x="21600" y="18655"/>
                  </a:moveTo>
                  <a:cubicBezTo>
                    <a:pt x="21600" y="20281"/>
                    <a:pt x="20484" y="21600"/>
                    <a:pt x="19108" y="21600"/>
                  </a:cubicBezTo>
                  <a:lnTo>
                    <a:pt x="14123" y="21600"/>
                  </a:lnTo>
                  <a:cubicBezTo>
                    <a:pt x="12747" y="21600"/>
                    <a:pt x="11631" y="20281"/>
                    <a:pt x="11631" y="18655"/>
                  </a:cubicBezTo>
                  <a:lnTo>
                    <a:pt x="11631" y="7855"/>
                  </a:lnTo>
                  <a:cubicBezTo>
                    <a:pt x="11631" y="3528"/>
                    <a:pt x="14616" y="0"/>
                    <a:pt x="18277" y="0"/>
                  </a:cubicBezTo>
                  <a:lnTo>
                    <a:pt x="19108" y="0"/>
                  </a:lnTo>
                  <a:cubicBezTo>
                    <a:pt x="19562" y="0"/>
                    <a:pt x="19938" y="445"/>
                    <a:pt x="19938" y="982"/>
                  </a:cubicBezTo>
                  <a:lnTo>
                    <a:pt x="19938" y="2945"/>
                  </a:lnTo>
                  <a:cubicBezTo>
                    <a:pt x="19938" y="3482"/>
                    <a:pt x="19562" y="3927"/>
                    <a:pt x="19108" y="3927"/>
                  </a:cubicBezTo>
                  <a:lnTo>
                    <a:pt x="18277" y="3927"/>
                  </a:lnTo>
                  <a:cubicBezTo>
                    <a:pt x="16447" y="3927"/>
                    <a:pt x="14954" y="5691"/>
                    <a:pt x="14954" y="7855"/>
                  </a:cubicBezTo>
                  <a:lnTo>
                    <a:pt x="14954" y="8345"/>
                  </a:lnTo>
                  <a:cubicBezTo>
                    <a:pt x="14954" y="9159"/>
                    <a:pt x="15512" y="9818"/>
                    <a:pt x="16200" y="9818"/>
                  </a:cubicBezTo>
                  <a:lnTo>
                    <a:pt x="19108" y="9818"/>
                  </a:lnTo>
                  <a:cubicBezTo>
                    <a:pt x="20484" y="9818"/>
                    <a:pt x="21600" y="11137"/>
                    <a:pt x="21600" y="12764"/>
                  </a:cubicBezTo>
                  <a:cubicBezTo>
                    <a:pt x="21600" y="12764"/>
                    <a:pt x="21600" y="18655"/>
                    <a:pt x="21600" y="18655"/>
                  </a:cubicBezTo>
                  <a:close/>
                  <a:moveTo>
                    <a:pt x="9969" y="18655"/>
                  </a:moveTo>
                  <a:cubicBezTo>
                    <a:pt x="9969" y="20281"/>
                    <a:pt x="8853" y="21600"/>
                    <a:pt x="7477" y="21600"/>
                  </a:cubicBezTo>
                  <a:lnTo>
                    <a:pt x="2492" y="21600"/>
                  </a:lnTo>
                  <a:cubicBezTo>
                    <a:pt x="1116" y="21600"/>
                    <a:pt x="0" y="20281"/>
                    <a:pt x="0" y="18655"/>
                  </a:cubicBezTo>
                  <a:lnTo>
                    <a:pt x="0" y="7855"/>
                  </a:lnTo>
                  <a:cubicBezTo>
                    <a:pt x="0" y="3528"/>
                    <a:pt x="2986" y="0"/>
                    <a:pt x="6646" y="0"/>
                  </a:cubicBezTo>
                  <a:lnTo>
                    <a:pt x="7477" y="0"/>
                  </a:lnTo>
                  <a:cubicBezTo>
                    <a:pt x="7931" y="0"/>
                    <a:pt x="8308" y="445"/>
                    <a:pt x="8308" y="982"/>
                  </a:cubicBezTo>
                  <a:lnTo>
                    <a:pt x="8308" y="2945"/>
                  </a:lnTo>
                  <a:cubicBezTo>
                    <a:pt x="8308" y="3482"/>
                    <a:pt x="7931" y="3927"/>
                    <a:pt x="7477" y="3927"/>
                  </a:cubicBezTo>
                  <a:lnTo>
                    <a:pt x="6646" y="3927"/>
                  </a:lnTo>
                  <a:cubicBezTo>
                    <a:pt x="4816" y="3927"/>
                    <a:pt x="3323" y="5691"/>
                    <a:pt x="3323" y="7855"/>
                  </a:cubicBezTo>
                  <a:lnTo>
                    <a:pt x="3323" y="8345"/>
                  </a:lnTo>
                  <a:cubicBezTo>
                    <a:pt x="3323" y="9159"/>
                    <a:pt x="3881" y="9818"/>
                    <a:pt x="4569" y="9818"/>
                  </a:cubicBezTo>
                  <a:lnTo>
                    <a:pt x="7477" y="9818"/>
                  </a:lnTo>
                  <a:cubicBezTo>
                    <a:pt x="8853" y="9818"/>
                    <a:pt x="9969" y="11137"/>
                    <a:pt x="9969" y="12764"/>
                  </a:cubicBezTo>
                  <a:cubicBezTo>
                    <a:pt x="9969" y="12764"/>
                    <a:pt x="9969" y="18655"/>
                    <a:pt x="9969" y="1865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2055"/>
          <p:cNvGrpSpPr/>
          <p:nvPr/>
        </p:nvGrpSpPr>
        <p:grpSpPr>
          <a:xfrm>
            <a:off x="1143000" y="2544275"/>
            <a:ext cx="4611096" cy="1055452"/>
            <a:chOff x="0" y="0"/>
            <a:chExt cx="8653657" cy="1980769"/>
          </a:xfrm>
        </p:grpSpPr>
        <p:sp>
          <p:nvSpPr>
            <p:cNvPr id="76" name="Shape 2053"/>
            <p:cNvSpPr/>
            <p:nvPr/>
          </p:nvSpPr>
          <p:spPr>
            <a:xfrm>
              <a:off x="0" y="0"/>
              <a:ext cx="8653658" cy="19807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262"/>
                  </a:lnTo>
                  <a:lnTo>
                    <a:pt x="4180" y="17262"/>
                  </a:lnTo>
                  <a:lnTo>
                    <a:pt x="7407" y="21600"/>
                  </a:lnTo>
                  <a:lnTo>
                    <a:pt x="20597" y="21600"/>
                  </a:lnTo>
                  <a:lnTo>
                    <a:pt x="21600" y="15399"/>
                  </a:lnTo>
                  <a:lnTo>
                    <a:pt x="20597" y="8935"/>
                  </a:lnTo>
                  <a:lnTo>
                    <a:pt x="7407" y="8935"/>
                  </a:lnTo>
                  <a:lnTo>
                    <a:pt x="4180" y="0"/>
                  </a:lnTo>
                  <a:lnTo>
                    <a:pt x="0" y="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2054"/>
            <p:cNvSpPr/>
            <p:nvPr/>
          </p:nvSpPr>
          <p:spPr>
            <a:xfrm>
              <a:off x="491089" y="506860"/>
              <a:ext cx="615322" cy="586849"/>
            </a:xfrm>
            <a:custGeom>
              <a:avLst/>
              <a:gdLst/>
              <a:ahLst/>
              <a:cxnLst>
                <a:cxn ang="0">
                  <a:pos x="wd2" y="hd2"/>
                </a:cxn>
                <a:cxn ang="5400000">
                  <a:pos x="wd2" y="hd2"/>
                </a:cxn>
                <a:cxn ang="10800000">
                  <a:pos x="wd2" y="hd2"/>
                </a:cxn>
                <a:cxn ang="16200000">
                  <a:pos x="wd2" y="hd2"/>
                </a:cxn>
              </a:cxnLst>
              <a:rect l="0" t="0" r="r" b="b"/>
              <a:pathLst>
                <a:path w="21600" h="21600" extrusionOk="0">
                  <a:moveTo>
                    <a:pt x="21263" y="9024"/>
                  </a:moveTo>
                  <a:lnTo>
                    <a:pt x="16550" y="13842"/>
                  </a:lnTo>
                  <a:lnTo>
                    <a:pt x="17667" y="20647"/>
                  </a:lnTo>
                  <a:cubicBezTo>
                    <a:pt x="17680" y="20743"/>
                    <a:pt x="17680" y="20824"/>
                    <a:pt x="17680" y="20919"/>
                  </a:cubicBezTo>
                  <a:cubicBezTo>
                    <a:pt x="17680" y="21273"/>
                    <a:pt x="17524" y="21600"/>
                    <a:pt x="17148" y="21600"/>
                  </a:cubicBezTo>
                  <a:cubicBezTo>
                    <a:pt x="16966" y="21600"/>
                    <a:pt x="16784" y="21532"/>
                    <a:pt x="16628" y="21437"/>
                  </a:cubicBezTo>
                  <a:lnTo>
                    <a:pt x="10800" y="18225"/>
                  </a:lnTo>
                  <a:lnTo>
                    <a:pt x="4972" y="21437"/>
                  </a:lnTo>
                  <a:cubicBezTo>
                    <a:pt x="4803" y="21532"/>
                    <a:pt x="4634" y="21600"/>
                    <a:pt x="4452" y="21600"/>
                  </a:cubicBezTo>
                  <a:cubicBezTo>
                    <a:pt x="4076" y="21600"/>
                    <a:pt x="3907" y="21273"/>
                    <a:pt x="3907" y="20919"/>
                  </a:cubicBezTo>
                  <a:cubicBezTo>
                    <a:pt x="3907" y="20824"/>
                    <a:pt x="3920" y="20743"/>
                    <a:pt x="3933" y="20647"/>
                  </a:cubicBezTo>
                  <a:lnTo>
                    <a:pt x="5050" y="13842"/>
                  </a:lnTo>
                  <a:lnTo>
                    <a:pt x="325" y="9024"/>
                  </a:lnTo>
                  <a:cubicBezTo>
                    <a:pt x="169" y="8847"/>
                    <a:pt x="0" y="8616"/>
                    <a:pt x="0" y="8371"/>
                  </a:cubicBezTo>
                  <a:cubicBezTo>
                    <a:pt x="0" y="7962"/>
                    <a:pt x="402" y="7799"/>
                    <a:pt x="727" y="7744"/>
                  </a:cubicBezTo>
                  <a:lnTo>
                    <a:pt x="7243" y="6751"/>
                  </a:lnTo>
                  <a:lnTo>
                    <a:pt x="10164" y="558"/>
                  </a:lnTo>
                  <a:cubicBezTo>
                    <a:pt x="10281" y="299"/>
                    <a:pt x="10501" y="0"/>
                    <a:pt x="10800" y="0"/>
                  </a:cubicBezTo>
                  <a:cubicBezTo>
                    <a:pt x="11099" y="0"/>
                    <a:pt x="11319" y="299"/>
                    <a:pt x="11436" y="558"/>
                  </a:cubicBezTo>
                  <a:lnTo>
                    <a:pt x="14357" y="6751"/>
                  </a:lnTo>
                  <a:lnTo>
                    <a:pt x="20873" y="7744"/>
                  </a:lnTo>
                  <a:cubicBezTo>
                    <a:pt x="21185" y="7799"/>
                    <a:pt x="21600" y="7962"/>
                    <a:pt x="21600" y="8371"/>
                  </a:cubicBezTo>
                  <a:cubicBezTo>
                    <a:pt x="21600" y="8616"/>
                    <a:pt x="21431" y="8847"/>
                    <a:pt x="21263" y="902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2" name="Text Placeholder 10"/>
          <p:cNvSpPr>
            <a:spLocks noGrp="1"/>
          </p:cNvSpPr>
          <p:nvPr>
            <p:ph type="body" sz="quarter" idx="29"/>
          </p:nvPr>
        </p:nvSpPr>
        <p:spPr>
          <a:xfrm>
            <a:off x="6048447" y="4943242"/>
            <a:ext cx="4127184" cy="812800"/>
          </a:xfrm>
          <a:prstGeom prst="rect">
            <a:avLst/>
          </a:prstGeom>
        </p:spPr>
        <p:txBody>
          <a:bodyPr anchor="t">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Always have ambition and energetic, toward theory, developing new ideas and using time effectively. </a:t>
            </a:r>
          </a:p>
        </p:txBody>
      </p:sp>
      <p:sp>
        <p:nvSpPr>
          <p:cNvPr id="83" name="Text Placeholder 10"/>
          <p:cNvSpPr>
            <a:spLocks noGrp="1"/>
          </p:cNvSpPr>
          <p:nvPr>
            <p:ph type="body" sz="quarter" idx="39"/>
          </p:nvPr>
        </p:nvSpPr>
        <p:spPr>
          <a:xfrm>
            <a:off x="6757397" y="3551580"/>
            <a:ext cx="4199772" cy="812800"/>
          </a:xfrm>
          <a:prstGeom prst="rect">
            <a:avLst/>
          </a:prstGeom>
        </p:spPr>
        <p:txBody>
          <a:bodyPr anchor="ct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keeping public opinion, we are dedicated to supply qualified product with suitable price for costumer satisfactory in the world</a:t>
            </a:r>
          </a:p>
        </p:txBody>
      </p:sp>
      <p:sp>
        <p:nvSpPr>
          <p:cNvPr id="84" name="Text Placeholder 10"/>
          <p:cNvSpPr>
            <a:spLocks noGrp="1"/>
          </p:cNvSpPr>
          <p:nvPr>
            <p:ph type="body" sz="quarter" idx="49"/>
          </p:nvPr>
        </p:nvSpPr>
        <p:spPr>
          <a:xfrm>
            <a:off x="3342235" y="3158307"/>
            <a:ext cx="2167025" cy="249274"/>
          </a:xfrm>
          <a:prstGeom prst="rect">
            <a:avLst/>
          </a:prstGeom>
        </p:spPr>
        <p:txBody>
          <a:bodyPr anchor="ctr">
            <a:normAutofit fontScale="47500" lnSpcReduction="20000"/>
          </a:bodyPr>
          <a:lstStyle/>
          <a:p>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主要原则</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10"/>
          <p:cNvSpPr>
            <a:spLocks noGrp="1"/>
          </p:cNvSpPr>
          <p:nvPr>
            <p:ph type="body" sz="quarter" idx="59"/>
          </p:nvPr>
        </p:nvSpPr>
        <p:spPr>
          <a:xfrm>
            <a:off x="3342235" y="3815421"/>
            <a:ext cx="2167025" cy="249274"/>
          </a:xfrm>
          <a:prstGeom prst="rect">
            <a:avLst/>
          </a:prstGeom>
        </p:spPr>
        <p:txBody>
          <a:bodyPr anchor="ctr">
            <a:normAutofit fontScale="47500" lnSpcReduction="20000"/>
          </a:bodyPr>
          <a:lstStyle/>
          <a:p>
            <a:r>
              <a:rPr lang="zh-CN" altLang="en-US"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公司原则</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10"/>
          <p:cNvSpPr>
            <a:spLocks noGrp="1"/>
          </p:cNvSpPr>
          <p:nvPr>
            <p:ph type="body" sz="quarter" idx="69"/>
          </p:nvPr>
        </p:nvSpPr>
        <p:spPr>
          <a:xfrm>
            <a:off x="3342235" y="4494283"/>
            <a:ext cx="2167025" cy="249274"/>
          </a:xfrm>
          <a:prstGeom prst="rect">
            <a:avLst/>
          </a:prstGeom>
        </p:spPr>
        <p:txBody>
          <a:bodyPr anchor="ctr">
            <a:normAutofit fontScale="47500" lnSpcReduction="20000"/>
          </a:bodyPr>
          <a:lstStyle/>
          <a:p>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管理智慧</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dissolve">
                                      <p:cBhvr>
                                        <p:cTn id="11" dur="500"/>
                                        <p:tgtEl>
                                          <p:spTgt spid="15">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500"/>
                                        <p:tgtEl>
                                          <p:spTgt spid="7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4">
                                            <p:txEl>
                                              <p:pRg st="0" end="0"/>
                                            </p:txEl>
                                          </p:spTgt>
                                        </p:tgtEl>
                                        <p:attrNameLst>
                                          <p:attrName>style.visibility</p:attrName>
                                        </p:attrNameLst>
                                      </p:cBhvr>
                                      <p:to>
                                        <p:strVal val="visible"/>
                                      </p:to>
                                    </p:set>
                                    <p:animEffect transition="in" filter="fade">
                                      <p:cBhvr>
                                        <p:cTn id="23" dur="500"/>
                                        <p:tgtEl>
                                          <p:spTgt spid="84">
                                            <p:txEl>
                                              <p:pRg st="0" end="0"/>
                                            </p:txEl>
                                          </p:spTgt>
                                        </p:tgtEl>
                                      </p:cBhvr>
                                    </p:animEffect>
                                  </p:childTnLst>
                                </p:cTn>
                              </p:par>
                            </p:childTnLst>
                          </p:cTn>
                        </p:par>
                        <p:par>
                          <p:cTn id="24" fill="hold">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strips(downRight)">
                                      <p:cBhvr>
                                        <p:cTn id="27" dur="500"/>
                                        <p:tgtEl>
                                          <p:spTgt spid="11">
                                            <p:txEl>
                                              <p:pRg st="0" end="0"/>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left)">
                                      <p:cBhvr>
                                        <p:cTn id="31" dur="500"/>
                                        <p:tgtEl>
                                          <p:spTgt spid="7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5">
                                            <p:txEl>
                                              <p:pRg st="0" end="0"/>
                                            </p:txEl>
                                          </p:spTgt>
                                        </p:tgtEl>
                                        <p:attrNameLst>
                                          <p:attrName>style.visibility</p:attrName>
                                        </p:attrNameLst>
                                      </p:cBhvr>
                                      <p:to>
                                        <p:strVal val="visible"/>
                                      </p:to>
                                    </p:set>
                                    <p:animEffect transition="in" filter="fade">
                                      <p:cBhvr>
                                        <p:cTn id="35" dur="500"/>
                                        <p:tgtEl>
                                          <p:spTgt spid="85">
                                            <p:txEl>
                                              <p:pRg st="0" end="0"/>
                                            </p:txEl>
                                          </p:spTgt>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3">
                                            <p:txEl>
                                              <p:pRg st="0" end="0"/>
                                            </p:txEl>
                                          </p:spTgt>
                                        </p:tgtEl>
                                        <p:attrNameLst>
                                          <p:attrName>style.visibility</p:attrName>
                                        </p:attrNameLst>
                                      </p:cBhvr>
                                      <p:to>
                                        <p:strVal val="visible"/>
                                      </p:to>
                                    </p:set>
                                    <p:animEffect transition="in" filter="strips(downRight)">
                                      <p:cBhvr>
                                        <p:cTn id="39" dur="500"/>
                                        <p:tgtEl>
                                          <p:spTgt spid="83">
                                            <p:txEl>
                                              <p:pRg st="0" end="0"/>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left)">
                                      <p:cBhvr>
                                        <p:cTn id="43" dur="500"/>
                                        <p:tgtEl>
                                          <p:spTgt spid="7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86">
                                            <p:txEl>
                                              <p:pRg st="0" end="0"/>
                                            </p:txEl>
                                          </p:spTgt>
                                        </p:tgtEl>
                                        <p:attrNameLst>
                                          <p:attrName>style.visibility</p:attrName>
                                        </p:attrNameLst>
                                      </p:cBhvr>
                                      <p:to>
                                        <p:strVal val="visible"/>
                                      </p:to>
                                    </p:set>
                                    <p:animEffect transition="in" filter="fade">
                                      <p:cBhvr>
                                        <p:cTn id="47" dur="500"/>
                                        <p:tgtEl>
                                          <p:spTgt spid="86">
                                            <p:txEl>
                                              <p:pRg st="0" end="0"/>
                                            </p:txEl>
                                          </p:spTgt>
                                        </p:tgtEl>
                                      </p:cBhvr>
                                    </p:animEffect>
                                  </p:childTnLst>
                                </p:cTn>
                              </p:par>
                            </p:childTnLst>
                          </p:cTn>
                        </p:par>
                        <p:par>
                          <p:cTn id="48" fill="hold">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82">
                                            <p:txEl>
                                              <p:pRg st="0" end="0"/>
                                            </p:txEl>
                                          </p:spTgt>
                                        </p:tgtEl>
                                        <p:attrNameLst>
                                          <p:attrName>style.visibility</p:attrName>
                                        </p:attrNameLst>
                                      </p:cBhvr>
                                      <p:to>
                                        <p:strVal val="visible"/>
                                      </p:to>
                                    </p:set>
                                    <p:animEffect transition="in" filter="strips(downRight)">
                                      <p:cBhvr>
                                        <p:cTn id="51" dur="500"/>
                                        <p:tgtEl>
                                          <p:spTgt spid="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P spid="15" grpId="0" build="p"/>
      <p:bldP spid="42" grpId="0" animBg="1"/>
      <p:bldP spid="82" grpId="0" build="p"/>
      <p:bldP spid="83" grpId="0" build="p"/>
      <p:bldP spid="84" grpId="0" build="p"/>
      <p:bldP spid="85" grpId="0" build="p"/>
      <p:bldP spid="8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公司的</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结构</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31"/>
          <p:cNvSpPr>
            <a:spLocks noGrp="1"/>
          </p:cNvSpPr>
          <p:nvPr>
            <p:ph type="body" sz="quarter" idx="14"/>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Alexa</a:t>
            </a:r>
          </a:p>
        </p:txBody>
      </p:sp>
      <p:sp>
        <p:nvSpPr>
          <p:cNvPr id="33" name="Text Placeholder 32"/>
          <p:cNvSpPr>
            <a:spLocks noGrp="1"/>
          </p:cNvSpPr>
          <p:nvPr>
            <p:ph type="body" sz="quarter" idx="18"/>
          </p:nvPr>
        </p:nvSpPr>
        <p:spPr/>
        <p:txBody>
          <a:bodyPr>
            <a:normAutofit/>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Our Company Management Structure</a:t>
            </a:r>
          </a:p>
        </p:txBody>
      </p:sp>
      <p:sp>
        <p:nvSpPr>
          <p:cNvPr id="40" name="Text Placeholder 39"/>
          <p:cNvSpPr>
            <a:spLocks noGrp="1"/>
          </p:cNvSpPr>
          <p:nvPr>
            <p:ph type="body" sz="quarter" idx="26"/>
          </p:nvPr>
        </p:nvSpPr>
        <p:spPr/>
        <p:txBody>
          <a:bodyPr>
            <a:normAutofit/>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General Manager</a:t>
            </a:r>
          </a:p>
        </p:txBody>
      </p:sp>
      <p:sp>
        <p:nvSpPr>
          <p:cNvPr id="41" name="Text Placeholder 40"/>
          <p:cNvSpPr>
            <a:spLocks noGrp="1"/>
          </p:cNvSpPr>
          <p:nvPr>
            <p:ph type="body" sz="quarter" idx="27"/>
          </p:nvPr>
        </p:nvSpPr>
        <p:spPr/>
        <p:txBody>
          <a:bodyPr>
            <a:normAutofit fontScale="92500"/>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Mrs.</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Luqma</a:t>
            </a:r>
            <a:endParaRPr lang="en-GB"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41"/>
          <p:cNvSpPr>
            <a:spLocks noGrp="1"/>
          </p:cNvSpPr>
          <p:nvPr>
            <p:ph type="body" sz="quarter" idx="28"/>
          </p:nvPr>
        </p:nvSpPr>
        <p:spPr/>
        <p:txBody>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Finance Manager</a:t>
            </a:r>
          </a:p>
        </p:txBody>
      </p:sp>
      <p:sp>
        <p:nvSpPr>
          <p:cNvPr id="43" name="Text Placeholder 42"/>
          <p:cNvSpPr>
            <a:spLocks noGrp="1"/>
          </p:cNvSpPr>
          <p:nvPr>
            <p:ph type="body" sz="quarter" idx="29"/>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Calldin</a:t>
            </a:r>
            <a:endParaRPr lang="en-GB"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43"/>
          <p:cNvSpPr>
            <a:spLocks noGrp="1"/>
          </p:cNvSpPr>
          <p:nvPr>
            <p:ph type="body" sz="quarter" idx="30"/>
          </p:nvPr>
        </p:nvSpPr>
        <p:spPr>
          <a:xfrm>
            <a:off x="8722087" y="3777294"/>
            <a:ext cx="1640414" cy="375623"/>
          </a:xfrm>
        </p:spPr>
        <p:txBody>
          <a:bodyPr/>
          <a:lstStyle/>
          <a:p>
            <a:r>
              <a:rPr lang="en-GB" dirty="0">
                <a:latin typeface="Arial" panose="020B0604020202020204" pitchFamily="34" charset="0"/>
                <a:ea typeface="微软雅黑" panose="020B0503020204020204" pitchFamily="34" charset="-122"/>
                <a:cs typeface="+mn-ea"/>
                <a:sym typeface="Arial" panose="020B0604020202020204" pitchFamily="34" charset="0"/>
              </a:rPr>
              <a:t>Data Manager</a:t>
            </a:r>
          </a:p>
        </p:txBody>
      </p:sp>
      <p:sp>
        <p:nvSpPr>
          <p:cNvPr id="45" name="Text Placeholder 44"/>
          <p:cNvSpPr>
            <a:spLocks noGrp="1"/>
          </p:cNvSpPr>
          <p:nvPr>
            <p:ph type="body" sz="quarter" idx="31"/>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Mrs.</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Anuar</a:t>
            </a:r>
            <a:endParaRPr lang="en-GB"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45"/>
          <p:cNvSpPr>
            <a:spLocks noGrp="1"/>
          </p:cNvSpPr>
          <p:nvPr>
            <p:ph type="body" sz="quarter" idx="32"/>
          </p:nvPr>
        </p:nvSpPr>
        <p:spPr/>
        <p:txBody>
          <a:bodyPr>
            <a:normAutofit/>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Cloud Manager</a:t>
            </a:r>
          </a:p>
        </p:txBody>
      </p:sp>
      <p:sp>
        <p:nvSpPr>
          <p:cNvPr id="47" name="Text Placeholder 46"/>
          <p:cNvSpPr>
            <a:spLocks noGrp="1"/>
          </p:cNvSpPr>
          <p:nvPr>
            <p:ph type="body" sz="quarter" idx="33"/>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Ichsan</a:t>
            </a:r>
            <a:endParaRPr lang="en-GB"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47"/>
          <p:cNvSpPr>
            <a:spLocks noGrp="1"/>
          </p:cNvSpPr>
          <p:nvPr>
            <p:ph type="body" sz="quarter" idx="34"/>
          </p:nvPr>
        </p:nvSpPr>
        <p:spPr/>
        <p:txBody>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Outside Manager</a:t>
            </a:r>
          </a:p>
        </p:txBody>
      </p:sp>
      <p:sp>
        <p:nvSpPr>
          <p:cNvPr id="49" name="Text Placeholder 48"/>
          <p:cNvSpPr>
            <a:spLocks noGrp="1"/>
          </p:cNvSpPr>
          <p:nvPr>
            <p:ph type="body" sz="quarter" idx="35"/>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Nibong</a:t>
            </a:r>
            <a:endParaRPr lang="en-GB"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49"/>
          <p:cNvSpPr>
            <a:spLocks noGrp="1"/>
          </p:cNvSpPr>
          <p:nvPr>
            <p:ph type="body" sz="quarter" idx="36"/>
          </p:nvPr>
        </p:nvSpPr>
        <p:spPr/>
        <p:txBody>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Inside Manager</a:t>
            </a:r>
          </a:p>
        </p:txBody>
      </p:sp>
      <p:pic>
        <p:nvPicPr>
          <p:cNvPr id="4" name="图片占位符 3"/>
          <p:cNvPicPr>
            <a:picLocks noGrp="1" noChangeAspect="1"/>
          </p:cNvPicPr>
          <p:nvPr>
            <p:ph type="pic" sz="quarter" idx="21"/>
          </p:nvPr>
        </p:nvPicPr>
        <p:blipFill>
          <a:blip r:embed="rId3" cstate="print">
            <a:extLst>
              <a:ext uri="{28A0092B-C50C-407E-A947-70E740481C1C}">
                <a14:useLocalDpi xmlns:a14="http://schemas.microsoft.com/office/drawing/2010/main" val="0"/>
              </a:ext>
            </a:extLst>
          </a:blip>
          <a:srcRect/>
          <a:stretch>
            <a:fillRect/>
          </a:stretch>
        </p:blipFill>
        <p:spPr/>
      </p:pic>
      <p:pic>
        <p:nvPicPr>
          <p:cNvPr id="5" name="图片占位符 4"/>
          <p:cNvPicPr>
            <a:picLocks noGrp="1" noChangeAspect="1"/>
          </p:cNvPicPr>
          <p:nvPr>
            <p:ph type="pic" sz="quarter" idx="25"/>
          </p:nvPr>
        </p:nvPicPr>
        <p:blipFill>
          <a:blip r:embed="rId4"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24"/>
          </p:nvPr>
        </p:nvPicPr>
        <p:blipFill>
          <a:blip r:embed="rId5" cstate="print">
            <a:extLst>
              <a:ext uri="{28A0092B-C50C-407E-A947-70E740481C1C}">
                <a14:useLocalDpi xmlns:a14="http://schemas.microsoft.com/office/drawing/2010/main" val="0"/>
              </a:ext>
            </a:extLst>
          </a:blip>
          <a:srcRect/>
          <a:stretch>
            <a:fillRect/>
          </a:stretch>
        </p:blipFill>
        <p:spPr/>
      </p:pic>
      <p:pic>
        <p:nvPicPr>
          <p:cNvPr id="7" name="图片占位符 6"/>
          <p:cNvPicPr>
            <a:picLocks noGrp="1" noChangeAspect="1"/>
          </p:cNvPicPr>
          <p:nvPr>
            <p:ph type="pic" sz="quarter" idx="22"/>
          </p:nvPr>
        </p:nvPicPr>
        <p:blipFill>
          <a:blip r:embed="rId6" cstate="print">
            <a:extLst>
              <a:ext uri="{28A0092B-C50C-407E-A947-70E740481C1C}">
                <a14:useLocalDpi xmlns:a14="http://schemas.microsoft.com/office/drawing/2010/main" val="0"/>
              </a:ext>
            </a:extLst>
          </a:blip>
          <a:srcRect/>
          <a:stretch>
            <a:fillRect/>
          </a:stretch>
        </p:blipFill>
        <p:spPr/>
      </p:pic>
      <p:pic>
        <p:nvPicPr>
          <p:cNvPr id="8" name="图片占位符 7"/>
          <p:cNvPicPr>
            <a:picLocks noGrp="1" noChangeAspect="1"/>
          </p:cNvPicPr>
          <p:nvPr>
            <p:ph type="pic" sz="quarter" idx="23"/>
          </p:nvPr>
        </p:nvPicPr>
        <p:blipFill>
          <a:blip r:embed="rId7" cstate="print">
            <a:extLst>
              <a:ext uri="{28A0092B-C50C-407E-A947-70E740481C1C}">
                <a14:useLocalDpi xmlns:a14="http://schemas.microsoft.com/office/drawing/2010/main" val="0"/>
              </a:ext>
            </a:extLst>
          </a:blip>
          <a:srcRect/>
          <a:stretch>
            <a:fillRect/>
          </a:stretch>
        </p:blipFill>
        <p:spPr/>
      </p:pic>
      <p:pic>
        <p:nvPicPr>
          <p:cNvPr id="2" name="图片占位符 1"/>
          <p:cNvPicPr>
            <a:picLocks noGrp="1" noChangeAspect="1"/>
          </p:cNvPicPr>
          <p:nvPr>
            <p:ph type="pic" sz="quarter" idx="20"/>
          </p:nvPr>
        </p:nvPicPr>
        <p:blipFill>
          <a:blip r:embed="rId8" cstate="print">
            <a:extLst>
              <a:ext uri="{28A0092B-C50C-407E-A947-70E740481C1C}">
                <a14:useLocalDpi xmlns:a14="http://schemas.microsoft.com/office/drawing/2010/main" val="0"/>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公司的</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结构</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22"/>
          <p:cNvSpPr>
            <a:spLocks noGrp="1"/>
          </p:cNvSpPr>
          <p:nvPr>
            <p:ph type="body" sz="quarter" idx="14"/>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Ang</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Bolat</a:t>
            </a:r>
            <a:r>
              <a:rPr lang="en-GB" sz="1200" dirty="0">
                <a:latin typeface="Arial" panose="020B0604020202020204" pitchFamily="34" charset="0"/>
                <a:ea typeface="微软雅黑" panose="020B0503020204020204" pitchFamily="34" charset="-122"/>
                <a:cs typeface="+mn-ea"/>
                <a:sym typeface="Arial" panose="020B0604020202020204" pitchFamily="34" charset="0"/>
              </a:rPr>
              <a:t> ( Strategy Manager )</a:t>
            </a:r>
          </a:p>
        </p:txBody>
      </p:sp>
      <p:sp>
        <p:nvSpPr>
          <p:cNvPr id="24" name="Text Placeholder 23"/>
          <p:cNvSpPr>
            <a:spLocks noGrp="1"/>
          </p:cNvSpPr>
          <p:nvPr>
            <p:ph type="body" sz="quarter" idx="18"/>
          </p:nvPr>
        </p:nvSpPr>
        <p:spPr/>
        <p:txBody>
          <a:bodyPr/>
          <a:lstStyle/>
          <a:p>
            <a:r>
              <a:rPr lang="en-GB" sz="1200" dirty="0">
                <a:latin typeface="Arial" panose="020B0604020202020204" pitchFamily="34" charset="0"/>
                <a:ea typeface="微软雅黑" panose="020B0503020204020204" pitchFamily="34" charset="-122"/>
                <a:cs typeface="+mn-ea"/>
                <a:sym typeface="Arial" panose="020B0604020202020204" pitchFamily="34" charset="0"/>
              </a:rPr>
              <a:t>Our Company Management Structure</a:t>
            </a:r>
          </a:p>
        </p:txBody>
      </p:sp>
      <p:sp>
        <p:nvSpPr>
          <p:cNvPr id="32" name="Text Placeholder 31"/>
          <p:cNvSpPr>
            <a:spLocks noGrp="1"/>
          </p:cNvSpPr>
          <p:nvPr>
            <p:ph type="body" sz="quarter" idx="26"/>
          </p:nvPr>
        </p:nvSpPr>
        <p:spPr/>
        <p:txBody>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Kamaru</a:t>
            </a:r>
            <a:r>
              <a:rPr lang="en-GB" sz="1200" dirty="0">
                <a:latin typeface="Arial" panose="020B0604020202020204" pitchFamily="34" charset="0"/>
                <a:ea typeface="微软雅黑" panose="020B0503020204020204" pitchFamily="34" charset="-122"/>
                <a:cs typeface="+mn-ea"/>
                <a:sym typeface="Arial" panose="020B0604020202020204" pitchFamily="34" charset="0"/>
              </a:rPr>
              <a:t> ( Strategy Assist )</a:t>
            </a:r>
          </a:p>
        </p:txBody>
      </p:sp>
      <p:sp>
        <p:nvSpPr>
          <p:cNvPr id="33" name="Text Placeholder 32"/>
          <p:cNvSpPr>
            <a:spLocks noGrp="1"/>
          </p:cNvSpPr>
          <p:nvPr>
            <p:ph type="body" sz="quarter" idx="27"/>
          </p:nvPr>
        </p:nvSpPr>
        <p:spPr>
          <a:xfrm>
            <a:off x="6896100" y="5185526"/>
            <a:ext cx="3298873" cy="235185"/>
          </a:xfrm>
        </p:spPr>
        <p:txBody>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Alexandro ( SEO Manager )</a:t>
            </a:r>
          </a:p>
        </p:txBody>
      </p:sp>
      <p:sp>
        <p:nvSpPr>
          <p:cNvPr id="34" name="Text Placeholder 33"/>
          <p:cNvSpPr>
            <a:spLocks noGrp="1"/>
          </p:cNvSpPr>
          <p:nvPr>
            <p:ph type="body" sz="quarter" idx="28"/>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Challdin</a:t>
            </a:r>
            <a:r>
              <a:rPr lang="en-GB" sz="1200" dirty="0">
                <a:latin typeface="Arial" panose="020B0604020202020204" pitchFamily="34" charset="0"/>
                <a:ea typeface="微软雅黑" panose="020B0503020204020204" pitchFamily="34" charset="-122"/>
                <a:cs typeface="+mn-ea"/>
                <a:sym typeface="Arial" panose="020B0604020202020204" pitchFamily="34" charset="0"/>
              </a:rPr>
              <a:t> ( Marketing Manager )</a:t>
            </a:r>
          </a:p>
        </p:txBody>
      </p:sp>
      <p:sp>
        <p:nvSpPr>
          <p:cNvPr id="35" name="Text Placeholder 34"/>
          <p:cNvSpPr>
            <a:spLocks noGrp="1"/>
          </p:cNvSpPr>
          <p:nvPr>
            <p:ph type="body" sz="quarter" idx="29"/>
          </p:nvPr>
        </p:nvSpPr>
        <p:spPr/>
        <p:txBody>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Alexandro ( Policy Manager )</a:t>
            </a:r>
          </a:p>
        </p:txBody>
      </p:sp>
      <p:sp>
        <p:nvSpPr>
          <p:cNvPr id="36" name="Text Placeholder 35"/>
          <p:cNvSpPr>
            <a:spLocks noGrp="1"/>
          </p:cNvSpPr>
          <p:nvPr>
            <p:ph type="body" sz="quarter" idx="30"/>
          </p:nvPr>
        </p:nvSpPr>
        <p:spPr/>
        <p:txBody>
          <a:bodyPr>
            <a:normAutofit/>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Fadli</a:t>
            </a:r>
            <a:r>
              <a:rPr lang="en-GB" sz="1200" dirty="0">
                <a:latin typeface="Arial" panose="020B0604020202020204" pitchFamily="34" charset="0"/>
                <a:ea typeface="微软雅黑" panose="020B0503020204020204" pitchFamily="34" charset="-122"/>
                <a:cs typeface="+mn-ea"/>
                <a:sym typeface="Arial" panose="020B0604020202020204" pitchFamily="34" charset="0"/>
              </a:rPr>
              <a:t> Khan ( Finance Manager )</a:t>
            </a:r>
          </a:p>
        </p:txBody>
      </p:sp>
      <p:sp>
        <p:nvSpPr>
          <p:cNvPr id="37" name="Text Placeholder 36"/>
          <p:cNvSpPr>
            <a:spLocks noGrp="1"/>
          </p:cNvSpPr>
          <p:nvPr>
            <p:ph type="body" sz="quarter" idx="31"/>
          </p:nvPr>
        </p:nvSpPr>
        <p:spPr/>
        <p:txBody>
          <a:bodyPr/>
          <a:lstStyle/>
          <a:p>
            <a:r>
              <a:rPr lang="en-GB" sz="1200" dirty="0" err="1">
                <a:latin typeface="Arial" panose="020B0604020202020204" pitchFamily="34" charset="0"/>
                <a:ea typeface="微软雅黑" panose="020B0503020204020204" pitchFamily="34" charset="-122"/>
                <a:cs typeface="+mn-ea"/>
                <a:sym typeface="Arial" panose="020B0604020202020204" pitchFamily="34" charset="0"/>
              </a:rPr>
              <a:t>Mr.</a:t>
            </a:r>
            <a:r>
              <a:rPr lang="en-GB" sz="1200" dirty="0">
                <a:latin typeface="Arial" panose="020B0604020202020204" pitchFamily="34" charset="0"/>
                <a:ea typeface="微软雅黑" panose="020B0503020204020204" pitchFamily="34" charset="-122"/>
                <a:cs typeface="+mn-ea"/>
                <a:sym typeface="Arial" panose="020B0604020202020204" pitchFamily="34" charset="0"/>
              </a:rPr>
              <a:t> </a:t>
            </a:r>
            <a:r>
              <a:rPr lang="en-GB" sz="1200" dirty="0" err="1">
                <a:latin typeface="Arial" panose="020B0604020202020204" pitchFamily="34" charset="0"/>
                <a:ea typeface="微软雅黑" panose="020B0503020204020204" pitchFamily="34" charset="-122"/>
                <a:cs typeface="+mn-ea"/>
                <a:sym typeface="Arial" panose="020B0604020202020204" pitchFamily="34" charset="0"/>
              </a:rPr>
              <a:t>Gumedo</a:t>
            </a:r>
            <a:r>
              <a:rPr lang="en-GB" sz="1200" dirty="0">
                <a:latin typeface="Arial" panose="020B0604020202020204" pitchFamily="34" charset="0"/>
                <a:ea typeface="微软雅黑" panose="020B0503020204020204" pitchFamily="34" charset="-122"/>
                <a:cs typeface="+mn-ea"/>
                <a:sym typeface="Arial" panose="020B0604020202020204" pitchFamily="34" charset="0"/>
              </a:rPr>
              <a:t> ( General Manager </a:t>
            </a:r>
            <a:r>
              <a:rPr lang="en-GB" dirty="0">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2" name="图片占位符 1"/>
          <p:cNvPicPr>
            <a:picLocks noGrp="1" noChangeAspect="1"/>
          </p:cNvPicPr>
          <p:nvPr>
            <p:ph type="pic" sz="quarter" idx="20"/>
          </p:nvPr>
        </p:nvPicPr>
        <p:blipFill>
          <a:blip r:embed="rId3" cstate="print">
            <a:extLst>
              <a:ext uri="{28A0092B-C50C-407E-A947-70E740481C1C}">
                <a14:useLocalDpi xmlns:a14="http://schemas.microsoft.com/office/drawing/2010/main" val="0"/>
              </a:ext>
            </a:extLst>
          </a:blip>
          <a:srcRect/>
          <a:stretch>
            <a:fillRect/>
          </a:stretch>
        </p:blipFill>
        <p:spPr/>
      </p:pic>
      <p:pic>
        <p:nvPicPr>
          <p:cNvPr id="3" name="图片占位符 2"/>
          <p:cNvPicPr>
            <a:picLocks noGrp="1" noChangeAspect="1"/>
          </p:cNvPicPr>
          <p:nvPr>
            <p:ph type="pic" sz="quarter" idx="21"/>
          </p:nvPr>
        </p:nvPicPr>
        <p:blipFill>
          <a:blip r:embed="rId4"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19"/>
          </p:nvPr>
        </p:nvPicPr>
        <p:blipFill>
          <a:blip r:embed="rId5"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24"/>
          </p:nvPr>
        </p:nvPicPr>
        <p:blipFill>
          <a:blip r:embed="rId6" cstate="print">
            <a:extLst>
              <a:ext uri="{28A0092B-C50C-407E-A947-70E740481C1C}">
                <a14:useLocalDpi xmlns:a14="http://schemas.microsoft.com/office/drawing/2010/main" val="0"/>
              </a:ext>
            </a:extLst>
          </a:blip>
          <a:srcRect/>
          <a:stretch>
            <a:fillRect/>
          </a:stretch>
        </p:blipFill>
        <p:spPr/>
      </p:pic>
      <p:pic>
        <p:nvPicPr>
          <p:cNvPr id="8" name="图片占位符 7"/>
          <p:cNvPicPr>
            <a:picLocks noGrp="1" noChangeAspect="1"/>
          </p:cNvPicPr>
          <p:nvPr>
            <p:ph type="pic" sz="quarter" idx="25"/>
          </p:nvPr>
        </p:nvPicPr>
        <p:blipFill>
          <a:blip r:embed="rId7" cstate="print">
            <a:extLst>
              <a:ext uri="{28A0092B-C50C-407E-A947-70E740481C1C}">
                <a14:useLocalDpi xmlns:a14="http://schemas.microsoft.com/office/drawing/2010/main" val="0"/>
              </a:ext>
            </a:extLst>
          </a:blip>
          <a:srcRect/>
          <a:stretch>
            <a:fillRect/>
          </a:stretch>
        </p:blipFill>
        <p:spPr/>
      </p:pic>
      <p:pic>
        <p:nvPicPr>
          <p:cNvPr id="7" name="图片占位符 6"/>
          <p:cNvPicPr>
            <a:picLocks noGrp="1" noChangeAspect="1"/>
          </p:cNvPicPr>
          <p:nvPr>
            <p:ph type="pic" sz="quarter" idx="22"/>
          </p:nvPr>
        </p:nvPicPr>
        <p:blipFill>
          <a:blip r:embed="rId8" cstate="print">
            <a:extLst>
              <a:ext uri="{28A0092B-C50C-407E-A947-70E740481C1C}">
                <a14:useLocalDpi xmlns:a14="http://schemas.microsoft.com/office/drawing/2010/main" val="0"/>
              </a:ext>
            </a:extLst>
          </a:blip>
          <a:srcRect/>
          <a:stretch>
            <a:fillRect/>
          </a:stretch>
        </p:blipFill>
        <p:spPr/>
      </p:pic>
      <p:pic>
        <p:nvPicPr>
          <p:cNvPr id="17" name="图片占位符 16"/>
          <p:cNvPicPr>
            <a:picLocks noGrp="1" noChangeAspect="1"/>
          </p:cNvPicPr>
          <p:nvPr>
            <p:ph type="pic" sz="quarter" idx="23"/>
          </p:nvPr>
        </p:nvPicPr>
        <p:blipFill>
          <a:blip r:embed="rId9" cstate="print">
            <a:extLst>
              <a:ext uri="{28A0092B-C50C-407E-A947-70E740481C1C}">
                <a14:useLocalDpi xmlns:a14="http://schemas.microsoft.com/office/drawing/2010/main" val="0"/>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p:cNvSpPr>
            <a:spLocks noGrp="1"/>
          </p:cNvSpPr>
          <p:nvPr>
            <p:ph type="title"/>
          </p:nvPr>
        </p:nvSpPr>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我们的</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团队</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46"/>
          <p:cNvSpPr>
            <a:spLocks noGrp="1"/>
          </p:cNvSpPr>
          <p:nvPr>
            <p:ph type="body" sz="quarter" idx="14"/>
          </p:nvPr>
        </p:nvSpPr>
        <p:spPr>
          <a:xfrm>
            <a:off x="1848126" y="3315169"/>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Gyant</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Graphic Designer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 name="图片占位符 1"/>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a:xfrm>
            <a:off x="1879600" y="1801813"/>
            <a:ext cx="1246188" cy="1246187"/>
          </a:xfrm>
        </p:spPr>
      </p:pic>
      <p:sp>
        <p:nvSpPr>
          <p:cNvPr id="50" name="Text Placeholder 49"/>
          <p:cNvSpPr>
            <a:spLocks noGrp="1"/>
          </p:cNvSpPr>
          <p:nvPr>
            <p:ph type="body" sz="quarter" idx="20"/>
          </p:nvPr>
        </p:nvSpPr>
        <p:spPr>
          <a:xfrm>
            <a:off x="3650422" y="3315169"/>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Scole</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(Interior Designer)</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占位符 2"/>
          <p:cNvPicPr>
            <a:picLocks noGrp="1" noChangeAspect="1"/>
          </p:cNvPicPr>
          <p:nvPr>
            <p:ph type="pic" sz="quarter" idx="21"/>
          </p:nvPr>
        </p:nvPicPr>
        <p:blipFill>
          <a:blip r:embed="rId4" cstate="print">
            <a:extLst>
              <a:ext uri="{28A0092B-C50C-407E-A947-70E740481C1C}">
                <a14:useLocalDpi xmlns:a14="http://schemas.microsoft.com/office/drawing/2010/main" val="0"/>
              </a:ext>
            </a:extLst>
          </a:blip>
          <a:srcRect/>
          <a:stretch>
            <a:fillRect/>
          </a:stretch>
        </p:blipFill>
        <p:spPr>
          <a:xfrm>
            <a:off x="3681413" y="1801813"/>
            <a:ext cx="1246187" cy="1246187"/>
          </a:xfrm>
        </p:spPr>
      </p:pic>
      <p:sp>
        <p:nvSpPr>
          <p:cNvPr id="52" name="Text Placeholder 51"/>
          <p:cNvSpPr>
            <a:spLocks noGrp="1"/>
          </p:cNvSpPr>
          <p:nvPr>
            <p:ph type="body" sz="quarter" idx="22"/>
          </p:nvPr>
        </p:nvSpPr>
        <p:spPr>
          <a:xfrm>
            <a:off x="5452718" y="3315169"/>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Brayn </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(Digital </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Designer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4" name="图片占位符 3"/>
          <p:cNvPicPr>
            <a:picLocks noGrp="1" noChangeAspect="1"/>
          </p:cNvPicPr>
          <p:nvPr>
            <p:ph type="pic" sz="quarter" idx="23"/>
          </p:nvPr>
        </p:nvPicPr>
        <p:blipFill>
          <a:blip r:embed="rId5" cstate="print">
            <a:extLst>
              <a:ext uri="{28A0092B-C50C-407E-A947-70E740481C1C}">
                <a14:useLocalDpi xmlns:a14="http://schemas.microsoft.com/office/drawing/2010/main" val="0"/>
              </a:ext>
            </a:extLst>
          </a:blip>
          <a:srcRect/>
          <a:stretch>
            <a:fillRect/>
          </a:stretch>
        </p:blipFill>
        <p:spPr>
          <a:xfrm>
            <a:off x="5484813" y="1801813"/>
            <a:ext cx="1244600" cy="1246187"/>
          </a:xfrm>
        </p:spPr>
      </p:pic>
      <p:sp>
        <p:nvSpPr>
          <p:cNvPr id="54" name="Text Placeholder 53"/>
          <p:cNvSpPr>
            <a:spLocks noGrp="1"/>
          </p:cNvSpPr>
          <p:nvPr>
            <p:ph type="body" sz="quarter" idx="24"/>
          </p:nvPr>
        </p:nvSpPr>
        <p:spPr>
          <a:xfrm>
            <a:off x="7255014" y="3315169"/>
            <a:ext cx="1313621" cy="446795"/>
          </a:xfrm>
        </p:spPr>
        <p:txBody>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Mrs.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Mia </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Marketing</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占位符 4"/>
          <p:cNvPicPr>
            <a:picLocks noGrp="1" noChangeAspect="1"/>
          </p:cNvPicPr>
          <p:nvPr>
            <p:ph type="pic" sz="quarter" idx="25"/>
          </p:nvPr>
        </p:nvPicPr>
        <p:blipFill>
          <a:blip r:embed="rId6" cstate="print">
            <a:extLst>
              <a:ext uri="{28A0092B-C50C-407E-A947-70E740481C1C}">
                <a14:useLocalDpi xmlns:a14="http://schemas.microsoft.com/office/drawing/2010/main" val="0"/>
              </a:ext>
            </a:extLst>
          </a:blip>
          <a:srcRect/>
          <a:stretch>
            <a:fillRect/>
          </a:stretch>
        </p:blipFill>
        <p:spPr>
          <a:xfrm>
            <a:off x="7286625" y="1801813"/>
            <a:ext cx="1246188" cy="1246187"/>
          </a:xfrm>
        </p:spPr>
      </p:pic>
      <p:sp>
        <p:nvSpPr>
          <p:cNvPr id="56" name="Text Placeholder 55"/>
          <p:cNvSpPr>
            <a:spLocks noGrp="1"/>
          </p:cNvSpPr>
          <p:nvPr>
            <p:ph type="body" sz="quarter" idx="26"/>
          </p:nvPr>
        </p:nvSpPr>
        <p:spPr>
          <a:xfrm>
            <a:off x="9057310" y="3315169"/>
            <a:ext cx="1313621" cy="446795"/>
          </a:xfrm>
        </p:spPr>
        <p:txBody>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Mrs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Rica                 </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Marketing</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6" name="图片占位符 5"/>
          <p:cNvPicPr>
            <a:picLocks noGrp="1" noChangeAspect="1"/>
          </p:cNvPicPr>
          <p:nvPr>
            <p:ph type="pic" sz="quarter" idx="27"/>
          </p:nvPr>
        </p:nvPicPr>
        <p:blipFill>
          <a:blip r:embed="rId7" cstate="print">
            <a:extLst>
              <a:ext uri="{28A0092B-C50C-407E-A947-70E740481C1C}">
                <a14:useLocalDpi xmlns:a14="http://schemas.microsoft.com/office/drawing/2010/main" val="0"/>
              </a:ext>
            </a:extLst>
          </a:blip>
          <a:srcRect/>
          <a:stretch>
            <a:fillRect/>
          </a:stretch>
        </p:blipFill>
        <p:spPr>
          <a:xfrm>
            <a:off x="9088438" y="1801813"/>
            <a:ext cx="1246187" cy="1246187"/>
          </a:xfrm>
        </p:spPr>
      </p:pic>
      <p:sp>
        <p:nvSpPr>
          <p:cNvPr id="58" name="Text Placeholder 57"/>
          <p:cNvSpPr>
            <a:spLocks noGrp="1"/>
          </p:cNvSpPr>
          <p:nvPr>
            <p:ph type="body" sz="quarter" idx="28"/>
          </p:nvPr>
        </p:nvSpPr>
        <p:spPr>
          <a:xfrm>
            <a:off x="1848126" y="5495150"/>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Krouch</a:t>
            </a:r>
          </a:p>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(Programer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 name="图片占位符 6"/>
          <p:cNvPicPr>
            <a:picLocks noGrp="1" noChangeAspect="1"/>
          </p:cNvPicPr>
          <p:nvPr>
            <p:ph type="pic" sz="quarter" idx="29"/>
          </p:nvPr>
        </p:nvPicPr>
        <p:blipFill>
          <a:blip r:embed="rId7" cstate="print">
            <a:extLst>
              <a:ext uri="{28A0092B-C50C-407E-A947-70E740481C1C}">
                <a14:useLocalDpi xmlns:a14="http://schemas.microsoft.com/office/drawing/2010/main" val="0"/>
              </a:ext>
            </a:extLst>
          </a:blip>
          <a:srcRect/>
          <a:stretch>
            <a:fillRect/>
          </a:stretch>
        </p:blipFill>
        <p:spPr>
          <a:xfrm>
            <a:off x="1879600" y="3981450"/>
            <a:ext cx="1246188" cy="1246188"/>
          </a:xfrm>
        </p:spPr>
      </p:pic>
      <p:sp>
        <p:nvSpPr>
          <p:cNvPr id="60" name="Text Placeholder 59"/>
          <p:cNvSpPr>
            <a:spLocks noGrp="1"/>
          </p:cNvSpPr>
          <p:nvPr>
            <p:ph type="body" sz="quarter" idx="30"/>
          </p:nvPr>
        </p:nvSpPr>
        <p:spPr>
          <a:xfrm>
            <a:off x="3650422" y="5495150"/>
            <a:ext cx="1313621" cy="446795"/>
          </a:xfrm>
        </p:spPr>
        <p:txBody>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Browb</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Designer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8" name="图片占位符 7"/>
          <p:cNvPicPr>
            <a:picLocks noGrp="1" noChangeAspect="1"/>
          </p:cNvPicPr>
          <p:nvPr>
            <p:ph type="pic" sz="quarter" idx="31"/>
          </p:nvPr>
        </p:nvPicPr>
        <p:blipFill>
          <a:blip r:embed="rId8" cstate="print">
            <a:extLst>
              <a:ext uri="{28A0092B-C50C-407E-A947-70E740481C1C}">
                <a14:useLocalDpi xmlns:a14="http://schemas.microsoft.com/office/drawing/2010/main" val="0"/>
              </a:ext>
            </a:extLst>
          </a:blip>
          <a:srcRect/>
          <a:stretch>
            <a:fillRect/>
          </a:stretch>
        </p:blipFill>
        <p:spPr>
          <a:xfrm>
            <a:off x="3681413" y="3981450"/>
            <a:ext cx="1246187" cy="1246188"/>
          </a:xfrm>
        </p:spPr>
      </p:pic>
      <p:sp>
        <p:nvSpPr>
          <p:cNvPr id="62" name="Text Placeholder 61"/>
          <p:cNvSpPr>
            <a:spLocks noGrp="1"/>
          </p:cNvSpPr>
          <p:nvPr>
            <p:ph type="body" sz="quarter" idx="32"/>
          </p:nvPr>
        </p:nvSpPr>
        <p:spPr>
          <a:xfrm>
            <a:off x="5452718" y="5495150"/>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Vont</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Graphic Designer</a:t>
            </a:r>
            <a:r>
              <a:rPr lang="id-ID"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9" name="图片占位符 8"/>
          <p:cNvPicPr>
            <a:picLocks noGrp="1" noChangeAspect="1"/>
          </p:cNvPicPr>
          <p:nvPr>
            <p:ph type="pic" sz="quarter" idx="33"/>
          </p:nvPr>
        </p:nvPicPr>
        <p:blipFill>
          <a:blip r:embed="rId9" cstate="print">
            <a:extLst>
              <a:ext uri="{28A0092B-C50C-407E-A947-70E740481C1C}">
                <a14:useLocalDpi xmlns:a14="http://schemas.microsoft.com/office/drawing/2010/main" val="0"/>
              </a:ext>
            </a:extLst>
          </a:blip>
          <a:srcRect/>
          <a:stretch>
            <a:fillRect/>
          </a:stretch>
        </p:blipFill>
        <p:spPr>
          <a:xfrm>
            <a:off x="5484813" y="3981450"/>
            <a:ext cx="1244600" cy="1246188"/>
          </a:xfrm>
        </p:spPr>
      </p:pic>
      <p:sp>
        <p:nvSpPr>
          <p:cNvPr id="64" name="Text Placeholder 63"/>
          <p:cNvSpPr>
            <a:spLocks noGrp="1"/>
          </p:cNvSpPr>
          <p:nvPr>
            <p:ph type="body" sz="quarter" idx="34"/>
          </p:nvPr>
        </p:nvSpPr>
        <p:spPr>
          <a:xfrm>
            <a:off x="7255014" y="5495150"/>
            <a:ext cx="1313621" cy="446795"/>
          </a:xfrm>
        </p:spPr>
        <p:txBody>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Cintre</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Art Director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0" name="图片占位符 9"/>
          <p:cNvPicPr>
            <a:picLocks noGrp="1" noChangeAspect="1"/>
          </p:cNvPicPr>
          <p:nvPr>
            <p:ph type="pic" sz="quarter" idx="35"/>
          </p:nvPr>
        </p:nvPicPr>
        <p:blipFill>
          <a:blip r:embed="rId10">
            <a:extLst>
              <a:ext uri="{28A0092B-C50C-407E-A947-70E740481C1C}">
                <a14:useLocalDpi xmlns:a14="http://schemas.microsoft.com/office/drawing/2010/main" val="0"/>
              </a:ext>
            </a:extLst>
          </a:blip>
          <a:srcRect/>
          <a:stretch>
            <a:fillRect/>
          </a:stretch>
        </p:blipFill>
        <p:spPr>
          <a:xfrm>
            <a:off x="7286625" y="3981450"/>
            <a:ext cx="1246188" cy="1246188"/>
          </a:xfrm>
        </p:spPr>
      </p:pic>
      <p:sp>
        <p:nvSpPr>
          <p:cNvPr id="66" name="Text Placeholder 65"/>
          <p:cNvSpPr>
            <a:spLocks noGrp="1"/>
          </p:cNvSpPr>
          <p:nvPr>
            <p:ph type="body" sz="quarter" idx="36"/>
          </p:nvPr>
        </p:nvSpPr>
        <p:spPr>
          <a:xfrm>
            <a:off x="9057310" y="5495150"/>
            <a:ext cx="1313621" cy="446795"/>
          </a:xfr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Mr. </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Banda</a:t>
            </a:r>
          </a:p>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Graphic designer</a:t>
            </a:r>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1" name="图片占位符 10"/>
          <p:cNvPicPr>
            <a:picLocks noGrp="1" noChangeAspect="1"/>
          </p:cNvPicPr>
          <p:nvPr>
            <p:ph type="pic" sz="quarter" idx="37"/>
          </p:nvPr>
        </p:nvPicPr>
        <p:blipFill>
          <a:blip r:embed="rId11" cstate="print">
            <a:extLst>
              <a:ext uri="{28A0092B-C50C-407E-A947-70E740481C1C}">
                <a14:useLocalDpi xmlns:a14="http://schemas.microsoft.com/office/drawing/2010/main" val="0"/>
              </a:ext>
            </a:extLst>
          </a:blip>
          <a:srcRect/>
          <a:stretch>
            <a:fillRect/>
          </a:stretch>
        </p:blipFill>
        <p:spPr>
          <a:xfrm>
            <a:off x="9088438" y="3981450"/>
            <a:ext cx="1246187" cy="1246188"/>
          </a:xfrm>
        </p:spPr>
      </p:pic>
      <p:sp>
        <p:nvSpPr>
          <p:cNvPr id="48" name="Text Placeholder 47"/>
          <p:cNvSpPr>
            <a:spLocks noGrp="1"/>
          </p:cNvSpPr>
          <p:nvPr>
            <p:ph type="body" sz="quarter" idx="18"/>
          </p:nvPr>
        </p:nvSpPr>
        <p:spPr/>
        <p:txBody>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team who always work best</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49"/>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专家团队</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Content Placeholder 51"/>
          <p:cNvSpPr>
            <a:spLocks noGrp="1"/>
          </p:cNvSpPr>
          <p:nvPr>
            <p:ph sz="quarter" idx="16"/>
          </p:nvPr>
        </p:nvSpPr>
        <p:spPr>
          <a:xfrm>
            <a:off x="1276516" y="4431159"/>
            <a:ext cx="1813560" cy="268349"/>
          </a:xfrm>
        </p:spPr>
        <p:txBody>
          <a:bodyPr/>
          <a:lstStyle/>
          <a:p>
            <a:r>
              <a:rPr lang="id-ID">
                <a:latin typeface="Arial" panose="020B0604020202020204" pitchFamily="34" charset="0"/>
                <a:ea typeface="微软雅黑" panose="020B0503020204020204" pitchFamily="34" charset="-122"/>
                <a:cs typeface="+mn-ea"/>
                <a:sym typeface="Arial" panose="020B0604020202020204" pitchFamily="34" charset="0"/>
              </a:rPr>
              <a:t>Mrs. Marina</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52"/>
          <p:cNvSpPr>
            <a:spLocks noGrp="1"/>
          </p:cNvSpPr>
          <p:nvPr>
            <p:ph type="body" sz="quarter" idx="18"/>
          </p:nvPr>
        </p:nvSpPr>
        <p:spPr/>
        <p:txBody>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Our expert team that become our company mainstay</a:t>
            </a:r>
          </a:p>
        </p:txBody>
      </p:sp>
      <p:pic>
        <p:nvPicPr>
          <p:cNvPr id="2" name="图片占位符 1"/>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p:pic>
      <p:sp>
        <p:nvSpPr>
          <p:cNvPr id="55" name="Text Placeholder 54"/>
          <p:cNvSpPr>
            <a:spLocks noGrp="1"/>
          </p:cNvSpPr>
          <p:nvPr>
            <p:ph type="body" sz="quarter" idx="20"/>
          </p:nvPr>
        </p:nvSpPr>
        <p:spPr>
          <a:xfrm>
            <a:off x="859692" y="4877432"/>
            <a:ext cx="2319284" cy="939168"/>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Is expert in sector of user interface design. Worked from 2002 until now she still unmarried</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57" name="Content Placeholder 56"/>
          <p:cNvSpPr>
            <a:spLocks noGrp="1"/>
          </p:cNvSpPr>
          <p:nvPr>
            <p:ph sz="quarter" idx="22"/>
          </p:nvPr>
        </p:nvSpPr>
        <p:spPr>
          <a:xfrm>
            <a:off x="9108439" y="4431159"/>
            <a:ext cx="1813560" cy="268349"/>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Mrs. Kitty</a:t>
            </a:r>
          </a:p>
        </p:txBody>
      </p:sp>
      <p:pic>
        <p:nvPicPr>
          <p:cNvPr id="5" name="图片占位符 4"/>
          <p:cNvPicPr>
            <a:picLocks noGrp="1" noChangeAspect="1"/>
          </p:cNvPicPr>
          <p:nvPr>
            <p:ph type="pic" sz="quarter" idx="23"/>
          </p:nvPr>
        </p:nvPicPr>
        <p:blipFill>
          <a:blip r:embed="rId4" cstate="print">
            <a:extLst>
              <a:ext uri="{28A0092B-C50C-407E-A947-70E740481C1C}">
                <a14:useLocalDpi xmlns:a14="http://schemas.microsoft.com/office/drawing/2010/main" val="0"/>
              </a:ext>
            </a:extLst>
          </a:blip>
          <a:srcRect/>
          <a:stretch>
            <a:fillRect/>
          </a:stretch>
        </p:blipFill>
        <p:spPr/>
      </p:pic>
      <p:sp>
        <p:nvSpPr>
          <p:cNvPr id="59" name="Text Placeholder 58"/>
          <p:cNvSpPr>
            <a:spLocks noGrp="1"/>
          </p:cNvSpPr>
          <p:nvPr>
            <p:ph type="body" sz="quarter" idx="24"/>
          </p:nvPr>
        </p:nvSpPr>
        <p:spPr>
          <a:xfrm>
            <a:off x="8982543" y="4877432"/>
            <a:ext cx="2154380" cy="939168"/>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Managing company finance since 2001 until now. She is specialist as a treasurer as well</a:t>
            </a:r>
          </a:p>
        </p:txBody>
      </p:sp>
      <p:sp>
        <p:nvSpPr>
          <p:cNvPr id="61" name="Content Placeholder 60"/>
          <p:cNvSpPr>
            <a:spLocks noGrp="1"/>
          </p:cNvSpPr>
          <p:nvPr>
            <p:ph sz="quarter" idx="26"/>
          </p:nvPr>
        </p:nvSpPr>
        <p:spPr>
          <a:xfrm>
            <a:off x="6581138" y="4431159"/>
            <a:ext cx="1813560" cy="268349"/>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Mr. Alexandro</a:t>
            </a:r>
          </a:p>
        </p:txBody>
      </p:sp>
      <p:pic>
        <p:nvPicPr>
          <p:cNvPr id="4" name="图片占位符 3"/>
          <p:cNvPicPr>
            <a:picLocks noGrp="1" noChangeAspect="1"/>
          </p:cNvPicPr>
          <p:nvPr>
            <p:ph type="pic" sz="quarter" idx="27"/>
          </p:nvPr>
        </p:nvPicPr>
        <p:blipFill>
          <a:blip r:embed="rId5" cstate="print">
            <a:extLst>
              <a:ext uri="{28A0092B-C50C-407E-A947-70E740481C1C}">
                <a14:useLocalDpi xmlns:a14="http://schemas.microsoft.com/office/drawing/2010/main" val="0"/>
              </a:ext>
            </a:extLst>
          </a:blip>
          <a:srcRect/>
          <a:stretch>
            <a:fillRect/>
          </a:stretch>
        </p:blipFill>
        <p:spPr/>
      </p:pic>
      <p:sp>
        <p:nvSpPr>
          <p:cNvPr id="63" name="Text Placeholder 62"/>
          <p:cNvSpPr>
            <a:spLocks noGrp="1"/>
          </p:cNvSpPr>
          <p:nvPr>
            <p:ph type="body" sz="quarter" idx="28"/>
          </p:nvPr>
        </p:nvSpPr>
        <p:spPr>
          <a:xfrm>
            <a:off x="6461591" y="4877432"/>
            <a:ext cx="2080623" cy="939168"/>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Worked from 2005 and has excellent achievement in setting marketing strategy</a:t>
            </a:r>
          </a:p>
        </p:txBody>
      </p:sp>
      <p:sp>
        <p:nvSpPr>
          <p:cNvPr id="65" name="Content Placeholder 64"/>
          <p:cNvSpPr>
            <a:spLocks noGrp="1"/>
          </p:cNvSpPr>
          <p:nvPr>
            <p:ph sz="quarter" idx="30"/>
          </p:nvPr>
        </p:nvSpPr>
        <p:spPr>
          <a:xfrm>
            <a:off x="3836116" y="4431159"/>
            <a:ext cx="1813560" cy="268349"/>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Mr. Jhon</a:t>
            </a:r>
          </a:p>
        </p:txBody>
      </p:sp>
      <p:pic>
        <p:nvPicPr>
          <p:cNvPr id="3" name="图片占位符 2"/>
          <p:cNvPicPr>
            <a:picLocks noGrp="1" noChangeAspect="1"/>
          </p:cNvPicPr>
          <p:nvPr>
            <p:ph type="pic" sz="quarter" idx="31"/>
          </p:nvPr>
        </p:nvPicPr>
        <p:blipFill>
          <a:blip r:embed="rId6" cstate="print">
            <a:extLst>
              <a:ext uri="{28A0092B-C50C-407E-A947-70E740481C1C}">
                <a14:useLocalDpi xmlns:a14="http://schemas.microsoft.com/office/drawing/2010/main" val="0"/>
              </a:ext>
            </a:extLst>
          </a:blip>
          <a:srcRect/>
          <a:stretch>
            <a:fillRect/>
          </a:stretch>
        </p:blipFill>
        <p:spPr/>
      </p:pic>
      <p:sp>
        <p:nvSpPr>
          <p:cNvPr id="67" name="Text Placeholder 66"/>
          <p:cNvSpPr>
            <a:spLocks noGrp="1"/>
          </p:cNvSpPr>
          <p:nvPr>
            <p:ph type="body" sz="quarter" idx="32"/>
          </p:nvPr>
        </p:nvSpPr>
        <p:spPr>
          <a:xfrm>
            <a:off x="3748320" y="4877432"/>
            <a:ext cx="2277342" cy="939168"/>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Is a specialist in online marketing sector. Each year, he produces increasing chart of costumer</a:t>
            </a:r>
          </a:p>
        </p:txBody>
      </p:sp>
      <p:grpSp>
        <p:nvGrpSpPr>
          <p:cNvPr id="47" name="Group 46"/>
          <p:cNvGrpSpPr/>
          <p:nvPr/>
        </p:nvGrpSpPr>
        <p:grpSpPr>
          <a:xfrm>
            <a:off x="4463014" y="3612650"/>
            <a:ext cx="598498" cy="597176"/>
            <a:chOff x="4528673" y="3603167"/>
            <a:chExt cx="727200" cy="725594"/>
          </a:xfrm>
        </p:grpSpPr>
        <p:sp>
          <p:nvSpPr>
            <p:cNvPr id="35" name="Shape 431"/>
            <p:cNvSpPr/>
            <p:nvPr/>
          </p:nvSpPr>
          <p:spPr>
            <a:xfrm>
              <a:off x="4528673" y="3603167"/>
              <a:ext cx="727200" cy="725594"/>
            </a:xfrm>
            <a:prstGeom prst="ellipse">
              <a:avLst/>
            </a:prstGeom>
            <a:solidFill>
              <a:schemeClr val="accent1"/>
            </a:solidFill>
            <a:ln w="19050" cap="flat">
              <a:solidFill>
                <a:srgbClr val="FFFFFF"/>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432"/>
            <p:cNvSpPr/>
            <p:nvPr/>
          </p:nvSpPr>
          <p:spPr>
            <a:xfrm>
              <a:off x="4770208" y="3839242"/>
              <a:ext cx="222846" cy="228044"/>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spcBef>
                  <a:spcPts val="2000"/>
                </a:spcBef>
                <a:defRPr sz="2000">
                  <a:solidFill>
                    <a:srgbClr val="A6AAA9"/>
                  </a:solidFill>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7166282" y="3612650"/>
            <a:ext cx="598498" cy="597176"/>
            <a:chOff x="6927141" y="3603167"/>
            <a:chExt cx="727200" cy="725594"/>
          </a:xfrm>
        </p:grpSpPr>
        <p:sp>
          <p:nvSpPr>
            <p:cNvPr id="38" name="Shape 438"/>
            <p:cNvSpPr/>
            <p:nvPr/>
          </p:nvSpPr>
          <p:spPr>
            <a:xfrm>
              <a:off x="6927141" y="3603167"/>
              <a:ext cx="727200" cy="725594"/>
            </a:xfrm>
            <a:prstGeom prst="ellipse">
              <a:avLst/>
            </a:prstGeom>
            <a:solidFill>
              <a:schemeClr val="accent1"/>
            </a:solidFill>
            <a:ln w="19050" cap="flat">
              <a:solidFill>
                <a:srgbClr val="FFFFFF"/>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439"/>
            <p:cNvSpPr/>
            <p:nvPr/>
          </p:nvSpPr>
          <p:spPr>
            <a:xfrm>
              <a:off x="7167373" y="3835990"/>
              <a:ext cx="224121" cy="234547"/>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spcBef>
                  <a:spcPts val="2000"/>
                </a:spcBef>
                <a:defRPr sz="2000">
                  <a:solidFill>
                    <a:srgbClr val="A6AAA9"/>
                  </a:solidFill>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48"/>
          <p:cNvGrpSpPr/>
          <p:nvPr/>
        </p:nvGrpSpPr>
        <p:grpSpPr>
          <a:xfrm>
            <a:off x="9682227" y="3612650"/>
            <a:ext cx="598498" cy="597176"/>
            <a:chOff x="9316086" y="3603167"/>
            <a:chExt cx="727200" cy="725594"/>
          </a:xfrm>
        </p:grpSpPr>
        <p:sp>
          <p:nvSpPr>
            <p:cNvPr id="41" name="Shape 445"/>
            <p:cNvSpPr/>
            <p:nvPr/>
          </p:nvSpPr>
          <p:spPr>
            <a:xfrm>
              <a:off x="9316086" y="3603167"/>
              <a:ext cx="727200" cy="725594"/>
            </a:xfrm>
            <a:prstGeom prst="ellipse">
              <a:avLst/>
            </a:prstGeom>
            <a:solidFill>
              <a:schemeClr val="accent1"/>
            </a:solidFill>
            <a:ln w="19050" cap="flat">
              <a:solidFill>
                <a:srgbClr val="FFFFFF"/>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446"/>
            <p:cNvSpPr/>
            <p:nvPr/>
          </p:nvSpPr>
          <p:spPr>
            <a:xfrm>
              <a:off x="9556997" y="3855248"/>
              <a:ext cx="222763" cy="196032"/>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spcBef>
                  <a:spcPts val="2000"/>
                </a:spcBef>
                <a:defRPr sz="2000">
                  <a:solidFill>
                    <a:srgbClr val="A6AAA9"/>
                  </a:solidFill>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a:off x="1893095" y="3612650"/>
            <a:ext cx="598498" cy="597176"/>
            <a:chOff x="2149254" y="3603167"/>
            <a:chExt cx="727200" cy="725594"/>
          </a:xfrm>
        </p:grpSpPr>
        <p:sp>
          <p:nvSpPr>
            <p:cNvPr id="44" name="Shape 453"/>
            <p:cNvSpPr/>
            <p:nvPr/>
          </p:nvSpPr>
          <p:spPr>
            <a:xfrm>
              <a:off x="2149254" y="3603167"/>
              <a:ext cx="727200" cy="725594"/>
            </a:xfrm>
            <a:prstGeom prst="ellipse">
              <a:avLst/>
            </a:prstGeom>
            <a:solidFill>
              <a:schemeClr val="accent1"/>
            </a:solidFill>
            <a:ln w="19050" cap="flat">
              <a:solidFill>
                <a:srgbClr val="FFFFFF"/>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454"/>
            <p:cNvSpPr/>
            <p:nvPr/>
          </p:nvSpPr>
          <p:spPr>
            <a:xfrm>
              <a:off x="2389815" y="3852703"/>
              <a:ext cx="223463" cy="201122"/>
            </a:xfrm>
            <a:custGeom>
              <a:avLst/>
              <a:gdLst/>
              <a:ahLst/>
              <a:cxnLst>
                <a:cxn ang="0">
                  <a:pos x="wd2" y="hd2"/>
                </a:cxn>
                <a:cxn ang="5400000">
                  <a:pos x="wd2" y="hd2"/>
                </a:cxn>
                <a:cxn ang="10800000">
                  <a:pos x="wd2" y="hd2"/>
                </a:cxn>
                <a:cxn ang="16200000">
                  <a:pos x="wd2" y="hd2"/>
                </a:cxn>
              </a:cxnLst>
              <a:rect l="0" t="0" r="r" b="b"/>
              <a:pathLst>
                <a:path w="21600" h="21600" extrusionOk="0">
                  <a:moveTo>
                    <a:pt x="19440" y="15832"/>
                  </a:moveTo>
                  <a:lnTo>
                    <a:pt x="2160" y="15832"/>
                  </a:lnTo>
                  <a:lnTo>
                    <a:pt x="2160" y="2209"/>
                  </a:lnTo>
                  <a:lnTo>
                    <a:pt x="19440" y="2209"/>
                  </a:lnTo>
                  <a:cubicBezTo>
                    <a:pt x="19440" y="2209"/>
                    <a:pt x="19440" y="15832"/>
                    <a:pt x="19440" y="15832"/>
                  </a:cubicBezTo>
                  <a:close/>
                  <a:moveTo>
                    <a:pt x="19440" y="0"/>
                  </a:moveTo>
                  <a:lnTo>
                    <a:pt x="2160" y="0"/>
                  </a:lnTo>
                  <a:cubicBezTo>
                    <a:pt x="971" y="0"/>
                    <a:pt x="0" y="1104"/>
                    <a:pt x="0" y="2455"/>
                  </a:cubicBezTo>
                  <a:lnTo>
                    <a:pt x="0" y="15955"/>
                  </a:lnTo>
                  <a:cubicBezTo>
                    <a:pt x="0" y="17304"/>
                    <a:pt x="953" y="18627"/>
                    <a:pt x="2119" y="18891"/>
                  </a:cubicBezTo>
                  <a:lnTo>
                    <a:pt x="6839" y="19964"/>
                  </a:lnTo>
                  <a:cubicBezTo>
                    <a:pt x="6839" y="19964"/>
                    <a:pt x="2775" y="21600"/>
                    <a:pt x="5400" y="21600"/>
                  </a:cubicBezTo>
                  <a:lnTo>
                    <a:pt x="16200" y="21600"/>
                  </a:lnTo>
                  <a:cubicBezTo>
                    <a:pt x="18825" y="21600"/>
                    <a:pt x="14761" y="19964"/>
                    <a:pt x="14761" y="19964"/>
                  </a:cubicBezTo>
                  <a:lnTo>
                    <a:pt x="19483" y="18891"/>
                  </a:lnTo>
                  <a:cubicBezTo>
                    <a:pt x="20647" y="18627"/>
                    <a:pt x="21600" y="17304"/>
                    <a:pt x="21600" y="15955"/>
                  </a:cubicBezTo>
                  <a:lnTo>
                    <a:pt x="21600" y="2455"/>
                  </a:lnTo>
                  <a:cubicBezTo>
                    <a:pt x="21600" y="1104"/>
                    <a:pt x="20629" y="0"/>
                    <a:pt x="1944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spcBef>
                  <a:spcPts val="2000"/>
                </a:spcBef>
                <a:defRPr sz="2000">
                  <a:solidFill>
                    <a:srgbClr val="A6AAA9"/>
                  </a:solidFill>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attrNameLst>
                                          <p:attrName>style.rotation</p:attrName>
                                        </p:attrNameLst>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2">
                                            <p:txEl>
                                              <p:pRg st="0" end="0"/>
                                            </p:txEl>
                                          </p:spTgt>
                                        </p:tgtEl>
                                        <p:attrNameLst>
                                          <p:attrName>style.visibility</p:attrName>
                                        </p:attrNameLst>
                                      </p:cBhvr>
                                      <p:to>
                                        <p:strVal val="visible"/>
                                      </p:to>
                                    </p:set>
                                    <p:animEffect transition="in" filter="fade">
                                      <p:cBhvr>
                                        <p:cTn id="14" dur="500"/>
                                        <p:tgtEl>
                                          <p:spTgt spid="52">
                                            <p:txEl>
                                              <p:pRg st="0" end="0"/>
                                            </p:txEl>
                                          </p:spTgt>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5">
                                            <p:txEl>
                                              <p:pRg st="0" end="0"/>
                                            </p:txEl>
                                          </p:spTgt>
                                        </p:tgtEl>
                                        <p:attrNameLst>
                                          <p:attrName>style.visibility</p:attrName>
                                        </p:attrNameLst>
                                      </p:cBhvr>
                                      <p:to>
                                        <p:strVal val="visible"/>
                                      </p:to>
                                    </p:set>
                                    <p:animEffect transition="in" filter="wipe(up)">
                                      <p:cBhvr>
                                        <p:cTn id="18" dur="500"/>
                                        <p:tgtEl>
                                          <p:spTgt spid="55">
                                            <p:txEl>
                                              <p:pRg st="0" end="0"/>
                                            </p:txEl>
                                          </p:spTgt>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 calcmode="lin" valueType="num">
                                      <p:cBhvr>
                                        <p:cTn id="24" dur="500" fill="hold"/>
                                        <p:tgtEl>
                                          <p:spTgt spid="47"/>
                                        </p:tgtEl>
                                        <p:attrNameLst>
                                          <p:attrName>style.rotation</p:attrName>
                                        </p:attrNameLst>
                                      </p:cBhvr>
                                      <p:tavLst>
                                        <p:tav tm="0">
                                          <p:val>
                                            <p:fltVal val="360"/>
                                          </p:val>
                                        </p:tav>
                                        <p:tav tm="100000">
                                          <p:val>
                                            <p:fltVal val="0"/>
                                          </p:val>
                                        </p:tav>
                                      </p:tavLst>
                                    </p:anim>
                                    <p:animEffect transition="in" filter="fade">
                                      <p:cBhvr>
                                        <p:cTn id="25" dur="500"/>
                                        <p:tgtEl>
                                          <p:spTgt spid="4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65">
                                            <p:txEl>
                                              <p:pRg st="0" end="0"/>
                                            </p:txEl>
                                          </p:spTgt>
                                        </p:tgtEl>
                                        <p:attrNameLst>
                                          <p:attrName>style.visibility</p:attrName>
                                        </p:attrNameLst>
                                      </p:cBhvr>
                                      <p:to>
                                        <p:strVal val="visible"/>
                                      </p:to>
                                    </p:set>
                                    <p:animEffect transition="in" filter="fade">
                                      <p:cBhvr>
                                        <p:cTn id="29" dur="500"/>
                                        <p:tgtEl>
                                          <p:spTgt spid="65">
                                            <p:txEl>
                                              <p:pRg st="0" end="0"/>
                                            </p:txEl>
                                          </p:spTgt>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67">
                                            <p:txEl>
                                              <p:pRg st="0" end="0"/>
                                            </p:txEl>
                                          </p:spTgt>
                                        </p:tgtEl>
                                        <p:attrNameLst>
                                          <p:attrName>style.visibility</p:attrName>
                                        </p:attrNameLst>
                                      </p:cBhvr>
                                      <p:to>
                                        <p:strVal val="visible"/>
                                      </p:to>
                                    </p:set>
                                    <p:animEffect transition="in" filter="wipe(up)">
                                      <p:cBhvr>
                                        <p:cTn id="33" dur="500"/>
                                        <p:tgtEl>
                                          <p:spTgt spid="67">
                                            <p:txEl>
                                              <p:pRg st="0" end="0"/>
                                            </p:txEl>
                                          </p:spTgt>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style.rotation</p:attrName>
                                        </p:attrNameLst>
                                      </p:cBhvr>
                                      <p:tavLst>
                                        <p:tav tm="0">
                                          <p:val>
                                            <p:fltVal val="360"/>
                                          </p:val>
                                        </p:tav>
                                        <p:tav tm="100000">
                                          <p:val>
                                            <p:fltVal val="0"/>
                                          </p:val>
                                        </p:tav>
                                      </p:tavLst>
                                    </p:anim>
                                    <p:animEffect transition="in" filter="fade">
                                      <p:cBhvr>
                                        <p:cTn id="40" dur="500"/>
                                        <p:tgtEl>
                                          <p:spTgt spid="48"/>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61">
                                            <p:txEl>
                                              <p:pRg st="0" end="0"/>
                                            </p:txEl>
                                          </p:spTgt>
                                        </p:tgtEl>
                                        <p:attrNameLst>
                                          <p:attrName>style.visibility</p:attrName>
                                        </p:attrNameLst>
                                      </p:cBhvr>
                                      <p:to>
                                        <p:strVal val="visible"/>
                                      </p:to>
                                    </p:set>
                                    <p:animEffect transition="in" filter="fade">
                                      <p:cBhvr>
                                        <p:cTn id="44" dur="500"/>
                                        <p:tgtEl>
                                          <p:spTgt spid="61">
                                            <p:txEl>
                                              <p:pRg st="0" end="0"/>
                                            </p:txEl>
                                          </p:spTgt>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63">
                                            <p:txEl>
                                              <p:pRg st="0" end="0"/>
                                            </p:txEl>
                                          </p:spTgt>
                                        </p:tgtEl>
                                        <p:attrNameLst>
                                          <p:attrName>style.visibility</p:attrName>
                                        </p:attrNameLst>
                                      </p:cBhvr>
                                      <p:to>
                                        <p:strVal val="visible"/>
                                      </p:to>
                                    </p:set>
                                    <p:animEffect transition="in" filter="wipe(up)">
                                      <p:cBhvr>
                                        <p:cTn id="48" dur="500"/>
                                        <p:tgtEl>
                                          <p:spTgt spid="63">
                                            <p:txEl>
                                              <p:pRg st="0" end="0"/>
                                            </p:txEl>
                                          </p:spTgt>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 calcmode="lin" valueType="num">
                                      <p:cBhvr>
                                        <p:cTn id="54" dur="500" fill="hold"/>
                                        <p:tgtEl>
                                          <p:spTgt spid="49"/>
                                        </p:tgtEl>
                                        <p:attrNameLst>
                                          <p:attrName>style.rotation</p:attrName>
                                        </p:attrNameLst>
                                      </p:cBhvr>
                                      <p:tavLst>
                                        <p:tav tm="0">
                                          <p:val>
                                            <p:fltVal val="360"/>
                                          </p:val>
                                        </p:tav>
                                        <p:tav tm="100000">
                                          <p:val>
                                            <p:fltVal val="0"/>
                                          </p:val>
                                        </p:tav>
                                      </p:tavLst>
                                    </p:anim>
                                    <p:animEffect transition="in" filter="fade">
                                      <p:cBhvr>
                                        <p:cTn id="55" dur="500"/>
                                        <p:tgtEl>
                                          <p:spTgt spid="49"/>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7">
                                            <p:txEl>
                                              <p:pRg st="0" end="0"/>
                                            </p:txEl>
                                          </p:spTgt>
                                        </p:tgtEl>
                                        <p:attrNameLst>
                                          <p:attrName>style.visibility</p:attrName>
                                        </p:attrNameLst>
                                      </p:cBhvr>
                                      <p:to>
                                        <p:strVal val="visible"/>
                                      </p:to>
                                    </p:set>
                                    <p:animEffect transition="in" filter="fade">
                                      <p:cBhvr>
                                        <p:cTn id="59" dur="500"/>
                                        <p:tgtEl>
                                          <p:spTgt spid="57">
                                            <p:txEl>
                                              <p:pRg st="0" end="0"/>
                                            </p:txEl>
                                          </p:spTgt>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59">
                                            <p:txEl>
                                              <p:pRg st="0" end="0"/>
                                            </p:txEl>
                                          </p:spTgt>
                                        </p:tgtEl>
                                        <p:attrNameLst>
                                          <p:attrName>style.visibility</p:attrName>
                                        </p:attrNameLst>
                                      </p:cBhvr>
                                      <p:to>
                                        <p:strVal val="visible"/>
                                      </p:to>
                                    </p:set>
                                    <p:animEffect transition="in" filter="wipe(up)">
                                      <p:cBhvr>
                                        <p:cTn id="63"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P spid="55" grpId="0" build="p"/>
      <p:bldP spid="57" grpId="0" build="p"/>
      <p:bldP spid="59" grpId="0" build="p"/>
      <p:bldP spid="61" grpId="0" build="p"/>
      <p:bldP spid="63" grpId="0" build="p"/>
      <p:bldP spid="65" grpId="0" build="p"/>
      <p:bldP spid="6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专家团队</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35"/>
          <p:cNvSpPr>
            <a:spLocks noGrp="1"/>
          </p:cNvSpPr>
          <p:nvPr>
            <p:ph sz="quarter" idx="16"/>
          </p:nvPr>
        </p:nvSpPr>
        <p:spPr/>
        <p:txBody>
          <a:body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Biography</a:t>
            </a:r>
          </a:p>
        </p:txBody>
      </p:sp>
      <p:sp>
        <p:nvSpPr>
          <p:cNvPr id="37" name="Text Placeholder 36"/>
          <p:cNvSpPr>
            <a:spLocks noGrp="1"/>
          </p:cNvSpPr>
          <p:nvPr>
            <p:ph type="body" sz="quarter" idx="18"/>
          </p:nvPr>
        </p:nvSpPr>
        <p:spPr/>
        <p:txBody>
          <a:bodyPr/>
          <a:lstStyle/>
          <a:p>
            <a:r>
              <a:rPr lang="id-ID" sz="1200" dirty="0">
                <a:latin typeface="Arial" panose="020B0604020202020204" pitchFamily="34" charset="0"/>
                <a:ea typeface="微软雅黑" panose="020B0503020204020204" pitchFamily="34" charset="-122"/>
                <a:cs typeface="+mn-ea"/>
                <a:sym typeface="Arial" panose="020B0604020202020204" pitchFamily="34" charset="0"/>
              </a:rPr>
              <a:t>His skill and biography</a:t>
            </a:r>
          </a:p>
        </p:txBody>
      </p:sp>
      <p:sp>
        <p:nvSpPr>
          <p:cNvPr id="39" name="Text Placeholder 38"/>
          <p:cNvSpPr>
            <a:spLocks noGrp="1"/>
          </p:cNvSpPr>
          <p:nvPr>
            <p:ph type="body" sz="quarter" idx="21"/>
          </p:nvPr>
        </p:nvSpPr>
        <p:spPr>
          <a:xfrm>
            <a:off x="7833097" y="2697974"/>
            <a:ext cx="3215903" cy="2791625"/>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This handsome man was born in </a:t>
            </a:r>
            <a:r>
              <a:rPr lang="en-US" sz="1200" dirty="0" err="1">
                <a:latin typeface="Arial" panose="020B0604020202020204" pitchFamily="34" charset="0"/>
                <a:ea typeface="微软雅黑" panose="020B0503020204020204" pitchFamily="34" charset="-122"/>
                <a:cs typeface="+mn-ea"/>
                <a:sym typeface="Arial" panose="020B0604020202020204" pitchFamily="34" charset="0"/>
              </a:rPr>
              <a:t>Samalanga</a:t>
            </a:r>
            <a:r>
              <a:rPr lang="en-US" sz="1200" dirty="0">
                <a:latin typeface="Arial" panose="020B0604020202020204" pitchFamily="34" charset="0"/>
                <a:ea typeface="微软雅黑" panose="020B0503020204020204" pitchFamily="34" charset="-122"/>
                <a:cs typeface="+mn-ea"/>
                <a:sym typeface="Arial" panose="020B0604020202020204" pitchFamily="34" charset="0"/>
              </a:rPr>
              <a:t> on February 20th 1985. His elementary and Senior high school were in in Panton. During in senior high school, he selected computer major, exactly in visual design communication study.</a:t>
            </a:r>
          </a:p>
          <a:p>
            <a:r>
              <a:rPr lang="en-US" sz="1200" dirty="0">
                <a:latin typeface="Arial" panose="020B0604020202020204" pitchFamily="34" charset="0"/>
                <a:ea typeface="微软雅黑" panose="020B0503020204020204" pitchFamily="34" charset="-122"/>
                <a:cs typeface="+mn-ea"/>
                <a:sym typeface="Arial" panose="020B0604020202020204" pitchFamily="34" charset="0"/>
              </a:rPr>
              <a:t>After completing his senior high school level, in 2003, he entered computer science university and got his bachelor degree in 2007. Now, he is becoming a consultant of graphic design in this company. He is still single and hopes to get married soon.</a:t>
            </a:r>
          </a:p>
        </p:txBody>
      </p:sp>
      <p:sp>
        <p:nvSpPr>
          <p:cNvPr id="40" name="Content Placeholder 39"/>
          <p:cNvSpPr>
            <a:spLocks noGrp="1"/>
          </p:cNvSpPr>
          <p:nvPr>
            <p:ph sz="quarter" idx="22"/>
          </p:nvPr>
        </p:nvSpPr>
        <p:spPr/>
        <p:txBody>
          <a:bodyPr>
            <a:noAutofit/>
          </a:body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Skill</a:t>
            </a:r>
          </a:p>
        </p:txBody>
      </p:sp>
      <p:sp>
        <p:nvSpPr>
          <p:cNvPr id="41" name="Text Placeholder 40"/>
          <p:cNvSpPr>
            <a:spLocks noGrp="1"/>
          </p:cNvSpPr>
          <p:nvPr>
            <p:ph type="body" sz="quarter" idx="23"/>
          </p:nvPr>
        </p:nvSpPr>
        <p:spPr/>
        <p:txBody>
          <a:bodyPr/>
          <a:lstStyle/>
          <a:p>
            <a:r>
              <a:rPr lang="id-ID" sz="1200" dirty="0">
                <a:latin typeface="Arial" panose="020B0604020202020204" pitchFamily="34" charset="0"/>
                <a:ea typeface="微软雅黑" panose="020B0503020204020204" pitchFamily="34" charset="-122"/>
                <a:cs typeface="+mn-ea"/>
                <a:sym typeface="Arial" panose="020B0604020202020204" pitchFamily="34" charset="0"/>
              </a:rPr>
              <a:t>Adobe Photoshop</a:t>
            </a:r>
          </a:p>
        </p:txBody>
      </p:sp>
      <p:sp>
        <p:nvSpPr>
          <p:cNvPr id="42" name="Text Placeholder 41"/>
          <p:cNvSpPr>
            <a:spLocks noGrp="1"/>
          </p:cNvSpPr>
          <p:nvPr>
            <p:ph type="body" sz="quarter" idx="24"/>
          </p:nvPr>
        </p:nvSpPr>
        <p:spPr>
          <a:xfrm>
            <a:off x="5747946" y="2995041"/>
            <a:ext cx="367898" cy="181837"/>
          </a:xfrm>
        </p:spPr>
        <p:txBody>
          <a:bodyPr/>
          <a:lstStyle/>
          <a:p>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50 </a:t>
            </a:r>
            <a:r>
              <a:rPr lang="id-ID" sz="12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3" name="Text Placeholder 42"/>
          <p:cNvSpPr>
            <a:spLocks noGrp="1"/>
          </p:cNvSpPr>
          <p:nvPr>
            <p:ph type="body" sz="quarter" idx="25"/>
          </p:nvPr>
        </p:nvSpPr>
        <p:spPr/>
        <p:txBody>
          <a:bodyPr/>
          <a:lstStyle/>
          <a:p>
            <a:r>
              <a:rPr lang="id-ID" sz="1200" dirty="0">
                <a:latin typeface="Arial" panose="020B0604020202020204" pitchFamily="34" charset="0"/>
                <a:ea typeface="微软雅黑" panose="020B0503020204020204" pitchFamily="34" charset="-122"/>
                <a:cs typeface="+mn-ea"/>
                <a:sym typeface="Arial" panose="020B0604020202020204" pitchFamily="34" charset="0"/>
              </a:rPr>
              <a:t>Adobe Illustrator</a:t>
            </a:r>
          </a:p>
        </p:txBody>
      </p:sp>
      <p:sp>
        <p:nvSpPr>
          <p:cNvPr id="44" name="Text Placeholder 43"/>
          <p:cNvSpPr>
            <a:spLocks noGrp="1"/>
          </p:cNvSpPr>
          <p:nvPr>
            <p:ph type="body" sz="quarter" idx="26"/>
          </p:nvPr>
        </p:nvSpPr>
        <p:spPr>
          <a:xfrm>
            <a:off x="6542490" y="3770716"/>
            <a:ext cx="404410" cy="181837"/>
          </a:xfrm>
        </p:spPr>
        <p:txBody>
          <a:bodyPr/>
          <a:lstStyle/>
          <a:p>
            <a:r>
              <a:rPr lang="id-ID" sz="1600" dirty="0" smtClean="0">
                <a:latin typeface="Arial" panose="020B0604020202020204" pitchFamily="34" charset="0"/>
                <a:ea typeface="微软雅黑" panose="020B0503020204020204" pitchFamily="34" charset="-122"/>
                <a:cs typeface="+mn-ea"/>
                <a:sym typeface="Arial" panose="020B0604020202020204" pitchFamily="34" charset="0"/>
              </a:rPr>
              <a:t>80 </a:t>
            </a:r>
            <a:r>
              <a:rPr lang="id-ID" sz="16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5" name="Text Placeholder 44"/>
          <p:cNvSpPr>
            <a:spLocks noGrp="1"/>
          </p:cNvSpPr>
          <p:nvPr>
            <p:ph type="body" sz="quarter" idx="27"/>
          </p:nvPr>
        </p:nvSpPr>
        <p:spPr/>
        <p:txBody>
          <a:bodyPr/>
          <a:lstStyle/>
          <a:p>
            <a:r>
              <a:rPr lang="id-ID" sz="1200" dirty="0">
                <a:latin typeface="Arial" panose="020B0604020202020204" pitchFamily="34" charset="0"/>
                <a:ea typeface="微软雅黑" panose="020B0503020204020204" pitchFamily="34" charset="-122"/>
                <a:cs typeface="+mn-ea"/>
                <a:sym typeface="Arial" panose="020B0604020202020204" pitchFamily="34" charset="0"/>
              </a:rPr>
              <a:t>PHP, HTML, CSS</a:t>
            </a:r>
          </a:p>
        </p:txBody>
      </p:sp>
      <p:sp>
        <p:nvSpPr>
          <p:cNvPr id="46" name="Text Placeholder 45"/>
          <p:cNvSpPr>
            <a:spLocks noGrp="1"/>
          </p:cNvSpPr>
          <p:nvPr>
            <p:ph type="body" sz="quarter" idx="28"/>
          </p:nvPr>
        </p:nvSpPr>
        <p:spPr>
          <a:xfrm>
            <a:off x="5328444" y="4533555"/>
            <a:ext cx="419502" cy="181837"/>
          </a:xfrm>
        </p:spPr>
        <p:txBody>
          <a:body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45 %</a:t>
            </a:r>
          </a:p>
        </p:txBody>
      </p:sp>
      <p:sp>
        <p:nvSpPr>
          <p:cNvPr id="47" name="Text Placeholder 46"/>
          <p:cNvSpPr>
            <a:spLocks noGrp="1"/>
          </p:cNvSpPr>
          <p:nvPr>
            <p:ph type="body" sz="quarter" idx="29"/>
          </p:nvPr>
        </p:nvSpPr>
        <p:spPr/>
        <p:txBody>
          <a:bodyPr/>
          <a:lstStyle/>
          <a:p>
            <a:r>
              <a:rPr lang="id-ID" sz="1200" dirty="0">
                <a:latin typeface="Arial" panose="020B0604020202020204" pitchFamily="34" charset="0"/>
                <a:ea typeface="微软雅黑" panose="020B0503020204020204" pitchFamily="34" charset="-122"/>
                <a:cs typeface="+mn-ea"/>
                <a:sym typeface="Arial" panose="020B0604020202020204" pitchFamily="34" charset="0"/>
              </a:rPr>
              <a:t>Sketch up</a:t>
            </a:r>
          </a:p>
        </p:txBody>
      </p:sp>
      <p:sp>
        <p:nvSpPr>
          <p:cNvPr id="48" name="Text Placeholder 47"/>
          <p:cNvSpPr>
            <a:spLocks noGrp="1"/>
          </p:cNvSpPr>
          <p:nvPr>
            <p:ph type="body" sz="quarter" idx="30"/>
          </p:nvPr>
        </p:nvSpPr>
        <p:spPr>
          <a:xfrm>
            <a:off x="5780490" y="5307763"/>
            <a:ext cx="582210" cy="181837"/>
          </a:xfrm>
        </p:spPr>
        <p:txBody>
          <a:bodyPr/>
          <a:lstStyle/>
          <a:p>
            <a:r>
              <a:rPr lang="id-ID" sz="1600" dirty="0" smtClean="0">
                <a:latin typeface="Arial" panose="020B0604020202020204" pitchFamily="34" charset="0"/>
                <a:ea typeface="微软雅黑" panose="020B0503020204020204" pitchFamily="34" charset="-122"/>
                <a:cs typeface="+mn-ea"/>
                <a:sym typeface="Arial" panose="020B0604020202020204" pitchFamily="34" charset="0"/>
              </a:rPr>
              <a:t>60 </a:t>
            </a:r>
            <a:r>
              <a:rPr lang="id-ID" sz="1600" dirty="0">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4" name="图片占位符 3"/>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idx="4294967295"/>
          </p:nvPr>
        </p:nvSpPr>
        <p:spPr>
          <a:xfrm>
            <a:off x="1759384" y="669926"/>
            <a:ext cx="2804262"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业务解决方案</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21"/>
          <p:cNvSpPr>
            <a:spLocks noGrp="1"/>
          </p:cNvSpPr>
          <p:nvPr>
            <p:ph type="body" sz="quarter" idx="9"/>
          </p:nvPr>
        </p:nvSpPr>
        <p:spPr>
          <a:xfrm>
            <a:off x="8163874" y="2550543"/>
            <a:ext cx="2593026" cy="52135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Boost your website rank in search engine</a:t>
            </a:r>
          </a:p>
        </p:txBody>
      </p:sp>
      <p:sp>
        <p:nvSpPr>
          <p:cNvPr id="24" name="Content Placeholder 23"/>
          <p:cNvSpPr>
            <a:spLocks noGrp="1"/>
          </p:cNvSpPr>
          <p:nvPr>
            <p:ph sz="quarter" idx="19"/>
          </p:nvPr>
        </p:nvSpPr>
        <p:spPr>
          <a:xfrm>
            <a:off x="8163874" y="2289795"/>
            <a:ext cx="297180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SEO Service</a:t>
            </a:r>
          </a:p>
        </p:txBody>
      </p:sp>
      <p:sp>
        <p:nvSpPr>
          <p:cNvPr id="26" name="Text Placeholder 25"/>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6 service sectors handled by professional team</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531"/>
          <p:cNvSpPr/>
          <p:nvPr/>
        </p:nvSpPr>
        <p:spPr>
          <a:xfrm>
            <a:off x="5242080" y="2174517"/>
            <a:ext cx="1452910" cy="3332161"/>
          </a:xfrm>
          <a:custGeom>
            <a:avLst/>
            <a:gdLst/>
            <a:ahLst/>
            <a:cxnLst>
              <a:cxn ang="0">
                <a:pos x="wd2" y="hd2"/>
              </a:cxn>
              <a:cxn ang="5400000">
                <a:pos x="wd2" y="hd2"/>
              </a:cxn>
              <a:cxn ang="10800000">
                <a:pos x="wd2" y="hd2"/>
              </a:cxn>
              <a:cxn ang="16200000">
                <a:pos x="wd2" y="hd2"/>
              </a:cxn>
            </a:cxnLst>
            <a:rect l="0" t="0" r="r" b="b"/>
            <a:pathLst>
              <a:path w="21547" h="21528" extrusionOk="0">
                <a:moveTo>
                  <a:pt x="14419" y="2612"/>
                </a:moveTo>
                <a:cubicBezTo>
                  <a:pt x="14419" y="2612"/>
                  <a:pt x="14427" y="2656"/>
                  <a:pt x="14391" y="2720"/>
                </a:cubicBezTo>
                <a:cubicBezTo>
                  <a:pt x="14355" y="2782"/>
                  <a:pt x="14372" y="2878"/>
                  <a:pt x="14377" y="2923"/>
                </a:cubicBezTo>
                <a:cubicBezTo>
                  <a:pt x="14382" y="2968"/>
                  <a:pt x="15057" y="3011"/>
                  <a:pt x="15078" y="3146"/>
                </a:cubicBezTo>
                <a:cubicBezTo>
                  <a:pt x="15098" y="3282"/>
                  <a:pt x="15570" y="3339"/>
                  <a:pt x="15570" y="3339"/>
                </a:cubicBezTo>
                <a:lnTo>
                  <a:pt x="16890" y="3697"/>
                </a:lnTo>
                <a:lnTo>
                  <a:pt x="17778" y="4028"/>
                </a:lnTo>
                <a:cubicBezTo>
                  <a:pt x="17778" y="4028"/>
                  <a:pt x="18873" y="4324"/>
                  <a:pt x="18873" y="4433"/>
                </a:cubicBezTo>
                <a:cubicBezTo>
                  <a:pt x="18873" y="4540"/>
                  <a:pt x="19265" y="4990"/>
                  <a:pt x="19265" y="5098"/>
                </a:cubicBezTo>
                <a:cubicBezTo>
                  <a:pt x="19265" y="5206"/>
                  <a:pt x="19286" y="5368"/>
                  <a:pt x="19265" y="5521"/>
                </a:cubicBezTo>
                <a:cubicBezTo>
                  <a:pt x="19244" y="5674"/>
                  <a:pt x="19345" y="5845"/>
                  <a:pt x="19274" y="5935"/>
                </a:cubicBezTo>
                <a:cubicBezTo>
                  <a:pt x="19203" y="6025"/>
                  <a:pt x="19121" y="6421"/>
                  <a:pt x="19121" y="6421"/>
                </a:cubicBezTo>
                <a:cubicBezTo>
                  <a:pt x="19121" y="6421"/>
                  <a:pt x="19265" y="7366"/>
                  <a:pt x="19182" y="7474"/>
                </a:cubicBezTo>
                <a:cubicBezTo>
                  <a:pt x="19100" y="7582"/>
                  <a:pt x="18830" y="7771"/>
                  <a:pt x="18893" y="7825"/>
                </a:cubicBezTo>
                <a:cubicBezTo>
                  <a:pt x="18956" y="7879"/>
                  <a:pt x="19059" y="8158"/>
                  <a:pt x="19059" y="8212"/>
                </a:cubicBezTo>
                <a:cubicBezTo>
                  <a:pt x="19059" y="8266"/>
                  <a:pt x="18727" y="8627"/>
                  <a:pt x="18727" y="8627"/>
                </a:cubicBezTo>
                <a:lnTo>
                  <a:pt x="18687" y="9490"/>
                </a:lnTo>
                <a:cubicBezTo>
                  <a:pt x="18687" y="9490"/>
                  <a:pt x="18190" y="10615"/>
                  <a:pt x="18190" y="10840"/>
                </a:cubicBezTo>
                <a:cubicBezTo>
                  <a:pt x="18190" y="11065"/>
                  <a:pt x="17798" y="11669"/>
                  <a:pt x="17798" y="11669"/>
                </a:cubicBezTo>
                <a:cubicBezTo>
                  <a:pt x="17798" y="11669"/>
                  <a:pt x="17880" y="11812"/>
                  <a:pt x="17901" y="11849"/>
                </a:cubicBezTo>
                <a:cubicBezTo>
                  <a:pt x="17922" y="11884"/>
                  <a:pt x="17550" y="11948"/>
                  <a:pt x="17550" y="11948"/>
                </a:cubicBezTo>
                <a:lnTo>
                  <a:pt x="17509" y="12146"/>
                </a:lnTo>
                <a:cubicBezTo>
                  <a:pt x="17509" y="12146"/>
                  <a:pt x="18025" y="12396"/>
                  <a:pt x="18025" y="12423"/>
                </a:cubicBezTo>
                <a:cubicBezTo>
                  <a:pt x="18025" y="12450"/>
                  <a:pt x="18459" y="12539"/>
                  <a:pt x="18459" y="12539"/>
                </a:cubicBezTo>
                <a:lnTo>
                  <a:pt x="19108" y="12539"/>
                </a:lnTo>
                <a:lnTo>
                  <a:pt x="21249" y="12502"/>
                </a:lnTo>
                <a:cubicBezTo>
                  <a:pt x="21249" y="12502"/>
                  <a:pt x="21518" y="13971"/>
                  <a:pt x="21393" y="14169"/>
                </a:cubicBezTo>
                <a:cubicBezTo>
                  <a:pt x="21270" y="14367"/>
                  <a:pt x="21310" y="14305"/>
                  <a:pt x="21310" y="14305"/>
                </a:cubicBezTo>
                <a:cubicBezTo>
                  <a:pt x="21310" y="14305"/>
                  <a:pt x="21600" y="15737"/>
                  <a:pt x="21538" y="15845"/>
                </a:cubicBezTo>
                <a:cubicBezTo>
                  <a:pt x="21476" y="15953"/>
                  <a:pt x="21352" y="15989"/>
                  <a:pt x="21124" y="15989"/>
                </a:cubicBezTo>
                <a:cubicBezTo>
                  <a:pt x="20897" y="15989"/>
                  <a:pt x="16827" y="16125"/>
                  <a:pt x="16827" y="16125"/>
                </a:cubicBezTo>
                <a:cubicBezTo>
                  <a:pt x="16827" y="16125"/>
                  <a:pt x="16806" y="16556"/>
                  <a:pt x="16806" y="16709"/>
                </a:cubicBezTo>
                <a:cubicBezTo>
                  <a:pt x="16806" y="16862"/>
                  <a:pt x="16868" y="18249"/>
                  <a:pt x="16558" y="18456"/>
                </a:cubicBezTo>
                <a:cubicBezTo>
                  <a:pt x="16248" y="18663"/>
                  <a:pt x="16574" y="18969"/>
                  <a:pt x="16160" y="19068"/>
                </a:cubicBezTo>
                <a:cubicBezTo>
                  <a:pt x="15766" y="19162"/>
                  <a:pt x="15930" y="19377"/>
                  <a:pt x="16078" y="19410"/>
                </a:cubicBezTo>
                <a:cubicBezTo>
                  <a:pt x="16201" y="19437"/>
                  <a:pt x="16186" y="19608"/>
                  <a:pt x="16207" y="19653"/>
                </a:cubicBezTo>
                <a:cubicBezTo>
                  <a:pt x="16228" y="19698"/>
                  <a:pt x="16041" y="20175"/>
                  <a:pt x="16041" y="20175"/>
                </a:cubicBezTo>
                <a:lnTo>
                  <a:pt x="16000" y="20670"/>
                </a:lnTo>
                <a:lnTo>
                  <a:pt x="15505" y="20832"/>
                </a:lnTo>
                <a:cubicBezTo>
                  <a:pt x="15505" y="20832"/>
                  <a:pt x="15277" y="21093"/>
                  <a:pt x="15277" y="21138"/>
                </a:cubicBezTo>
                <a:cubicBezTo>
                  <a:pt x="15277" y="21183"/>
                  <a:pt x="14016" y="21552"/>
                  <a:pt x="13066" y="21507"/>
                </a:cubicBezTo>
                <a:cubicBezTo>
                  <a:pt x="13066" y="21507"/>
                  <a:pt x="12095" y="21551"/>
                  <a:pt x="11971" y="21511"/>
                </a:cubicBezTo>
                <a:cubicBezTo>
                  <a:pt x="11847" y="21471"/>
                  <a:pt x="11785" y="21165"/>
                  <a:pt x="11971" y="21138"/>
                </a:cubicBezTo>
                <a:cubicBezTo>
                  <a:pt x="12157" y="21111"/>
                  <a:pt x="12157" y="21039"/>
                  <a:pt x="12157" y="21039"/>
                </a:cubicBezTo>
                <a:cubicBezTo>
                  <a:pt x="12157" y="21039"/>
                  <a:pt x="12033" y="20733"/>
                  <a:pt x="12199" y="20742"/>
                </a:cubicBezTo>
                <a:cubicBezTo>
                  <a:pt x="12363" y="20751"/>
                  <a:pt x="12714" y="20499"/>
                  <a:pt x="12777" y="20454"/>
                </a:cubicBezTo>
                <a:cubicBezTo>
                  <a:pt x="12839" y="20409"/>
                  <a:pt x="13190" y="20166"/>
                  <a:pt x="13128" y="20139"/>
                </a:cubicBezTo>
                <a:cubicBezTo>
                  <a:pt x="13066" y="20112"/>
                  <a:pt x="12529" y="19464"/>
                  <a:pt x="12591" y="19392"/>
                </a:cubicBezTo>
                <a:cubicBezTo>
                  <a:pt x="12653" y="19320"/>
                  <a:pt x="12859" y="18996"/>
                  <a:pt x="12942" y="18996"/>
                </a:cubicBezTo>
                <a:cubicBezTo>
                  <a:pt x="13025" y="18996"/>
                  <a:pt x="13706" y="18482"/>
                  <a:pt x="13706" y="18428"/>
                </a:cubicBezTo>
                <a:cubicBezTo>
                  <a:pt x="13706" y="18375"/>
                  <a:pt x="13397" y="18006"/>
                  <a:pt x="13397" y="18006"/>
                </a:cubicBezTo>
                <a:cubicBezTo>
                  <a:pt x="13397" y="18006"/>
                  <a:pt x="13273" y="17699"/>
                  <a:pt x="13417" y="17699"/>
                </a:cubicBezTo>
                <a:cubicBezTo>
                  <a:pt x="13561" y="17699"/>
                  <a:pt x="13810" y="17465"/>
                  <a:pt x="13810" y="17384"/>
                </a:cubicBezTo>
                <a:cubicBezTo>
                  <a:pt x="13810" y="17303"/>
                  <a:pt x="13211" y="16268"/>
                  <a:pt x="13211" y="16268"/>
                </a:cubicBezTo>
                <a:cubicBezTo>
                  <a:pt x="13211" y="16268"/>
                  <a:pt x="12054" y="16259"/>
                  <a:pt x="11950" y="16259"/>
                </a:cubicBezTo>
                <a:cubicBezTo>
                  <a:pt x="11847" y="16259"/>
                  <a:pt x="11640" y="16088"/>
                  <a:pt x="11434" y="16088"/>
                </a:cubicBezTo>
                <a:cubicBezTo>
                  <a:pt x="11227" y="16088"/>
                  <a:pt x="11206" y="16403"/>
                  <a:pt x="11186" y="16484"/>
                </a:cubicBezTo>
                <a:cubicBezTo>
                  <a:pt x="11165" y="16565"/>
                  <a:pt x="10876" y="17060"/>
                  <a:pt x="10794" y="17150"/>
                </a:cubicBezTo>
                <a:cubicBezTo>
                  <a:pt x="10794" y="17150"/>
                  <a:pt x="10394" y="17742"/>
                  <a:pt x="10394" y="17835"/>
                </a:cubicBezTo>
                <a:cubicBezTo>
                  <a:pt x="10394" y="17929"/>
                  <a:pt x="10098" y="18385"/>
                  <a:pt x="10072" y="18456"/>
                </a:cubicBezTo>
                <a:cubicBezTo>
                  <a:pt x="10045" y="18526"/>
                  <a:pt x="9749" y="18947"/>
                  <a:pt x="9615" y="19029"/>
                </a:cubicBezTo>
                <a:cubicBezTo>
                  <a:pt x="9480" y="19111"/>
                  <a:pt x="8943" y="19380"/>
                  <a:pt x="8943" y="19544"/>
                </a:cubicBezTo>
                <a:cubicBezTo>
                  <a:pt x="8943" y="19708"/>
                  <a:pt x="8487" y="20036"/>
                  <a:pt x="8540" y="20094"/>
                </a:cubicBezTo>
                <a:cubicBezTo>
                  <a:pt x="8594" y="20153"/>
                  <a:pt x="8378" y="20469"/>
                  <a:pt x="8378" y="20504"/>
                </a:cubicBezTo>
                <a:cubicBezTo>
                  <a:pt x="8378" y="20539"/>
                  <a:pt x="8083" y="20574"/>
                  <a:pt x="8083" y="20574"/>
                </a:cubicBezTo>
                <a:cubicBezTo>
                  <a:pt x="8083" y="20574"/>
                  <a:pt x="8169" y="20914"/>
                  <a:pt x="8169" y="20949"/>
                </a:cubicBezTo>
                <a:cubicBezTo>
                  <a:pt x="8169" y="20984"/>
                  <a:pt x="7524" y="21194"/>
                  <a:pt x="5997" y="21124"/>
                </a:cubicBezTo>
                <a:lnTo>
                  <a:pt x="5997" y="20991"/>
                </a:lnTo>
                <a:cubicBezTo>
                  <a:pt x="5997" y="20991"/>
                  <a:pt x="5252" y="20925"/>
                  <a:pt x="5065" y="21019"/>
                </a:cubicBezTo>
                <a:cubicBezTo>
                  <a:pt x="4877" y="21113"/>
                  <a:pt x="3551" y="21230"/>
                  <a:pt x="3121" y="21194"/>
                </a:cubicBezTo>
                <a:cubicBezTo>
                  <a:pt x="2692" y="21159"/>
                  <a:pt x="1747" y="21335"/>
                  <a:pt x="0" y="20855"/>
                </a:cubicBezTo>
                <a:cubicBezTo>
                  <a:pt x="0" y="20855"/>
                  <a:pt x="106" y="20644"/>
                  <a:pt x="240" y="20644"/>
                </a:cubicBezTo>
                <a:cubicBezTo>
                  <a:pt x="373" y="20644"/>
                  <a:pt x="1797" y="20644"/>
                  <a:pt x="2092" y="20621"/>
                </a:cubicBezTo>
                <a:cubicBezTo>
                  <a:pt x="2388" y="20598"/>
                  <a:pt x="3355" y="20317"/>
                  <a:pt x="3409" y="20293"/>
                </a:cubicBezTo>
                <a:cubicBezTo>
                  <a:pt x="3462" y="20270"/>
                  <a:pt x="4079" y="19907"/>
                  <a:pt x="4187" y="19942"/>
                </a:cubicBezTo>
                <a:cubicBezTo>
                  <a:pt x="4294" y="19977"/>
                  <a:pt x="4751" y="19380"/>
                  <a:pt x="4939" y="19380"/>
                </a:cubicBezTo>
                <a:cubicBezTo>
                  <a:pt x="5127" y="19380"/>
                  <a:pt x="4912" y="19029"/>
                  <a:pt x="5020" y="19029"/>
                </a:cubicBezTo>
                <a:cubicBezTo>
                  <a:pt x="5128" y="19029"/>
                  <a:pt x="5745" y="18971"/>
                  <a:pt x="5853" y="18912"/>
                </a:cubicBezTo>
                <a:cubicBezTo>
                  <a:pt x="5960" y="18853"/>
                  <a:pt x="6336" y="17823"/>
                  <a:pt x="6336" y="17823"/>
                </a:cubicBezTo>
                <a:cubicBezTo>
                  <a:pt x="6336" y="17823"/>
                  <a:pt x="6014" y="17566"/>
                  <a:pt x="6740" y="17332"/>
                </a:cubicBezTo>
                <a:cubicBezTo>
                  <a:pt x="6740" y="17332"/>
                  <a:pt x="6846" y="16325"/>
                  <a:pt x="6928" y="16208"/>
                </a:cubicBezTo>
                <a:cubicBezTo>
                  <a:pt x="7008" y="16091"/>
                  <a:pt x="7008" y="15529"/>
                  <a:pt x="7008" y="15529"/>
                </a:cubicBezTo>
                <a:cubicBezTo>
                  <a:pt x="7008" y="15529"/>
                  <a:pt x="7062" y="13890"/>
                  <a:pt x="7169" y="13914"/>
                </a:cubicBezTo>
                <a:cubicBezTo>
                  <a:pt x="7277" y="13937"/>
                  <a:pt x="7492" y="13680"/>
                  <a:pt x="7545" y="13644"/>
                </a:cubicBezTo>
                <a:cubicBezTo>
                  <a:pt x="7600" y="13609"/>
                  <a:pt x="6846" y="12123"/>
                  <a:pt x="7008" y="11772"/>
                </a:cubicBezTo>
                <a:cubicBezTo>
                  <a:pt x="7008" y="11772"/>
                  <a:pt x="6229" y="11245"/>
                  <a:pt x="6336" y="11163"/>
                </a:cubicBezTo>
                <a:cubicBezTo>
                  <a:pt x="6444" y="11081"/>
                  <a:pt x="6121" y="10402"/>
                  <a:pt x="6121" y="10402"/>
                </a:cubicBezTo>
                <a:cubicBezTo>
                  <a:pt x="6121" y="10402"/>
                  <a:pt x="6525" y="9770"/>
                  <a:pt x="6767" y="9700"/>
                </a:cubicBezTo>
                <a:cubicBezTo>
                  <a:pt x="7008" y="9629"/>
                  <a:pt x="7357" y="9220"/>
                  <a:pt x="7330" y="9079"/>
                </a:cubicBezTo>
                <a:cubicBezTo>
                  <a:pt x="7304" y="8939"/>
                  <a:pt x="7277" y="8658"/>
                  <a:pt x="7277" y="8658"/>
                </a:cubicBezTo>
                <a:lnTo>
                  <a:pt x="7438" y="7698"/>
                </a:lnTo>
                <a:lnTo>
                  <a:pt x="7922" y="6656"/>
                </a:lnTo>
                <a:cubicBezTo>
                  <a:pt x="7922" y="6656"/>
                  <a:pt x="8030" y="4678"/>
                  <a:pt x="8137" y="4678"/>
                </a:cubicBezTo>
                <a:cubicBezTo>
                  <a:pt x="8245" y="4678"/>
                  <a:pt x="8567" y="4104"/>
                  <a:pt x="8835" y="4116"/>
                </a:cubicBezTo>
                <a:cubicBezTo>
                  <a:pt x="9104" y="4128"/>
                  <a:pt x="10772" y="3566"/>
                  <a:pt x="10772" y="3566"/>
                </a:cubicBezTo>
                <a:cubicBezTo>
                  <a:pt x="10772" y="3566"/>
                  <a:pt x="11146" y="3449"/>
                  <a:pt x="11146" y="3390"/>
                </a:cubicBezTo>
                <a:cubicBezTo>
                  <a:pt x="11146" y="3332"/>
                  <a:pt x="11173" y="3004"/>
                  <a:pt x="11173" y="3004"/>
                </a:cubicBezTo>
                <a:cubicBezTo>
                  <a:pt x="11173" y="3004"/>
                  <a:pt x="10393" y="2629"/>
                  <a:pt x="10366" y="2395"/>
                </a:cubicBezTo>
                <a:lnTo>
                  <a:pt x="10226" y="2030"/>
                </a:lnTo>
                <a:lnTo>
                  <a:pt x="10109" y="1869"/>
                </a:lnTo>
                <a:lnTo>
                  <a:pt x="10109" y="1577"/>
                </a:lnTo>
                <a:lnTo>
                  <a:pt x="10109" y="1383"/>
                </a:lnTo>
                <a:lnTo>
                  <a:pt x="10109" y="801"/>
                </a:lnTo>
                <a:cubicBezTo>
                  <a:pt x="10109" y="801"/>
                  <a:pt x="10185" y="521"/>
                  <a:pt x="10436" y="469"/>
                </a:cubicBezTo>
                <a:cubicBezTo>
                  <a:pt x="10685" y="418"/>
                  <a:pt x="11786" y="-48"/>
                  <a:pt x="12182" y="4"/>
                </a:cubicBezTo>
                <a:cubicBezTo>
                  <a:pt x="12577" y="56"/>
                  <a:pt x="13194" y="73"/>
                  <a:pt x="13247" y="125"/>
                </a:cubicBezTo>
                <a:cubicBezTo>
                  <a:pt x="13299" y="176"/>
                  <a:pt x="14508" y="343"/>
                  <a:pt x="14521" y="481"/>
                </a:cubicBezTo>
                <a:cubicBezTo>
                  <a:pt x="14535" y="619"/>
                  <a:pt x="14925" y="998"/>
                  <a:pt x="14925" y="1101"/>
                </a:cubicBezTo>
                <a:cubicBezTo>
                  <a:pt x="14925" y="1205"/>
                  <a:pt x="14925" y="1383"/>
                  <a:pt x="14925" y="1383"/>
                </a:cubicBezTo>
                <a:lnTo>
                  <a:pt x="14838" y="1458"/>
                </a:lnTo>
                <a:cubicBezTo>
                  <a:pt x="14838" y="1458"/>
                  <a:pt x="15037" y="1791"/>
                  <a:pt x="14760" y="1975"/>
                </a:cubicBezTo>
                <a:cubicBezTo>
                  <a:pt x="14482" y="2159"/>
                  <a:pt x="14476" y="2159"/>
                  <a:pt x="14476" y="2159"/>
                </a:cubicBezTo>
                <a:lnTo>
                  <a:pt x="14486" y="2400"/>
                </a:lnTo>
                <a:cubicBezTo>
                  <a:pt x="14486" y="2400"/>
                  <a:pt x="14495" y="2617"/>
                  <a:pt x="14419" y="2612"/>
                </a:cubicBezTo>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532"/>
          <p:cNvSpPr/>
          <p:nvPr/>
        </p:nvSpPr>
        <p:spPr>
          <a:xfrm>
            <a:off x="6903220" y="4550006"/>
            <a:ext cx="963524" cy="672802"/>
          </a:xfrm>
          <a:custGeom>
            <a:avLst/>
            <a:gdLst/>
            <a:ahLst/>
            <a:cxnLst>
              <a:cxn ang="0">
                <a:pos x="wd2" y="hd2"/>
              </a:cxn>
              <a:cxn ang="5400000">
                <a:pos x="wd2" y="hd2"/>
              </a:cxn>
              <a:cxn ang="10800000">
                <a:pos x="wd2" y="hd2"/>
              </a:cxn>
              <a:cxn ang="16200000">
                <a:pos x="wd2" y="hd2"/>
              </a:cxn>
            </a:cxnLst>
            <a:rect l="0" t="0" r="r" b="b"/>
            <a:pathLst>
              <a:path w="21600" h="21600" extrusionOk="0">
                <a:moveTo>
                  <a:pt x="16730" y="0"/>
                </a:moveTo>
                <a:cubicBezTo>
                  <a:pt x="16615" y="0"/>
                  <a:pt x="4985" y="0"/>
                  <a:pt x="4870" y="0"/>
                </a:cubicBezTo>
                <a:cubicBezTo>
                  <a:pt x="2180" y="0"/>
                  <a:pt x="0" y="3123"/>
                  <a:pt x="0" y="6975"/>
                </a:cubicBezTo>
                <a:cubicBezTo>
                  <a:pt x="0" y="7011"/>
                  <a:pt x="2" y="7046"/>
                  <a:pt x="2" y="7082"/>
                </a:cubicBezTo>
                <a:cubicBezTo>
                  <a:pt x="0" y="7082"/>
                  <a:pt x="0" y="21600"/>
                  <a:pt x="0" y="21600"/>
                </a:cubicBezTo>
                <a:cubicBezTo>
                  <a:pt x="0" y="17127"/>
                  <a:pt x="2180" y="13951"/>
                  <a:pt x="4870" y="13951"/>
                </a:cubicBezTo>
                <a:cubicBezTo>
                  <a:pt x="4959" y="13951"/>
                  <a:pt x="8681" y="13951"/>
                  <a:pt x="11621" y="13951"/>
                </a:cubicBezTo>
                <a:cubicBezTo>
                  <a:pt x="13519" y="13951"/>
                  <a:pt x="16673" y="13951"/>
                  <a:pt x="16730" y="13951"/>
                </a:cubicBezTo>
                <a:cubicBezTo>
                  <a:pt x="19420" y="13951"/>
                  <a:pt x="21600" y="10827"/>
                  <a:pt x="21600" y="6975"/>
                </a:cubicBezTo>
                <a:cubicBezTo>
                  <a:pt x="21600" y="3123"/>
                  <a:pt x="19420" y="0"/>
                  <a:pt x="1673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533"/>
          <p:cNvSpPr/>
          <p:nvPr/>
        </p:nvSpPr>
        <p:spPr>
          <a:xfrm>
            <a:off x="6903220" y="2613645"/>
            <a:ext cx="963524" cy="672762"/>
          </a:xfrm>
          <a:custGeom>
            <a:avLst/>
            <a:gdLst/>
            <a:ahLst/>
            <a:cxnLst>
              <a:cxn ang="0">
                <a:pos x="wd2" y="hd2"/>
              </a:cxn>
              <a:cxn ang="5400000">
                <a:pos x="wd2" y="hd2"/>
              </a:cxn>
              <a:cxn ang="10800000">
                <a:pos x="wd2" y="hd2"/>
              </a:cxn>
              <a:cxn ang="16200000">
                <a:pos x="wd2" y="hd2"/>
              </a:cxn>
            </a:cxnLst>
            <a:rect l="0" t="0" r="r" b="b"/>
            <a:pathLst>
              <a:path w="21600" h="21600" extrusionOk="0">
                <a:moveTo>
                  <a:pt x="16730" y="0"/>
                </a:moveTo>
                <a:cubicBezTo>
                  <a:pt x="16615" y="0"/>
                  <a:pt x="4985" y="0"/>
                  <a:pt x="4870" y="0"/>
                </a:cubicBezTo>
                <a:cubicBezTo>
                  <a:pt x="2180" y="0"/>
                  <a:pt x="0" y="3123"/>
                  <a:pt x="0" y="6975"/>
                </a:cubicBezTo>
                <a:cubicBezTo>
                  <a:pt x="0" y="7011"/>
                  <a:pt x="2" y="7045"/>
                  <a:pt x="2" y="7081"/>
                </a:cubicBezTo>
                <a:cubicBezTo>
                  <a:pt x="0" y="7081"/>
                  <a:pt x="0" y="21600"/>
                  <a:pt x="0" y="21600"/>
                </a:cubicBezTo>
                <a:cubicBezTo>
                  <a:pt x="0" y="17126"/>
                  <a:pt x="2180" y="13950"/>
                  <a:pt x="4870" y="13950"/>
                </a:cubicBezTo>
                <a:cubicBezTo>
                  <a:pt x="4959" y="13950"/>
                  <a:pt x="8681" y="13950"/>
                  <a:pt x="11621" y="13950"/>
                </a:cubicBezTo>
                <a:cubicBezTo>
                  <a:pt x="13519" y="13950"/>
                  <a:pt x="16673" y="13950"/>
                  <a:pt x="16730" y="13950"/>
                </a:cubicBezTo>
                <a:cubicBezTo>
                  <a:pt x="19420" y="13950"/>
                  <a:pt x="21600" y="10827"/>
                  <a:pt x="21600" y="6975"/>
                </a:cubicBezTo>
                <a:cubicBezTo>
                  <a:pt x="21600" y="3123"/>
                  <a:pt x="19420" y="0"/>
                  <a:pt x="1673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534"/>
          <p:cNvSpPr/>
          <p:nvPr/>
        </p:nvSpPr>
        <p:spPr>
          <a:xfrm>
            <a:off x="4332362" y="4550006"/>
            <a:ext cx="963525" cy="672802"/>
          </a:xfrm>
          <a:custGeom>
            <a:avLst/>
            <a:gdLst/>
            <a:ahLst/>
            <a:cxnLst>
              <a:cxn ang="0">
                <a:pos x="wd2" y="hd2"/>
              </a:cxn>
              <a:cxn ang="5400000">
                <a:pos x="wd2" y="hd2"/>
              </a:cxn>
              <a:cxn ang="10800000">
                <a:pos x="wd2" y="hd2"/>
              </a:cxn>
              <a:cxn ang="16200000">
                <a:pos x="wd2" y="hd2"/>
              </a:cxn>
            </a:cxnLst>
            <a:rect l="0" t="0" r="r" b="b"/>
            <a:pathLst>
              <a:path w="21600" h="21600" extrusionOk="0">
                <a:moveTo>
                  <a:pt x="4870" y="0"/>
                </a:moveTo>
                <a:cubicBezTo>
                  <a:pt x="4985" y="0"/>
                  <a:pt x="16615" y="0"/>
                  <a:pt x="16730" y="0"/>
                </a:cubicBezTo>
                <a:cubicBezTo>
                  <a:pt x="19420" y="0"/>
                  <a:pt x="21600" y="3123"/>
                  <a:pt x="21600" y="6975"/>
                </a:cubicBezTo>
                <a:cubicBezTo>
                  <a:pt x="21600" y="7011"/>
                  <a:pt x="21598" y="7046"/>
                  <a:pt x="21598" y="7082"/>
                </a:cubicBezTo>
                <a:cubicBezTo>
                  <a:pt x="21600" y="7082"/>
                  <a:pt x="21600" y="21600"/>
                  <a:pt x="21600" y="21600"/>
                </a:cubicBezTo>
                <a:cubicBezTo>
                  <a:pt x="21600" y="17127"/>
                  <a:pt x="19420" y="13951"/>
                  <a:pt x="16730" y="13951"/>
                </a:cubicBezTo>
                <a:cubicBezTo>
                  <a:pt x="16641" y="13951"/>
                  <a:pt x="12919" y="13951"/>
                  <a:pt x="9979" y="13951"/>
                </a:cubicBezTo>
                <a:cubicBezTo>
                  <a:pt x="8081" y="13951"/>
                  <a:pt x="4927" y="13951"/>
                  <a:pt x="4870" y="13951"/>
                </a:cubicBezTo>
                <a:cubicBezTo>
                  <a:pt x="2180" y="13951"/>
                  <a:pt x="0" y="10827"/>
                  <a:pt x="0" y="6975"/>
                </a:cubicBezTo>
                <a:cubicBezTo>
                  <a:pt x="0" y="3123"/>
                  <a:pt x="2180" y="0"/>
                  <a:pt x="487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535"/>
          <p:cNvSpPr/>
          <p:nvPr/>
        </p:nvSpPr>
        <p:spPr>
          <a:xfrm>
            <a:off x="4332362" y="2613645"/>
            <a:ext cx="963525" cy="672762"/>
          </a:xfrm>
          <a:custGeom>
            <a:avLst/>
            <a:gdLst/>
            <a:ahLst/>
            <a:cxnLst>
              <a:cxn ang="0">
                <a:pos x="wd2" y="hd2"/>
              </a:cxn>
              <a:cxn ang="5400000">
                <a:pos x="wd2" y="hd2"/>
              </a:cxn>
              <a:cxn ang="10800000">
                <a:pos x="wd2" y="hd2"/>
              </a:cxn>
              <a:cxn ang="16200000">
                <a:pos x="wd2" y="hd2"/>
              </a:cxn>
            </a:cxnLst>
            <a:rect l="0" t="0" r="r" b="b"/>
            <a:pathLst>
              <a:path w="21600" h="21600" extrusionOk="0">
                <a:moveTo>
                  <a:pt x="4870" y="0"/>
                </a:moveTo>
                <a:cubicBezTo>
                  <a:pt x="4985" y="0"/>
                  <a:pt x="16615" y="0"/>
                  <a:pt x="16730" y="0"/>
                </a:cubicBezTo>
                <a:cubicBezTo>
                  <a:pt x="19420" y="0"/>
                  <a:pt x="21600" y="3123"/>
                  <a:pt x="21600" y="6975"/>
                </a:cubicBezTo>
                <a:cubicBezTo>
                  <a:pt x="21600" y="7011"/>
                  <a:pt x="21598" y="7045"/>
                  <a:pt x="21598" y="7081"/>
                </a:cubicBezTo>
                <a:cubicBezTo>
                  <a:pt x="21600" y="7081"/>
                  <a:pt x="21600" y="21600"/>
                  <a:pt x="21600" y="21600"/>
                </a:cubicBezTo>
                <a:cubicBezTo>
                  <a:pt x="21600" y="17126"/>
                  <a:pt x="19420" y="13950"/>
                  <a:pt x="16730" y="13950"/>
                </a:cubicBezTo>
                <a:cubicBezTo>
                  <a:pt x="16641" y="13950"/>
                  <a:pt x="12919" y="13950"/>
                  <a:pt x="9979" y="13950"/>
                </a:cubicBezTo>
                <a:cubicBezTo>
                  <a:pt x="8081" y="13950"/>
                  <a:pt x="4927" y="13950"/>
                  <a:pt x="4870" y="13950"/>
                </a:cubicBezTo>
                <a:cubicBezTo>
                  <a:pt x="2180" y="13950"/>
                  <a:pt x="0" y="10827"/>
                  <a:pt x="0" y="6975"/>
                </a:cubicBezTo>
                <a:cubicBezTo>
                  <a:pt x="0" y="3123"/>
                  <a:pt x="2180" y="0"/>
                  <a:pt x="487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536"/>
          <p:cNvSpPr/>
          <p:nvPr/>
        </p:nvSpPr>
        <p:spPr>
          <a:xfrm>
            <a:off x="6903220" y="3586244"/>
            <a:ext cx="963524" cy="672763"/>
          </a:xfrm>
          <a:custGeom>
            <a:avLst/>
            <a:gdLst/>
            <a:ahLst/>
            <a:cxnLst>
              <a:cxn ang="0">
                <a:pos x="wd2" y="hd2"/>
              </a:cxn>
              <a:cxn ang="5400000">
                <a:pos x="wd2" y="hd2"/>
              </a:cxn>
              <a:cxn ang="10800000">
                <a:pos x="wd2" y="hd2"/>
              </a:cxn>
              <a:cxn ang="16200000">
                <a:pos x="wd2" y="hd2"/>
              </a:cxn>
            </a:cxnLst>
            <a:rect l="0" t="0" r="r" b="b"/>
            <a:pathLst>
              <a:path w="21600" h="21600" extrusionOk="0">
                <a:moveTo>
                  <a:pt x="16730" y="0"/>
                </a:moveTo>
                <a:cubicBezTo>
                  <a:pt x="16615" y="0"/>
                  <a:pt x="4985" y="0"/>
                  <a:pt x="4870" y="0"/>
                </a:cubicBezTo>
                <a:cubicBezTo>
                  <a:pt x="2180" y="0"/>
                  <a:pt x="0" y="3123"/>
                  <a:pt x="0" y="6975"/>
                </a:cubicBezTo>
                <a:cubicBezTo>
                  <a:pt x="0" y="7011"/>
                  <a:pt x="2" y="7045"/>
                  <a:pt x="2" y="7081"/>
                </a:cubicBezTo>
                <a:cubicBezTo>
                  <a:pt x="0" y="7081"/>
                  <a:pt x="0" y="21600"/>
                  <a:pt x="0" y="21600"/>
                </a:cubicBezTo>
                <a:cubicBezTo>
                  <a:pt x="0" y="17126"/>
                  <a:pt x="2180" y="13950"/>
                  <a:pt x="4870" y="13950"/>
                </a:cubicBezTo>
                <a:cubicBezTo>
                  <a:pt x="4959" y="13950"/>
                  <a:pt x="8681" y="13950"/>
                  <a:pt x="11621" y="13950"/>
                </a:cubicBezTo>
                <a:cubicBezTo>
                  <a:pt x="13519" y="13950"/>
                  <a:pt x="16673" y="13950"/>
                  <a:pt x="16730" y="13950"/>
                </a:cubicBezTo>
                <a:cubicBezTo>
                  <a:pt x="19420" y="13950"/>
                  <a:pt x="21600" y="10827"/>
                  <a:pt x="21600" y="6975"/>
                </a:cubicBezTo>
                <a:cubicBezTo>
                  <a:pt x="21600" y="3123"/>
                  <a:pt x="19420" y="0"/>
                  <a:pt x="1673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537"/>
          <p:cNvSpPr/>
          <p:nvPr/>
        </p:nvSpPr>
        <p:spPr>
          <a:xfrm>
            <a:off x="4332362" y="3586244"/>
            <a:ext cx="963525" cy="672763"/>
          </a:xfrm>
          <a:custGeom>
            <a:avLst/>
            <a:gdLst/>
            <a:ahLst/>
            <a:cxnLst>
              <a:cxn ang="0">
                <a:pos x="wd2" y="hd2"/>
              </a:cxn>
              <a:cxn ang="5400000">
                <a:pos x="wd2" y="hd2"/>
              </a:cxn>
              <a:cxn ang="10800000">
                <a:pos x="wd2" y="hd2"/>
              </a:cxn>
              <a:cxn ang="16200000">
                <a:pos x="wd2" y="hd2"/>
              </a:cxn>
            </a:cxnLst>
            <a:rect l="0" t="0" r="r" b="b"/>
            <a:pathLst>
              <a:path w="21600" h="21600" extrusionOk="0">
                <a:moveTo>
                  <a:pt x="4870" y="0"/>
                </a:moveTo>
                <a:cubicBezTo>
                  <a:pt x="4985" y="0"/>
                  <a:pt x="16615" y="0"/>
                  <a:pt x="16730" y="0"/>
                </a:cubicBezTo>
                <a:cubicBezTo>
                  <a:pt x="19420" y="0"/>
                  <a:pt x="21600" y="3123"/>
                  <a:pt x="21600" y="6975"/>
                </a:cubicBezTo>
                <a:cubicBezTo>
                  <a:pt x="21600" y="7011"/>
                  <a:pt x="21598" y="7045"/>
                  <a:pt x="21598" y="7081"/>
                </a:cubicBezTo>
                <a:cubicBezTo>
                  <a:pt x="21600" y="7081"/>
                  <a:pt x="21600" y="21600"/>
                  <a:pt x="21600" y="21600"/>
                </a:cubicBezTo>
                <a:cubicBezTo>
                  <a:pt x="21600" y="17126"/>
                  <a:pt x="19420" y="13950"/>
                  <a:pt x="16730" y="13950"/>
                </a:cubicBezTo>
                <a:cubicBezTo>
                  <a:pt x="16641" y="13950"/>
                  <a:pt x="12919" y="13950"/>
                  <a:pt x="9979" y="13950"/>
                </a:cubicBezTo>
                <a:cubicBezTo>
                  <a:pt x="8081" y="13950"/>
                  <a:pt x="4927" y="13950"/>
                  <a:pt x="4870" y="13950"/>
                </a:cubicBezTo>
                <a:cubicBezTo>
                  <a:pt x="2180" y="13950"/>
                  <a:pt x="0" y="10827"/>
                  <a:pt x="0" y="6975"/>
                </a:cubicBezTo>
                <a:cubicBezTo>
                  <a:pt x="0" y="3123"/>
                  <a:pt x="2180" y="0"/>
                  <a:pt x="487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 Placeholder 21"/>
          <p:cNvSpPr>
            <a:spLocks noGrp="1"/>
          </p:cNvSpPr>
          <p:nvPr>
            <p:ph type="body" sz="quarter" idx="39"/>
          </p:nvPr>
        </p:nvSpPr>
        <p:spPr>
          <a:xfrm>
            <a:off x="8163874" y="3526715"/>
            <a:ext cx="2593026" cy="521351"/>
          </a:xfrm>
          <a:prstGeom prst="rect">
            <a:avLst/>
          </a:prstGeom>
        </p:spPr>
        <p:txBody>
          <a:bodyPr>
            <a:normAutofit fontScale="92500"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maintenance either for content update, server, backup and security</a:t>
            </a:r>
          </a:p>
        </p:txBody>
      </p:sp>
      <p:sp>
        <p:nvSpPr>
          <p:cNvPr id="64" name="Content Placeholder 23"/>
          <p:cNvSpPr>
            <a:spLocks noGrp="1"/>
          </p:cNvSpPr>
          <p:nvPr>
            <p:ph sz="quarter" idx="49"/>
          </p:nvPr>
        </p:nvSpPr>
        <p:spPr>
          <a:xfrm>
            <a:off x="8163874" y="3265967"/>
            <a:ext cx="297180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Web Maintenance</a:t>
            </a:r>
          </a:p>
        </p:txBody>
      </p:sp>
      <p:sp>
        <p:nvSpPr>
          <p:cNvPr id="65" name="Text Placeholder 21"/>
          <p:cNvSpPr>
            <a:spLocks noGrp="1"/>
          </p:cNvSpPr>
          <p:nvPr>
            <p:ph type="body" sz="quarter" idx="59"/>
          </p:nvPr>
        </p:nvSpPr>
        <p:spPr>
          <a:xfrm>
            <a:off x="8163874" y="4473806"/>
            <a:ext cx="2593026" cy="521351"/>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Photography service for product, model, property, and corporation</a:t>
            </a:r>
          </a:p>
        </p:txBody>
      </p:sp>
      <p:sp>
        <p:nvSpPr>
          <p:cNvPr id="66" name="Content Placeholder 23"/>
          <p:cNvSpPr>
            <a:spLocks noGrp="1"/>
          </p:cNvSpPr>
          <p:nvPr>
            <p:ph sz="quarter" idx="69"/>
          </p:nvPr>
        </p:nvSpPr>
        <p:spPr>
          <a:xfrm>
            <a:off x="8163874" y="4213058"/>
            <a:ext cx="297180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Photography</a:t>
            </a:r>
          </a:p>
        </p:txBody>
      </p:sp>
      <p:sp>
        <p:nvSpPr>
          <p:cNvPr id="67" name="Text Placeholder 21"/>
          <p:cNvSpPr>
            <a:spLocks noGrp="1"/>
          </p:cNvSpPr>
          <p:nvPr>
            <p:ph type="body" sz="quarter" idx="79"/>
          </p:nvPr>
        </p:nvSpPr>
        <p:spPr>
          <a:xfrm>
            <a:off x="1435100" y="2550543"/>
            <a:ext cx="2590800" cy="521351"/>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Building web and marketing ensuring client to visit your web</a:t>
            </a:r>
          </a:p>
        </p:txBody>
      </p:sp>
      <p:sp>
        <p:nvSpPr>
          <p:cNvPr id="69" name="Content Placeholder 23"/>
          <p:cNvSpPr>
            <a:spLocks noGrp="1"/>
          </p:cNvSpPr>
          <p:nvPr>
            <p:ph sz="quarter" idx="89"/>
          </p:nvPr>
        </p:nvSpPr>
        <p:spPr>
          <a:xfrm>
            <a:off x="1054100" y="2289795"/>
            <a:ext cx="297180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Business Web</a:t>
            </a:r>
          </a:p>
        </p:txBody>
      </p:sp>
      <p:sp>
        <p:nvSpPr>
          <p:cNvPr id="70" name="Text Placeholder 21"/>
          <p:cNvSpPr>
            <a:spLocks noGrp="1"/>
          </p:cNvSpPr>
          <p:nvPr>
            <p:ph type="body" sz="quarter" idx="99"/>
          </p:nvPr>
        </p:nvSpPr>
        <p:spPr>
          <a:xfrm>
            <a:off x="1435100" y="3526715"/>
            <a:ext cx="2590800" cy="521351"/>
          </a:xfrm>
          <a:prstGeom prst="rect">
            <a:avLst/>
          </a:prstGeom>
        </p:spPr>
        <p:txBody>
          <a:bodyPr>
            <a:normAutofit fontScale="92500"/>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Professional logo designing service for company or individual</a:t>
            </a:r>
          </a:p>
        </p:txBody>
      </p:sp>
      <p:sp>
        <p:nvSpPr>
          <p:cNvPr id="71" name="Content Placeholder 23"/>
          <p:cNvSpPr>
            <a:spLocks noGrp="1"/>
          </p:cNvSpPr>
          <p:nvPr>
            <p:ph sz="quarter" idx="109"/>
          </p:nvPr>
        </p:nvSpPr>
        <p:spPr>
          <a:xfrm>
            <a:off x="1054100" y="3265967"/>
            <a:ext cx="297180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Logo Design Service</a:t>
            </a:r>
          </a:p>
        </p:txBody>
      </p:sp>
      <p:sp>
        <p:nvSpPr>
          <p:cNvPr id="72" name="Text Placeholder 21"/>
          <p:cNvSpPr>
            <a:spLocks noGrp="1"/>
          </p:cNvSpPr>
          <p:nvPr>
            <p:ph type="body" sz="quarter" idx="119"/>
          </p:nvPr>
        </p:nvSpPr>
        <p:spPr>
          <a:xfrm>
            <a:off x="1435100" y="4473806"/>
            <a:ext cx="2590800" cy="521351"/>
          </a:xfrm>
          <a:prstGeom prst="rect">
            <a:avLst/>
          </a:prstGeom>
        </p:spPr>
        <p:txBody>
          <a:bodyPr>
            <a:normAutofit fontScale="92500"/>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Specific car website design service such as http://.m.domain.com </a:t>
            </a:r>
          </a:p>
        </p:txBody>
      </p:sp>
      <p:sp>
        <p:nvSpPr>
          <p:cNvPr id="73" name="Content Placeholder 23"/>
          <p:cNvSpPr>
            <a:spLocks noGrp="1"/>
          </p:cNvSpPr>
          <p:nvPr>
            <p:ph sz="quarter" idx="129"/>
          </p:nvPr>
        </p:nvSpPr>
        <p:spPr>
          <a:xfrm>
            <a:off x="1054100" y="4213058"/>
            <a:ext cx="297180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Mobile Web</a:t>
            </a:r>
          </a:p>
        </p:txBody>
      </p:sp>
      <p:sp>
        <p:nvSpPr>
          <p:cNvPr id="74" name="Shape 544"/>
          <p:cNvSpPr/>
          <p:nvPr/>
        </p:nvSpPr>
        <p:spPr>
          <a:xfrm>
            <a:off x="7604708" y="2746686"/>
            <a:ext cx="146168" cy="146152"/>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545"/>
          <p:cNvSpPr/>
          <p:nvPr/>
        </p:nvSpPr>
        <p:spPr>
          <a:xfrm>
            <a:off x="4478189" y="4704158"/>
            <a:ext cx="85457" cy="142428"/>
          </a:xfrm>
          <a:custGeom>
            <a:avLst/>
            <a:gdLst/>
            <a:ahLst/>
            <a:cxnLst>
              <a:cxn ang="0">
                <a:pos x="wd2" y="hd2"/>
              </a:cxn>
              <a:cxn ang="5400000">
                <a:pos x="wd2" y="hd2"/>
              </a:cxn>
              <a:cxn ang="10800000">
                <a:pos x="wd2" y="hd2"/>
              </a:cxn>
              <a:cxn ang="16200000">
                <a:pos x="wd2" y="hd2"/>
              </a:cxn>
            </a:cxnLst>
            <a:rect l="0" t="0" r="r" b="b"/>
            <a:pathLst>
              <a:path w="21600" h="21600" extrusionOk="0">
                <a:moveTo>
                  <a:pt x="10800" y="18090"/>
                </a:moveTo>
                <a:cubicBezTo>
                  <a:pt x="9562" y="18090"/>
                  <a:pt x="8550" y="18698"/>
                  <a:pt x="8550" y="19440"/>
                </a:cubicBezTo>
                <a:cubicBezTo>
                  <a:pt x="8550" y="20182"/>
                  <a:pt x="9562" y="20790"/>
                  <a:pt x="10800" y="20790"/>
                </a:cubicBezTo>
                <a:cubicBezTo>
                  <a:pt x="12038" y="20790"/>
                  <a:pt x="13050" y="20182"/>
                  <a:pt x="13050" y="19440"/>
                </a:cubicBezTo>
                <a:cubicBezTo>
                  <a:pt x="13050" y="18698"/>
                  <a:pt x="12038" y="18090"/>
                  <a:pt x="10800" y="18090"/>
                </a:cubicBezTo>
                <a:close/>
                <a:moveTo>
                  <a:pt x="13050" y="2160"/>
                </a:moveTo>
                <a:lnTo>
                  <a:pt x="8550" y="2160"/>
                </a:lnTo>
                <a:cubicBezTo>
                  <a:pt x="8297" y="2160"/>
                  <a:pt x="8100" y="2278"/>
                  <a:pt x="8100" y="2430"/>
                </a:cubicBezTo>
                <a:cubicBezTo>
                  <a:pt x="8100" y="2582"/>
                  <a:pt x="8297" y="2700"/>
                  <a:pt x="8550" y="2700"/>
                </a:cubicBezTo>
                <a:lnTo>
                  <a:pt x="13050" y="2700"/>
                </a:lnTo>
                <a:cubicBezTo>
                  <a:pt x="13303" y="2700"/>
                  <a:pt x="13500" y="2582"/>
                  <a:pt x="13500" y="2430"/>
                </a:cubicBezTo>
                <a:cubicBezTo>
                  <a:pt x="13500" y="2278"/>
                  <a:pt x="13303" y="2160"/>
                  <a:pt x="13050" y="2160"/>
                </a:cubicBezTo>
                <a:close/>
                <a:moveTo>
                  <a:pt x="18900" y="4860"/>
                </a:moveTo>
                <a:cubicBezTo>
                  <a:pt x="18900" y="4573"/>
                  <a:pt x="18478" y="4320"/>
                  <a:pt x="18000" y="4320"/>
                </a:cubicBezTo>
                <a:lnTo>
                  <a:pt x="3600" y="4320"/>
                </a:lnTo>
                <a:cubicBezTo>
                  <a:pt x="3122" y="4320"/>
                  <a:pt x="2700" y="4573"/>
                  <a:pt x="2700" y="4860"/>
                </a:cubicBezTo>
                <a:lnTo>
                  <a:pt x="2700" y="16740"/>
                </a:lnTo>
                <a:cubicBezTo>
                  <a:pt x="2700" y="17027"/>
                  <a:pt x="3122" y="17280"/>
                  <a:pt x="3600" y="17280"/>
                </a:cubicBezTo>
                <a:lnTo>
                  <a:pt x="18000" y="17280"/>
                </a:lnTo>
                <a:cubicBezTo>
                  <a:pt x="18478" y="17280"/>
                  <a:pt x="18900" y="17027"/>
                  <a:pt x="18900" y="16740"/>
                </a:cubicBezTo>
                <a:cubicBezTo>
                  <a:pt x="18900" y="16740"/>
                  <a:pt x="18900" y="4860"/>
                  <a:pt x="18900" y="4860"/>
                </a:cubicBezTo>
                <a:close/>
                <a:moveTo>
                  <a:pt x="21600" y="19440"/>
                </a:moveTo>
                <a:cubicBezTo>
                  <a:pt x="21600" y="20621"/>
                  <a:pt x="19969" y="21600"/>
                  <a:pt x="18000" y="21600"/>
                </a:cubicBezTo>
                <a:lnTo>
                  <a:pt x="3600" y="21600"/>
                </a:lnTo>
                <a:cubicBezTo>
                  <a:pt x="1631" y="21600"/>
                  <a:pt x="0" y="20621"/>
                  <a:pt x="0" y="19440"/>
                </a:cubicBezTo>
                <a:lnTo>
                  <a:pt x="0" y="2160"/>
                </a:lnTo>
                <a:cubicBezTo>
                  <a:pt x="0" y="979"/>
                  <a:pt x="1631" y="0"/>
                  <a:pt x="3600" y="0"/>
                </a:cubicBezTo>
                <a:lnTo>
                  <a:pt x="18000" y="0"/>
                </a:lnTo>
                <a:cubicBezTo>
                  <a:pt x="19969" y="0"/>
                  <a:pt x="21600" y="979"/>
                  <a:pt x="21600" y="2160"/>
                </a:cubicBezTo>
                <a:cubicBezTo>
                  <a:pt x="21600" y="2160"/>
                  <a:pt x="21600" y="19440"/>
                  <a:pt x="21600" y="1944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546"/>
          <p:cNvSpPr/>
          <p:nvPr/>
        </p:nvSpPr>
        <p:spPr>
          <a:xfrm>
            <a:off x="7604716" y="3727582"/>
            <a:ext cx="146153" cy="146152"/>
          </a:xfrm>
          <a:custGeom>
            <a:avLst/>
            <a:gdLst/>
            <a:ahLst/>
            <a:cxnLst>
              <a:cxn ang="0">
                <a:pos x="wd2" y="hd2"/>
              </a:cxn>
              <a:cxn ang="5400000">
                <a:pos x="wd2" y="hd2"/>
              </a:cxn>
              <a:cxn ang="10800000">
                <a:pos x="wd2" y="hd2"/>
              </a:cxn>
              <a:cxn ang="16200000">
                <a:pos x="wd2" y="hd2"/>
              </a:cxn>
            </a:cxnLst>
            <a:rect l="0" t="0" r="r" b="b"/>
            <a:pathLst>
              <a:path w="21600" h="21600" extrusionOk="0">
                <a:moveTo>
                  <a:pt x="17297" y="17002"/>
                </a:moveTo>
                <a:cubicBezTo>
                  <a:pt x="17213" y="16917"/>
                  <a:pt x="17058" y="16945"/>
                  <a:pt x="16945" y="16889"/>
                </a:cubicBezTo>
                <a:cubicBezTo>
                  <a:pt x="16833" y="16847"/>
                  <a:pt x="16748" y="16805"/>
                  <a:pt x="16608" y="16777"/>
                </a:cubicBezTo>
                <a:cubicBezTo>
                  <a:pt x="16636" y="16495"/>
                  <a:pt x="16327" y="16397"/>
                  <a:pt x="16130" y="16256"/>
                </a:cubicBezTo>
                <a:cubicBezTo>
                  <a:pt x="15947" y="16116"/>
                  <a:pt x="15834" y="15961"/>
                  <a:pt x="15567" y="16017"/>
                </a:cubicBezTo>
                <a:cubicBezTo>
                  <a:pt x="15539" y="16031"/>
                  <a:pt x="15258" y="16130"/>
                  <a:pt x="15314" y="16186"/>
                </a:cubicBezTo>
                <a:cubicBezTo>
                  <a:pt x="15131" y="16031"/>
                  <a:pt x="15047" y="15947"/>
                  <a:pt x="14808" y="15877"/>
                </a:cubicBezTo>
                <a:cubicBezTo>
                  <a:pt x="14583" y="15806"/>
                  <a:pt x="14428" y="15525"/>
                  <a:pt x="14203" y="15778"/>
                </a:cubicBezTo>
                <a:cubicBezTo>
                  <a:pt x="14091" y="15891"/>
                  <a:pt x="14147" y="16059"/>
                  <a:pt x="14091" y="16172"/>
                </a:cubicBezTo>
                <a:cubicBezTo>
                  <a:pt x="13908" y="16017"/>
                  <a:pt x="14259" y="15834"/>
                  <a:pt x="14119" y="15666"/>
                </a:cubicBezTo>
                <a:cubicBezTo>
                  <a:pt x="13950" y="15469"/>
                  <a:pt x="13655" y="15792"/>
                  <a:pt x="13514" y="15877"/>
                </a:cubicBezTo>
                <a:cubicBezTo>
                  <a:pt x="13430" y="15947"/>
                  <a:pt x="13331" y="15975"/>
                  <a:pt x="13275" y="16059"/>
                </a:cubicBezTo>
                <a:cubicBezTo>
                  <a:pt x="13205" y="16158"/>
                  <a:pt x="13177" y="16284"/>
                  <a:pt x="13120" y="16383"/>
                </a:cubicBezTo>
                <a:cubicBezTo>
                  <a:pt x="13078" y="16270"/>
                  <a:pt x="12839" y="16298"/>
                  <a:pt x="12825" y="16214"/>
                </a:cubicBezTo>
                <a:cubicBezTo>
                  <a:pt x="12881" y="16552"/>
                  <a:pt x="12881" y="16903"/>
                  <a:pt x="12952" y="17241"/>
                </a:cubicBezTo>
                <a:cubicBezTo>
                  <a:pt x="12994" y="17437"/>
                  <a:pt x="12952" y="17761"/>
                  <a:pt x="12783" y="17916"/>
                </a:cubicBezTo>
                <a:cubicBezTo>
                  <a:pt x="12614" y="18070"/>
                  <a:pt x="12403" y="18239"/>
                  <a:pt x="12375" y="18478"/>
                </a:cubicBezTo>
                <a:cubicBezTo>
                  <a:pt x="12347" y="18647"/>
                  <a:pt x="12389" y="18802"/>
                  <a:pt x="12544" y="18844"/>
                </a:cubicBezTo>
                <a:cubicBezTo>
                  <a:pt x="12558" y="19055"/>
                  <a:pt x="12319" y="19209"/>
                  <a:pt x="12333" y="19434"/>
                </a:cubicBezTo>
                <a:cubicBezTo>
                  <a:pt x="12333" y="19448"/>
                  <a:pt x="12347" y="19589"/>
                  <a:pt x="12361" y="19659"/>
                </a:cubicBezTo>
                <a:cubicBezTo>
                  <a:pt x="14288" y="19322"/>
                  <a:pt x="16003" y="18366"/>
                  <a:pt x="17297" y="17002"/>
                </a:cubicBezTo>
                <a:close/>
                <a:moveTo>
                  <a:pt x="14330" y="7594"/>
                </a:moveTo>
                <a:cubicBezTo>
                  <a:pt x="14400" y="7580"/>
                  <a:pt x="14470" y="7327"/>
                  <a:pt x="14513" y="7270"/>
                </a:cubicBezTo>
                <a:cubicBezTo>
                  <a:pt x="14597" y="7172"/>
                  <a:pt x="14709" y="7116"/>
                  <a:pt x="14822" y="7059"/>
                </a:cubicBezTo>
                <a:cubicBezTo>
                  <a:pt x="15061" y="6961"/>
                  <a:pt x="15300" y="6933"/>
                  <a:pt x="15553" y="6891"/>
                </a:cubicBezTo>
                <a:cubicBezTo>
                  <a:pt x="15792" y="6834"/>
                  <a:pt x="16087" y="6834"/>
                  <a:pt x="16270" y="7045"/>
                </a:cubicBezTo>
                <a:cubicBezTo>
                  <a:pt x="16228" y="7003"/>
                  <a:pt x="16566" y="6708"/>
                  <a:pt x="16608" y="6694"/>
                </a:cubicBezTo>
                <a:cubicBezTo>
                  <a:pt x="16734" y="6623"/>
                  <a:pt x="16945" y="6652"/>
                  <a:pt x="17030" y="6525"/>
                </a:cubicBezTo>
                <a:cubicBezTo>
                  <a:pt x="17058" y="6483"/>
                  <a:pt x="17058" y="6216"/>
                  <a:pt x="17058" y="6216"/>
                </a:cubicBezTo>
                <a:cubicBezTo>
                  <a:pt x="16819" y="6244"/>
                  <a:pt x="16734" y="6019"/>
                  <a:pt x="16720" y="5822"/>
                </a:cubicBezTo>
                <a:cubicBezTo>
                  <a:pt x="16720" y="5836"/>
                  <a:pt x="16692" y="5878"/>
                  <a:pt x="16636" y="5934"/>
                </a:cubicBezTo>
                <a:cubicBezTo>
                  <a:pt x="16650" y="5723"/>
                  <a:pt x="16383" y="5878"/>
                  <a:pt x="16284" y="5850"/>
                </a:cubicBezTo>
                <a:cubicBezTo>
                  <a:pt x="15961" y="5766"/>
                  <a:pt x="16003" y="5541"/>
                  <a:pt x="15905" y="5302"/>
                </a:cubicBezTo>
                <a:cubicBezTo>
                  <a:pt x="15848" y="5175"/>
                  <a:pt x="15694" y="5133"/>
                  <a:pt x="15638" y="5006"/>
                </a:cubicBezTo>
                <a:cubicBezTo>
                  <a:pt x="15581" y="4922"/>
                  <a:pt x="15553" y="4739"/>
                  <a:pt x="15427" y="4725"/>
                </a:cubicBezTo>
                <a:cubicBezTo>
                  <a:pt x="15342" y="4711"/>
                  <a:pt x="15188" y="5020"/>
                  <a:pt x="15159" y="5006"/>
                </a:cubicBezTo>
                <a:cubicBezTo>
                  <a:pt x="15033" y="4936"/>
                  <a:pt x="14977" y="5034"/>
                  <a:pt x="14878" y="5091"/>
                </a:cubicBezTo>
                <a:cubicBezTo>
                  <a:pt x="14794" y="5147"/>
                  <a:pt x="14723" y="5119"/>
                  <a:pt x="14639" y="5161"/>
                </a:cubicBezTo>
                <a:cubicBezTo>
                  <a:pt x="14892" y="5077"/>
                  <a:pt x="14527" y="4936"/>
                  <a:pt x="14400" y="4964"/>
                </a:cubicBezTo>
                <a:cubicBezTo>
                  <a:pt x="14597" y="4908"/>
                  <a:pt x="14498" y="4697"/>
                  <a:pt x="14386" y="4598"/>
                </a:cubicBezTo>
                <a:cubicBezTo>
                  <a:pt x="14414" y="4598"/>
                  <a:pt x="14428" y="4598"/>
                  <a:pt x="14456" y="4598"/>
                </a:cubicBezTo>
                <a:cubicBezTo>
                  <a:pt x="14428" y="4472"/>
                  <a:pt x="14034" y="4359"/>
                  <a:pt x="13908" y="4275"/>
                </a:cubicBezTo>
                <a:cubicBezTo>
                  <a:pt x="13781" y="4191"/>
                  <a:pt x="13106" y="4050"/>
                  <a:pt x="12966" y="4134"/>
                </a:cubicBezTo>
                <a:cubicBezTo>
                  <a:pt x="12797" y="4233"/>
                  <a:pt x="13008" y="4514"/>
                  <a:pt x="13008" y="4655"/>
                </a:cubicBezTo>
                <a:cubicBezTo>
                  <a:pt x="13022" y="4823"/>
                  <a:pt x="12839" y="4866"/>
                  <a:pt x="12839" y="5006"/>
                </a:cubicBezTo>
                <a:cubicBezTo>
                  <a:pt x="12839" y="5245"/>
                  <a:pt x="13289" y="5203"/>
                  <a:pt x="13177" y="5527"/>
                </a:cubicBezTo>
                <a:cubicBezTo>
                  <a:pt x="13106" y="5723"/>
                  <a:pt x="12839" y="5766"/>
                  <a:pt x="12727" y="5920"/>
                </a:cubicBezTo>
                <a:cubicBezTo>
                  <a:pt x="12614" y="6061"/>
                  <a:pt x="12741" y="6314"/>
                  <a:pt x="12853" y="6412"/>
                </a:cubicBezTo>
                <a:cubicBezTo>
                  <a:pt x="12966" y="6497"/>
                  <a:pt x="12656" y="6637"/>
                  <a:pt x="12614" y="6666"/>
                </a:cubicBezTo>
                <a:cubicBezTo>
                  <a:pt x="12375" y="6778"/>
                  <a:pt x="12192" y="6427"/>
                  <a:pt x="12136" y="6216"/>
                </a:cubicBezTo>
                <a:cubicBezTo>
                  <a:pt x="12094" y="6061"/>
                  <a:pt x="12080" y="5878"/>
                  <a:pt x="11911" y="5794"/>
                </a:cubicBezTo>
                <a:cubicBezTo>
                  <a:pt x="11827" y="5766"/>
                  <a:pt x="11559" y="5723"/>
                  <a:pt x="11503" y="5808"/>
                </a:cubicBezTo>
                <a:cubicBezTo>
                  <a:pt x="11419" y="5597"/>
                  <a:pt x="11123" y="5512"/>
                  <a:pt x="10927" y="5442"/>
                </a:cubicBezTo>
                <a:cubicBezTo>
                  <a:pt x="10645" y="5344"/>
                  <a:pt x="10406" y="5344"/>
                  <a:pt x="10111" y="5386"/>
                </a:cubicBezTo>
                <a:cubicBezTo>
                  <a:pt x="10209" y="5372"/>
                  <a:pt x="10083" y="4936"/>
                  <a:pt x="9844" y="5006"/>
                </a:cubicBezTo>
                <a:cubicBezTo>
                  <a:pt x="9914" y="4866"/>
                  <a:pt x="9886" y="4711"/>
                  <a:pt x="9914" y="4570"/>
                </a:cubicBezTo>
                <a:cubicBezTo>
                  <a:pt x="9942" y="4458"/>
                  <a:pt x="9998" y="4345"/>
                  <a:pt x="10083" y="4247"/>
                </a:cubicBezTo>
                <a:cubicBezTo>
                  <a:pt x="10111" y="4191"/>
                  <a:pt x="10420" y="3867"/>
                  <a:pt x="10322" y="3853"/>
                </a:cubicBezTo>
                <a:cubicBezTo>
                  <a:pt x="10561" y="3881"/>
                  <a:pt x="10828" y="3895"/>
                  <a:pt x="11025" y="3698"/>
                </a:cubicBezTo>
                <a:cubicBezTo>
                  <a:pt x="11152" y="3572"/>
                  <a:pt x="11208" y="3361"/>
                  <a:pt x="11334" y="3220"/>
                </a:cubicBezTo>
                <a:cubicBezTo>
                  <a:pt x="11517" y="3009"/>
                  <a:pt x="11742" y="3277"/>
                  <a:pt x="11939" y="3291"/>
                </a:cubicBezTo>
                <a:cubicBezTo>
                  <a:pt x="12220" y="3305"/>
                  <a:pt x="12206" y="2995"/>
                  <a:pt x="12052" y="2855"/>
                </a:cubicBezTo>
                <a:cubicBezTo>
                  <a:pt x="12234" y="2869"/>
                  <a:pt x="12080" y="2531"/>
                  <a:pt x="11981" y="2489"/>
                </a:cubicBezTo>
                <a:cubicBezTo>
                  <a:pt x="11855" y="2447"/>
                  <a:pt x="11377" y="2573"/>
                  <a:pt x="11630" y="2672"/>
                </a:cubicBezTo>
                <a:cubicBezTo>
                  <a:pt x="11573" y="2644"/>
                  <a:pt x="11236" y="3347"/>
                  <a:pt x="11039" y="2995"/>
                </a:cubicBezTo>
                <a:cubicBezTo>
                  <a:pt x="10983" y="2925"/>
                  <a:pt x="10955" y="2630"/>
                  <a:pt x="10828" y="2616"/>
                </a:cubicBezTo>
                <a:cubicBezTo>
                  <a:pt x="10716" y="2616"/>
                  <a:pt x="10645" y="2742"/>
                  <a:pt x="10603" y="2827"/>
                </a:cubicBezTo>
                <a:cubicBezTo>
                  <a:pt x="10673" y="2644"/>
                  <a:pt x="10209" y="2517"/>
                  <a:pt x="10111" y="2503"/>
                </a:cubicBezTo>
                <a:cubicBezTo>
                  <a:pt x="10322" y="2362"/>
                  <a:pt x="10153" y="2208"/>
                  <a:pt x="9998" y="2123"/>
                </a:cubicBezTo>
                <a:cubicBezTo>
                  <a:pt x="9886" y="2053"/>
                  <a:pt x="9534" y="1997"/>
                  <a:pt x="9436" y="2109"/>
                </a:cubicBezTo>
                <a:cubicBezTo>
                  <a:pt x="9169" y="2433"/>
                  <a:pt x="9717" y="2475"/>
                  <a:pt x="9858" y="2559"/>
                </a:cubicBezTo>
                <a:cubicBezTo>
                  <a:pt x="9900" y="2587"/>
                  <a:pt x="10069" y="2686"/>
                  <a:pt x="9970" y="2756"/>
                </a:cubicBezTo>
                <a:cubicBezTo>
                  <a:pt x="9886" y="2798"/>
                  <a:pt x="9633" y="2869"/>
                  <a:pt x="9605" y="2925"/>
                </a:cubicBezTo>
                <a:cubicBezTo>
                  <a:pt x="9520" y="3052"/>
                  <a:pt x="9703" y="3192"/>
                  <a:pt x="9577" y="3319"/>
                </a:cubicBezTo>
                <a:cubicBezTo>
                  <a:pt x="9450" y="3192"/>
                  <a:pt x="9450" y="2981"/>
                  <a:pt x="9352" y="2841"/>
                </a:cubicBezTo>
                <a:cubicBezTo>
                  <a:pt x="9478" y="2995"/>
                  <a:pt x="8845" y="2911"/>
                  <a:pt x="8859" y="2911"/>
                </a:cubicBezTo>
                <a:cubicBezTo>
                  <a:pt x="8648" y="2911"/>
                  <a:pt x="8311" y="3052"/>
                  <a:pt x="8156" y="2841"/>
                </a:cubicBezTo>
                <a:cubicBezTo>
                  <a:pt x="8128" y="2784"/>
                  <a:pt x="8128" y="2461"/>
                  <a:pt x="8212" y="2531"/>
                </a:cubicBezTo>
                <a:cubicBezTo>
                  <a:pt x="8086" y="2433"/>
                  <a:pt x="8002" y="2334"/>
                  <a:pt x="7917" y="2278"/>
                </a:cubicBezTo>
                <a:cubicBezTo>
                  <a:pt x="7453" y="2433"/>
                  <a:pt x="7017" y="2630"/>
                  <a:pt x="6595" y="2855"/>
                </a:cubicBezTo>
                <a:cubicBezTo>
                  <a:pt x="6652" y="2869"/>
                  <a:pt x="6694" y="2869"/>
                  <a:pt x="6764" y="2841"/>
                </a:cubicBezTo>
                <a:cubicBezTo>
                  <a:pt x="6877" y="2798"/>
                  <a:pt x="6975" y="2728"/>
                  <a:pt x="7087" y="2672"/>
                </a:cubicBezTo>
                <a:cubicBezTo>
                  <a:pt x="7228" y="2616"/>
                  <a:pt x="7523" y="2447"/>
                  <a:pt x="7678" y="2573"/>
                </a:cubicBezTo>
                <a:cubicBezTo>
                  <a:pt x="7692" y="2545"/>
                  <a:pt x="7734" y="2517"/>
                  <a:pt x="7748" y="2503"/>
                </a:cubicBezTo>
                <a:cubicBezTo>
                  <a:pt x="7847" y="2616"/>
                  <a:pt x="7945" y="2728"/>
                  <a:pt x="8030" y="2855"/>
                </a:cubicBezTo>
                <a:cubicBezTo>
                  <a:pt x="7917" y="2798"/>
                  <a:pt x="7734" y="2827"/>
                  <a:pt x="7608" y="2841"/>
                </a:cubicBezTo>
                <a:cubicBezTo>
                  <a:pt x="7509" y="2869"/>
                  <a:pt x="7341" y="2897"/>
                  <a:pt x="7298" y="3009"/>
                </a:cubicBezTo>
                <a:cubicBezTo>
                  <a:pt x="7341" y="3080"/>
                  <a:pt x="7397" y="3192"/>
                  <a:pt x="7369" y="3262"/>
                </a:cubicBezTo>
                <a:cubicBezTo>
                  <a:pt x="7186" y="3136"/>
                  <a:pt x="7045" y="2925"/>
                  <a:pt x="6792" y="2897"/>
                </a:cubicBezTo>
                <a:cubicBezTo>
                  <a:pt x="6680" y="2897"/>
                  <a:pt x="6567" y="2897"/>
                  <a:pt x="6483" y="2911"/>
                </a:cubicBezTo>
                <a:cubicBezTo>
                  <a:pt x="5133" y="3656"/>
                  <a:pt x="3994" y="4739"/>
                  <a:pt x="3178" y="6033"/>
                </a:cubicBezTo>
                <a:cubicBezTo>
                  <a:pt x="3234" y="6089"/>
                  <a:pt x="3291" y="6131"/>
                  <a:pt x="3347" y="6145"/>
                </a:cubicBezTo>
                <a:cubicBezTo>
                  <a:pt x="3487" y="6187"/>
                  <a:pt x="3347" y="6595"/>
                  <a:pt x="3614" y="6384"/>
                </a:cubicBezTo>
                <a:cubicBezTo>
                  <a:pt x="3698" y="6455"/>
                  <a:pt x="3712" y="6553"/>
                  <a:pt x="3656" y="6652"/>
                </a:cubicBezTo>
                <a:cubicBezTo>
                  <a:pt x="3670" y="6637"/>
                  <a:pt x="4233" y="7003"/>
                  <a:pt x="4275" y="7031"/>
                </a:cubicBezTo>
                <a:cubicBezTo>
                  <a:pt x="4373" y="7116"/>
                  <a:pt x="4528" y="7214"/>
                  <a:pt x="4570" y="7327"/>
                </a:cubicBezTo>
                <a:cubicBezTo>
                  <a:pt x="4598" y="7425"/>
                  <a:pt x="4514" y="7537"/>
                  <a:pt x="4430" y="7580"/>
                </a:cubicBezTo>
                <a:cubicBezTo>
                  <a:pt x="4416" y="7552"/>
                  <a:pt x="4205" y="7341"/>
                  <a:pt x="4177" y="7397"/>
                </a:cubicBezTo>
                <a:cubicBezTo>
                  <a:pt x="4134" y="7467"/>
                  <a:pt x="4177" y="7847"/>
                  <a:pt x="4331" y="7833"/>
                </a:cubicBezTo>
                <a:cubicBezTo>
                  <a:pt x="4106" y="7847"/>
                  <a:pt x="4205" y="8719"/>
                  <a:pt x="4148" y="8887"/>
                </a:cubicBezTo>
                <a:cubicBezTo>
                  <a:pt x="4148" y="8902"/>
                  <a:pt x="4177" y="8902"/>
                  <a:pt x="4177" y="8902"/>
                </a:cubicBezTo>
                <a:cubicBezTo>
                  <a:pt x="4134" y="9070"/>
                  <a:pt x="4275" y="9731"/>
                  <a:pt x="4556" y="9661"/>
                </a:cubicBezTo>
                <a:cubicBezTo>
                  <a:pt x="4373" y="9703"/>
                  <a:pt x="4880" y="10350"/>
                  <a:pt x="4950" y="10392"/>
                </a:cubicBezTo>
                <a:cubicBezTo>
                  <a:pt x="5133" y="10519"/>
                  <a:pt x="5344" y="10603"/>
                  <a:pt x="5470" y="10786"/>
                </a:cubicBezTo>
                <a:cubicBezTo>
                  <a:pt x="5611" y="10983"/>
                  <a:pt x="5611" y="11278"/>
                  <a:pt x="5808" y="11433"/>
                </a:cubicBezTo>
                <a:cubicBezTo>
                  <a:pt x="5752" y="11602"/>
                  <a:pt x="6103" y="11798"/>
                  <a:pt x="6089" y="12038"/>
                </a:cubicBezTo>
                <a:cubicBezTo>
                  <a:pt x="6061" y="12052"/>
                  <a:pt x="6047" y="12052"/>
                  <a:pt x="6019" y="12066"/>
                </a:cubicBezTo>
                <a:cubicBezTo>
                  <a:pt x="6089" y="12263"/>
                  <a:pt x="6356" y="12263"/>
                  <a:pt x="6455" y="12445"/>
                </a:cubicBezTo>
                <a:cubicBezTo>
                  <a:pt x="6511" y="12558"/>
                  <a:pt x="6455" y="12825"/>
                  <a:pt x="6637" y="12769"/>
                </a:cubicBezTo>
                <a:cubicBezTo>
                  <a:pt x="6666" y="12459"/>
                  <a:pt x="6455" y="12150"/>
                  <a:pt x="6300" y="11897"/>
                </a:cubicBezTo>
                <a:cubicBezTo>
                  <a:pt x="6216" y="11756"/>
                  <a:pt x="6131" y="11630"/>
                  <a:pt x="6061" y="11489"/>
                </a:cubicBezTo>
                <a:cubicBezTo>
                  <a:pt x="5991" y="11363"/>
                  <a:pt x="5977" y="11208"/>
                  <a:pt x="5920" y="11067"/>
                </a:cubicBezTo>
                <a:cubicBezTo>
                  <a:pt x="5977" y="11081"/>
                  <a:pt x="6286" y="11194"/>
                  <a:pt x="6258" y="11236"/>
                </a:cubicBezTo>
                <a:cubicBezTo>
                  <a:pt x="6145" y="11517"/>
                  <a:pt x="6708" y="12009"/>
                  <a:pt x="6862" y="12192"/>
                </a:cubicBezTo>
                <a:cubicBezTo>
                  <a:pt x="6905" y="12234"/>
                  <a:pt x="7228" y="12656"/>
                  <a:pt x="7059" y="12656"/>
                </a:cubicBezTo>
                <a:cubicBezTo>
                  <a:pt x="7242" y="12656"/>
                  <a:pt x="7495" y="12938"/>
                  <a:pt x="7580" y="13078"/>
                </a:cubicBezTo>
                <a:cubicBezTo>
                  <a:pt x="7706" y="13289"/>
                  <a:pt x="7678" y="13556"/>
                  <a:pt x="7762" y="13781"/>
                </a:cubicBezTo>
                <a:cubicBezTo>
                  <a:pt x="7847" y="14062"/>
                  <a:pt x="8241" y="14189"/>
                  <a:pt x="8466" y="14316"/>
                </a:cubicBezTo>
                <a:cubicBezTo>
                  <a:pt x="8662" y="14414"/>
                  <a:pt x="8831" y="14555"/>
                  <a:pt x="9028" y="14625"/>
                </a:cubicBezTo>
                <a:cubicBezTo>
                  <a:pt x="9323" y="14737"/>
                  <a:pt x="9394" y="14639"/>
                  <a:pt x="9647" y="14597"/>
                </a:cubicBezTo>
                <a:cubicBezTo>
                  <a:pt x="10012" y="14541"/>
                  <a:pt x="10055" y="14948"/>
                  <a:pt x="10350" y="15103"/>
                </a:cubicBezTo>
                <a:cubicBezTo>
                  <a:pt x="10533" y="15202"/>
                  <a:pt x="10927" y="15342"/>
                  <a:pt x="11123" y="15258"/>
                </a:cubicBezTo>
                <a:cubicBezTo>
                  <a:pt x="11039" y="15286"/>
                  <a:pt x="11419" y="15863"/>
                  <a:pt x="11447" y="15905"/>
                </a:cubicBezTo>
                <a:cubicBezTo>
                  <a:pt x="11573" y="16073"/>
                  <a:pt x="11813" y="16158"/>
                  <a:pt x="11953" y="16327"/>
                </a:cubicBezTo>
                <a:cubicBezTo>
                  <a:pt x="11995" y="16298"/>
                  <a:pt x="12038" y="16256"/>
                  <a:pt x="12052" y="16200"/>
                </a:cubicBezTo>
                <a:cubicBezTo>
                  <a:pt x="11995" y="16355"/>
                  <a:pt x="12263" y="16650"/>
                  <a:pt x="12403" y="16622"/>
                </a:cubicBezTo>
                <a:cubicBezTo>
                  <a:pt x="12558" y="16594"/>
                  <a:pt x="12600" y="16284"/>
                  <a:pt x="12600" y="16172"/>
                </a:cubicBezTo>
                <a:cubicBezTo>
                  <a:pt x="12319" y="16313"/>
                  <a:pt x="12066" y="16200"/>
                  <a:pt x="11911" y="15919"/>
                </a:cubicBezTo>
                <a:cubicBezTo>
                  <a:pt x="11883" y="15848"/>
                  <a:pt x="11658" y="15455"/>
                  <a:pt x="11855" y="15455"/>
                </a:cubicBezTo>
                <a:cubicBezTo>
                  <a:pt x="12122" y="15455"/>
                  <a:pt x="11939" y="15244"/>
                  <a:pt x="11911" y="15047"/>
                </a:cubicBezTo>
                <a:cubicBezTo>
                  <a:pt x="11883" y="14850"/>
                  <a:pt x="11686" y="14723"/>
                  <a:pt x="11588" y="14555"/>
                </a:cubicBezTo>
                <a:cubicBezTo>
                  <a:pt x="11503" y="14723"/>
                  <a:pt x="11222" y="14681"/>
                  <a:pt x="11138" y="14541"/>
                </a:cubicBezTo>
                <a:cubicBezTo>
                  <a:pt x="11138" y="14583"/>
                  <a:pt x="11095" y="14653"/>
                  <a:pt x="11095" y="14709"/>
                </a:cubicBezTo>
                <a:cubicBezTo>
                  <a:pt x="11025" y="14709"/>
                  <a:pt x="10955" y="14723"/>
                  <a:pt x="10884" y="14695"/>
                </a:cubicBezTo>
                <a:cubicBezTo>
                  <a:pt x="10912" y="14527"/>
                  <a:pt x="10927" y="14316"/>
                  <a:pt x="10969" y="14133"/>
                </a:cubicBezTo>
                <a:cubicBezTo>
                  <a:pt x="11039" y="13880"/>
                  <a:pt x="11503" y="13388"/>
                  <a:pt x="10898" y="13416"/>
                </a:cubicBezTo>
                <a:cubicBezTo>
                  <a:pt x="10687" y="13430"/>
                  <a:pt x="10603" y="13514"/>
                  <a:pt x="10533" y="13697"/>
                </a:cubicBezTo>
                <a:cubicBezTo>
                  <a:pt x="10462" y="13866"/>
                  <a:pt x="10491" y="14020"/>
                  <a:pt x="10294" y="14105"/>
                </a:cubicBezTo>
                <a:cubicBezTo>
                  <a:pt x="10167" y="14161"/>
                  <a:pt x="9745" y="14133"/>
                  <a:pt x="9619" y="14062"/>
                </a:cubicBezTo>
                <a:cubicBezTo>
                  <a:pt x="9352" y="13908"/>
                  <a:pt x="9169" y="13416"/>
                  <a:pt x="9169" y="13134"/>
                </a:cubicBezTo>
                <a:cubicBezTo>
                  <a:pt x="9155" y="12755"/>
                  <a:pt x="9352" y="12417"/>
                  <a:pt x="9169" y="12066"/>
                </a:cubicBezTo>
                <a:cubicBezTo>
                  <a:pt x="9253" y="11995"/>
                  <a:pt x="9337" y="11855"/>
                  <a:pt x="9436" y="11784"/>
                </a:cubicBezTo>
                <a:cubicBezTo>
                  <a:pt x="9520" y="11728"/>
                  <a:pt x="9619" y="11827"/>
                  <a:pt x="9661" y="11658"/>
                </a:cubicBezTo>
                <a:cubicBezTo>
                  <a:pt x="9619" y="11630"/>
                  <a:pt x="9562" y="11573"/>
                  <a:pt x="9548" y="11573"/>
                </a:cubicBezTo>
                <a:cubicBezTo>
                  <a:pt x="9759" y="11672"/>
                  <a:pt x="10153" y="11433"/>
                  <a:pt x="10336" y="11573"/>
                </a:cubicBezTo>
                <a:cubicBezTo>
                  <a:pt x="10448" y="11658"/>
                  <a:pt x="10575" y="11686"/>
                  <a:pt x="10645" y="11545"/>
                </a:cubicBezTo>
                <a:cubicBezTo>
                  <a:pt x="10659" y="11503"/>
                  <a:pt x="10547" y="11334"/>
                  <a:pt x="10603" y="11222"/>
                </a:cubicBezTo>
                <a:cubicBezTo>
                  <a:pt x="10645" y="11461"/>
                  <a:pt x="10800" y="11503"/>
                  <a:pt x="11011" y="11348"/>
                </a:cubicBezTo>
                <a:cubicBezTo>
                  <a:pt x="11095" y="11433"/>
                  <a:pt x="11320" y="11405"/>
                  <a:pt x="11475" y="11489"/>
                </a:cubicBezTo>
                <a:cubicBezTo>
                  <a:pt x="11630" y="11588"/>
                  <a:pt x="11658" y="11742"/>
                  <a:pt x="11841" y="11531"/>
                </a:cubicBezTo>
                <a:cubicBezTo>
                  <a:pt x="11953" y="11700"/>
                  <a:pt x="11967" y="11700"/>
                  <a:pt x="12009" y="11869"/>
                </a:cubicBezTo>
                <a:cubicBezTo>
                  <a:pt x="12052" y="12023"/>
                  <a:pt x="12136" y="12417"/>
                  <a:pt x="12277" y="12488"/>
                </a:cubicBezTo>
                <a:cubicBezTo>
                  <a:pt x="12572" y="12670"/>
                  <a:pt x="12502" y="12178"/>
                  <a:pt x="12473" y="12009"/>
                </a:cubicBezTo>
                <a:cubicBezTo>
                  <a:pt x="12459" y="11995"/>
                  <a:pt x="12459" y="11531"/>
                  <a:pt x="12445" y="11531"/>
                </a:cubicBezTo>
                <a:cubicBezTo>
                  <a:pt x="11995" y="11433"/>
                  <a:pt x="12164" y="11081"/>
                  <a:pt x="12417" y="10842"/>
                </a:cubicBezTo>
                <a:cubicBezTo>
                  <a:pt x="12459" y="10814"/>
                  <a:pt x="12783" y="10702"/>
                  <a:pt x="12923" y="10589"/>
                </a:cubicBezTo>
                <a:cubicBezTo>
                  <a:pt x="13050" y="10477"/>
                  <a:pt x="13205" y="10280"/>
                  <a:pt x="13134" y="10097"/>
                </a:cubicBezTo>
                <a:cubicBezTo>
                  <a:pt x="13205" y="10097"/>
                  <a:pt x="13261" y="10041"/>
                  <a:pt x="13289" y="9970"/>
                </a:cubicBezTo>
                <a:cubicBezTo>
                  <a:pt x="13247" y="9956"/>
                  <a:pt x="13078" y="9816"/>
                  <a:pt x="13050" y="9830"/>
                </a:cubicBezTo>
                <a:cubicBezTo>
                  <a:pt x="13148" y="9773"/>
                  <a:pt x="13134" y="9689"/>
                  <a:pt x="13078" y="9605"/>
                </a:cubicBezTo>
                <a:cubicBezTo>
                  <a:pt x="13219" y="9520"/>
                  <a:pt x="13148" y="9366"/>
                  <a:pt x="13289" y="9309"/>
                </a:cubicBezTo>
                <a:cubicBezTo>
                  <a:pt x="13444" y="9520"/>
                  <a:pt x="13753" y="9281"/>
                  <a:pt x="13598" y="9112"/>
                </a:cubicBezTo>
                <a:cubicBezTo>
                  <a:pt x="13739" y="8916"/>
                  <a:pt x="14062" y="9014"/>
                  <a:pt x="14147" y="8831"/>
                </a:cubicBezTo>
                <a:cubicBezTo>
                  <a:pt x="14358" y="8887"/>
                  <a:pt x="14203" y="8620"/>
                  <a:pt x="14316" y="8466"/>
                </a:cubicBezTo>
                <a:cubicBezTo>
                  <a:pt x="14414" y="8339"/>
                  <a:pt x="14583" y="8339"/>
                  <a:pt x="14709" y="8269"/>
                </a:cubicBezTo>
                <a:cubicBezTo>
                  <a:pt x="14709" y="8283"/>
                  <a:pt x="15061" y="8072"/>
                  <a:pt x="14948" y="8058"/>
                </a:cubicBezTo>
                <a:cubicBezTo>
                  <a:pt x="15188" y="8086"/>
                  <a:pt x="15666" y="7833"/>
                  <a:pt x="15300" y="7622"/>
                </a:cubicBezTo>
                <a:cubicBezTo>
                  <a:pt x="15356" y="7495"/>
                  <a:pt x="15173" y="7439"/>
                  <a:pt x="15047" y="7411"/>
                </a:cubicBezTo>
                <a:cubicBezTo>
                  <a:pt x="15145" y="7383"/>
                  <a:pt x="15272" y="7439"/>
                  <a:pt x="15356" y="7383"/>
                </a:cubicBezTo>
                <a:cubicBezTo>
                  <a:pt x="15539" y="7256"/>
                  <a:pt x="15412" y="7200"/>
                  <a:pt x="15258" y="7158"/>
                </a:cubicBezTo>
                <a:cubicBezTo>
                  <a:pt x="15061" y="7102"/>
                  <a:pt x="14808" y="7228"/>
                  <a:pt x="14653" y="7327"/>
                </a:cubicBezTo>
                <a:cubicBezTo>
                  <a:pt x="14541" y="7411"/>
                  <a:pt x="14470" y="7566"/>
                  <a:pt x="14330" y="7594"/>
                </a:cubicBezTo>
                <a:close/>
                <a:moveTo>
                  <a:pt x="21600" y="10800"/>
                </a:moveTo>
                <a:cubicBezTo>
                  <a:pt x="21600" y="16762"/>
                  <a:pt x="16762" y="21600"/>
                  <a:pt x="10800" y="21600"/>
                </a:cubicBezTo>
                <a:cubicBezTo>
                  <a:pt x="4837" y="21600"/>
                  <a:pt x="0" y="16762"/>
                  <a:pt x="0" y="10800"/>
                </a:cubicBezTo>
                <a:cubicBezTo>
                  <a:pt x="0" y="4837"/>
                  <a:pt x="4837" y="0"/>
                  <a:pt x="10800" y="0"/>
                </a:cubicBezTo>
                <a:cubicBezTo>
                  <a:pt x="16762" y="0"/>
                  <a:pt x="21600" y="4837"/>
                  <a:pt x="21600" y="1080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547"/>
          <p:cNvSpPr/>
          <p:nvPr/>
        </p:nvSpPr>
        <p:spPr>
          <a:xfrm>
            <a:off x="7604716" y="4719405"/>
            <a:ext cx="146153" cy="116922"/>
          </a:xfrm>
          <a:custGeom>
            <a:avLst/>
            <a:gdLst/>
            <a:ahLst/>
            <a:cxnLst>
              <a:cxn ang="0">
                <a:pos x="wd2" y="hd2"/>
              </a:cxn>
              <a:cxn ang="5400000">
                <a:pos x="wd2" y="hd2"/>
              </a:cxn>
              <a:cxn ang="10800000">
                <a:pos x="wd2" y="hd2"/>
              </a:cxn>
              <a:cxn ang="16200000">
                <a:pos x="wd2" y="hd2"/>
              </a:cxn>
            </a:cxnLst>
            <a:rect l="0" t="0" r="r" b="b"/>
            <a:pathLst>
              <a:path w="21600" h="21600" extrusionOk="0">
                <a:moveTo>
                  <a:pt x="18900" y="8370"/>
                </a:moveTo>
                <a:cubicBezTo>
                  <a:pt x="18482" y="8370"/>
                  <a:pt x="18144" y="7946"/>
                  <a:pt x="18144" y="7424"/>
                </a:cubicBezTo>
                <a:cubicBezTo>
                  <a:pt x="18144" y="6904"/>
                  <a:pt x="18482" y="6479"/>
                  <a:pt x="18900" y="6479"/>
                </a:cubicBezTo>
                <a:cubicBezTo>
                  <a:pt x="19318" y="6479"/>
                  <a:pt x="19656" y="6902"/>
                  <a:pt x="19656" y="7424"/>
                </a:cubicBezTo>
                <a:cubicBezTo>
                  <a:pt x="19656" y="7946"/>
                  <a:pt x="19318" y="8370"/>
                  <a:pt x="18900" y="8370"/>
                </a:cubicBezTo>
                <a:close/>
                <a:moveTo>
                  <a:pt x="10800" y="18900"/>
                </a:moveTo>
                <a:cubicBezTo>
                  <a:pt x="7817" y="18900"/>
                  <a:pt x="5400" y="15879"/>
                  <a:pt x="5400" y="12150"/>
                </a:cubicBezTo>
                <a:cubicBezTo>
                  <a:pt x="5400" y="8421"/>
                  <a:pt x="7817" y="5400"/>
                  <a:pt x="10800" y="5400"/>
                </a:cubicBezTo>
                <a:cubicBezTo>
                  <a:pt x="13782" y="5400"/>
                  <a:pt x="16200" y="8421"/>
                  <a:pt x="16200" y="12150"/>
                </a:cubicBezTo>
                <a:cubicBezTo>
                  <a:pt x="16200" y="15879"/>
                  <a:pt x="13782" y="18900"/>
                  <a:pt x="10800" y="18900"/>
                </a:cubicBezTo>
                <a:close/>
                <a:moveTo>
                  <a:pt x="19440" y="4050"/>
                </a:moveTo>
                <a:lnTo>
                  <a:pt x="16848" y="4050"/>
                </a:lnTo>
                <a:cubicBezTo>
                  <a:pt x="16492" y="4050"/>
                  <a:pt x="16107" y="3704"/>
                  <a:pt x="15996" y="3280"/>
                </a:cubicBezTo>
                <a:lnTo>
                  <a:pt x="15325" y="768"/>
                </a:lnTo>
                <a:cubicBezTo>
                  <a:pt x="15212" y="346"/>
                  <a:pt x="14829" y="0"/>
                  <a:pt x="14472" y="0"/>
                </a:cubicBezTo>
                <a:lnTo>
                  <a:pt x="7128" y="0"/>
                </a:lnTo>
                <a:cubicBezTo>
                  <a:pt x="6772" y="0"/>
                  <a:pt x="6387" y="346"/>
                  <a:pt x="6276" y="767"/>
                </a:cubicBezTo>
                <a:lnTo>
                  <a:pt x="5604" y="3280"/>
                </a:lnTo>
                <a:cubicBezTo>
                  <a:pt x="5492" y="3704"/>
                  <a:pt x="5108" y="4050"/>
                  <a:pt x="4752" y="4050"/>
                </a:cubicBezTo>
                <a:lnTo>
                  <a:pt x="2160" y="4050"/>
                </a:lnTo>
                <a:cubicBezTo>
                  <a:pt x="972" y="4050"/>
                  <a:pt x="0" y="5265"/>
                  <a:pt x="0" y="6750"/>
                </a:cubicBezTo>
                <a:lnTo>
                  <a:pt x="0" y="18900"/>
                </a:lnTo>
                <a:cubicBezTo>
                  <a:pt x="0" y="20385"/>
                  <a:pt x="972" y="21600"/>
                  <a:pt x="2160" y="21600"/>
                </a:cubicBezTo>
                <a:lnTo>
                  <a:pt x="19440" y="21600"/>
                </a:lnTo>
                <a:cubicBezTo>
                  <a:pt x="20628" y="21600"/>
                  <a:pt x="21600" y="20385"/>
                  <a:pt x="21600" y="18900"/>
                </a:cubicBezTo>
                <a:lnTo>
                  <a:pt x="21600" y="6750"/>
                </a:lnTo>
                <a:cubicBezTo>
                  <a:pt x="21600" y="5265"/>
                  <a:pt x="20628" y="4050"/>
                  <a:pt x="19440" y="4050"/>
                </a:cubicBezTo>
                <a:close/>
                <a:moveTo>
                  <a:pt x="10800" y="8100"/>
                </a:moveTo>
                <a:cubicBezTo>
                  <a:pt x="9010" y="8100"/>
                  <a:pt x="7560" y="9914"/>
                  <a:pt x="7560" y="12150"/>
                </a:cubicBezTo>
                <a:cubicBezTo>
                  <a:pt x="7560" y="14385"/>
                  <a:pt x="9010" y="16200"/>
                  <a:pt x="10800" y="16200"/>
                </a:cubicBezTo>
                <a:cubicBezTo>
                  <a:pt x="12588" y="16200"/>
                  <a:pt x="14040" y="14385"/>
                  <a:pt x="14040" y="12150"/>
                </a:cubicBezTo>
                <a:cubicBezTo>
                  <a:pt x="14040" y="9914"/>
                  <a:pt x="12588" y="8100"/>
                  <a:pt x="10800" y="8100"/>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548"/>
          <p:cNvSpPr/>
          <p:nvPr/>
        </p:nvSpPr>
        <p:spPr>
          <a:xfrm>
            <a:off x="4460192" y="3736997"/>
            <a:ext cx="121452" cy="108644"/>
          </a:xfrm>
          <a:custGeom>
            <a:avLst/>
            <a:gdLst/>
            <a:ahLst/>
            <a:cxnLst>
              <a:cxn ang="0">
                <a:pos x="wd2" y="hd2"/>
              </a:cxn>
              <a:cxn ang="5400000">
                <a:pos x="wd2" y="hd2"/>
              </a:cxn>
              <a:cxn ang="10800000">
                <a:pos x="wd2" y="hd2"/>
              </a:cxn>
              <a:cxn ang="16200000">
                <a:pos x="wd2" y="hd2"/>
              </a:cxn>
            </a:cxnLst>
            <a:rect l="0" t="0" r="r" b="b"/>
            <a:pathLst>
              <a:path w="21547" h="20788" extrusionOk="0">
                <a:moveTo>
                  <a:pt x="15698" y="0"/>
                </a:moveTo>
                <a:lnTo>
                  <a:pt x="11881" y="6311"/>
                </a:lnTo>
                <a:cubicBezTo>
                  <a:pt x="13132" y="6530"/>
                  <a:pt x="16006" y="8618"/>
                  <a:pt x="16558" y="10117"/>
                </a:cubicBezTo>
                <a:lnTo>
                  <a:pt x="21547" y="4919"/>
                </a:lnTo>
                <a:cubicBezTo>
                  <a:pt x="20950" y="3080"/>
                  <a:pt x="17645" y="214"/>
                  <a:pt x="15698" y="0"/>
                </a:cubicBezTo>
                <a:close/>
                <a:moveTo>
                  <a:pt x="13197" y="9542"/>
                </a:moveTo>
                <a:cubicBezTo>
                  <a:pt x="10294" y="7243"/>
                  <a:pt x="5593" y="10974"/>
                  <a:pt x="4536" y="16010"/>
                </a:cubicBezTo>
                <a:cubicBezTo>
                  <a:pt x="3721" y="19890"/>
                  <a:pt x="-53" y="19731"/>
                  <a:pt x="0" y="20250"/>
                </a:cubicBezTo>
                <a:cubicBezTo>
                  <a:pt x="53" y="20769"/>
                  <a:pt x="8482" y="21600"/>
                  <a:pt x="11527" y="18875"/>
                </a:cubicBezTo>
                <a:cubicBezTo>
                  <a:pt x="14371" y="16330"/>
                  <a:pt x="16381" y="12065"/>
                  <a:pt x="13197" y="9542"/>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549"/>
          <p:cNvSpPr/>
          <p:nvPr/>
        </p:nvSpPr>
        <p:spPr>
          <a:xfrm>
            <a:off x="4449701" y="2746796"/>
            <a:ext cx="142434" cy="142428"/>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6">
                                            <p:txEl>
                                              <p:pRg st="0" end="0"/>
                                            </p:txEl>
                                          </p:spTgt>
                                        </p:tgtEl>
                                        <p:attrNameLst>
                                          <p:attrName>style.visibility</p:attrName>
                                        </p:attrNameLst>
                                      </p:cBhvr>
                                      <p:to>
                                        <p:strVal val="visible"/>
                                      </p:to>
                                    </p:set>
                                    <p:animEffect transition="in" filter="dissolve">
                                      <p:cBhvr>
                                        <p:cTn id="11" dur="500"/>
                                        <p:tgtEl>
                                          <p:spTgt spid="26">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animEffect transition="in" filter="fade">
                                      <p:cBhvr>
                                        <p:cTn id="17" dur="500"/>
                                        <p:tgtEl>
                                          <p:spTgt spid="55"/>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right)">
                                      <p:cBhvr>
                                        <p:cTn id="21" dur="500"/>
                                        <p:tgtEl>
                                          <p:spTgt spid="6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9">
                                            <p:txEl>
                                              <p:pRg st="0" end="0"/>
                                            </p:txEl>
                                          </p:spTgt>
                                        </p:tgtEl>
                                        <p:attrNameLst>
                                          <p:attrName>style.visibility</p:attrName>
                                        </p:attrNameLst>
                                      </p:cBhvr>
                                      <p:to>
                                        <p:strVal val="visible"/>
                                      </p:to>
                                    </p:set>
                                    <p:anim calcmode="lin" valueType="num">
                                      <p:cBhvr>
                                        <p:cTn id="29" dur="500" fill="hold"/>
                                        <p:tgtEl>
                                          <p:spTgt spid="69">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69">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69">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7">
                                            <p:txEl>
                                              <p:pRg st="0" end="0"/>
                                            </p:txEl>
                                          </p:spTgt>
                                        </p:tgtEl>
                                        <p:attrNameLst>
                                          <p:attrName>style.visibility</p:attrName>
                                        </p:attrNameLst>
                                      </p:cBhvr>
                                      <p:to>
                                        <p:strVal val="visible"/>
                                      </p:to>
                                    </p:set>
                                    <p:animEffect transition="in" filter="fade">
                                      <p:cBhvr>
                                        <p:cTn id="35" dur="500"/>
                                        <p:tgtEl>
                                          <p:spTgt spid="67">
                                            <p:txEl>
                                              <p:pRg st="0" end="0"/>
                                            </p:txEl>
                                          </p:spTgt>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left)">
                                      <p:cBhvr>
                                        <p:cTn id="39" dur="500"/>
                                        <p:tgtEl>
                                          <p:spTgt spid="57"/>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 calcmode="lin" valueType="num">
                                      <p:cBhvr>
                                        <p:cTn id="47"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24">
                                            <p:txEl>
                                              <p:pRg st="0" end="0"/>
                                            </p:txEl>
                                          </p:spTgt>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fade">
                                      <p:cBhvr>
                                        <p:cTn id="53" dur="500"/>
                                        <p:tgtEl>
                                          <p:spTgt spid="22">
                                            <p:txEl>
                                              <p:pRg st="0" end="0"/>
                                            </p:txEl>
                                          </p:spTgt>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right)">
                                      <p:cBhvr>
                                        <p:cTn id="57" dur="500"/>
                                        <p:tgtEl>
                                          <p:spTgt spid="62"/>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71">
                                            <p:txEl>
                                              <p:pRg st="0" end="0"/>
                                            </p:txEl>
                                          </p:spTgt>
                                        </p:tgtEl>
                                        <p:attrNameLst>
                                          <p:attrName>style.visibility</p:attrName>
                                        </p:attrNameLst>
                                      </p:cBhvr>
                                      <p:to>
                                        <p:strVal val="visible"/>
                                      </p:to>
                                    </p:set>
                                    <p:anim calcmode="lin" valueType="num">
                                      <p:cBhvr>
                                        <p:cTn id="65" dur="500" fill="hold"/>
                                        <p:tgtEl>
                                          <p:spTgt spid="71">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71">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71">
                                            <p:txEl>
                                              <p:pRg st="0" end="0"/>
                                            </p:txEl>
                                          </p:spTgt>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70">
                                            <p:txEl>
                                              <p:pRg st="0" end="0"/>
                                            </p:txEl>
                                          </p:spTgt>
                                        </p:tgtEl>
                                        <p:attrNameLst>
                                          <p:attrName>style.visibility</p:attrName>
                                        </p:attrNameLst>
                                      </p:cBhvr>
                                      <p:to>
                                        <p:strVal val="visible"/>
                                      </p:to>
                                    </p:set>
                                    <p:animEffect transition="in" filter="fade">
                                      <p:cBhvr>
                                        <p:cTn id="71" dur="500"/>
                                        <p:tgtEl>
                                          <p:spTgt spid="70">
                                            <p:txEl>
                                              <p:pRg st="0" end="0"/>
                                            </p:txEl>
                                          </p:spTgt>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ipe(left)">
                                      <p:cBhvr>
                                        <p:cTn id="75" dur="500"/>
                                        <p:tgtEl>
                                          <p:spTgt spid="61"/>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500"/>
                                        <p:tgtEl>
                                          <p:spTgt spid="76"/>
                                        </p:tgtEl>
                                      </p:cBhvr>
                                    </p:animEffect>
                                  </p:childTnLst>
                                </p:cTn>
                              </p:par>
                            </p:childTnLst>
                          </p:cTn>
                        </p:par>
                        <p:par>
                          <p:cTn id="80" fill="hold">
                            <p:stCondLst>
                              <p:cond delay="8500"/>
                            </p:stCondLst>
                            <p:childTnLst>
                              <p:par>
                                <p:cTn id="81" presetID="53" presetClass="entr" presetSubtype="16" fill="hold" grpId="0" nodeType="afterEffect">
                                  <p:stCondLst>
                                    <p:cond delay="0"/>
                                  </p:stCondLst>
                                  <p:childTnLst>
                                    <p:set>
                                      <p:cBhvr>
                                        <p:cTn id="82" dur="1" fill="hold">
                                          <p:stCondLst>
                                            <p:cond delay="0"/>
                                          </p:stCondLst>
                                        </p:cTn>
                                        <p:tgtEl>
                                          <p:spTgt spid="64">
                                            <p:txEl>
                                              <p:pRg st="0" end="0"/>
                                            </p:txEl>
                                          </p:spTgt>
                                        </p:tgtEl>
                                        <p:attrNameLst>
                                          <p:attrName>style.visibility</p:attrName>
                                        </p:attrNameLst>
                                      </p:cBhvr>
                                      <p:to>
                                        <p:strVal val="visible"/>
                                      </p:to>
                                    </p:set>
                                    <p:anim calcmode="lin" valueType="num">
                                      <p:cBhvr>
                                        <p:cTn id="83" dur="5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64">
                                            <p:txEl>
                                              <p:pRg st="0" end="0"/>
                                            </p:txEl>
                                          </p:spTgt>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63">
                                            <p:txEl>
                                              <p:pRg st="0" end="0"/>
                                            </p:txEl>
                                          </p:spTgt>
                                        </p:tgtEl>
                                        <p:attrNameLst>
                                          <p:attrName>style.visibility</p:attrName>
                                        </p:attrNameLst>
                                      </p:cBhvr>
                                      <p:to>
                                        <p:strVal val="visible"/>
                                      </p:to>
                                    </p:set>
                                    <p:animEffect transition="in" filter="fade">
                                      <p:cBhvr>
                                        <p:cTn id="89" dur="500"/>
                                        <p:tgtEl>
                                          <p:spTgt spid="63">
                                            <p:txEl>
                                              <p:pRg st="0" end="0"/>
                                            </p:txEl>
                                          </p:spTgt>
                                        </p:tgtEl>
                                      </p:cBhvr>
                                    </p:animEffect>
                                  </p:childTnLst>
                                </p:cTn>
                              </p:par>
                            </p:childTnLst>
                          </p:cTn>
                        </p:par>
                        <p:par>
                          <p:cTn id="90" fill="hold">
                            <p:stCondLst>
                              <p:cond delay="9500"/>
                            </p:stCondLst>
                            <p:childTnLst>
                              <p:par>
                                <p:cTn id="91" presetID="22" presetClass="entr" presetSubtype="2" fill="hold" grpId="0"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right)">
                                      <p:cBhvr>
                                        <p:cTn id="93" dur="500"/>
                                        <p:tgtEl>
                                          <p:spTgt spid="58"/>
                                        </p:tgtEl>
                                      </p:cBhvr>
                                    </p:animEffect>
                                  </p:childTnLst>
                                </p:cTn>
                              </p:par>
                            </p:childTnLst>
                          </p:cTn>
                        </p:par>
                        <p:par>
                          <p:cTn id="94" fill="hold">
                            <p:stCondLst>
                              <p:cond delay="10000"/>
                            </p:stCondLst>
                            <p:childTnLst>
                              <p:par>
                                <p:cTn id="95" presetID="10" presetClass="entr" presetSubtype="0" fill="hold" grpId="0" nodeType="after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childTnLst>
                          </p:cTn>
                        </p:par>
                        <p:par>
                          <p:cTn id="98" fill="hold">
                            <p:stCondLst>
                              <p:cond delay="10500"/>
                            </p:stCondLst>
                            <p:childTnLst>
                              <p:par>
                                <p:cTn id="99" presetID="53" presetClass="entr" presetSubtype="16" fill="hold" grpId="0" nodeType="afterEffect">
                                  <p:stCondLst>
                                    <p:cond delay="0"/>
                                  </p:stCondLst>
                                  <p:childTnLst>
                                    <p:set>
                                      <p:cBhvr>
                                        <p:cTn id="100" dur="1" fill="hold">
                                          <p:stCondLst>
                                            <p:cond delay="0"/>
                                          </p:stCondLst>
                                        </p:cTn>
                                        <p:tgtEl>
                                          <p:spTgt spid="73">
                                            <p:txEl>
                                              <p:pRg st="0" end="0"/>
                                            </p:txEl>
                                          </p:spTgt>
                                        </p:tgtEl>
                                        <p:attrNameLst>
                                          <p:attrName>style.visibility</p:attrName>
                                        </p:attrNameLst>
                                      </p:cBhvr>
                                      <p:to>
                                        <p:strVal val="visible"/>
                                      </p:to>
                                    </p:set>
                                    <p:anim calcmode="lin" valueType="num">
                                      <p:cBhvr>
                                        <p:cTn id="101"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102"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103" dur="500"/>
                                        <p:tgtEl>
                                          <p:spTgt spid="73">
                                            <p:txEl>
                                              <p:pRg st="0" end="0"/>
                                            </p:txEl>
                                          </p:spTgt>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72">
                                            <p:txEl>
                                              <p:pRg st="0" end="0"/>
                                            </p:txEl>
                                          </p:spTgt>
                                        </p:tgtEl>
                                        <p:attrNameLst>
                                          <p:attrName>style.visibility</p:attrName>
                                        </p:attrNameLst>
                                      </p:cBhvr>
                                      <p:to>
                                        <p:strVal val="visible"/>
                                      </p:to>
                                    </p:set>
                                    <p:animEffect transition="in" filter="fade">
                                      <p:cBhvr>
                                        <p:cTn id="107" dur="500"/>
                                        <p:tgtEl>
                                          <p:spTgt spid="72">
                                            <p:txEl>
                                              <p:pRg st="0" end="0"/>
                                            </p:txEl>
                                          </p:spTgt>
                                        </p:tgtEl>
                                      </p:cBhvr>
                                    </p:animEffect>
                                  </p:childTnLst>
                                </p:cTn>
                              </p:par>
                            </p:childTnLst>
                          </p:cTn>
                        </p:par>
                        <p:par>
                          <p:cTn id="108" fill="hold">
                            <p:stCondLst>
                              <p:cond delay="11500"/>
                            </p:stCondLst>
                            <p:childTnLst>
                              <p:par>
                                <p:cTn id="109" presetID="2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wipe(left)">
                                      <p:cBhvr>
                                        <p:cTn id="111" dur="500"/>
                                        <p:tgtEl>
                                          <p:spTgt spid="56"/>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77"/>
                                        </p:tgtEl>
                                        <p:attrNameLst>
                                          <p:attrName>style.visibility</p:attrName>
                                        </p:attrNameLst>
                                      </p:cBhvr>
                                      <p:to>
                                        <p:strVal val="visible"/>
                                      </p:to>
                                    </p:set>
                                    <p:animEffect transition="in" filter="fade">
                                      <p:cBhvr>
                                        <p:cTn id="115" dur="500"/>
                                        <p:tgtEl>
                                          <p:spTgt spid="77"/>
                                        </p:tgtEl>
                                      </p:cBhvr>
                                    </p:animEffect>
                                  </p:childTnLst>
                                </p:cTn>
                              </p:par>
                            </p:childTnLst>
                          </p:cTn>
                        </p:par>
                        <p:par>
                          <p:cTn id="116" fill="hold">
                            <p:stCondLst>
                              <p:cond delay="12500"/>
                            </p:stCondLst>
                            <p:childTnLst>
                              <p:par>
                                <p:cTn id="117" presetID="53" presetClass="entr" presetSubtype="16" fill="hold" grpId="0" nodeType="afterEffect">
                                  <p:stCondLst>
                                    <p:cond delay="0"/>
                                  </p:stCondLst>
                                  <p:childTnLst>
                                    <p:set>
                                      <p:cBhvr>
                                        <p:cTn id="118" dur="1" fill="hold">
                                          <p:stCondLst>
                                            <p:cond delay="0"/>
                                          </p:stCondLst>
                                        </p:cTn>
                                        <p:tgtEl>
                                          <p:spTgt spid="66">
                                            <p:txEl>
                                              <p:pRg st="0" end="0"/>
                                            </p:txEl>
                                          </p:spTgt>
                                        </p:tgtEl>
                                        <p:attrNameLst>
                                          <p:attrName>style.visibility</p:attrName>
                                        </p:attrNameLst>
                                      </p:cBhvr>
                                      <p:to>
                                        <p:strVal val="visible"/>
                                      </p:to>
                                    </p:set>
                                    <p:anim calcmode="lin" valueType="num">
                                      <p:cBhvr>
                                        <p:cTn id="119" dur="5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120" dur="5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121" dur="500"/>
                                        <p:tgtEl>
                                          <p:spTgt spid="66">
                                            <p:txEl>
                                              <p:pRg st="0" end="0"/>
                                            </p:txEl>
                                          </p:spTgt>
                                        </p:tgtEl>
                                      </p:cBhvr>
                                    </p:animEffect>
                                  </p:childTnLst>
                                </p:cTn>
                              </p:par>
                            </p:childTnLst>
                          </p:cTn>
                        </p:par>
                        <p:par>
                          <p:cTn id="122" fill="hold">
                            <p:stCondLst>
                              <p:cond delay="13000"/>
                            </p:stCondLst>
                            <p:childTnLst>
                              <p:par>
                                <p:cTn id="123" presetID="10" presetClass="entr" presetSubtype="0" fill="hold" grpId="0" nodeType="afterEffect">
                                  <p:stCondLst>
                                    <p:cond delay="0"/>
                                  </p:stCondLst>
                                  <p:childTnLst>
                                    <p:set>
                                      <p:cBhvr>
                                        <p:cTn id="124" dur="1" fill="hold">
                                          <p:stCondLst>
                                            <p:cond delay="0"/>
                                          </p:stCondLst>
                                        </p:cTn>
                                        <p:tgtEl>
                                          <p:spTgt spid="65">
                                            <p:txEl>
                                              <p:pRg st="0" end="0"/>
                                            </p:txEl>
                                          </p:spTgt>
                                        </p:tgtEl>
                                        <p:attrNameLst>
                                          <p:attrName>style.visibility</p:attrName>
                                        </p:attrNameLst>
                                      </p:cBhvr>
                                      <p:to>
                                        <p:strVal val="visible"/>
                                      </p:to>
                                    </p:set>
                                    <p:animEffect transition="in" filter="fade">
                                      <p:cBhvr>
                                        <p:cTn id="125" dur="500"/>
                                        <p:tgtEl>
                                          <p:spTgt spid="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build="p"/>
      <p:bldP spid="24" grpId="0" build="p"/>
      <p:bldP spid="26" grpId="0" build="p"/>
      <p:bldP spid="55" grpId="0" animBg="1"/>
      <p:bldP spid="56" grpId="0" animBg="1"/>
      <p:bldP spid="57" grpId="0" animBg="1"/>
      <p:bldP spid="58" grpId="0" animBg="1"/>
      <p:bldP spid="60" grpId="0" animBg="1"/>
      <p:bldP spid="61" grpId="0" animBg="1"/>
      <p:bldP spid="62" grpId="0" animBg="1"/>
      <p:bldP spid="63" grpId="0" build="p"/>
      <p:bldP spid="64" grpId="0" build="p"/>
      <p:bldP spid="65" grpId="0" build="p"/>
      <p:bldP spid="66" grpId="0" build="p"/>
      <p:bldP spid="67" grpId="0" build="p"/>
      <p:bldP spid="69" grpId="0" build="p"/>
      <p:bldP spid="70" grpId="0" build="p"/>
      <p:bldP spid="71" grpId="0" build="p"/>
      <p:bldP spid="72" grpId="0" build="p"/>
      <p:bldP spid="73" grpId="0" build="p"/>
      <p:bldP spid="74" grpId="0" animBg="1"/>
      <p:bldP spid="75" grpId="0" animBg="1"/>
      <p:bldP spid="76" grpId="0" animBg="1"/>
      <p:bldP spid="77" grpId="0" animBg="1"/>
      <p:bldP spid="78" grpId="0" animBg="1"/>
      <p:bldP spid="7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1718190" y="665943"/>
            <a:ext cx="21748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平面设计</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 Placeholder 8"/>
          <p:cNvSpPr>
            <a:spLocks noGrp="1"/>
          </p:cNvSpPr>
          <p:nvPr>
            <p:ph type="body" sz="quarter" idx="9"/>
          </p:nvPr>
        </p:nvSpPr>
        <p:spPr>
          <a:xfrm>
            <a:off x="5996056" y="2196400"/>
            <a:ext cx="3452744" cy="708107"/>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Design brochure of food, hotel, restaurant, exhibition product, banner, x banner, billboards, poster, advertisement, and etc.</a:t>
            </a:r>
          </a:p>
        </p:txBody>
      </p:sp>
      <p:sp>
        <p:nvSpPr>
          <p:cNvPr id="11" name="Content Placeholder 10"/>
          <p:cNvSpPr>
            <a:spLocks noGrp="1"/>
          </p:cNvSpPr>
          <p:nvPr>
            <p:ph sz="quarter" idx="19"/>
          </p:nvPr>
        </p:nvSpPr>
        <p:spPr>
          <a:xfrm>
            <a:off x="5996056" y="1955320"/>
            <a:ext cx="2971800"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设计品牌</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One of bossiness sectors that is growing well until now</a:t>
            </a:r>
          </a:p>
        </p:txBody>
      </p:sp>
      <p:grpSp>
        <p:nvGrpSpPr>
          <p:cNvPr id="36" name="Group 710"/>
          <p:cNvGrpSpPr/>
          <p:nvPr/>
        </p:nvGrpSpPr>
        <p:grpSpPr>
          <a:xfrm>
            <a:off x="4946089" y="2169495"/>
            <a:ext cx="657256" cy="657256"/>
            <a:chOff x="0" y="0"/>
            <a:chExt cx="1270000" cy="1270000"/>
          </a:xfrm>
        </p:grpSpPr>
        <p:sp>
          <p:nvSpPr>
            <p:cNvPr id="37" name="Shape 70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709"/>
            <p:cNvSpPr/>
            <p:nvPr/>
          </p:nvSpPr>
          <p:spPr>
            <a:xfrm>
              <a:off x="411788" y="411788"/>
              <a:ext cx="446424" cy="446424"/>
            </a:xfrm>
            <a:custGeom>
              <a:avLst/>
              <a:gdLst/>
              <a:ahLst/>
              <a:cxnLst>
                <a:cxn ang="0">
                  <a:pos x="wd2" y="hd2"/>
                </a:cxn>
                <a:cxn ang="5400000">
                  <a:pos x="wd2" y="hd2"/>
                </a:cxn>
                <a:cxn ang="10800000">
                  <a:pos x="wd2" y="hd2"/>
                </a:cxn>
                <a:cxn ang="16200000">
                  <a:pos x="wd2" y="hd2"/>
                </a:cxn>
              </a:cxnLst>
              <a:rect l="0" t="0" r="r" b="b"/>
              <a:pathLst>
                <a:path w="21600" h="21600" extrusionOk="0">
                  <a:moveTo>
                    <a:pt x="19033" y="10800"/>
                  </a:moveTo>
                  <a:lnTo>
                    <a:pt x="15429" y="7196"/>
                  </a:lnTo>
                  <a:lnTo>
                    <a:pt x="15429" y="10800"/>
                  </a:lnTo>
                  <a:cubicBezTo>
                    <a:pt x="15429" y="10800"/>
                    <a:pt x="19033" y="10800"/>
                    <a:pt x="19033" y="10800"/>
                  </a:cubicBezTo>
                  <a:close/>
                  <a:moveTo>
                    <a:pt x="20057" y="20057"/>
                  </a:moveTo>
                  <a:lnTo>
                    <a:pt x="20057" y="12343"/>
                  </a:lnTo>
                  <a:lnTo>
                    <a:pt x="15043" y="12343"/>
                  </a:lnTo>
                  <a:cubicBezTo>
                    <a:pt x="14404" y="12343"/>
                    <a:pt x="13886" y="11825"/>
                    <a:pt x="13886" y="11186"/>
                  </a:cubicBezTo>
                  <a:lnTo>
                    <a:pt x="13886" y="6171"/>
                  </a:lnTo>
                  <a:lnTo>
                    <a:pt x="9257" y="6171"/>
                  </a:lnTo>
                  <a:lnTo>
                    <a:pt x="9257" y="20057"/>
                  </a:lnTo>
                  <a:cubicBezTo>
                    <a:pt x="9257" y="20057"/>
                    <a:pt x="20057" y="20057"/>
                    <a:pt x="20057" y="20057"/>
                  </a:cubicBezTo>
                  <a:close/>
                  <a:moveTo>
                    <a:pt x="12343" y="1929"/>
                  </a:moveTo>
                  <a:cubicBezTo>
                    <a:pt x="12343" y="1724"/>
                    <a:pt x="12162" y="1543"/>
                    <a:pt x="11957" y="1543"/>
                  </a:cubicBezTo>
                  <a:lnTo>
                    <a:pt x="3471" y="1543"/>
                  </a:lnTo>
                  <a:cubicBezTo>
                    <a:pt x="3267" y="1543"/>
                    <a:pt x="3086" y="1724"/>
                    <a:pt x="3086" y="1929"/>
                  </a:cubicBezTo>
                  <a:lnTo>
                    <a:pt x="3086" y="2700"/>
                  </a:lnTo>
                  <a:cubicBezTo>
                    <a:pt x="3086" y="2905"/>
                    <a:pt x="3267" y="3086"/>
                    <a:pt x="3471" y="3086"/>
                  </a:cubicBezTo>
                  <a:lnTo>
                    <a:pt x="11957" y="3086"/>
                  </a:lnTo>
                  <a:cubicBezTo>
                    <a:pt x="12162" y="3086"/>
                    <a:pt x="12343" y="2905"/>
                    <a:pt x="12343" y="2700"/>
                  </a:cubicBezTo>
                  <a:cubicBezTo>
                    <a:pt x="12343" y="2700"/>
                    <a:pt x="12343" y="1929"/>
                    <a:pt x="12343" y="1929"/>
                  </a:cubicBezTo>
                  <a:close/>
                  <a:moveTo>
                    <a:pt x="21600" y="20443"/>
                  </a:moveTo>
                  <a:cubicBezTo>
                    <a:pt x="21600" y="21082"/>
                    <a:pt x="21082" y="21600"/>
                    <a:pt x="20443" y="21600"/>
                  </a:cubicBezTo>
                  <a:lnTo>
                    <a:pt x="8871" y="21600"/>
                  </a:lnTo>
                  <a:cubicBezTo>
                    <a:pt x="8233" y="21600"/>
                    <a:pt x="7714" y="21082"/>
                    <a:pt x="7714" y="20443"/>
                  </a:cubicBezTo>
                  <a:lnTo>
                    <a:pt x="7714" y="18514"/>
                  </a:lnTo>
                  <a:lnTo>
                    <a:pt x="1157" y="18514"/>
                  </a:lnTo>
                  <a:cubicBezTo>
                    <a:pt x="518" y="18514"/>
                    <a:pt x="0" y="17996"/>
                    <a:pt x="0" y="17357"/>
                  </a:cubicBezTo>
                  <a:lnTo>
                    <a:pt x="0" y="1157"/>
                  </a:lnTo>
                  <a:cubicBezTo>
                    <a:pt x="0" y="518"/>
                    <a:pt x="518" y="0"/>
                    <a:pt x="1157" y="0"/>
                  </a:cubicBezTo>
                  <a:lnTo>
                    <a:pt x="14271" y="0"/>
                  </a:lnTo>
                  <a:cubicBezTo>
                    <a:pt x="14910" y="0"/>
                    <a:pt x="15429" y="518"/>
                    <a:pt x="15429" y="1157"/>
                  </a:cubicBezTo>
                  <a:lnTo>
                    <a:pt x="15429" y="5111"/>
                  </a:lnTo>
                  <a:cubicBezTo>
                    <a:pt x="15585" y="5207"/>
                    <a:pt x="15730" y="5316"/>
                    <a:pt x="15862" y="5448"/>
                  </a:cubicBezTo>
                  <a:lnTo>
                    <a:pt x="20780" y="10366"/>
                  </a:lnTo>
                  <a:cubicBezTo>
                    <a:pt x="21238" y="10824"/>
                    <a:pt x="21600" y="11704"/>
                    <a:pt x="21600" y="12343"/>
                  </a:cubicBezTo>
                  <a:cubicBezTo>
                    <a:pt x="21600" y="12343"/>
                    <a:pt x="21600" y="20443"/>
                    <a:pt x="21600" y="204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Shape 711"/>
          <p:cNvSpPr/>
          <p:nvPr/>
        </p:nvSpPr>
        <p:spPr>
          <a:xfrm>
            <a:off x="5569637" y="3037027"/>
            <a:ext cx="1149431" cy="1609063"/>
          </a:xfrm>
          <a:custGeom>
            <a:avLst/>
            <a:gdLst/>
            <a:ahLst/>
            <a:cxnLst>
              <a:cxn ang="0">
                <a:pos x="wd2" y="hd2"/>
              </a:cxn>
              <a:cxn ang="5400000">
                <a:pos x="wd2" y="hd2"/>
              </a:cxn>
              <a:cxn ang="10800000">
                <a:pos x="wd2" y="hd2"/>
              </a:cxn>
              <a:cxn ang="16200000">
                <a:pos x="wd2" y="hd2"/>
              </a:cxn>
            </a:cxnLst>
            <a:rect l="0" t="0" r="r" b="b"/>
            <a:pathLst>
              <a:path w="20957" h="21275" extrusionOk="0">
                <a:moveTo>
                  <a:pt x="1878" y="21022"/>
                </a:moveTo>
                <a:cubicBezTo>
                  <a:pt x="2337" y="19956"/>
                  <a:pt x="3030" y="18456"/>
                  <a:pt x="3960" y="16287"/>
                </a:cubicBezTo>
                <a:cubicBezTo>
                  <a:pt x="8012" y="15822"/>
                  <a:pt x="9688" y="16657"/>
                  <a:pt x="12261" y="13325"/>
                </a:cubicBezTo>
                <a:cubicBezTo>
                  <a:pt x="10173" y="13788"/>
                  <a:pt x="7655" y="12465"/>
                  <a:pt x="7790" y="11891"/>
                </a:cubicBezTo>
                <a:cubicBezTo>
                  <a:pt x="7926" y="11318"/>
                  <a:pt x="13647" y="12304"/>
                  <a:pt x="17394" y="8446"/>
                </a:cubicBezTo>
                <a:cubicBezTo>
                  <a:pt x="12672" y="9202"/>
                  <a:pt x="11161" y="7539"/>
                  <a:pt x="11770" y="7288"/>
                </a:cubicBezTo>
                <a:cubicBezTo>
                  <a:pt x="13176" y="6709"/>
                  <a:pt x="17348" y="7047"/>
                  <a:pt x="19572" y="5476"/>
                </a:cubicBezTo>
                <a:cubicBezTo>
                  <a:pt x="20719" y="4668"/>
                  <a:pt x="21256" y="2702"/>
                  <a:pt x="20789" y="2001"/>
                </a:cubicBezTo>
                <a:cubicBezTo>
                  <a:pt x="20229" y="1153"/>
                  <a:pt x="16813" y="-112"/>
                  <a:pt x="14930" y="8"/>
                </a:cubicBezTo>
                <a:cubicBezTo>
                  <a:pt x="13047" y="126"/>
                  <a:pt x="10094" y="5207"/>
                  <a:pt x="9217" y="5168"/>
                </a:cubicBezTo>
                <a:cubicBezTo>
                  <a:pt x="8342" y="5128"/>
                  <a:pt x="8164" y="2891"/>
                  <a:pt x="9694" y="812"/>
                </a:cubicBezTo>
                <a:cubicBezTo>
                  <a:pt x="8082" y="1330"/>
                  <a:pt x="5127" y="2939"/>
                  <a:pt x="4201" y="4314"/>
                </a:cubicBezTo>
                <a:cubicBezTo>
                  <a:pt x="2475" y="6872"/>
                  <a:pt x="4362" y="12744"/>
                  <a:pt x="3758" y="12953"/>
                </a:cubicBezTo>
                <a:cubicBezTo>
                  <a:pt x="3151" y="13162"/>
                  <a:pt x="1114" y="10259"/>
                  <a:pt x="506" y="8943"/>
                </a:cubicBezTo>
                <a:cubicBezTo>
                  <a:pt x="-325" y="10961"/>
                  <a:pt x="-344" y="12982"/>
                  <a:pt x="2083" y="15666"/>
                </a:cubicBezTo>
                <a:cubicBezTo>
                  <a:pt x="1168" y="17428"/>
                  <a:pt x="668" y="19456"/>
                  <a:pt x="592" y="20487"/>
                </a:cubicBezTo>
                <a:cubicBezTo>
                  <a:pt x="556" y="21311"/>
                  <a:pt x="1675" y="21488"/>
                  <a:pt x="1878" y="21022"/>
                </a:cubicBezTo>
                <a:close/>
              </a:path>
            </a:pathLst>
          </a:custGeom>
          <a:solidFill>
            <a:srgbClr val="DCDEE0"/>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712"/>
          <p:cNvSpPr/>
          <p:nvPr/>
        </p:nvSpPr>
        <p:spPr>
          <a:xfrm>
            <a:off x="5574227" y="3136365"/>
            <a:ext cx="978501" cy="1369782"/>
          </a:xfrm>
          <a:custGeom>
            <a:avLst/>
            <a:gdLst/>
            <a:ahLst/>
            <a:cxnLst>
              <a:cxn ang="0">
                <a:pos x="wd2" y="hd2"/>
              </a:cxn>
              <a:cxn ang="5400000">
                <a:pos x="wd2" y="hd2"/>
              </a:cxn>
              <a:cxn ang="10800000">
                <a:pos x="wd2" y="hd2"/>
              </a:cxn>
              <a:cxn ang="16200000">
                <a:pos x="wd2" y="hd2"/>
              </a:cxn>
            </a:cxnLst>
            <a:rect l="0" t="0" r="r" b="b"/>
            <a:pathLst>
              <a:path w="20957" h="21275" extrusionOk="0">
                <a:moveTo>
                  <a:pt x="1878" y="21022"/>
                </a:moveTo>
                <a:cubicBezTo>
                  <a:pt x="2337" y="19956"/>
                  <a:pt x="3030" y="18456"/>
                  <a:pt x="3960" y="16287"/>
                </a:cubicBezTo>
                <a:cubicBezTo>
                  <a:pt x="8012" y="15822"/>
                  <a:pt x="9688" y="16657"/>
                  <a:pt x="12261" y="13325"/>
                </a:cubicBezTo>
                <a:cubicBezTo>
                  <a:pt x="10173" y="13788"/>
                  <a:pt x="7655" y="12465"/>
                  <a:pt x="7790" y="11891"/>
                </a:cubicBezTo>
                <a:cubicBezTo>
                  <a:pt x="7926" y="11318"/>
                  <a:pt x="13647" y="12304"/>
                  <a:pt x="17394" y="8446"/>
                </a:cubicBezTo>
                <a:cubicBezTo>
                  <a:pt x="12672" y="9202"/>
                  <a:pt x="11161" y="7539"/>
                  <a:pt x="11770" y="7288"/>
                </a:cubicBezTo>
                <a:cubicBezTo>
                  <a:pt x="13176" y="6709"/>
                  <a:pt x="17348" y="7047"/>
                  <a:pt x="19572" y="5476"/>
                </a:cubicBezTo>
                <a:cubicBezTo>
                  <a:pt x="20719" y="4668"/>
                  <a:pt x="21256" y="2702"/>
                  <a:pt x="20789" y="2001"/>
                </a:cubicBezTo>
                <a:cubicBezTo>
                  <a:pt x="20229" y="1153"/>
                  <a:pt x="16813" y="-112"/>
                  <a:pt x="14930" y="8"/>
                </a:cubicBezTo>
                <a:cubicBezTo>
                  <a:pt x="13047" y="126"/>
                  <a:pt x="10094" y="5207"/>
                  <a:pt x="9217" y="5168"/>
                </a:cubicBezTo>
                <a:cubicBezTo>
                  <a:pt x="8342" y="5128"/>
                  <a:pt x="8164" y="2891"/>
                  <a:pt x="9694" y="812"/>
                </a:cubicBezTo>
                <a:cubicBezTo>
                  <a:pt x="8082" y="1330"/>
                  <a:pt x="5127" y="2939"/>
                  <a:pt x="4201" y="4314"/>
                </a:cubicBezTo>
                <a:cubicBezTo>
                  <a:pt x="2475" y="6872"/>
                  <a:pt x="4362" y="12744"/>
                  <a:pt x="3758" y="12953"/>
                </a:cubicBezTo>
                <a:cubicBezTo>
                  <a:pt x="3151" y="13162"/>
                  <a:pt x="1114" y="10259"/>
                  <a:pt x="506" y="8943"/>
                </a:cubicBezTo>
                <a:cubicBezTo>
                  <a:pt x="-325" y="10961"/>
                  <a:pt x="-344" y="12982"/>
                  <a:pt x="2083" y="15666"/>
                </a:cubicBezTo>
                <a:cubicBezTo>
                  <a:pt x="1168" y="17428"/>
                  <a:pt x="668" y="19456"/>
                  <a:pt x="592" y="20487"/>
                </a:cubicBezTo>
                <a:cubicBezTo>
                  <a:pt x="556" y="21311"/>
                  <a:pt x="1675" y="21488"/>
                  <a:pt x="1878" y="21022"/>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715"/>
          <p:cNvGrpSpPr/>
          <p:nvPr/>
        </p:nvGrpSpPr>
        <p:grpSpPr>
          <a:xfrm>
            <a:off x="6387001" y="5175017"/>
            <a:ext cx="657256" cy="657256"/>
            <a:chOff x="0" y="0"/>
            <a:chExt cx="1270000" cy="1270000"/>
          </a:xfrm>
        </p:grpSpPr>
        <p:sp>
          <p:nvSpPr>
            <p:cNvPr id="42" name="Shape 713"/>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714"/>
            <p:cNvSpPr/>
            <p:nvPr/>
          </p:nvSpPr>
          <p:spPr>
            <a:xfrm>
              <a:off x="406303" y="400730"/>
              <a:ext cx="470683" cy="470682"/>
            </a:xfrm>
            <a:custGeom>
              <a:avLst/>
              <a:gdLst/>
              <a:ahLst/>
              <a:cxnLst>
                <a:cxn ang="0">
                  <a:pos x="wd2" y="hd2"/>
                </a:cxn>
                <a:cxn ang="5400000">
                  <a:pos x="wd2" y="hd2"/>
                </a:cxn>
                <a:cxn ang="10800000">
                  <a:pos x="wd2" y="hd2"/>
                </a:cxn>
                <a:cxn ang="16200000">
                  <a:pos x="wd2" y="hd2"/>
                </a:cxn>
              </a:cxnLst>
              <a:rect l="0" t="0" r="r" b="b"/>
              <a:pathLst>
                <a:path w="21600" h="21600" extrusionOk="0">
                  <a:moveTo>
                    <a:pt x="19938" y="14954"/>
                  </a:moveTo>
                  <a:lnTo>
                    <a:pt x="19938" y="6698"/>
                  </a:lnTo>
                  <a:lnTo>
                    <a:pt x="11631" y="9723"/>
                  </a:lnTo>
                  <a:lnTo>
                    <a:pt x="11631" y="19484"/>
                  </a:lnTo>
                  <a:cubicBezTo>
                    <a:pt x="11631" y="19484"/>
                    <a:pt x="19938" y="14954"/>
                    <a:pt x="19938" y="14954"/>
                  </a:cubicBezTo>
                  <a:close/>
                  <a:moveTo>
                    <a:pt x="19861" y="4959"/>
                  </a:moveTo>
                  <a:lnTo>
                    <a:pt x="10800" y="1662"/>
                  </a:lnTo>
                  <a:lnTo>
                    <a:pt x="1739" y="4959"/>
                  </a:lnTo>
                  <a:lnTo>
                    <a:pt x="10800" y="8256"/>
                  </a:lnTo>
                  <a:cubicBezTo>
                    <a:pt x="10800" y="8256"/>
                    <a:pt x="19861" y="4959"/>
                    <a:pt x="19861" y="4959"/>
                  </a:cubicBezTo>
                  <a:close/>
                  <a:moveTo>
                    <a:pt x="21600" y="14954"/>
                  </a:moveTo>
                  <a:cubicBezTo>
                    <a:pt x="21600" y="15564"/>
                    <a:pt x="21262" y="16122"/>
                    <a:pt x="20730" y="16408"/>
                  </a:cubicBezTo>
                  <a:lnTo>
                    <a:pt x="11592" y="21392"/>
                  </a:lnTo>
                  <a:cubicBezTo>
                    <a:pt x="11345" y="21535"/>
                    <a:pt x="11073" y="21600"/>
                    <a:pt x="10800" y="21600"/>
                  </a:cubicBezTo>
                  <a:cubicBezTo>
                    <a:pt x="10527" y="21600"/>
                    <a:pt x="10255" y="21535"/>
                    <a:pt x="10008" y="21392"/>
                  </a:cubicBezTo>
                  <a:lnTo>
                    <a:pt x="870" y="16408"/>
                  </a:lnTo>
                  <a:cubicBezTo>
                    <a:pt x="338" y="16122"/>
                    <a:pt x="0" y="15564"/>
                    <a:pt x="0" y="14954"/>
                  </a:cubicBezTo>
                  <a:lnTo>
                    <a:pt x="0" y="4985"/>
                  </a:lnTo>
                  <a:cubicBezTo>
                    <a:pt x="0" y="4284"/>
                    <a:pt x="441" y="3661"/>
                    <a:pt x="1090" y="3427"/>
                  </a:cubicBezTo>
                  <a:lnTo>
                    <a:pt x="10229" y="104"/>
                  </a:lnTo>
                  <a:cubicBezTo>
                    <a:pt x="10411" y="39"/>
                    <a:pt x="10605" y="0"/>
                    <a:pt x="10800" y="0"/>
                  </a:cubicBezTo>
                  <a:cubicBezTo>
                    <a:pt x="10995" y="0"/>
                    <a:pt x="11189" y="39"/>
                    <a:pt x="11371" y="104"/>
                  </a:cubicBezTo>
                  <a:lnTo>
                    <a:pt x="20510" y="3427"/>
                  </a:lnTo>
                  <a:cubicBezTo>
                    <a:pt x="21159" y="3661"/>
                    <a:pt x="21600" y="4284"/>
                    <a:pt x="21600" y="4985"/>
                  </a:cubicBezTo>
                  <a:cubicBezTo>
                    <a:pt x="21600" y="4985"/>
                    <a:pt x="21600" y="14954"/>
                    <a:pt x="21600" y="1495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718"/>
          <p:cNvGrpSpPr/>
          <p:nvPr/>
        </p:nvGrpSpPr>
        <p:grpSpPr>
          <a:xfrm>
            <a:off x="4495800" y="3665004"/>
            <a:ext cx="657256" cy="657256"/>
            <a:chOff x="0" y="0"/>
            <a:chExt cx="1270000" cy="1270000"/>
          </a:xfrm>
        </p:grpSpPr>
        <p:sp>
          <p:nvSpPr>
            <p:cNvPr id="45" name="Shape 716"/>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717"/>
            <p:cNvSpPr/>
            <p:nvPr/>
          </p:nvSpPr>
          <p:spPr>
            <a:xfrm>
              <a:off x="423193" y="399659"/>
              <a:ext cx="423614" cy="470682"/>
            </a:xfrm>
            <a:custGeom>
              <a:avLst/>
              <a:gdLst/>
              <a:ahLst/>
              <a:cxnLst>
                <a:cxn ang="0">
                  <a:pos x="wd2" y="hd2"/>
                </a:cxn>
                <a:cxn ang="5400000">
                  <a:pos x="wd2" y="hd2"/>
                </a:cxn>
                <a:cxn ang="10800000">
                  <a:pos x="wd2" y="hd2"/>
                </a:cxn>
                <a:cxn ang="16200000">
                  <a:pos x="wd2" y="hd2"/>
                </a:cxn>
              </a:cxnLst>
              <a:rect l="0" t="0" r="r" b="b"/>
              <a:pathLst>
                <a:path w="21600" h="21600" extrusionOk="0">
                  <a:moveTo>
                    <a:pt x="20400" y="2160"/>
                  </a:moveTo>
                  <a:lnTo>
                    <a:pt x="12600" y="2160"/>
                  </a:lnTo>
                  <a:lnTo>
                    <a:pt x="12000" y="0"/>
                  </a:lnTo>
                  <a:lnTo>
                    <a:pt x="9600" y="0"/>
                  </a:lnTo>
                  <a:lnTo>
                    <a:pt x="9000" y="2160"/>
                  </a:lnTo>
                  <a:lnTo>
                    <a:pt x="1200" y="2160"/>
                  </a:lnTo>
                  <a:cubicBezTo>
                    <a:pt x="536" y="2160"/>
                    <a:pt x="0" y="2642"/>
                    <a:pt x="0" y="3240"/>
                  </a:cubicBezTo>
                  <a:lnTo>
                    <a:pt x="0" y="15120"/>
                  </a:lnTo>
                  <a:cubicBezTo>
                    <a:pt x="0" y="15716"/>
                    <a:pt x="536" y="16200"/>
                    <a:pt x="1200" y="16200"/>
                  </a:cubicBezTo>
                  <a:lnTo>
                    <a:pt x="20400" y="16200"/>
                  </a:lnTo>
                  <a:cubicBezTo>
                    <a:pt x="21064" y="16200"/>
                    <a:pt x="21600" y="15716"/>
                    <a:pt x="21600" y="15120"/>
                  </a:cubicBezTo>
                  <a:lnTo>
                    <a:pt x="21600" y="3240"/>
                  </a:lnTo>
                  <a:cubicBezTo>
                    <a:pt x="21600" y="2644"/>
                    <a:pt x="21064" y="2160"/>
                    <a:pt x="20400" y="2160"/>
                  </a:cubicBezTo>
                  <a:close/>
                  <a:moveTo>
                    <a:pt x="13913" y="17606"/>
                  </a:moveTo>
                  <a:lnTo>
                    <a:pt x="15600" y="21600"/>
                  </a:lnTo>
                  <a:lnTo>
                    <a:pt x="19753" y="21600"/>
                  </a:lnTo>
                  <a:lnTo>
                    <a:pt x="17472" y="16522"/>
                  </a:lnTo>
                  <a:cubicBezTo>
                    <a:pt x="17472" y="16522"/>
                    <a:pt x="13913" y="17606"/>
                    <a:pt x="13913" y="17606"/>
                  </a:cubicBezTo>
                  <a:close/>
                  <a:moveTo>
                    <a:pt x="1847" y="21600"/>
                  </a:moveTo>
                  <a:lnTo>
                    <a:pt x="6000" y="21600"/>
                  </a:lnTo>
                  <a:lnTo>
                    <a:pt x="7687" y="17606"/>
                  </a:lnTo>
                  <a:lnTo>
                    <a:pt x="4128" y="16522"/>
                  </a:lnTo>
                  <a:cubicBezTo>
                    <a:pt x="4128" y="16522"/>
                    <a:pt x="1847" y="21600"/>
                    <a:pt x="1847"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721"/>
          <p:cNvGrpSpPr/>
          <p:nvPr/>
        </p:nvGrpSpPr>
        <p:grpSpPr>
          <a:xfrm>
            <a:off x="6845112" y="3665004"/>
            <a:ext cx="657256" cy="657256"/>
            <a:chOff x="0" y="0"/>
            <a:chExt cx="1270000" cy="1270000"/>
          </a:xfrm>
        </p:grpSpPr>
        <p:sp>
          <p:nvSpPr>
            <p:cNvPr id="48" name="Shape 71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720"/>
            <p:cNvSpPr/>
            <p:nvPr/>
          </p:nvSpPr>
          <p:spPr>
            <a:xfrm>
              <a:off x="435901" y="399659"/>
              <a:ext cx="398198" cy="470682"/>
            </a:xfrm>
            <a:custGeom>
              <a:avLst/>
              <a:gdLst/>
              <a:ahLst/>
              <a:cxnLst>
                <a:cxn ang="0">
                  <a:pos x="wd2" y="hd2"/>
                </a:cxn>
                <a:cxn ang="5400000">
                  <a:pos x="wd2" y="hd2"/>
                </a:cxn>
                <a:cxn ang="10800000">
                  <a:pos x="wd2" y="hd2"/>
                </a:cxn>
                <a:cxn ang="16200000">
                  <a:pos x="wd2" y="hd2"/>
                </a:cxn>
              </a:cxnLst>
              <a:rect l="0" t="0" r="r" b="b"/>
              <a:pathLst>
                <a:path w="21600" h="21600" extrusionOk="0">
                  <a:moveTo>
                    <a:pt x="20385" y="128"/>
                  </a:moveTo>
                  <a:cubicBezTo>
                    <a:pt x="21128" y="371"/>
                    <a:pt x="21600" y="957"/>
                    <a:pt x="21600" y="1599"/>
                  </a:cubicBezTo>
                  <a:lnTo>
                    <a:pt x="21600" y="20001"/>
                  </a:lnTo>
                  <a:cubicBezTo>
                    <a:pt x="21600" y="20643"/>
                    <a:pt x="21128" y="21229"/>
                    <a:pt x="20385" y="21472"/>
                  </a:cubicBezTo>
                  <a:cubicBezTo>
                    <a:pt x="20149" y="21557"/>
                    <a:pt x="19896" y="21586"/>
                    <a:pt x="19643" y="21586"/>
                  </a:cubicBezTo>
                  <a:cubicBezTo>
                    <a:pt x="19119" y="21586"/>
                    <a:pt x="18630" y="21429"/>
                    <a:pt x="18242" y="21129"/>
                  </a:cubicBezTo>
                  <a:lnTo>
                    <a:pt x="10800" y="15076"/>
                  </a:lnTo>
                  <a:lnTo>
                    <a:pt x="3358" y="21129"/>
                  </a:lnTo>
                  <a:cubicBezTo>
                    <a:pt x="2970" y="21429"/>
                    <a:pt x="2481" y="21600"/>
                    <a:pt x="1957" y="21600"/>
                  </a:cubicBezTo>
                  <a:cubicBezTo>
                    <a:pt x="1704" y="21600"/>
                    <a:pt x="1451" y="21557"/>
                    <a:pt x="1215" y="21472"/>
                  </a:cubicBezTo>
                  <a:cubicBezTo>
                    <a:pt x="472" y="21229"/>
                    <a:pt x="0" y="20643"/>
                    <a:pt x="0" y="20001"/>
                  </a:cubicBezTo>
                  <a:lnTo>
                    <a:pt x="0" y="1599"/>
                  </a:lnTo>
                  <a:cubicBezTo>
                    <a:pt x="0" y="957"/>
                    <a:pt x="472" y="371"/>
                    <a:pt x="1215" y="128"/>
                  </a:cubicBezTo>
                  <a:cubicBezTo>
                    <a:pt x="1451" y="43"/>
                    <a:pt x="1704" y="0"/>
                    <a:pt x="1957" y="0"/>
                  </a:cubicBezTo>
                  <a:cubicBezTo>
                    <a:pt x="2481" y="0"/>
                    <a:pt x="19119" y="0"/>
                    <a:pt x="19643" y="0"/>
                  </a:cubicBezTo>
                  <a:cubicBezTo>
                    <a:pt x="19896" y="0"/>
                    <a:pt x="20149" y="43"/>
                    <a:pt x="20385" y="12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0" name="Text Placeholder 8"/>
          <p:cNvSpPr>
            <a:spLocks noGrp="1"/>
          </p:cNvSpPr>
          <p:nvPr>
            <p:ph type="body" sz="quarter" idx="39"/>
          </p:nvPr>
        </p:nvSpPr>
        <p:spPr>
          <a:xfrm>
            <a:off x="7900233" y="3832081"/>
            <a:ext cx="3166351" cy="70810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Designing company logo, company identity such as letterhead, envelope, name tag, CD and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etc</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Content Placeholder 10"/>
          <p:cNvSpPr>
            <a:spLocks noGrp="1"/>
          </p:cNvSpPr>
          <p:nvPr>
            <p:ph sz="quarter" idx="49"/>
          </p:nvPr>
        </p:nvSpPr>
        <p:spPr>
          <a:xfrm>
            <a:off x="7900234" y="3591001"/>
            <a:ext cx="2971800" cy="292100"/>
          </a:xfrm>
          <a:prstGeom prst="rect">
            <a:avLst/>
          </a:prstGeom>
        </p:spPr>
        <p:txBody>
          <a:bodyPr>
            <a:normAutofit fontScale="92500" lnSpcReduction="10000"/>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商标和品牌</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8"/>
          <p:cNvSpPr>
            <a:spLocks noGrp="1"/>
          </p:cNvSpPr>
          <p:nvPr>
            <p:ph type="body" sz="quarter" idx="59"/>
          </p:nvPr>
        </p:nvSpPr>
        <p:spPr>
          <a:xfrm>
            <a:off x="695569" y="3818829"/>
            <a:ext cx="3419158" cy="70810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Professional and interesting presentation with various  forms, such as;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powerpoint</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keynote,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prezzi</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and after effect</a:t>
            </a:r>
          </a:p>
        </p:txBody>
      </p:sp>
      <p:sp>
        <p:nvSpPr>
          <p:cNvPr id="53" name="Content Placeholder 10"/>
          <p:cNvSpPr>
            <a:spLocks noGrp="1"/>
          </p:cNvSpPr>
          <p:nvPr>
            <p:ph sz="quarter" idx="69"/>
          </p:nvPr>
        </p:nvSpPr>
        <p:spPr>
          <a:xfrm>
            <a:off x="1142927" y="3577749"/>
            <a:ext cx="297180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演示设计</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8"/>
          <p:cNvSpPr>
            <a:spLocks noGrp="1"/>
          </p:cNvSpPr>
          <p:nvPr>
            <p:ph type="body" sz="quarter" idx="79"/>
          </p:nvPr>
        </p:nvSpPr>
        <p:spPr>
          <a:xfrm>
            <a:off x="2391508" y="5266529"/>
            <a:ext cx="3595235" cy="70810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Designing good packing whether plastic  packing or paper packing is very important as a qualified product symbol</a:t>
            </a:r>
          </a:p>
        </p:txBody>
      </p:sp>
      <p:sp>
        <p:nvSpPr>
          <p:cNvPr id="55" name="Content Placeholder 10"/>
          <p:cNvSpPr>
            <a:spLocks noGrp="1"/>
          </p:cNvSpPr>
          <p:nvPr>
            <p:ph sz="quarter" idx="89"/>
          </p:nvPr>
        </p:nvSpPr>
        <p:spPr>
          <a:xfrm>
            <a:off x="3014943" y="5025449"/>
            <a:ext cx="297180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包装设计</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dissolve">
                                      <p:cBhvr>
                                        <p:cTn id="11" dur="500"/>
                                        <p:tgtEl>
                                          <p:spTgt spid="1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 calcmode="lin" valueType="num">
                                      <p:cBhvr>
                                        <p:cTn id="23" dur="500" fill="hold"/>
                                        <p:tgtEl>
                                          <p:spTgt spid="40"/>
                                        </p:tgtEl>
                                        <p:attrNameLst>
                                          <p:attrName>style.rotation</p:attrName>
                                        </p:attrNameLst>
                                      </p:cBhvr>
                                      <p:tavLst>
                                        <p:tav tm="0">
                                          <p:val>
                                            <p:fltVal val="360"/>
                                          </p:val>
                                        </p:tav>
                                        <p:tav tm="100000">
                                          <p:val>
                                            <p:fltVal val="0"/>
                                          </p:val>
                                        </p:tav>
                                      </p:tavLst>
                                    </p:anim>
                                    <p:animEffect transition="in" filter="fade">
                                      <p:cBhvr>
                                        <p:cTn id="24" dur="500"/>
                                        <p:tgtEl>
                                          <p:spTgt spid="4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wipe(left)">
                                      <p:cBhvr>
                                        <p:cTn id="32" dur="500"/>
                                        <p:tgtEl>
                                          <p:spTgt spid="11">
                                            <p:txEl>
                                              <p:pRg st="0" end="0"/>
                                            </p:txEl>
                                          </p:spTgt>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wipe(left)">
                                      <p:cBhvr>
                                        <p:cTn id="36" dur="500"/>
                                        <p:tgtEl>
                                          <p:spTgt spid="9">
                                            <p:txEl>
                                              <p:pRg st="0" end="0"/>
                                            </p:txEl>
                                          </p:spTgt>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1">
                                            <p:txEl>
                                              <p:pRg st="0" end="0"/>
                                            </p:txEl>
                                          </p:spTgt>
                                        </p:tgtEl>
                                        <p:attrNameLst>
                                          <p:attrName>style.visibility</p:attrName>
                                        </p:attrNameLst>
                                      </p:cBhvr>
                                      <p:to>
                                        <p:strVal val="visible"/>
                                      </p:to>
                                    </p:set>
                                    <p:animEffect transition="in" filter="wipe(left)">
                                      <p:cBhvr>
                                        <p:cTn id="44" dur="500"/>
                                        <p:tgtEl>
                                          <p:spTgt spid="51">
                                            <p:txEl>
                                              <p:pRg st="0" end="0"/>
                                            </p:txEl>
                                          </p:spTgt>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50">
                                            <p:txEl>
                                              <p:pRg st="0" end="0"/>
                                            </p:txEl>
                                          </p:spTgt>
                                        </p:tgtEl>
                                        <p:attrNameLst>
                                          <p:attrName>style.visibility</p:attrName>
                                        </p:attrNameLst>
                                      </p:cBhvr>
                                      <p:to>
                                        <p:strVal val="visible"/>
                                      </p:to>
                                    </p:set>
                                    <p:animEffect transition="in" filter="wipe(left)">
                                      <p:cBhvr>
                                        <p:cTn id="48" dur="500"/>
                                        <p:tgtEl>
                                          <p:spTgt spid="50">
                                            <p:txEl>
                                              <p:pRg st="0" end="0"/>
                                            </p:txEl>
                                          </p:spTgt>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childTnLst>
                          </p:cTn>
                        </p:par>
                        <p:par>
                          <p:cTn id="53" fill="hold">
                            <p:stCondLst>
                              <p:cond delay="5500"/>
                            </p:stCondLst>
                            <p:childTnLst>
                              <p:par>
                                <p:cTn id="54" presetID="22" presetClass="entr" presetSubtype="2" fill="hold" grpId="0" nodeType="afterEffect">
                                  <p:stCondLst>
                                    <p:cond delay="0"/>
                                  </p:stCondLst>
                                  <p:childTnLst>
                                    <p:set>
                                      <p:cBhvr>
                                        <p:cTn id="55" dur="1" fill="hold">
                                          <p:stCondLst>
                                            <p:cond delay="0"/>
                                          </p:stCondLst>
                                        </p:cTn>
                                        <p:tgtEl>
                                          <p:spTgt spid="55">
                                            <p:txEl>
                                              <p:pRg st="0" end="0"/>
                                            </p:txEl>
                                          </p:spTgt>
                                        </p:tgtEl>
                                        <p:attrNameLst>
                                          <p:attrName>style.visibility</p:attrName>
                                        </p:attrNameLst>
                                      </p:cBhvr>
                                      <p:to>
                                        <p:strVal val="visible"/>
                                      </p:to>
                                    </p:set>
                                    <p:animEffect transition="in" filter="wipe(right)">
                                      <p:cBhvr>
                                        <p:cTn id="56" dur="500"/>
                                        <p:tgtEl>
                                          <p:spTgt spid="55">
                                            <p:txEl>
                                              <p:pRg st="0" end="0"/>
                                            </p:txEl>
                                          </p:spTgt>
                                        </p:tgtEl>
                                      </p:cBhvr>
                                    </p:animEffect>
                                  </p:childTnLst>
                                </p:cTn>
                              </p:par>
                            </p:childTnLst>
                          </p:cTn>
                        </p:par>
                        <p:par>
                          <p:cTn id="57" fill="hold">
                            <p:stCondLst>
                              <p:cond delay="6000"/>
                            </p:stCondLst>
                            <p:childTnLst>
                              <p:par>
                                <p:cTn id="58" presetID="22" presetClass="entr" presetSubtype="2" fill="hold" grpId="0" nodeType="afterEffect">
                                  <p:stCondLst>
                                    <p:cond delay="0"/>
                                  </p:stCondLst>
                                  <p:childTnLst>
                                    <p:set>
                                      <p:cBhvr>
                                        <p:cTn id="59" dur="1" fill="hold">
                                          <p:stCondLst>
                                            <p:cond delay="0"/>
                                          </p:stCondLst>
                                        </p:cTn>
                                        <p:tgtEl>
                                          <p:spTgt spid="54">
                                            <p:txEl>
                                              <p:pRg st="0" end="0"/>
                                            </p:txEl>
                                          </p:spTgt>
                                        </p:tgtEl>
                                        <p:attrNameLst>
                                          <p:attrName>style.visibility</p:attrName>
                                        </p:attrNameLst>
                                      </p:cBhvr>
                                      <p:to>
                                        <p:strVal val="visible"/>
                                      </p:to>
                                    </p:set>
                                    <p:animEffect transition="in" filter="wipe(right)">
                                      <p:cBhvr>
                                        <p:cTn id="60" dur="500"/>
                                        <p:tgtEl>
                                          <p:spTgt spid="54">
                                            <p:txEl>
                                              <p:pRg st="0" end="0"/>
                                            </p:txEl>
                                          </p:spTgt>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par>
                          <p:cTn id="65" fill="hold">
                            <p:stCondLst>
                              <p:cond delay="7000"/>
                            </p:stCondLst>
                            <p:childTnLst>
                              <p:par>
                                <p:cTn id="66" presetID="22" presetClass="entr" presetSubtype="2" fill="hold" grpId="0" nodeType="afterEffect">
                                  <p:stCondLst>
                                    <p:cond delay="0"/>
                                  </p:stCondLst>
                                  <p:childTnLst>
                                    <p:set>
                                      <p:cBhvr>
                                        <p:cTn id="67" dur="1" fill="hold">
                                          <p:stCondLst>
                                            <p:cond delay="0"/>
                                          </p:stCondLst>
                                        </p:cTn>
                                        <p:tgtEl>
                                          <p:spTgt spid="53">
                                            <p:txEl>
                                              <p:pRg st="0" end="0"/>
                                            </p:txEl>
                                          </p:spTgt>
                                        </p:tgtEl>
                                        <p:attrNameLst>
                                          <p:attrName>style.visibility</p:attrName>
                                        </p:attrNameLst>
                                      </p:cBhvr>
                                      <p:to>
                                        <p:strVal val="visible"/>
                                      </p:to>
                                    </p:set>
                                    <p:animEffect transition="in" filter="wipe(right)">
                                      <p:cBhvr>
                                        <p:cTn id="68" dur="500"/>
                                        <p:tgtEl>
                                          <p:spTgt spid="53">
                                            <p:txEl>
                                              <p:pRg st="0" end="0"/>
                                            </p:txEl>
                                          </p:spTgt>
                                        </p:tgtEl>
                                      </p:cBhvr>
                                    </p:animEffect>
                                  </p:childTnLst>
                                </p:cTn>
                              </p:par>
                            </p:childTnLst>
                          </p:cTn>
                        </p:par>
                        <p:par>
                          <p:cTn id="69" fill="hold">
                            <p:stCondLst>
                              <p:cond delay="7500"/>
                            </p:stCondLst>
                            <p:childTnLst>
                              <p:par>
                                <p:cTn id="70" presetID="22" presetClass="entr" presetSubtype="2" fill="hold" grpId="0" nodeType="afterEffect">
                                  <p:stCondLst>
                                    <p:cond delay="0"/>
                                  </p:stCondLst>
                                  <p:childTnLst>
                                    <p:set>
                                      <p:cBhvr>
                                        <p:cTn id="71" dur="1" fill="hold">
                                          <p:stCondLst>
                                            <p:cond delay="0"/>
                                          </p:stCondLst>
                                        </p:cTn>
                                        <p:tgtEl>
                                          <p:spTgt spid="52">
                                            <p:txEl>
                                              <p:pRg st="0" end="0"/>
                                            </p:txEl>
                                          </p:spTgt>
                                        </p:tgtEl>
                                        <p:attrNameLst>
                                          <p:attrName>style.visibility</p:attrName>
                                        </p:attrNameLst>
                                      </p:cBhvr>
                                      <p:to>
                                        <p:strVal val="visible"/>
                                      </p:to>
                                    </p:set>
                                    <p:animEffect transition="in" filter="wipe(right)">
                                      <p:cBhvr>
                                        <p:cTn id="72"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P spid="11" grpId="0" build="p"/>
      <p:bldP spid="13" grpId="0" build="p"/>
      <p:bldP spid="39" grpId="0" animBg="1"/>
      <p:bldP spid="40" grpId="0" animBg="1"/>
      <p:bldP spid="50" grpId="0" build="p"/>
      <p:bldP spid="51" grpId="0" build="p"/>
      <p:bldP spid="52" grpId="0" build="p"/>
      <p:bldP spid="53" grpId="0" build="p"/>
      <p:bldP spid="54" grpId="0" build="p"/>
      <p:bldP spid="5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idx="4294967295"/>
          </p:nvPr>
        </p:nvSpPr>
        <p:spPr>
          <a:xfrm>
            <a:off x="1786547" y="669926"/>
            <a:ext cx="2350883"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我们的优点</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9"/>
          </p:nvPr>
        </p:nvSpPr>
        <p:spPr>
          <a:xfrm>
            <a:off x="7456771" y="2515408"/>
            <a:ext cx="3440422" cy="483374"/>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are professional and trusted website development service in all over foreign country.</a:t>
            </a:r>
          </a:p>
        </p:txBody>
      </p:sp>
      <p:sp>
        <p:nvSpPr>
          <p:cNvPr id="20" name="Content Placeholder 19"/>
          <p:cNvSpPr>
            <a:spLocks noGrp="1"/>
          </p:cNvSpPr>
          <p:nvPr>
            <p:ph sz="quarter" idx="19"/>
          </p:nvPr>
        </p:nvSpPr>
        <p:spPr>
          <a:xfrm>
            <a:off x="7456770" y="2235968"/>
            <a:ext cx="3440423"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专业</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21"/>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3 things making you join us</a:t>
            </a:r>
          </a:p>
        </p:txBody>
      </p:sp>
      <p:sp>
        <p:nvSpPr>
          <p:cNvPr id="56" name="Shape 726"/>
          <p:cNvSpPr/>
          <p:nvPr/>
        </p:nvSpPr>
        <p:spPr>
          <a:xfrm>
            <a:off x="6276950" y="3525387"/>
            <a:ext cx="1292250" cy="1292256"/>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727"/>
          <p:cNvSpPr/>
          <p:nvPr/>
        </p:nvSpPr>
        <p:spPr>
          <a:xfrm>
            <a:off x="5363343" y="1965352"/>
            <a:ext cx="1658049" cy="165798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728"/>
          <p:cNvSpPr/>
          <p:nvPr/>
        </p:nvSpPr>
        <p:spPr>
          <a:xfrm>
            <a:off x="4208515" y="3588361"/>
            <a:ext cx="2072490" cy="2072474"/>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Group 737"/>
          <p:cNvGrpSpPr/>
          <p:nvPr/>
        </p:nvGrpSpPr>
        <p:grpSpPr>
          <a:xfrm>
            <a:off x="5786021" y="2388863"/>
            <a:ext cx="812693" cy="812696"/>
            <a:chOff x="0" y="0"/>
            <a:chExt cx="1559788" cy="1559788"/>
          </a:xfrm>
        </p:grpSpPr>
        <p:sp>
          <p:nvSpPr>
            <p:cNvPr id="60" name="Shape 735"/>
            <p:cNvSpPr/>
            <p:nvPr/>
          </p:nvSpPr>
          <p:spPr>
            <a:xfrm>
              <a:off x="0" y="0"/>
              <a:ext cx="1559789" cy="15597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736"/>
            <p:cNvSpPr/>
            <p:nvPr/>
          </p:nvSpPr>
          <p:spPr>
            <a:xfrm>
              <a:off x="412251" y="499678"/>
              <a:ext cx="735286" cy="558801"/>
            </a:xfrm>
            <a:custGeom>
              <a:avLst/>
              <a:gdLst/>
              <a:ahLst/>
              <a:cxnLst>
                <a:cxn ang="0">
                  <a:pos x="wd2" y="hd2"/>
                </a:cxn>
                <a:cxn ang="5400000">
                  <a:pos x="wd2" y="hd2"/>
                </a:cxn>
                <a:cxn ang="10800000">
                  <a:pos x="wd2" y="hd2"/>
                </a:cxn>
                <a:cxn ang="16200000">
                  <a:pos x="wd2" y="hd2"/>
                </a:cxn>
              </a:cxnLst>
              <a:rect l="0" t="0" r="r" b="b"/>
              <a:pathLst>
                <a:path w="21254" h="21471" extrusionOk="0">
                  <a:moveTo>
                    <a:pt x="18032" y="19451"/>
                  </a:moveTo>
                  <a:cubicBezTo>
                    <a:pt x="17963" y="19995"/>
                    <a:pt x="19395" y="20889"/>
                    <a:pt x="19531" y="19300"/>
                  </a:cubicBezTo>
                  <a:cubicBezTo>
                    <a:pt x="20147" y="12135"/>
                    <a:pt x="19089" y="10074"/>
                    <a:pt x="19089" y="10074"/>
                  </a:cubicBezTo>
                  <a:lnTo>
                    <a:pt x="17607" y="11177"/>
                  </a:lnTo>
                  <a:cubicBezTo>
                    <a:pt x="17607" y="11176"/>
                    <a:pt x="18864" y="12766"/>
                    <a:pt x="18032" y="19451"/>
                  </a:cubicBezTo>
                  <a:close/>
                  <a:moveTo>
                    <a:pt x="20735" y="6972"/>
                  </a:moveTo>
                  <a:lnTo>
                    <a:pt x="11888" y="386"/>
                  </a:lnTo>
                  <a:cubicBezTo>
                    <a:pt x="11196" y="-129"/>
                    <a:pt x="10061" y="-129"/>
                    <a:pt x="9368" y="386"/>
                  </a:cubicBezTo>
                  <a:lnTo>
                    <a:pt x="520" y="6972"/>
                  </a:lnTo>
                  <a:cubicBezTo>
                    <a:pt x="-173" y="7488"/>
                    <a:pt x="-173" y="8332"/>
                    <a:pt x="520" y="8848"/>
                  </a:cubicBezTo>
                  <a:lnTo>
                    <a:pt x="9367" y="15434"/>
                  </a:lnTo>
                  <a:cubicBezTo>
                    <a:pt x="10060" y="15949"/>
                    <a:pt x="11195" y="15949"/>
                    <a:pt x="11887" y="15434"/>
                  </a:cubicBezTo>
                  <a:lnTo>
                    <a:pt x="17607" y="11176"/>
                  </a:lnTo>
                  <a:lnTo>
                    <a:pt x="11405" y="9245"/>
                  </a:lnTo>
                  <a:cubicBezTo>
                    <a:pt x="11166" y="9323"/>
                    <a:pt x="10903" y="9366"/>
                    <a:pt x="10628" y="9366"/>
                  </a:cubicBezTo>
                  <a:cubicBezTo>
                    <a:pt x="9510" y="9366"/>
                    <a:pt x="8605" y="8652"/>
                    <a:pt x="8605" y="7769"/>
                  </a:cubicBezTo>
                  <a:cubicBezTo>
                    <a:pt x="8605" y="6883"/>
                    <a:pt x="9511" y="6168"/>
                    <a:pt x="10628" y="6168"/>
                  </a:cubicBezTo>
                  <a:cubicBezTo>
                    <a:pt x="11495" y="6168"/>
                    <a:pt x="12233" y="6602"/>
                    <a:pt x="12520" y="7205"/>
                  </a:cubicBezTo>
                  <a:lnTo>
                    <a:pt x="19089" y="10071"/>
                  </a:lnTo>
                  <a:lnTo>
                    <a:pt x="20735" y="8847"/>
                  </a:lnTo>
                  <a:cubicBezTo>
                    <a:pt x="21427" y="8332"/>
                    <a:pt x="21427" y="7488"/>
                    <a:pt x="20735" y="6972"/>
                  </a:cubicBezTo>
                  <a:close/>
                  <a:moveTo>
                    <a:pt x="3510" y="13897"/>
                  </a:moveTo>
                  <a:cubicBezTo>
                    <a:pt x="4003" y="16551"/>
                    <a:pt x="4630" y="17712"/>
                    <a:pt x="6722" y="18928"/>
                  </a:cubicBezTo>
                  <a:cubicBezTo>
                    <a:pt x="8814" y="20143"/>
                    <a:pt x="9808" y="21471"/>
                    <a:pt x="10628" y="21471"/>
                  </a:cubicBezTo>
                  <a:cubicBezTo>
                    <a:pt x="11448" y="21471"/>
                    <a:pt x="12379" y="20310"/>
                    <a:pt x="14471" y="19092"/>
                  </a:cubicBezTo>
                  <a:cubicBezTo>
                    <a:pt x="16563" y="17876"/>
                    <a:pt x="16004" y="17506"/>
                    <a:pt x="16497" y="14852"/>
                  </a:cubicBezTo>
                  <a:lnTo>
                    <a:pt x="10628" y="18646"/>
                  </a:lnTo>
                  <a:cubicBezTo>
                    <a:pt x="10628" y="18646"/>
                    <a:pt x="3510" y="13897"/>
                    <a:pt x="3510" y="13897"/>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740"/>
          <p:cNvGrpSpPr/>
          <p:nvPr/>
        </p:nvGrpSpPr>
        <p:grpSpPr>
          <a:xfrm>
            <a:off x="6598965" y="3847407"/>
            <a:ext cx="648239" cy="648242"/>
            <a:chOff x="-942137" y="323015"/>
            <a:chExt cx="1244155" cy="1244155"/>
          </a:xfrm>
        </p:grpSpPr>
        <p:sp>
          <p:nvSpPr>
            <p:cNvPr id="63" name="Shape 738"/>
            <p:cNvSpPr/>
            <p:nvPr/>
          </p:nvSpPr>
          <p:spPr>
            <a:xfrm>
              <a:off x="-942137" y="323015"/>
              <a:ext cx="1244155" cy="124415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6" y="21600"/>
                    <a:pt x="10800" y="21600"/>
                  </a:cubicBezTo>
                  <a:cubicBezTo>
                    <a:pt x="16764" y="21600"/>
                    <a:pt x="21600" y="16764"/>
                    <a:pt x="21600" y="10800"/>
                  </a:cubicBezTo>
                  <a:cubicBezTo>
                    <a:pt x="21600" y="4836"/>
                    <a:pt x="16764" y="0"/>
                    <a:pt x="10800" y="0"/>
                  </a:cubicBezTo>
                  <a:cubicBezTo>
                    <a:pt x="4836" y="0"/>
                    <a:pt x="0" y="4836"/>
                    <a:pt x="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739"/>
            <p:cNvSpPr/>
            <p:nvPr/>
          </p:nvSpPr>
          <p:spPr>
            <a:xfrm>
              <a:off x="-465403" y="668734"/>
              <a:ext cx="290682" cy="558801"/>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743"/>
          <p:cNvGrpSpPr/>
          <p:nvPr/>
        </p:nvGrpSpPr>
        <p:grpSpPr>
          <a:xfrm>
            <a:off x="4730610" y="4110445"/>
            <a:ext cx="1028300" cy="1028304"/>
            <a:chOff x="-942136" y="-242262"/>
            <a:chExt cx="1973599" cy="1973600"/>
          </a:xfrm>
        </p:grpSpPr>
        <p:sp>
          <p:nvSpPr>
            <p:cNvPr id="66" name="Shape 741"/>
            <p:cNvSpPr/>
            <p:nvPr/>
          </p:nvSpPr>
          <p:spPr>
            <a:xfrm>
              <a:off x="-942136" y="-242262"/>
              <a:ext cx="1973599" cy="19736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6" y="21600"/>
                    <a:pt x="10800" y="21600"/>
                  </a:cubicBezTo>
                  <a:cubicBezTo>
                    <a:pt x="16764" y="21600"/>
                    <a:pt x="21600" y="16765"/>
                    <a:pt x="21600" y="10800"/>
                  </a:cubicBezTo>
                  <a:cubicBezTo>
                    <a:pt x="21600" y="4835"/>
                    <a:pt x="16764" y="0"/>
                    <a:pt x="10800" y="0"/>
                  </a:cubicBezTo>
                  <a:cubicBezTo>
                    <a:pt x="4836" y="0"/>
                    <a:pt x="0" y="4835"/>
                    <a:pt x="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742"/>
            <p:cNvSpPr/>
            <p:nvPr/>
          </p:nvSpPr>
          <p:spPr>
            <a:xfrm>
              <a:off x="-374433" y="465138"/>
              <a:ext cx="838196" cy="558801"/>
            </a:xfrm>
            <a:custGeom>
              <a:avLst/>
              <a:gdLst/>
              <a:ahLst/>
              <a:cxnLst>
                <a:cxn ang="0">
                  <a:pos x="wd2" y="hd2"/>
                </a:cxn>
                <a:cxn ang="5400000">
                  <a:pos x="wd2" y="hd2"/>
                </a:cxn>
                <a:cxn ang="10800000">
                  <a:pos x="wd2" y="hd2"/>
                </a:cxn>
                <a:cxn ang="16200000">
                  <a:pos x="wd2" y="hd2"/>
                </a:cxn>
              </a:cxnLst>
              <a:rect l="0" t="0" r="r" b="b"/>
              <a:pathLst>
                <a:path w="21600" h="21600" extrusionOk="0">
                  <a:moveTo>
                    <a:pt x="11880" y="19710"/>
                  </a:moveTo>
                  <a:cubicBezTo>
                    <a:pt x="11880" y="19558"/>
                    <a:pt x="11801" y="19440"/>
                    <a:pt x="11700" y="19440"/>
                  </a:cubicBezTo>
                  <a:lnTo>
                    <a:pt x="9900" y="19440"/>
                  </a:lnTo>
                  <a:cubicBezTo>
                    <a:pt x="9799" y="19440"/>
                    <a:pt x="9720" y="19558"/>
                    <a:pt x="9720" y="19710"/>
                  </a:cubicBezTo>
                  <a:cubicBezTo>
                    <a:pt x="9720" y="19862"/>
                    <a:pt x="9799" y="19980"/>
                    <a:pt x="9900" y="19980"/>
                  </a:cubicBezTo>
                  <a:lnTo>
                    <a:pt x="11700" y="19980"/>
                  </a:lnTo>
                  <a:cubicBezTo>
                    <a:pt x="11801" y="19980"/>
                    <a:pt x="11880" y="19862"/>
                    <a:pt x="11880" y="19710"/>
                  </a:cubicBezTo>
                  <a:close/>
                  <a:moveTo>
                    <a:pt x="4320" y="14580"/>
                  </a:moveTo>
                  <a:cubicBezTo>
                    <a:pt x="4320" y="14867"/>
                    <a:pt x="4489" y="15120"/>
                    <a:pt x="4680" y="15120"/>
                  </a:cubicBezTo>
                  <a:lnTo>
                    <a:pt x="16920" y="15120"/>
                  </a:lnTo>
                  <a:cubicBezTo>
                    <a:pt x="17111" y="15120"/>
                    <a:pt x="17280" y="14867"/>
                    <a:pt x="17280" y="14580"/>
                  </a:cubicBezTo>
                  <a:lnTo>
                    <a:pt x="17280" y="2700"/>
                  </a:lnTo>
                  <a:cubicBezTo>
                    <a:pt x="17280" y="2413"/>
                    <a:pt x="17111" y="2160"/>
                    <a:pt x="16920" y="2160"/>
                  </a:cubicBezTo>
                  <a:lnTo>
                    <a:pt x="4680" y="2160"/>
                  </a:lnTo>
                  <a:cubicBezTo>
                    <a:pt x="4489" y="2160"/>
                    <a:pt x="4320" y="2413"/>
                    <a:pt x="4320" y="2700"/>
                  </a:cubicBezTo>
                  <a:cubicBezTo>
                    <a:pt x="4320" y="2700"/>
                    <a:pt x="4320" y="14580"/>
                    <a:pt x="4320" y="14580"/>
                  </a:cubicBezTo>
                  <a:close/>
                  <a:moveTo>
                    <a:pt x="2880" y="14580"/>
                  </a:moveTo>
                  <a:lnTo>
                    <a:pt x="2880" y="2700"/>
                  </a:lnTo>
                  <a:cubicBezTo>
                    <a:pt x="2880" y="1215"/>
                    <a:pt x="3690" y="0"/>
                    <a:pt x="4680" y="0"/>
                  </a:cubicBezTo>
                  <a:lnTo>
                    <a:pt x="16920" y="0"/>
                  </a:lnTo>
                  <a:cubicBezTo>
                    <a:pt x="17910" y="0"/>
                    <a:pt x="18720" y="1215"/>
                    <a:pt x="18720" y="2700"/>
                  </a:cubicBezTo>
                  <a:lnTo>
                    <a:pt x="18720" y="14580"/>
                  </a:lnTo>
                  <a:cubicBezTo>
                    <a:pt x="18720" y="16065"/>
                    <a:pt x="17910" y="17280"/>
                    <a:pt x="16920" y="17280"/>
                  </a:cubicBezTo>
                  <a:lnTo>
                    <a:pt x="4680" y="17280"/>
                  </a:lnTo>
                  <a:cubicBezTo>
                    <a:pt x="3690" y="17280"/>
                    <a:pt x="2880" y="16065"/>
                    <a:pt x="2880" y="14580"/>
                  </a:cubicBezTo>
                  <a:close/>
                  <a:moveTo>
                    <a:pt x="21600" y="18360"/>
                  </a:moveTo>
                  <a:lnTo>
                    <a:pt x="21600" y="19980"/>
                  </a:lnTo>
                  <a:cubicBezTo>
                    <a:pt x="21600" y="20874"/>
                    <a:pt x="20790" y="21600"/>
                    <a:pt x="19800" y="21600"/>
                  </a:cubicBezTo>
                  <a:lnTo>
                    <a:pt x="1800" y="21600"/>
                  </a:lnTo>
                  <a:cubicBezTo>
                    <a:pt x="810" y="21600"/>
                    <a:pt x="0" y="20874"/>
                    <a:pt x="0" y="19980"/>
                  </a:cubicBezTo>
                  <a:lnTo>
                    <a:pt x="0" y="18360"/>
                  </a:lnTo>
                  <a:lnTo>
                    <a:pt x="1800" y="18360"/>
                  </a:lnTo>
                  <a:lnTo>
                    <a:pt x="19800" y="18360"/>
                  </a:lnTo>
                  <a:cubicBezTo>
                    <a:pt x="19800" y="18360"/>
                    <a:pt x="21600" y="18360"/>
                    <a:pt x="21600" y="1836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Text Placeholder 17"/>
          <p:cNvSpPr>
            <a:spLocks noGrp="1"/>
          </p:cNvSpPr>
          <p:nvPr>
            <p:ph type="body" sz="quarter" idx="39"/>
          </p:nvPr>
        </p:nvSpPr>
        <p:spPr>
          <a:xfrm>
            <a:off x="7974437" y="3962582"/>
            <a:ext cx="2540394" cy="77753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are always committed to offer best service for all clients</a:t>
            </a:r>
          </a:p>
        </p:txBody>
      </p:sp>
      <p:sp>
        <p:nvSpPr>
          <p:cNvPr id="69" name="Content Placeholder 19"/>
          <p:cNvSpPr>
            <a:spLocks noGrp="1"/>
          </p:cNvSpPr>
          <p:nvPr>
            <p:ph sz="quarter" idx="49"/>
          </p:nvPr>
        </p:nvSpPr>
        <p:spPr>
          <a:xfrm>
            <a:off x="7974437" y="3683142"/>
            <a:ext cx="2575147"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低成本</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17"/>
          <p:cNvSpPr>
            <a:spLocks noGrp="1"/>
          </p:cNvSpPr>
          <p:nvPr>
            <p:ph type="body" sz="quarter" idx="59"/>
          </p:nvPr>
        </p:nvSpPr>
        <p:spPr>
          <a:xfrm>
            <a:off x="1109854" y="4395156"/>
            <a:ext cx="2608065" cy="777538"/>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can access our website with your PC / Smartphone wherever and whenever </a:t>
            </a:r>
          </a:p>
        </p:txBody>
      </p:sp>
      <p:sp>
        <p:nvSpPr>
          <p:cNvPr id="71" name="Content Placeholder 19"/>
          <p:cNvSpPr>
            <a:spLocks noGrp="1"/>
          </p:cNvSpPr>
          <p:nvPr>
            <p:ph sz="quarter" idx="69"/>
          </p:nvPr>
        </p:nvSpPr>
        <p:spPr>
          <a:xfrm>
            <a:off x="1109854" y="4115716"/>
            <a:ext cx="2608066" cy="292100"/>
          </a:xfrm>
          <a:prstGeom prst="rect">
            <a:avLst/>
          </a:prstGeom>
        </p:spPr>
        <p:txBody>
          <a:bodyPr>
            <a:noAutofit/>
          </a:bodyPr>
          <a:lstStyle/>
          <a:p>
            <a:pPr algn="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高效率</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2">
                                            <p:txEl>
                                              <p:pRg st="0" end="0"/>
                                            </p:txEl>
                                          </p:spTgt>
                                        </p:tgtEl>
                                        <p:attrNameLst>
                                          <p:attrName>style.visibility</p:attrName>
                                        </p:attrNameLst>
                                      </p:cBhvr>
                                      <p:to>
                                        <p:strVal val="visible"/>
                                      </p:to>
                                    </p:set>
                                    <p:animEffect transition="in" filter="dissolve">
                                      <p:cBhvr>
                                        <p:cTn id="11" dur="500"/>
                                        <p:tgtEl>
                                          <p:spTgt spid="22">
                                            <p:txEl>
                                              <p:pRg st="0" end="0"/>
                                            </p:txEl>
                                          </p:spTgt>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 calcmode="lin" valueType="num">
                                      <p:cBhvr>
                                        <p:cTn id="17" dur="500" fill="hold"/>
                                        <p:tgtEl>
                                          <p:spTgt spid="57"/>
                                        </p:tgtEl>
                                        <p:attrNameLst>
                                          <p:attrName>style.rotation</p:attrName>
                                        </p:attrNameLst>
                                      </p:cBhvr>
                                      <p:tavLst>
                                        <p:tav tm="0">
                                          <p:val>
                                            <p:fltVal val="360"/>
                                          </p:val>
                                        </p:tav>
                                        <p:tav tm="100000">
                                          <p:val>
                                            <p:fltVal val="0"/>
                                          </p:val>
                                        </p:tav>
                                      </p:tavLst>
                                    </p:anim>
                                    <p:animEffect transition="in" filter="fade">
                                      <p:cBhvr>
                                        <p:cTn id="18" dur="500"/>
                                        <p:tgtEl>
                                          <p:spTgt spid="57"/>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wipe(left)">
                                      <p:cBhvr>
                                        <p:cTn id="26" dur="500"/>
                                        <p:tgtEl>
                                          <p:spTgt spid="20">
                                            <p:txEl>
                                              <p:pRg st="0" end="0"/>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wipe(left)">
                                      <p:cBhvr>
                                        <p:cTn id="30" dur="500"/>
                                        <p:tgtEl>
                                          <p:spTgt spid="18">
                                            <p:txEl>
                                              <p:pRg st="0" end="0"/>
                                            </p:txEl>
                                          </p:spTgt>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p:cTn id="34" dur="500" fill="hold"/>
                                        <p:tgtEl>
                                          <p:spTgt spid="56"/>
                                        </p:tgtEl>
                                        <p:attrNameLst>
                                          <p:attrName>ppt_w</p:attrName>
                                        </p:attrNameLst>
                                      </p:cBhvr>
                                      <p:tavLst>
                                        <p:tav tm="0">
                                          <p:val>
                                            <p:fltVal val="0"/>
                                          </p:val>
                                        </p:tav>
                                        <p:tav tm="100000">
                                          <p:val>
                                            <p:strVal val="#ppt_w"/>
                                          </p:val>
                                        </p:tav>
                                      </p:tavLst>
                                    </p:anim>
                                    <p:anim calcmode="lin" valueType="num">
                                      <p:cBhvr>
                                        <p:cTn id="35" dur="500" fill="hold"/>
                                        <p:tgtEl>
                                          <p:spTgt spid="56"/>
                                        </p:tgtEl>
                                        <p:attrNameLst>
                                          <p:attrName>ppt_h</p:attrName>
                                        </p:attrNameLst>
                                      </p:cBhvr>
                                      <p:tavLst>
                                        <p:tav tm="0">
                                          <p:val>
                                            <p:fltVal val="0"/>
                                          </p:val>
                                        </p:tav>
                                        <p:tav tm="100000">
                                          <p:val>
                                            <p:strVal val="#ppt_h"/>
                                          </p:val>
                                        </p:tav>
                                      </p:tavLst>
                                    </p:anim>
                                    <p:anim calcmode="lin" valueType="num">
                                      <p:cBhvr>
                                        <p:cTn id="36" dur="500" fill="hold"/>
                                        <p:tgtEl>
                                          <p:spTgt spid="56"/>
                                        </p:tgtEl>
                                        <p:attrNameLst>
                                          <p:attrName>style.rotation</p:attrName>
                                        </p:attrNameLst>
                                      </p:cBhvr>
                                      <p:tavLst>
                                        <p:tav tm="0">
                                          <p:val>
                                            <p:fltVal val="360"/>
                                          </p:val>
                                        </p:tav>
                                        <p:tav tm="100000">
                                          <p:val>
                                            <p:fltVal val="0"/>
                                          </p:val>
                                        </p:tav>
                                      </p:tavLst>
                                    </p:anim>
                                    <p:animEffect transition="in" filter="fade">
                                      <p:cBhvr>
                                        <p:cTn id="37" dur="500"/>
                                        <p:tgtEl>
                                          <p:spTgt spid="56"/>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dissolve">
                                      <p:cBhvr>
                                        <p:cTn id="41" dur="500"/>
                                        <p:tgtEl>
                                          <p:spTgt spid="6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69">
                                            <p:txEl>
                                              <p:pRg st="0" end="0"/>
                                            </p:txEl>
                                          </p:spTgt>
                                        </p:tgtEl>
                                        <p:attrNameLst>
                                          <p:attrName>style.visibility</p:attrName>
                                        </p:attrNameLst>
                                      </p:cBhvr>
                                      <p:to>
                                        <p:strVal val="visible"/>
                                      </p:to>
                                    </p:set>
                                    <p:animEffect transition="in" filter="wipe(left)">
                                      <p:cBhvr>
                                        <p:cTn id="45" dur="500"/>
                                        <p:tgtEl>
                                          <p:spTgt spid="69">
                                            <p:txEl>
                                              <p:pRg st="0" end="0"/>
                                            </p:txEl>
                                          </p:spTgt>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68">
                                            <p:txEl>
                                              <p:pRg st="0" end="0"/>
                                            </p:txEl>
                                          </p:spTgt>
                                        </p:tgtEl>
                                        <p:attrNameLst>
                                          <p:attrName>style.visibility</p:attrName>
                                        </p:attrNameLst>
                                      </p:cBhvr>
                                      <p:to>
                                        <p:strVal val="visible"/>
                                      </p:to>
                                    </p:set>
                                    <p:animEffect transition="in" filter="wipe(left)">
                                      <p:cBhvr>
                                        <p:cTn id="49" dur="500"/>
                                        <p:tgtEl>
                                          <p:spTgt spid="68">
                                            <p:txEl>
                                              <p:pRg st="0" end="0"/>
                                            </p:txEl>
                                          </p:spTgt>
                                        </p:tgtEl>
                                      </p:cBhvr>
                                    </p:animEffect>
                                  </p:childTnLst>
                                </p:cTn>
                              </p:par>
                            </p:childTnLst>
                          </p:cTn>
                        </p:par>
                        <p:par>
                          <p:cTn id="50" fill="hold">
                            <p:stCondLst>
                              <p:cond delay="5000"/>
                            </p:stCondLst>
                            <p:childTnLst>
                              <p:par>
                                <p:cTn id="51" presetID="49" presetClass="entr" presetSubtype="0" decel="100000" fill="hold" grpId="0"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 calcmode="lin" valueType="num">
                                      <p:cBhvr>
                                        <p:cTn id="55" dur="500" fill="hold"/>
                                        <p:tgtEl>
                                          <p:spTgt spid="58"/>
                                        </p:tgtEl>
                                        <p:attrNameLst>
                                          <p:attrName>style.rotation</p:attrName>
                                        </p:attrNameLst>
                                      </p:cBhvr>
                                      <p:tavLst>
                                        <p:tav tm="0">
                                          <p:val>
                                            <p:fltVal val="360"/>
                                          </p:val>
                                        </p:tav>
                                        <p:tav tm="100000">
                                          <p:val>
                                            <p:fltVal val="0"/>
                                          </p:val>
                                        </p:tav>
                                      </p:tavLst>
                                    </p:anim>
                                    <p:animEffect transition="in" filter="fade">
                                      <p:cBhvr>
                                        <p:cTn id="56" dur="500"/>
                                        <p:tgtEl>
                                          <p:spTgt spid="58"/>
                                        </p:tgtEl>
                                      </p:cBhvr>
                                    </p:animEffect>
                                  </p:childTnLst>
                                </p:cTn>
                              </p:par>
                            </p:childTnLst>
                          </p:cTn>
                        </p:par>
                        <p:par>
                          <p:cTn id="57" fill="hold">
                            <p:stCondLst>
                              <p:cond delay="5500"/>
                            </p:stCondLst>
                            <p:childTnLst>
                              <p:par>
                                <p:cTn id="58" presetID="9" presetClass="entr" presetSubtype="0"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dissolve">
                                      <p:cBhvr>
                                        <p:cTn id="60" dur="500"/>
                                        <p:tgtEl>
                                          <p:spTgt spid="65"/>
                                        </p:tgtEl>
                                      </p:cBhvr>
                                    </p:animEffect>
                                  </p:childTnLst>
                                </p:cTn>
                              </p:par>
                            </p:childTnLst>
                          </p:cTn>
                        </p:par>
                        <p:par>
                          <p:cTn id="61" fill="hold">
                            <p:stCondLst>
                              <p:cond delay="6000"/>
                            </p:stCondLst>
                            <p:childTnLst>
                              <p:par>
                                <p:cTn id="62" presetID="22" presetClass="entr" presetSubtype="2" fill="hold" grpId="0" nodeType="afterEffect">
                                  <p:stCondLst>
                                    <p:cond delay="0"/>
                                  </p:stCondLst>
                                  <p:childTnLst>
                                    <p:set>
                                      <p:cBhvr>
                                        <p:cTn id="63" dur="1" fill="hold">
                                          <p:stCondLst>
                                            <p:cond delay="0"/>
                                          </p:stCondLst>
                                        </p:cTn>
                                        <p:tgtEl>
                                          <p:spTgt spid="71">
                                            <p:txEl>
                                              <p:pRg st="0" end="0"/>
                                            </p:txEl>
                                          </p:spTgt>
                                        </p:tgtEl>
                                        <p:attrNameLst>
                                          <p:attrName>style.visibility</p:attrName>
                                        </p:attrNameLst>
                                      </p:cBhvr>
                                      <p:to>
                                        <p:strVal val="visible"/>
                                      </p:to>
                                    </p:set>
                                    <p:animEffect transition="in" filter="wipe(right)">
                                      <p:cBhvr>
                                        <p:cTn id="64" dur="500"/>
                                        <p:tgtEl>
                                          <p:spTgt spid="71">
                                            <p:txEl>
                                              <p:pRg st="0" end="0"/>
                                            </p:txEl>
                                          </p:spTgt>
                                        </p:tgtEl>
                                      </p:cBhvr>
                                    </p:animEffect>
                                  </p:childTnLst>
                                </p:cTn>
                              </p:par>
                            </p:childTnLst>
                          </p:cTn>
                        </p:par>
                        <p:par>
                          <p:cTn id="65" fill="hold">
                            <p:stCondLst>
                              <p:cond delay="6500"/>
                            </p:stCondLst>
                            <p:childTnLst>
                              <p:par>
                                <p:cTn id="66" presetID="22" presetClass="entr" presetSubtype="2" fill="hold" grpId="0" nodeType="afterEffect">
                                  <p:stCondLst>
                                    <p:cond delay="0"/>
                                  </p:stCondLst>
                                  <p:childTnLst>
                                    <p:set>
                                      <p:cBhvr>
                                        <p:cTn id="67" dur="1" fill="hold">
                                          <p:stCondLst>
                                            <p:cond delay="0"/>
                                          </p:stCondLst>
                                        </p:cTn>
                                        <p:tgtEl>
                                          <p:spTgt spid="70">
                                            <p:txEl>
                                              <p:pRg st="0" end="0"/>
                                            </p:txEl>
                                          </p:spTgt>
                                        </p:tgtEl>
                                        <p:attrNameLst>
                                          <p:attrName>style.visibility</p:attrName>
                                        </p:attrNameLst>
                                      </p:cBhvr>
                                      <p:to>
                                        <p:strVal val="visible"/>
                                      </p:to>
                                    </p:set>
                                    <p:animEffect transition="in" filter="wipe(right)">
                                      <p:cBhvr>
                                        <p:cTn id="68" dur="5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build="p"/>
      <p:bldP spid="20" grpId="0" build="p"/>
      <p:bldP spid="22" grpId="0" build="p"/>
      <p:bldP spid="56" grpId="0" animBg="1"/>
      <p:bldP spid="57" grpId="0" animBg="1"/>
      <p:bldP spid="58" grpId="0" animBg="1"/>
      <p:bldP spid="68" grpId="0" build="p"/>
      <p:bldP spid="69" grpId="0" build="p"/>
      <p:bldP spid="70" grpId="0" build="p"/>
      <p:bldP spid="7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77077" y="669926"/>
            <a:ext cx="2513846"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我们的公司</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8208208" y="2603842"/>
            <a:ext cx="2645212" cy="8883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With more than 30 experienced people in our team who have been experienced in web sector more than ten years</a:t>
            </a:r>
          </a:p>
        </p:txBody>
      </p:sp>
      <p:sp>
        <p:nvSpPr>
          <p:cNvPr id="5" name="Content Placeholder 4"/>
          <p:cNvSpPr>
            <a:spLocks noGrp="1"/>
          </p:cNvSpPr>
          <p:nvPr>
            <p:ph sz="quarter" idx="19"/>
          </p:nvPr>
        </p:nvSpPr>
        <p:spPr>
          <a:xfrm>
            <a:off x="8208208" y="2307142"/>
            <a:ext cx="2645212"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有经验的</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6 reasons why offering cooperation with you</a:t>
            </a:r>
          </a:p>
        </p:txBody>
      </p:sp>
      <p:grpSp>
        <p:nvGrpSpPr>
          <p:cNvPr id="8" name="Group 1151"/>
          <p:cNvGrpSpPr/>
          <p:nvPr/>
        </p:nvGrpSpPr>
        <p:grpSpPr>
          <a:xfrm>
            <a:off x="6077792" y="2701885"/>
            <a:ext cx="2012108" cy="1180928"/>
            <a:chOff x="0" y="0"/>
            <a:chExt cx="3695194" cy="2168748"/>
          </a:xfrm>
        </p:grpSpPr>
        <p:sp>
          <p:nvSpPr>
            <p:cNvPr id="9" name="Shape 1149"/>
            <p:cNvSpPr/>
            <p:nvPr/>
          </p:nvSpPr>
          <p:spPr>
            <a:xfrm rot="1044877">
              <a:off x="1440463" y="1012994"/>
              <a:ext cx="2177535" cy="849370"/>
            </a:xfrm>
            <a:custGeom>
              <a:avLst/>
              <a:gdLst/>
              <a:ahLst/>
              <a:cxnLst>
                <a:cxn ang="0">
                  <a:pos x="wd2" y="hd2"/>
                </a:cxn>
                <a:cxn ang="5400000">
                  <a:pos x="wd2" y="hd2"/>
                </a:cxn>
                <a:cxn ang="10800000">
                  <a:pos x="wd2" y="hd2"/>
                </a:cxn>
                <a:cxn ang="16200000">
                  <a:pos x="wd2" y="hd2"/>
                </a:cxn>
              </a:cxnLst>
              <a:rect l="0" t="0" r="r" b="b"/>
              <a:pathLst>
                <a:path w="21600" h="14745" extrusionOk="0">
                  <a:moveTo>
                    <a:pt x="16670" y="7868"/>
                  </a:moveTo>
                  <a:cubicBezTo>
                    <a:pt x="13000" y="7210"/>
                    <a:pt x="9745" y="4282"/>
                    <a:pt x="7354" y="0"/>
                  </a:cubicBezTo>
                  <a:lnTo>
                    <a:pt x="0" y="10544"/>
                  </a:lnTo>
                  <a:cubicBezTo>
                    <a:pt x="8373" y="21600"/>
                    <a:pt x="21600" y="7336"/>
                    <a:pt x="21600" y="7336"/>
                  </a:cubicBezTo>
                  <a:cubicBezTo>
                    <a:pt x="20026" y="7970"/>
                    <a:pt x="18366" y="8172"/>
                    <a:pt x="16670" y="786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150"/>
            <p:cNvSpPr/>
            <p:nvPr/>
          </p:nvSpPr>
          <p:spPr>
            <a:xfrm rot="1044877">
              <a:off x="73397" y="311387"/>
              <a:ext cx="2207788" cy="828613"/>
            </a:xfrm>
            <a:custGeom>
              <a:avLst/>
              <a:gdLst/>
              <a:ahLst/>
              <a:cxnLst>
                <a:cxn ang="0">
                  <a:pos x="wd2" y="hd2"/>
                </a:cxn>
                <a:cxn ang="5400000">
                  <a:pos x="wd2" y="hd2"/>
                </a:cxn>
                <a:cxn ang="10800000">
                  <a:pos x="wd2" y="hd2"/>
                </a:cxn>
                <a:cxn ang="16200000">
                  <a:pos x="wd2" y="hd2"/>
                </a:cxn>
              </a:cxnLst>
              <a:rect l="0" t="0" r="r" b="b"/>
              <a:pathLst>
                <a:path w="21600" h="14731" extrusionOk="0">
                  <a:moveTo>
                    <a:pt x="14304" y="14731"/>
                  </a:moveTo>
                  <a:lnTo>
                    <a:pt x="21600" y="3940"/>
                  </a:lnTo>
                  <a:cubicBezTo>
                    <a:pt x="9358" y="-6869"/>
                    <a:pt x="0" y="7992"/>
                    <a:pt x="0" y="7992"/>
                  </a:cubicBezTo>
                  <a:cubicBezTo>
                    <a:pt x="1720" y="7150"/>
                    <a:pt x="3550" y="6846"/>
                    <a:pt x="5419" y="7195"/>
                  </a:cubicBezTo>
                  <a:cubicBezTo>
                    <a:pt x="8900" y="7844"/>
                    <a:pt x="11976" y="10619"/>
                    <a:pt x="14304" y="14731"/>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154"/>
          <p:cNvGrpSpPr/>
          <p:nvPr/>
        </p:nvGrpSpPr>
        <p:grpSpPr>
          <a:xfrm>
            <a:off x="6123342" y="1840613"/>
            <a:ext cx="1839486" cy="1274560"/>
            <a:chOff x="0" y="0"/>
            <a:chExt cx="3378179" cy="2340703"/>
          </a:xfrm>
        </p:grpSpPr>
        <p:sp>
          <p:nvSpPr>
            <p:cNvPr id="12" name="Shape 1152"/>
            <p:cNvSpPr/>
            <p:nvPr/>
          </p:nvSpPr>
          <p:spPr>
            <a:xfrm rot="1044877">
              <a:off x="1751464" y="172572"/>
              <a:ext cx="1409055" cy="1670342"/>
            </a:xfrm>
            <a:custGeom>
              <a:avLst/>
              <a:gdLst/>
              <a:ahLst/>
              <a:cxnLst>
                <a:cxn ang="0">
                  <a:pos x="wd2" y="hd2"/>
                </a:cxn>
                <a:cxn ang="5400000">
                  <a:pos x="wd2" y="hd2"/>
                </a:cxn>
                <a:cxn ang="10800000">
                  <a:pos x="wd2" y="hd2"/>
                </a:cxn>
                <a:cxn ang="16200000">
                  <a:pos x="wd2" y="hd2"/>
                </a:cxn>
              </a:cxnLst>
              <a:rect l="0" t="0" r="r" b="b"/>
              <a:pathLst>
                <a:path w="21600" h="21600" extrusionOk="0">
                  <a:moveTo>
                    <a:pt x="16545" y="4825"/>
                  </a:moveTo>
                  <a:cubicBezTo>
                    <a:pt x="12124" y="7861"/>
                    <a:pt x="6738" y="9319"/>
                    <a:pt x="1452" y="9268"/>
                  </a:cubicBezTo>
                  <a:lnTo>
                    <a:pt x="0" y="21600"/>
                  </a:lnTo>
                  <a:cubicBezTo>
                    <a:pt x="16054" y="19706"/>
                    <a:pt x="21600" y="0"/>
                    <a:pt x="21600" y="0"/>
                  </a:cubicBezTo>
                  <a:cubicBezTo>
                    <a:pt x="20275" y="1785"/>
                    <a:pt x="18590" y="3421"/>
                    <a:pt x="16545" y="482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153"/>
            <p:cNvSpPr/>
            <p:nvPr/>
          </p:nvSpPr>
          <p:spPr>
            <a:xfrm rot="1044877">
              <a:off x="225647" y="448355"/>
              <a:ext cx="1399983" cy="1722325"/>
            </a:xfrm>
            <a:custGeom>
              <a:avLst/>
              <a:gdLst/>
              <a:ahLst/>
              <a:cxnLst>
                <a:cxn ang="0">
                  <a:pos x="wd2" y="hd2"/>
                </a:cxn>
                <a:cxn ang="5400000">
                  <a:pos x="wd2" y="hd2"/>
                </a:cxn>
                <a:cxn ang="10800000">
                  <a:pos x="wd2" y="hd2"/>
                </a:cxn>
                <a:cxn ang="16200000">
                  <a:pos x="wd2" y="hd2"/>
                </a:cxn>
              </a:cxnLst>
              <a:rect l="0" t="0" r="r" b="b"/>
              <a:pathLst>
                <a:path w="21600" h="21600" extrusionOk="0">
                  <a:moveTo>
                    <a:pt x="20086" y="11996"/>
                  </a:moveTo>
                  <a:lnTo>
                    <a:pt x="21600" y="0"/>
                  </a:lnTo>
                  <a:cubicBezTo>
                    <a:pt x="1316" y="5704"/>
                    <a:pt x="0" y="21600"/>
                    <a:pt x="0" y="21600"/>
                  </a:cubicBezTo>
                  <a:cubicBezTo>
                    <a:pt x="1401" y="19622"/>
                    <a:pt x="3256" y="17811"/>
                    <a:pt x="5554" y="16291"/>
                  </a:cubicBezTo>
                  <a:cubicBezTo>
                    <a:pt x="9834" y="13459"/>
                    <a:pt x="14966" y="12055"/>
                    <a:pt x="20086" y="1199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157"/>
          <p:cNvGrpSpPr/>
          <p:nvPr/>
        </p:nvGrpSpPr>
        <p:grpSpPr>
          <a:xfrm>
            <a:off x="4102100" y="1999963"/>
            <a:ext cx="2005503" cy="1177991"/>
            <a:chOff x="0" y="0"/>
            <a:chExt cx="3683066" cy="2163355"/>
          </a:xfrm>
        </p:grpSpPr>
        <p:sp>
          <p:nvSpPr>
            <p:cNvPr id="15" name="Shape 1155"/>
            <p:cNvSpPr/>
            <p:nvPr/>
          </p:nvSpPr>
          <p:spPr>
            <a:xfrm rot="1044877">
              <a:off x="77194" y="306385"/>
              <a:ext cx="2177535" cy="849354"/>
            </a:xfrm>
            <a:custGeom>
              <a:avLst/>
              <a:gdLst/>
              <a:ahLst/>
              <a:cxnLst>
                <a:cxn ang="0">
                  <a:pos x="wd2" y="hd2"/>
                </a:cxn>
                <a:cxn ang="5400000">
                  <a:pos x="wd2" y="hd2"/>
                </a:cxn>
                <a:cxn ang="10800000">
                  <a:pos x="wd2" y="hd2"/>
                </a:cxn>
                <a:cxn ang="16200000">
                  <a:pos x="wd2" y="hd2"/>
                </a:cxn>
              </a:cxnLst>
              <a:rect l="0" t="0" r="r" b="b"/>
              <a:pathLst>
                <a:path w="21600" h="14744" extrusionOk="0">
                  <a:moveTo>
                    <a:pt x="4930" y="6876"/>
                  </a:moveTo>
                  <a:cubicBezTo>
                    <a:pt x="8600" y="7534"/>
                    <a:pt x="11855" y="10462"/>
                    <a:pt x="14246" y="14744"/>
                  </a:cubicBezTo>
                  <a:lnTo>
                    <a:pt x="21600" y="4201"/>
                  </a:lnTo>
                  <a:cubicBezTo>
                    <a:pt x="13227" y="-6856"/>
                    <a:pt x="0" y="7408"/>
                    <a:pt x="0" y="7408"/>
                  </a:cubicBezTo>
                  <a:cubicBezTo>
                    <a:pt x="1574" y="6775"/>
                    <a:pt x="3234" y="6571"/>
                    <a:pt x="4930" y="687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156"/>
            <p:cNvSpPr/>
            <p:nvPr/>
          </p:nvSpPr>
          <p:spPr>
            <a:xfrm rot="1044877">
              <a:off x="1401877" y="1023321"/>
              <a:ext cx="2207788" cy="828648"/>
            </a:xfrm>
            <a:custGeom>
              <a:avLst/>
              <a:gdLst/>
              <a:ahLst/>
              <a:cxnLst>
                <a:cxn ang="0">
                  <a:pos x="wd2" y="hd2"/>
                </a:cxn>
                <a:cxn ang="5400000">
                  <a:pos x="wd2" y="hd2"/>
                </a:cxn>
                <a:cxn ang="10800000">
                  <a:pos x="wd2" y="hd2"/>
                </a:cxn>
                <a:cxn ang="16200000">
                  <a:pos x="wd2" y="hd2"/>
                </a:cxn>
              </a:cxnLst>
              <a:rect l="0" t="0" r="r" b="b"/>
              <a:pathLst>
                <a:path w="21600" h="14731" extrusionOk="0">
                  <a:moveTo>
                    <a:pt x="7296" y="0"/>
                  </a:moveTo>
                  <a:lnTo>
                    <a:pt x="0" y="10791"/>
                  </a:lnTo>
                  <a:cubicBezTo>
                    <a:pt x="12242" y="21600"/>
                    <a:pt x="21600" y="6738"/>
                    <a:pt x="21600" y="6738"/>
                  </a:cubicBezTo>
                  <a:cubicBezTo>
                    <a:pt x="19880" y="7581"/>
                    <a:pt x="18050" y="7884"/>
                    <a:pt x="16181" y="7536"/>
                  </a:cubicBezTo>
                  <a:cubicBezTo>
                    <a:pt x="12700" y="6887"/>
                    <a:pt x="9624" y="4113"/>
                    <a:pt x="7296"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160"/>
          <p:cNvGrpSpPr/>
          <p:nvPr/>
        </p:nvGrpSpPr>
        <p:grpSpPr>
          <a:xfrm>
            <a:off x="4219228" y="2755495"/>
            <a:ext cx="1840229" cy="1273617"/>
            <a:chOff x="0" y="0"/>
            <a:chExt cx="3379542" cy="2338970"/>
          </a:xfrm>
        </p:grpSpPr>
        <p:sp>
          <p:nvSpPr>
            <p:cNvPr id="18" name="Shape 1158"/>
            <p:cNvSpPr/>
            <p:nvPr/>
          </p:nvSpPr>
          <p:spPr>
            <a:xfrm rot="1044877">
              <a:off x="217660" y="496057"/>
              <a:ext cx="1409055" cy="1670341"/>
            </a:xfrm>
            <a:custGeom>
              <a:avLst/>
              <a:gdLst/>
              <a:ahLst/>
              <a:cxnLst>
                <a:cxn ang="0">
                  <a:pos x="wd2" y="hd2"/>
                </a:cxn>
                <a:cxn ang="5400000">
                  <a:pos x="wd2" y="hd2"/>
                </a:cxn>
                <a:cxn ang="10800000">
                  <a:pos x="wd2" y="hd2"/>
                </a:cxn>
                <a:cxn ang="16200000">
                  <a:pos x="wd2" y="hd2"/>
                </a:cxn>
              </a:cxnLst>
              <a:rect l="0" t="0" r="r" b="b"/>
              <a:pathLst>
                <a:path w="21600" h="21600" extrusionOk="0">
                  <a:moveTo>
                    <a:pt x="5055" y="16775"/>
                  </a:moveTo>
                  <a:cubicBezTo>
                    <a:pt x="9476" y="13739"/>
                    <a:pt x="14862" y="12281"/>
                    <a:pt x="20148" y="12332"/>
                  </a:cubicBezTo>
                  <a:lnTo>
                    <a:pt x="21600" y="0"/>
                  </a:lnTo>
                  <a:cubicBezTo>
                    <a:pt x="5546" y="1894"/>
                    <a:pt x="0" y="21600"/>
                    <a:pt x="0" y="21600"/>
                  </a:cubicBezTo>
                  <a:cubicBezTo>
                    <a:pt x="1325" y="19815"/>
                    <a:pt x="3010" y="18179"/>
                    <a:pt x="5055" y="1677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159"/>
            <p:cNvSpPr/>
            <p:nvPr/>
          </p:nvSpPr>
          <p:spPr>
            <a:xfrm rot="1044877">
              <a:off x="1753912" y="170023"/>
              <a:ext cx="1399983" cy="1722325"/>
            </a:xfrm>
            <a:custGeom>
              <a:avLst/>
              <a:gdLst/>
              <a:ahLst/>
              <a:cxnLst>
                <a:cxn ang="0">
                  <a:pos x="wd2" y="hd2"/>
                </a:cxn>
                <a:cxn ang="5400000">
                  <a:pos x="wd2" y="hd2"/>
                </a:cxn>
                <a:cxn ang="10800000">
                  <a:pos x="wd2" y="hd2"/>
                </a:cxn>
                <a:cxn ang="16200000">
                  <a:pos x="wd2" y="hd2"/>
                </a:cxn>
              </a:cxnLst>
              <a:rect l="0" t="0" r="r" b="b"/>
              <a:pathLst>
                <a:path w="21600" h="21600" extrusionOk="0">
                  <a:moveTo>
                    <a:pt x="1514" y="9604"/>
                  </a:moveTo>
                  <a:lnTo>
                    <a:pt x="0" y="21600"/>
                  </a:lnTo>
                  <a:cubicBezTo>
                    <a:pt x="20284" y="15896"/>
                    <a:pt x="21600" y="0"/>
                    <a:pt x="21600" y="0"/>
                  </a:cubicBezTo>
                  <a:cubicBezTo>
                    <a:pt x="20199" y="1978"/>
                    <a:pt x="18344" y="3789"/>
                    <a:pt x="16046" y="5310"/>
                  </a:cubicBezTo>
                  <a:cubicBezTo>
                    <a:pt x="11766" y="8141"/>
                    <a:pt x="6634" y="9545"/>
                    <a:pt x="1514" y="9604"/>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163"/>
          <p:cNvGrpSpPr/>
          <p:nvPr/>
        </p:nvGrpSpPr>
        <p:grpSpPr>
          <a:xfrm>
            <a:off x="5145245" y="2930435"/>
            <a:ext cx="1175111" cy="2011436"/>
            <a:chOff x="0" y="0"/>
            <a:chExt cx="2158065" cy="3693961"/>
          </a:xfrm>
        </p:grpSpPr>
        <p:sp>
          <p:nvSpPr>
            <p:cNvPr id="21" name="Shape 1161"/>
            <p:cNvSpPr/>
            <p:nvPr/>
          </p:nvSpPr>
          <p:spPr>
            <a:xfrm rot="1044877">
              <a:off x="306372" y="1439305"/>
              <a:ext cx="849388" cy="2177456"/>
            </a:xfrm>
            <a:custGeom>
              <a:avLst/>
              <a:gdLst/>
              <a:ahLst/>
              <a:cxnLst>
                <a:cxn ang="0">
                  <a:pos x="wd2" y="hd2"/>
                </a:cxn>
                <a:cxn ang="5400000">
                  <a:pos x="wd2" y="hd2"/>
                </a:cxn>
                <a:cxn ang="10800000">
                  <a:pos x="wd2" y="hd2"/>
                </a:cxn>
                <a:cxn ang="16200000">
                  <a:pos x="wd2" y="hd2"/>
                </a:cxn>
              </a:cxnLst>
              <a:rect l="0" t="0" r="r" b="b"/>
              <a:pathLst>
                <a:path w="14745" h="21600" extrusionOk="0">
                  <a:moveTo>
                    <a:pt x="6877" y="16670"/>
                  </a:moveTo>
                  <a:cubicBezTo>
                    <a:pt x="7535" y="13000"/>
                    <a:pt x="10463" y="9744"/>
                    <a:pt x="14745" y="7353"/>
                  </a:cubicBezTo>
                  <a:lnTo>
                    <a:pt x="4202" y="0"/>
                  </a:lnTo>
                  <a:cubicBezTo>
                    <a:pt x="-6855" y="8373"/>
                    <a:pt x="7409" y="21600"/>
                    <a:pt x="7409" y="21600"/>
                  </a:cubicBezTo>
                  <a:cubicBezTo>
                    <a:pt x="6775" y="20026"/>
                    <a:pt x="6572" y="18367"/>
                    <a:pt x="6877" y="166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162"/>
            <p:cNvSpPr/>
            <p:nvPr/>
          </p:nvSpPr>
          <p:spPr>
            <a:xfrm rot="1044877">
              <a:off x="1018024" y="73405"/>
              <a:ext cx="828661" cy="2207749"/>
            </a:xfrm>
            <a:custGeom>
              <a:avLst/>
              <a:gdLst/>
              <a:ahLst/>
              <a:cxnLst>
                <a:cxn ang="0">
                  <a:pos x="wd2" y="hd2"/>
                </a:cxn>
                <a:cxn ang="5400000">
                  <a:pos x="wd2" y="hd2"/>
                </a:cxn>
                <a:cxn ang="10800000">
                  <a:pos x="wd2" y="hd2"/>
                </a:cxn>
                <a:cxn ang="16200000">
                  <a:pos x="wd2" y="hd2"/>
                </a:cxn>
              </a:cxnLst>
              <a:rect l="0" t="0" r="r" b="b"/>
              <a:pathLst>
                <a:path w="14731" h="21600" extrusionOk="0">
                  <a:moveTo>
                    <a:pt x="0" y="14304"/>
                  </a:moveTo>
                  <a:lnTo>
                    <a:pt x="10792" y="21600"/>
                  </a:lnTo>
                  <a:cubicBezTo>
                    <a:pt x="21600" y="9359"/>
                    <a:pt x="6739" y="0"/>
                    <a:pt x="6739" y="0"/>
                  </a:cubicBezTo>
                  <a:cubicBezTo>
                    <a:pt x="7581" y="1720"/>
                    <a:pt x="7884" y="3550"/>
                    <a:pt x="7536" y="5419"/>
                  </a:cubicBezTo>
                  <a:cubicBezTo>
                    <a:pt x="6887" y="8900"/>
                    <a:pt x="4112" y="11976"/>
                    <a:pt x="0" y="14304"/>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166"/>
          <p:cNvGrpSpPr/>
          <p:nvPr/>
        </p:nvGrpSpPr>
        <p:grpSpPr>
          <a:xfrm>
            <a:off x="5894992" y="2987904"/>
            <a:ext cx="1278414" cy="1832523"/>
            <a:chOff x="0" y="0"/>
            <a:chExt cx="2347780" cy="3365390"/>
          </a:xfrm>
        </p:grpSpPr>
        <p:sp>
          <p:nvSpPr>
            <p:cNvPr id="24" name="Shape 1164"/>
            <p:cNvSpPr/>
            <p:nvPr/>
          </p:nvSpPr>
          <p:spPr>
            <a:xfrm rot="1044877">
              <a:off x="504856" y="1738686"/>
              <a:ext cx="1670355" cy="1409042"/>
            </a:xfrm>
            <a:custGeom>
              <a:avLst/>
              <a:gdLst/>
              <a:ahLst/>
              <a:cxnLst>
                <a:cxn ang="0">
                  <a:pos x="wd2" y="hd2"/>
                </a:cxn>
                <a:cxn ang="5400000">
                  <a:pos x="wd2" y="hd2"/>
                </a:cxn>
                <a:cxn ang="10800000">
                  <a:pos x="wd2" y="hd2"/>
                </a:cxn>
                <a:cxn ang="16200000">
                  <a:pos x="wd2" y="hd2"/>
                </a:cxn>
              </a:cxnLst>
              <a:rect l="0" t="0" r="r" b="b"/>
              <a:pathLst>
                <a:path w="21600" h="21600" extrusionOk="0">
                  <a:moveTo>
                    <a:pt x="16775" y="16546"/>
                  </a:moveTo>
                  <a:cubicBezTo>
                    <a:pt x="13739" y="12124"/>
                    <a:pt x="12280" y="6739"/>
                    <a:pt x="12332" y="1452"/>
                  </a:cubicBezTo>
                  <a:lnTo>
                    <a:pt x="0" y="0"/>
                  </a:lnTo>
                  <a:cubicBezTo>
                    <a:pt x="1894" y="16053"/>
                    <a:pt x="21600" y="21600"/>
                    <a:pt x="21600" y="21600"/>
                  </a:cubicBezTo>
                  <a:cubicBezTo>
                    <a:pt x="19815" y="20276"/>
                    <a:pt x="18178" y="18590"/>
                    <a:pt x="16775" y="1654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1165"/>
            <p:cNvSpPr/>
            <p:nvPr/>
          </p:nvSpPr>
          <p:spPr>
            <a:xfrm rot="1044877">
              <a:off x="169999" y="225652"/>
              <a:ext cx="1722338" cy="1399821"/>
            </a:xfrm>
            <a:custGeom>
              <a:avLst/>
              <a:gdLst/>
              <a:ahLst/>
              <a:cxnLst>
                <a:cxn ang="0">
                  <a:pos x="wd2" y="hd2"/>
                </a:cxn>
                <a:cxn ang="5400000">
                  <a:pos x="wd2" y="hd2"/>
                </a:cxn>
                <a:cxn ang="10800000">
                  <a:pos x="wd2" y="hd2"/>
                </a:cxn>
                <a:cxn ang="16200000">
                  <a:pos x="wd2" y="hd2"/>
                </a:cxn>
              </a:cxnLst>
              <a:rect l="0" t="0" r="r" b="b"/>
              <a:pathLst>
                <a:path w="21600" h="21600" extrusionOk="0">
                  <a:moveTo>
                    <a:pt x="9604" y="20087"/>
                  </a:moveTo>
                  <a:lnTo>
                    <a:pt x="21600" y="21600"/>
                  </a:lnTo>
                  <a:cubicBezTo>
                    <a:pt x="15896" y="1314"/>
                    <a:pt x="0" y="0"/>
                    <a:pt x="0" y="0"/>
                  </a:cubicBezTo>
                  <a:cubicBezTo>
                    <a:pt x="1978" y="1400"/>
                    <a:pt x="3789" y="3256"/>
                    <a:pt x="5310" y="5553"/>
                  </a:cubicBezTo>
                  <a:cubicBezTo>
                    <a:pt x="8141" y="9833"/>
                    <a:pt x="9545" y="14967"/>
                    <a:pt x="9604" y="2008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169"/>
          <p:cNvGrpSpPr/>
          <p:nvPr/>
        </p:nvGrpSpPr>
        <p:grpSpPr>
          <a:xfrm>
            <a:off x="5589598" y="2419789"/>
            <a:ext cx="989450" cy="989451"/>
            <a:chOff x="0" y="0"/>
            <a:chExt cx="1817104" cy="1817104"/>
          </a:xfrm>
        </p:grpSpPr>
        <p:sp>
          <p:nvSpPr>
            <p:cNvPr id="27" name="Shape 1167"/>
            <p:cNvSpPr/>
            <p:nvPr/>
          </p:nvSpPr>
          <p:spPr>
            <a:xfrm>
              <a:off x="0" y="0"/>
              <a:ext cx="1817105" cy="18171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168"/>
            <p:cNvSpPr/>
            <p:nvPr/>
          </p:nvSpPr>
          <p:spPr>
            <a:xfrm>
              <a:off x="577654" y="582722"/>
              <a:ext cx="662762" cy="662736"/>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 Placeholder 2"/>
          <p:cNvSpPr>
            <a:spLocks noGrp="1"/>
          </p:cNvSpPr>
          <p:nvPr>
            <p:ph type="body" sz="quarter" idx="39"/>
          </p:nvPr>
        </p:nvSpPr>
        <p:spPr>
          <a:xfrm>
            <a:off x="7468680" y="4209216"/>
            <a:ext cx="3199319" cy="64984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All products we develop are using adequate and simple usage technology</a:t>
            </a:r>
          </a:p>
        </p:txBody>
      </p:sp>
      <p:sp>
        <p:nvSpPr>
          <p:cNvPr id="31" name="Content Placeholder 4"/>
          <p:cNvSpPr>
            <a:spLocks noGrp="1"/>
          </p:cNvSpPr>
          <p:nvPr>
            <p:ph sz="quarter" idx="49"/>
          </p:nvPr>
        </p:nvSpPr>
        <p:spPr>
          <a:xfrm>
            <a:off x="7468681" y="3912516"/>
            <a:ext cx="2645212"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最新的技术</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2"/>
          <p:cNvSpPr>
            <a:spLocks noGrp="1"/>
          </p:cNvSpPr>
          <p:nvPr>
            <p:ph type="body" sz="quarter" idx="59"/>
          </p:nvPr>
        </p:nvSpPr>
        <p:spPr>
          <a:xfrm>
            <a:off x="6579048" y="5342019"/>
            <a:ext cx="3199319" cy="64984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Working with not only unique and simple to remember creativity, but also marketable</a:t>
            </a:r>
          </a:p>
        </p:txBody>
      </p:sp>
      <p:sp>
        <p:nvSpPr>
          <p:cNvPr id="33" name="Content Placeholder 4"/>
          <p:cNvSpPr>
            <a:spLocks noGrp="1"/>
          </p:cNvSpPr>
          <p:nvPr>
            <p:ph sz="quarter" idx="69"/>
          </p:nvPr>
        </p:nvSpPr>
        <p:spPr>
          <a:xfrm>
            <a:off x="6579049" y="5045319"/>
            <a:ext cx="2645212"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创意与市场</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2"/>
          <p:cNvSpPr>
            <a:spLocks noGrp="1"/>
          </p:cNvSpPr>
          <p:nvPr>
            <p:ph type="body" sz="quarter" idx="79"/>
          </p:nvPr>
        </p:nvSpPr>
        <p:spPr>
          <a:xfrm>
            <a:off x="1450664" y="2603842"/>
            <a:ext cx="2454246"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Our company is officially registered. Be aware toward unknown web service provider</a:t>
            </a:r>
          </a:p>
        </p:txBody>
      </p:sp>
      <p:sp>
        <p:nvSpPr>
          <p:cNvPr id="35" name="Content Placeholder 4"/>
          <p:cNvSpPr>
            <a:spLocks noGrp="1"/>
          </p:cNvSpPr>
          <p:nvPr>
            <p:ph sz="quarter" idx="89"/>
          </p:nvPr>
        </p:nvSpPr>
        <p:spPr>
          <a:xfrm>
            <a:off x="1450663" y="2307142"/>
            <a:ext cx="2469853"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正式的公司</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2"/>
          <p:cNvSpPr>
            <a:spLocks noGrp="1"/>
          </p:cNvSpPr>
          <p:nvPr>
            <p:ph type="body" sz="quarter" idx="99"/>
          </p:nvPr>
        </p:nvSpPr>
        <p:spPr>
          <a:xfrm>
            <a:off x="1450663" y="4209216"/>
            <a:ext cx="3140836" cy="64984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Give all of your web trouble to us, and we will be there as your business partner</a:t>
            </a:r>
          </a:p>
        </p:txBody>
      </p:sp>
      <p:sp>
        <p:nvSpPr>
          <p:cNvPr id="37" name="Content Placeholder 4"/>
          <p:cNvSpPr>
            <a:spLocks noGrp="1"/>
          </p:cNvSpPr>
          <p:nvPr>
            <p:ph sz="quarter" idx="109"/>
          </p:nvPr>
        </p:nvSpPr>
        <p:spPr>
          <a:xfrm>
            <a:off x="1903613" y="3912516"/>
            <a:ext cx="2686962"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值得信赖</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2"/>
          <p:cNvSpPr>
            <a:spLocks noGrp="1"/>
          </p:cNvSpPr>
          <p:nvPr>
            <p:ph type="body" sz="quarter" idx="119"/>
          </p:nvPr>
        </p:nvSpPr>
        <p:spPr>
          <a:xfrm>
            <a:off x="2295571" y="5342019"/>
            <a:ext cx="3374818" cy="64984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Provide training facility and consultation so that client satisfaction is maintained</a:t>
            </a:r>
          </a:p>
        </p:txBody>
      </p:sp>
      <p:sp>
        <p:nvSpPr>
          <p:cNvPr id="39" name="Content Placeholder 4"/>
          <p:cNvSpPr>
            <a:spLocks noGrp="1"/>
          </p:cNvSpPr>
          <p:nvPr>
            <p:ph sz="quarter" idx="129"/>
          </p:nvPr>
        </p:nvSpPr>
        <p:spPr>
          <a:xfrm>
            <a:off x="3015415" y="5045319"/>
            <a:ext cx="2645212"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满意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left)">
                                      <p:cBhvr>
                                        <p:cTn id="25" dur="500"/>
                                        <p:tgtEl>
                                          <p:spTgt spid="5">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500"/>
                                        <p:tgtEl>
                                          <p:spTgt spid="3">
                                            <p:txEl>
                                              <p:pRg st="0" end="0"/>
                                            </p:txEl>
                                          </p:spTgt>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31">
                                            <p:txEl>
                                              <p:pRg st="0" end="0"/>
                                            </p:txEl>
                                          </p:spTgt>
                                        </p:tgtEl>
                                        <p:attrNameLst>
                                          <p:attrName>style.visibility</p:attrName>
                                        </p:attrNameLst>
                                      </p:cBhvr>
                                      <p:to>
                                        <p:strVal val="visible"/>
                                      </p:to>
                                    </p:set>
                                    <p:animEffect transition="in" filter="wipe(left)">
                                      <p:cBhvr>
                                        <p:cTn id="37" dur="500"/>
                                        <p:tgtEl>
                                          <p:spTgt spid="31">
                                            <p:txEl>
                                              <p:pRg st="0" end="0"/>
                                            </p:txEl>
                                          </p:spTgt>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0">
                                            <p:txEl>
                                              <p:pRg st="0" end="0"/>
                                            </p:txEl>
                                          </p:spTgt>
                                        </p:tgtEl>
                                        <p:attrNameLst>
                                          <p:attrName>style.visibility</p:attrName>
                                        </p:attrNameLst>
                                      </p:cBhvr>
                                      <p:to>
                                        <p:strVal val="visible"/>
                                      </p:to>
                                    </p:set>
                                    <p:animEffect transition="in" filter="fade">
                                      <p:cBhvr>
                                        <p:cTn id="41" dur="500"/>
                                        <p:tgtEl>
                                          <p:spTgt spid="30">
                                            <p:txEl>
                                              <p:pRg st="0" end="0"/>
                                            </p:txEl>
                                          </p:spTgt>
                                        </p:tgtEl>
                                      </p:cBhvr>
                                    </p:animEffect>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500"/>
                                        <p:tgtEl>
                                          <p:spTgt spid="2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animEffect transition="in" filter="wipe(left)">
                                      <p:cBhvr>
                                        <p:cTn id="49" dur="500"/>
                                        <p:tgtEl>
                                          <p:spTgt spid="33">
                                            <p:txEl>
                                              <p:pRg st="0" end="0"/>
                                            </p:txEl>
                                          </p:spTgt>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32">
                                            <p:txEl>
                                              <p:pRg st="0" end="0"/>
                                            </p:txEl>
                                          </p:spTgt>
                                        </p:tgtEl>
                                        <p:attrNameLst>
                                          <p:attrName>style.visibility</p:attrName>
                                        </p:attrNameLst>
                                      </p:cBhvr>
                                      <p:to>
                                        <p:strVal val="visible"/>
                                      </p:to>
                                    </p:set>
                                    <p:animEffect transition="in" filter="fade">
                                      <p:cBhvr>
                                        <p:cTn id="53" dur="500"/>
                                        <p:tgtEl>
                                          <p:spTgt spid="32">
                                            <p:txEl>
                                              <p:pRg st="0" end="0"/>
                                            </p:txEl>
                                          </p:spTgt>
                                        </p:tgtEl>
                                      </p:cBhvr>
                                    </p:animEffect>
                                  </p:childTnLst>
                                </p:cTn>
                              </p:par>
                            </p:childTnLst>
                          </p:cTn>
                        </p:par>
                        <p:par>
                          <p:cTn id="54" fill="hold">
                            <p:stCondLst>
                              <p:cond delay="6000"/>
                            </p:stCondLst>
                            <p:childTnLst>
                              <p:par>
                                <p:cTn id="55" presetID="22" presetClass="entr" presetSubtype="1"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500"/>
                                        <p:tgtEl>
                                          <p:spTgt spid="20"/>
                                        </p:tgtEl>
                                      </p:cBhvr>
                                    </p:animEffect>
                                  </p:childTnLst>
                                </p:cTn>
                              </p:par>
                            </p:childTnLst>
                          </p:cTn>
                        </p:par>
                        <p:par>
                          <p:cTn id="58" fill="hold">
                            <p:stCondLst>
                              <p:cond delay="6500"/>
                            </p:stCondLst>
                            <p:childTnLst>
                              <p:par>
                                <p:cTn id="59" presetID="22" presetClass="entr" presetSubtype="2" fill="hold" grpId="0" nodeType="afterEffect">
                                  <p:stCondLst>
                                    <p:cond delay="0"/>
                                  </p:stCondLst>
                                  <p:childTnLst>
                                    <p:set>
                                      <p:cBhvr>
                                        <p:cTn id="60" dur="1" fill="hold">
                                          <p:stCondLst>
                                            <p:cond delay="0"/>
                                          </p:stCondLst>
                                        </p:cTn>
                                        <p:tgtEl>
                                          <p:spTgt spid="39">
                                            <p:txEl>
                                              <p:pRg st="0" end="0"/>
                                            </p:txEl>
                                          </p:spTgt>
                                        </p:tgtEl>
                                        <p:attrNameLst>
                                          <p:attrName>style.visibility</p:attrName>
                                        </p:attrNameLst>
                                      </p:cBhvr>
                                      <p:to>
                                        <p:strVal val="visible"/>
                                      </p:to>
                                    </p:set>
                                    <p:animEffect transition="in" filter="wipe(right)">
                                      <p:cBhvr>
                                        <p:cTn id="61" dur="500"/>
                                        <p:tgtEl>
                                          <p:spTgt spid="39">
                                            <p:txEl>
                                              <p:pRg st="0" end="0"/>
                                            </p:txEl>
                                          </p:spTgt>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38">
                                            <p:txEl>
                                              <p:pRg st="0" end="0"/>
                                            </p:txEl>
                                          </p:spTgt>
                                        </p:tgtEl>
                                        <p:attrNameLst>
                                          <p:attrName>style.visibility</p:attrName>
                                        </p:attrNameLst>
                                      </p:cBhvr>
                                      <p:to>
                                        <p:strVal val="visible"/>
                                      </p:to>
                                    </p:set>
                                    <p:animEffect transition="in" filter="fade">
                                      <p:cBhvr>
                                        <p:cTn id="65" dur="500"/>
                                        <p:tgtEl>
                                          <p:spTgt spid="38">
                                            <p:txEl>
                                              <p:pRg st="0" end="0"/>
                                            </p:txEl>
                                          </p:spTgt>
                                        </p:tgtEl>
                                      </p:cBhvr>
                                    </p:animEffect>
                                  </p:childTnLst>
                                </p:cTn>
                              </p:par>
                            </p:childTnLst>
                          </p:cTn>
                        </p:par>
                        <p:par>
                          <p:cTn id="66" fill="hold">
                            <p:stCondLst>
                              <p:cond delay="7500"/>
                            </p:stCondLst>
                            <p:childTnLst>
                              <p:par>
                                <p:cTn id="67" presetID="22" presetClass="entr" presetSubtype="2"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right)">
                                      <p:cBhvr>
                                        <p:cTn id="69" dur="500"/>
                                        <p:tgtEl>
                                          <p:spTgt spid="17"/>
                                        </p:tgtEl>
                                      </p:cBhvr>
                                    </p:animEffect>
                                  </p:childTnLst>
                                </p:cTn>
                              </p:par>
                            </p:childTnLst>
                          </p:cTn>
                        </p:par>
                        <p:par>
                          <p:cTn id="70" fill="hold">
                            <p:stCondLst>
                              <p:cond delay="8000"/>
                            </p:stCondLst>
                            <p:childTnLst>
                              <p:par>
                                <p:cTn id="71" presetID="22" presetClass="entr" presetSubtype="2" fill="hold" grpId="0" nodeType="afterEffect">
                                  <p:stCondLst>
                                    <p:cond delay="0"/>
                                  </p:stCondLst>
                                  <p:childTnLst>
                                    <p:set>
                                      <p:cBhvr>
                                        <p:cTn id="72" dur="1" fill="hold">
                                          <p:stCondLst>
                                            <p:cond delay="0"/>
                                          </p:stCondLst>
                                        </p:cTn>
                                        <p:tgtEl>
                                          <p:spTgt spid="37">
                                            <p:txEl>
                                              <p:pRg st="0" end="0"/>
                                            </p:txEl>
                                          </p:spTgt>
                                        </p:tgtEl>
                                        <p:attrNameLst>
                                          <p:attrName>style.visibility</p:attrName>
                                        </p:attrNameLst>
                                      </p:cBhvr>
                                      <p:to>
                                        <p:strVal val="visible"/>
                                      </p:to>
                                    </p:set>
                                    <p:animEffect transition="in" filter="wipe(right)">
                                      <p:cBhvr>
                                        <p:cTn id="73" dur="500"/>
                                        <p:tgtEl>
                                          <p:spTgt spid="37">
                                            <p:txEl>
                                              <p:pRg st="0" end="0"/>
                                            </p:txEl>
                                          </p:spTgt>
                                        </p:tgtEl>
                                      </p:cBhvr>
                                    </p:animEffect>
                                  </p:childTnLst>
                                </p:cTn>
                              </p:par>
                            </p:childTnLst>
                          </p:cTn>
                        </p:par>
                        <p:par>
                          <p:cTn id="74" fill="hold">
                            <p:stCondLst>
                              <p:cond delay="8500"/>
                            </p:stCondLst>
                            <p:childTnLst>
                              <p:par>
                                <p:cTn id="75" presetID="10" presetClass="entr" presetSubtype="0" fill="hold" grpId="0" nodeType="afterEffect">
                                  <p:stCondLst>
                                    <p:cond delay="0"/>
                                  </p:stCondLst>
                                  <p:childTnLst>
                                    <p:set>
                                      <p:cBhvr>
                                        <p:cTn id="76" dur="1" fill="hold">
                                          <p:stCondLst>
                                            <p:cond delay="0"/>
                                          </p:stCondLst>
                                        </p:cTn>
                                        <p:tgtEl>
                                          <p:spTgt spid="36">
                                            <p:txEl>
                                              <p:pRg st="0" end="0"/>
                                            </p:txEl>
                                          </p:spTgt>
                                        </p:tgtEl>
                                        <p:attrNameLst>
                                          <p:attrName>style.visibility</p:attrName>
                                        </p:attrNameLst>
                                      </p:cBhvr>
                                      <p:to>
                                        <p:strVal val="visible"/>
                                      </p:to>
                                    </p:set>
                                    <p:animEffect transition="in" filter="fade">
                                      <p:cBhvr>
                                        <p:cTn id="77" dur="500"/>
                                        <p:tgtEl>
                                          <p:spTgt spid="36">
                                            <p:txEl>
                                              <p:pRg st="0" end="0"/>
                                            </p:txEl>
                                          </p:spTgt>
                                        </p:tgtEl>
                                      </p:cBhvr>
                                    </p:animEffect>
                                  </p:childTnLst>
                                </p:cTn>
                              </p:par>
                            </p:childTnLst>
                          </p:cTn>
                        </p:par>
                        <p:par>
                          <p:cTn id="78" fill="hold">
                            <p:stCondLst>
                              <p:cond delay="9000"/>
                            </p:stCondLst>
                            <p:childTnLst>
                              <p:par>
                                <p:cTn id="79" presetID="22" presetClass="entr" presetSubtype="2"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right)">
                                      <p:cBhvr>
                                        <p:cTn id="81" dur="500"/>
                                        <p:tgtEl>
                                          <p:spTgt spid="14"/>
                                        </p:tgtEl>
                                      </p:cBhvr>
                                    </p:animEffect>
                                  </p:childTnLst>
                                </p:cTn>
                              </p:par>
                            </p:childTnLst>
                          </p:cTn>
                        </p:par>
                        <p:par>
                          <p:cTn id="82" fill="hold">
                            <p:stCondLst>
                              <p:cond delay="9500"/>
                            </p:stCondLst>
                            <p:childTnLst>
                              <p:par>
                                <p:cTn id="83" presetID="22" presetClass="entr" presetSubtype="2" fill="hold" grpId="0" nodeType="afterEffect">
                                  <p:stCondLst>
                                    <p:cond delay="0"/>
                                  </p:stCondLst>
                                  <p:childTnLst>
                                    <p:set>
                                      <p:cBhvr>
                                        <p:cTn id="84" dur="1" fill="hold">
                                          <p:stCondLst>
                                            <p:cond delay="0"/>
                                          </p:stCondLst>
                                        </p:cTn>
                                        <p:tgtEl>
                                          <p:spTgt spid="35">
                                            <p:txEl>
                                              <p:pRg st="0" end="0"/>
                                            </p:txEl>
                                          </p:spTgt>
                                        </p:tgtEl>
                                        <p:attrNameLst>
                                          <p:attrName>style.visibility</p:attrName>
                                        </p:attrNameLst>
                                      </p:cBhvr>
                                      <p:to>
                                        <p:strVal val="visible"/>
                                      </p:to>
                                    </p:set>
                                    <p:animEffect transition="in" filter="wipe(right)">
                                      <p:cBhvr>
                                        <p:cTn id="85" dur="500"/>
                                        <p:tgtEl>
                                          <p:spTgt spid="35">
                                            <p:txEl>
                                              <p:pRg st="0" end="0"/>
                                            </p:txEl>
                                          </p:spTgt>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34">
                                            <p:txEl>
                                              <p:pRg st="0" end="0"/>
                                            </p:txEl>
                                          </p:spTgt>
                                        </p:tgtEl>
                                        <p:attrNameLst>
                                          <p:attrName>style.visibility</p:attrName>
                                        </p:attrNameLst>
                                      </p:cBhvr>
                                      <p:to>
                                        <p:strVal val="visible"/>
                                      </p:to>
                                    </p:set>
                                    <p:animEffect transition="in" filter="fade">
                                      <p:cBhvr>
                                        <p:cTn id="89"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30" grpId="0" build="p"/>
      <p:bldP spid="31" grpId="0" build="p"/>
      <p:bldP spid="32" grpId="0" build="p"/>
      <p:bldP spid="33" grpId="0" build="p"/>
      <p:bldP spid="34" grpId="0" build="p"/>
      <p:bldP spid="35" grpId="0" build="p"/>
      <p:bldP spid="36" grpId="0" build="p"/>
      <p:bldP spid="37" grpId="0" build="p"/>
      <p:bldP spid="38" grpId="0" build="p"/>
      <p:bldP spid="3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itle 98"/>
          <p:cNvSpPr>
            <a:spLocks noGrp="1"/>
          </p:cNvSpPr>
          <p:nvPr>
            <p:ph type="title"/>
          </p:nvPr>
        </p:nvSpPr>
        <p:spPr>
          <a:xfrm>
            <a:off x="1001486" y="669926"/>
            <a:ext cx="10189028" cy="535812"/>
          </a:xfr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团队组合</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Text Placeholder 99"/>
          <p:cNvSpPr>
            <a:spLocks noGrp="1"/>
          </p:cNvSpPr>
          <p:nvPr>
            <p:ph type="body" sz="quarter" idx="18"/>
          </p:nvPr>
        </p:nvSpPr>
        <p:spPr>
          <a:xfrm>
            <a:off x="1445850" y="1285443"/>
            <a:ext cx="9144000" cy="248082"/>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8 samples of our project we have completed in 2014</a:t>
            </a:r>
          </a:p>
        </p:txBody>
      </p:sp>
      <p:pic>
        <p:nvPicPr>
          <p:cNvPr id="2" name="图片占位符 1"/>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a:stretch>
            <a:fillRect/>
          </a:stretch>
        </p:blipFill>
        <p:spPr/>
      </p:pic>
      <p:pic>
        <p:nvPicPr>
          <p:cNvPr id="3" name="图片占位符 2"/>
          <p:cNvPicPr>
            <a:picLocks noGrp="1" noChangeAspect="1"/>
          </p:cNvPicPr>
          <p:nvPr>
            <p:ph type="pic" sz="quarter" idx="22"/>
          </p:nvPr>
        </p:nvPicPr>
        <p:blipFill>
          <a:blip r:embed="rId4"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23"/>
          </p:nvPr>
        </p:nvPicPr>
        <p:blipFill>
          <a:blip r:embed="rId5" cstate="print">
            <a:extLst>
              <a:ext uri="{28A0092B-C50C-407E-A947-70E740481C1C}">
                <a14:useLocalDpi xmlns:a14="http://schemas.microsoft.com/office/drawing/2010/main" val="0"/>
              </a:ext>
            </a:extLst>
          </a:blip>
          <a:srcRect/>
          <a:stretch>
            <a:fillRect/>
          </a:stretch>
        </p:blipFill>
        <p:spPr/>
      </p:pic>
      <p:pic>
        <p:nvPicPr>
          <p:cNvPr id="5" name="图片占位符 4"/>
          <p:cNvPicPr>
            <a:picLocks noGrp="1" noChangeAspect="1"/>
          </p:cNvPicPr>
          <p:nvPr>
            <p:ph type="pic" sz="quarter" idx="24"/>
          </p:nvPr>
        </p:nvPicPr>
        <p:blipFill>
          <a:blip r:embed="rId6"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25"/>
          </p:nvPr>
        </p:nvPicPr>
        <p:blipFill>
          <a:blip r:embed="rId7" cstate="print">
            <a:extLst>
              <a:ext uri="{28A0092B-C50C-407E-A947-70E740481C1C}">
                <a14:useLocalDpi xmlns:a14="http://schemas.microsoft.com/office/drawing/2010/main" val="0"/>
              </a:ext>
            </a:extLst>
          </a:blip>
          <a:srcRect/>
          <a:stretch>
            <a:fillRect/>
          </a:stretch>
        </p:blipFill>
        <p:spPr/>
      </p:pic>
      <p:pic>
        <p:nvPicPr>
          <p:cNvPr id="7" name="图片占位符 6"/>
          <p:cNvPicPr>
            <a:picLocks noGrp="1" noChangeAspect="1"/>
          </p:cNvPicPr>
          <p:nvPr>
            <p:ph type="pic" sz="quarter" idx="26"/>
          </p:nvPr>
        </p:nvPicPr>
        <p:blipFill>
          <a:blip r:embed="rId8" cstate="print">
            <a:extLst>
              <a:ext uri="{28A0092B-C50C-407E-A947-70E740481C1C}">
                <a14:useLocalDpi xmlns:a14="http://schemas.microsoft.com/office/drawing/2010/main" val="0"/>
              </a:ext>
            </a:extLst>
          </a:blip>
          <a:srcRect/>
          <a:stretch>
            <a:fillRect/>
          </a:stretch>
        </p:blipFill>
        <p:spPr/>
      </p:pic>
      <p:pic>
        <p:nvPicPr>
          <p:cNvPr id="8" name="图片占位符 7"/>
          <p:cNvPicPr>
            <a:picLocks noGrp="1" noChangeAspect="1"/>
          </p:cNvPicPr>
          <p:nvPr>
            <p:ph type="pic" sz="quarter" idx="27"/>
          </p:nvPr>
        </p:nvPicPr>
        <p:blipFill>
          <a:blip r:embed="rId9" cstate="print">
            <a:extLst>
              <a:ext uri="{28A0092B-C50C-407E-A947-70E740481C1C}">
                <a14:useLocalDpi xmlns:a14="http://schemas.microsoft.com/office/drawing/2010/main" val="0"/>
              </a:ext>
            </a:extLst>
          </a:blip>
          <a:srcRect/>
          <a:stretch>
            <a:fillRect/>
          </a:stretch>
        </p:blipFill>
        <p:spPr/>
      </p:pic>
      <p:pic>
        <p:nvPicPr>
          <p:cNvPr id="9" name="图片占位符 8"/>
          <p:cNvPicPr>
            <a:picLocks noGrp="1" noChangeAspect="1"/>
          </p:cNvPicPr>
          <p:nvPr>
            <p:ph type="pic" sz="quarter" idx="28"/>
          </p:nvPr>
        </p:nvPicPr>
        <p:blipFill>
          <a:blip r:embed="rId10" cstate="print">
            <a:extLst>
              <a:ext uri="{28A0092B-C50C-407E-A947-70E740481C1C}">
                <a14:useLocalDpi xmlns:a14="http://schemas.microsoft.com/office/drawing/2010/main" val="0"/>
              </a:ext>
            </a:extLst>
          </a:blip>
          <a:srcRect/>
          <a:stretch>
            <a:fillRect/>
          </a:stretch>
        </p:blipFill>
        <p:spPr/>
      </p:pic>
      <p:sp>
        <p:nvSpPr>
          <p:cNvPr id="72" name="Shape 113"/>
          <p:cNvSpPr/>
          <p:nvPr/>
        </p:nvSpPr>
        <p:spPr>
          <a:xfrm>
            <a:off x="1227650" y="3562318"/>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Text Placeholder 101"/>
          <p:cNvSpPr>
            <a:spLocks noGrp="1"/>
          </p:cNvSpPr>
          <p:nvPr>
            <p:ph type="body" sz="quarter" idx="21"/>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113"/>
          <p:cNvSpPr/>
          <p:nvPr/>
        </p:nvSpPr>
        <p:spPr>
          <a:xfrm>
            <a:off x="4339150" y="3562318"/>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113"/>
          <p:cNvSpPr/>
          <p:nvPr/>
        </p:nvSpPr>
        <p:spPr>
          <a:xfrm>
            <a:off x="7361767" y="3562318"/>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113"/>
          <p:cNvSpPr/>
          <p:nvPr/>
        </p:nvSpPr>
        <p:spPr>
          <a:xfrm>
            <a:off x="10473250" y="3562318"/>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113"/>
          <p:cNvSpPr/>
          <p:nvPr/>
        </p:nvSpPr>
        <p:spPr>
          <a:xfrm>
            <a:off x="4339150" y="55355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113"/>
          <p:cNvSpPr/>
          <p:nvPr/>
        </p:nvSpPr>
        <p:spPr>
          <a:xfrm>
            <a:off x="7361767" y="55355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113"/>
          <p:cNvSpPr/>
          <p:nvPr/>
        </p:nvSpPr>
        <p:spPr>
          <a:xfrm>
            <a:off x="10476425" y="55355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113"/>
          <p:cNvSpPr/>
          <p:nvPr/>
        </p:nvSpPr>
        <p:spPr>
          <a:xfrm>
            <a:off x="1227650" y="55355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109"/>
          <p:cNvSpPr>
            <a:spLocks noGrp="1"/>
          </p:cNvSpPr>
          <p:nvPr>
            <p:ph type="body" sz="quarter" idx="29"/>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Text Placeholder 110"/>
          <p:cNvSpPr>
            <a:spLocks noGrp="1"/>
          </p:cNvSpPr>
          <p:nvPr>
            <p:ph type="body" sz="quarter" idx="30"/>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111"/>
          <p:cNvSpPr>
            <a:spLocks noGrp="1"/>
          </p:cNvSpPr>
          <p:nvPr>
            <p:ph type="body" sz="quarter" idx="31"/>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6</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112"/>
          <p:cNvSpPr>
            <a:spLocks noGrp="1"/>
          </p:cNvSpPr>
          <p:nvPr>
            <p:ph type="body" sz="quarter" idx="32"/>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Text Placeholder 113"/>
          <p:cNvSpPr>
            <a:spLocks noGrp="1"/>
          </p:cNvSpPr>
          <p:nvPr>
            <p:ph type="body" sz="quarter" idx="33"/>
          </p:nvPr>
        </p:nvSpPr>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7</a:t>
            </a:r>
          </a:p>
        </p:txBody>
      </p:sp>
      <p:sp>
        <p:nvSpPr>
          <p:cNvPr id="115" name="Text Placeholder 114"/>
          <p:cNvSpPr>
            <a:spLocks noGrp="1"/>
          </p:cNvSpPr>
          <p:nvPr>
            <p:ph type="body" sz="quarter" idx="34"/>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115"/>
          <p:cNvSpPr>
            <a:spLocks noGrp="1"/>
          </p:cNvSpPr>
          <p:nvPr>
            <p:ph type="body" sz="quarter" idx="35"/>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8</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
                                            <p:txEl>
                                              <p:pRg st="0" end="0"/>
                                            </p:txEl>
                                          </p:spTgt>
                                        </p:tgtEl>
                                        <p:attrNameLst>
                                          <p:attrName>style.visibility</p:attrName>
                                        </p:attrNameLst>
                                      </p:cBhvr>
                                      <p:to>
                                        <p:strVal val="visible"/>
                                      </p:to>
                                    </p:set>
                                    <p:animEffect transition="in" filter="fade">
                                      <p:cBhvr>
                                        <p:cTn id="10" dur="500"/>
                                        <p:tgtEl>
                                          <p:spTgt spid="102">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1">
                                            <p:txEl>
                                              <p:pRg st="0" end="0"/>
                                            </p:txEl>
                                          </p:spTgt>
                                        </p:tgtEl>
                                        <p:attrNameLst>
                                          <p:attrName>style.visibility</p:attrName>
                                        </p:attrNameLst>
                                      </p:cBhvr>
                                      <p:to>
                                        <p:strVal val="visible"/>
                                      </p:to>
                                    </p:set>
                                    <p:animEffect transition="in" filter="fade">
                                      <p:cBhvr>
                                        <p:cTn id="17" dur="500"/>
                                        <p:tgtEl>
                                          <p:spTgt spid="111">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500"/>
                                        <p:tgtEl>
                                          <p:spTgt spid="7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3">
                                            <p:txEl>
                                              <p:pRg st="0" end="0"/>
                                            </p:txEl>
                                          </p:spTgt>
                                        </p:tgtEl>
                                        <p:attrNameLst>
                                          <p:attrName>style.visibility</p:attrName>
                                        </p:attrNameLst>
                                      </p:cBhvr>
                                      <p:to>
                                        <p:strVal val="visible"/>
                                      </p:to>
                                    </p:set>
                                    <p:animEffect transition="in" filter="fade">
                                      <p:cBhvr>
                                        <p:cTn id="24" dur="500"/>
                                        <p:tgtEl>
                                          <p:spTgt spid="113">
                                            <p:txEl>
                                              <p:pRg st="0" end="0"/>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500"/>
                                        <p:tgtEl>
                                          <p:spTgt spid="7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xEl>
                                              <p:pRg st="0" end="0"/>
                                            </p:txEl>
                                          </p:spTgt>
                                        </p:tgtEl>
                                        <p:attrNameLst>
                                          <p:attrName>style.visibility</p:attrName>
                                        </p:attrNameLst>
                                      </p:cBhvr>
                                      <p:to>
                                        <p:strVal val="visible"/>
                                      </p:to>
                                    </p:set>
                                    <p:animEffect transition="in" filter="fade">
                                      <p:cBhvr>
                                        <p:cTn id="31" dur="500"/>
                                        <p:tgtEl>
                                          <p:spTgt spid="115">
                                            <p:txEl>
                                              <p:pRg st="0" end="0"/>
                                            </p:tx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500"/>
                                        <p:tgtEl>
                                          <p:spTgt spid="8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0">
                                            <p:txEl>
                                              <p:pRg st="0" end="0"/>
                                            </p:txEl>
                                          </p:spTgt>
                                        </p:tgtEl>
                                        <p:attrNameLst>
                                          <p:attrName>style.visibility</p:attrName>
                                        </p:attrNameLst>
                                      </p:cBhvr>
                                      <p:to>
                                        <p:strVal val="visible"/>
                                      </p:to>
                                    </p:set>
                                    <p:animEffect transition="in" filter="fade">
                                      <p:cBhvr>
                                        <p:cTn id="38" dur="500"/>
                                        <p:tgtEl>
                                          <p:spTgt spid="110">
                                            <p:txEl>
                                              <p:pRg st="0" end="0"/>
                                            </p:txEl>
                                          </p:spTgt>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2">
                                            <p:txEl>
                                              <p:pRg st="0" end="0"/>
                                            </p:txEl>
                                          </p:spTgt>
                                        </p:tgtEl>
                                        <p:attrNameLst>
                                          <p:attrName>style.visibility</p:attrName>
                                        </p:attrNameLst>
                                      </p:cBhvr>
                                      <p:to>
                                        <p:strVal val="visible"/>
                                      </p:to>
                                    </p:set>
                                    <p:animEffect transition="in" filter="fade">
                                      <p:cBhvr>
                                        <p:cTn id="45" dur="500"/>
                                        <p:tgtEl>
                                          <p:spTgt spid="112">
                                            <p:txEl>
                                              <p:pRg st="0" end="0"/>
                                            </p:txEl>
                                          </p:spTgt>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4">
                                            <p:txEl>
                                              <p:pRg st="0" end="0"/>
                                            </p:txEl>
                                          </p:spTgt>
                                        </p:tgtEl>
                                        <p:attrNameLst>
                                          <p:attrName>style.visibility</p:attrName>
                                        </p:attrNameLst>
                                      </p:cBhvr>
                                      <p:to>
                                        <p:strVal val="visible"/>
                                      </p:to>
                                    </p:set>
                                    <p:animEffect transition="in" filter="fade">
                                      <p:cBhvr>
                                        <p:cTn id="52" dur="500"/>
                                        <p:tgtEl>
                                          <p:spTgt spid="114">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6">
                                            <p:txEl>
                                              <p:pRg st="0" end="0"/>
                                            </p:txEl>
                                          </p:spTgt>
                                        </p:tgtEl>
                                        <p:attrNameLst>
                                          <p:attrName>style.visibility</p:attrName>
                                        </p:attrNameLst>
                                      </p:cBhvr>
                                      <p:to>
                                        <p:strVal val="visible"/>
                                      </p:to>
                                    </p:set>
                                    <p:animEffect transition="in" filter="fade">
                                      <p:cBhvr>
                                        <p:cTn id="58" dur="500"/>
                                        <p:tgtEl>
                                          <p:spTgt spid="1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02" grpId="0" build="p"/>
      <p:bldP spid="74" grpId="0" animBg="1"/>
      <p:bldP spid="75" grpId="0" animBg="1"/>
      <p:bldP spid="76" grpId="0" animBg="1"/>
      <p:bldP spid="77" grpId="0" animBg="1"/>
      <p:bldP spid="78" grpId="0" animBg="1"/>
      <p:bldP spid="79" grpId="0" animBg="1"/>
      <p:bldP spid="80" grpId="0" animBg="1"/>
      <p:bldP spid="110" grpId="0" build="p"/>
      <p:bldP spid="111" grpId="0" build="p"/>
      <p:bldP spid="112" grpId="0" build="p"/>
      <p:bldP spid="113" grpId="0" build="p"/>
      <p:bldP spid="114" grpId="0" build="p"/>
      <p:bldP spid="115" grpId="0" build="p"/>
      <p:bldP spid="11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投资组合</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18"/>
          </p:nvPr>
        </p:nvSpPr>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5 samples of our photography result</a:t>
            </a:r>
          </a:p>
        </p:txBody>
      </p:sp>
      <p:pic>
        <p:nvPicPr>
          <p:cNvPr id="3" name="图片占位符 2"/>
          <p:cNvPicPr>
            <a:picLocks noGrp="1" noChangeAspect="1"/>
          </p:cNvPicPr>
          <p:nvPr>
            <p:ph type="pic" sz="quarter" idx="23"/>
          </p:nvPr>
        </p:nvPicPr>
        <p:blipFill>
          <a:blip r:embed="rId3" cstate="print">
            <a:extLst>
              <a:ext uri="{28A0092B-C50C-407E-A947-70E740481C1C}">
                <a14:useLocalDpi xmlns:a14="http://schemas.microsoft.com/office/drawing/2010/main" val="0"/>
              </a:ext>
            </a:extLst>
          </a:blip>
          <a:srcRect/>
          <a:stretch>
            <a:fillRect/>
          </a:stretch>
        </p:blipFill>
        <p:spPr/>
      </p:pic>
      <p:pic>
        <p:nvPicPr>
          <p:cNvPr id="4" name="图片占位符 3"/>
          <p:cNvPicPr>
            <a:picLocks noGrp="1" noChangeAspect="1"/>
          </p:cNvPicPr>
          <p:nvPr>
            <p:ph type="pic" sz="quarter" idx="24"/>
          </p:nvPr>
        </p:nvPicPr>
        <p:blipFill>
          <a:blip r:embed="rId4">
            <a:extLst>
              <a:ext uri="{28A0092B-C50C-407E-A947-70E740481C1C}">
                <a14:useLocalDpi xmlns:a14="http://schemas.microsoft.com/office/drawing/2010/main" val="0"/>
              </a:ext>
            </a:extLst>
          </a:blip>
          <a:srcRect/>
          <a:stretch>
            <a:fillRect/>
          </a:stretch>
        </p:blipFill>
        <p:spPr/>
      </p:pic>
      <p:pic>
        <p:nvPicPr>
          <p:cNvPr id="2" name="图片占位符 1"/>
          <p:cNvPicPr>
            <a:picLocks noGrp="1" noChangeAspect="1"/>
          </p:cNvPicPr>
          <p:nvPr>
            <p:ph type="pic" sz="quarter" idx="25"/>
          </p:nvPr>
        </p:nvPicPr>
        <p:blipFill>
          <a:blip r:embed="rId5" cstate="print">
            <a:extLst>
              <a:ext uri="{28A0092B-C50C-407E-A947-70E740481C1C}">
                <a14:useLocalDpi xmlns:a14="http://schemas.microsoft.com/office/drawing/2010/main" val="0"/>
              </a:ext>
            </a:extLst>
          </a:blip>
          <a:srcRect/>
          <a:stretch>
            <a:fillRect/>
          </a:stretch>
        </p:blipFill>
        <p:spPr/>
      </p:pic>
      <p:pic>
        <p:nvPicPr>
          <p:cNvPr id="5" name="图片占位符 4"/>
          <p:cNvPicPr>
            <a:picLocks noGrp="1" noChangeAspect="1"/>
          </p:cNvPicPr>
          <p:nvPr>
            <p:ph type="pic" sz="quarter" idx="27"/>
          </p:nvPr>
        </p:nvPicPr>
        <p:blipFill>
          <a:blip r:embed="rId6"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28"/>
          </p:nvPr>
        </p:nvPicPr>
        <p:blipFill>
          <a:blip r:embed="rId7" cstate="print">
            <a:extLst>
              <a:ext uri="{28A0092B-C50C-407E-A947-70E740481C1C}">
                <a14:useLocalDpi xmlns:a14="http://schemas.microsoft.com/office/drawing/2010/main" val="0"/>
              </a:ext>
            </a:extLst>
          </a:blip>
          <a:srcRect/>
          <a:stretch>
            <a:fillRect/>
          </a:stretch>
        </p:blipFill>
        <p:spPr/>
      </p:pic>
      <p:sp>
        <p:nvSpPr>
          <p:cNvPr id="24" name="Text Placeholder 23"/>
          <p:cNvSpPr>
            <a:spLocks noGrp="1"/>
          </p:cNvSpPr>
          <p:nvPr>
            <p:ph type="body" sz="quarter" idx="36"/>
          </p:nvPr>
        </p:nvSpPr>
        <p:spPr>
          <a:xfrm>
            <a:off x="2240483" y="1995660"/>
            <a:ext cx="7711033" cy="595742"/>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this photography sector is one of  our top products beside web design sector. Almost 40% of our costumer use this service, the reason is because our work is professional that always offers guaranty on each service</a:t>
            </a:r>
          </a:p>
        </p:txBody>
      </p:sp>
      <p:sp>
        <p:nvSpPr>
          <p:cNvPr id="51" name="Shape 113"/>
          <p:cNvSpPr/>
          <p:nvPr/>
        </p:nvSpPr>
        <p:spPr>
          <a:xfrm>
            <a:off x="1155078" y="2966968"/>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13"/>
          <p:cNvSpPr/>
          <p:nvPr/>
        </p:nvSpPr>
        <p:spPr>
          <a:xfrm>
            <a:off x="7361767" y="4460775"/>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113"/>
          <p:cNvSpPr/>
          <p:nvPr/>
        </p:nvSpPr>
        <p:spPr>
          <a:xfrm>
            <a:off x="10479600" y="4460775"/>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113"/>
          <p:cNvSpPr/>
          <p:nvPr/>
        </p:nvSpPr>
        <p:spPr>
          <a:xfrm>
            <a:off x="7361767" y="64499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13"/>
          <p:cNvSpPr/>
          <p:nvPr/>
        </p:nvSpPr>
        <p:spPr>
          <a:xfrm>
            <a:off x="10479600" y="6449946"/>
            <a:ext cx="529200" cy="408054"/>
          </a:xfrm>
          <a:prstGeom prst="rect">
            <a:avLst/>
          </a:prstGeom>
          <a:solidFill>
            <a:schemeClr val="accent1">
              <a:alpha val="50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32"/>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20"/>
          <p:cNvSpPr>
            <a:spLocks noGrp="1"/>
          </p:cNvSpPr>
          <p:nvPr>
            <p:ph type="body" sz="quarter" idx="33"/>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21"/>
          <p:cNvSpPr>
            <a:spLocks noGrp="1"/>
          </p:cNvSpPr>
          <p:nvPr>
            <p:ph type="body" sz="quarter" idx="34"/>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22"/>
          <p:cNvSpPr>
            <a:spLocks noGrp="1"/>
          </p:cNvSpPr>
          <p:nvPr>
            <p:ph type="body" sz="quarter" idx="35"/>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13"/>
          <p:cNvSpPr>
            <a:spLocks noGrp="1"/>
          </p:cNvSpPr>
          <p:nvPr>
            <p:ph type="body" sz="quarter" idx="21"/>
          </p:nvPr>
        </p:nvSpPr>
        <p:spPr/>
        <p:txBody>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500"/>
                                        <p:tgtEl>
                                          <p:spTgt spid="14">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500"/>
                                        <p:tgtEl>
                                          <p:spTgt spid="20">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fade">
                                      <p:cBhvr>
                                        <p:cTn id="24" dur="500"/>
                                        <p:tgtEl>
                                          <p:spTgt spid="22">
                                            <p:txEl>
                                              <p:pRg st="0" end="0"/>
                                            </p:txEl>
                                          </p:spTgt>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Effect transition="in" filter="fade">
                                      <p:cBhvr>
                                        <p:cTn id="31" dur="500"/>
                                        <p:tgtEl>
                                          <p:spTgt spid="21">
                                            <p:txEl>
                                              <p:pRg st="0" end="0"/>
                                            </p:txEl>
                                          </p:spTgt>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xEl>
                                              <p:pRg st="0" end="0"/>
                                            </p:txEl>
                                          </p:spTgt>
                                        </p:tgtEl>
                                        <p:attrNameLst>
                                          <p:attrName>style.visibility</p:attrName>
                                        </p:attrNameLst>
                                      </p:cBhvr>
                                      <p:to>
                                        <p:strVal val="visible"/>
                                      </p:to>
                                    </p:set>
                                    <p:animEffect transition="in" filter="fade">
                                      <p:cBhvr>
                                        <p:cTn id="38"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20" grpId="0" build="p"/>
      <p:bldP spid="21" grpId="0" build="p"/>
      <p:bldP spid="22" grpId="0" build="p"/>
      <p:bldP spid="23" grpId="0" build="p"/>
      <p:bldP spid="1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80"/>
          <p:cNvSpPr/>
          <p:nvPr/>
        </p:nvSpPr>
        <p:spPr>
          <a:xfrm>
            <a:off x="3719761" y="3941207"/>
            <a:ext cx="2212577" cy="421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6281266" y="3941207"/>
            <a:ext cx="2212579" cy="421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8842772" y="3941207"/>
            <a:ext cx="2206226" cy="421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ctangle 46"/>
          <p:cNvSpPr/>
          <p:nvPr/>
        </p:nvSpPr>
        <p:spPr>
          <a:xfrm>
            <a:off x="1158256" y="3941207"/>
            <a:ext cx="2220516" cy="421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itle 32"/>
          <p:cNvSpPr>
            <a:spLocks noGrp="1"/>
          </p:cNvSpPr>
          <p:nvPr>
            <p:ph type="title"/>
          </p:nvPr>
        </p:nvSpPr>
        <p:spPr/>
        <p:txBody>
          <a:bodyPr>
            <a:normAutofit fontScale="90000"/>
          </a:bodyPr>
          <a:lstStyle/>
          <a:p>
            <a:r>
              <a:rPr lang="zh-CN" altLang="en-GB" dirty="0">
                <a:latin typeface="Arial" panose="020B0604020202020204" pitchFamily="34" charset="0"/>
                <a:ea typeface="微软雅黑" panose="020B0503020204020204" pitchFamily="34" charset="-122"/>
                <a:cs typeface="+mn-ea"/>
                <a:sym typeface="Arial" panose="020B0604020202020204" pitchFamily="34" charset="0"/>
              </a:rPr>
              <a:t>所获荣誉</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33"/>
          <p:cNvSpPr>
            <a:spLocks noGrp="1"/>
          </p:cNvSpPr>
          <p:nvPr>
            <p:ph type="body" sz="quarter" idx="18"/>
          </p:nvPr>
        </p:nvSpPr>
        <p:spPr/>
        <p:txBody>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4 samples of logo that have become famous trade mark in USA</a:t>
            </a:r>
          </a:p>
        </p:txBody>
      </p:sp>
      <p:pic>
        <p:nvPicPr>
          <p:cNvPr id="2" name="图片占位符 1"/>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a:stretch>
            <a:fillRect/>
          </a:stretch>
        </p:blipFill>
        <p:spPr/>
      </p:pic>
      <p:sp>
        <p:nvSpPr>
          <p:cNvPr id="36" name="Text Placeholder 35"/>
          <p:cNvSpPr>
            <a:spLocks noGrp="1"/>
          </p:cNvSpPr>
          <p:nvPr>
            <p:ph type="body" sz="quarter" idx="34"/>
          </p:nvPr>
        </p:nvSpPr>
        <p:spPr>
          <a:xfrm>
            <a:off x="1663947" y="3918020"/>
            <a:ext cx="1194844" cy="408054"/>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Logo 1</a:t>
            </a:r>
          </a:p>
        </p:txBody>
      </p:sp>
      <p:sp>
        <p:nvSpPr>
          <p:cNvPr id="37" name="Text Placeholder 36"/>
          <p:cNvSpPr>
            <a:spLocks noGrp="1"/>
          </p:cNvSpPr>
          <p:nvPr>
            <p:ph type="body" sz="quarter" idx="36"/>
          </p:nvPr>
        </p:nvSpPr>
        <p:spPr>
          <a:xfrm>
            <a:off x="867509" y="4718023"/>
            <a:ext cx="2458271" cy="986303"/>
          </a:xfrm>
        </p:spPr>
        <p:txBody>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This logo was designed in 2001 by Samuel Rizal, now it is becoming the logo of “</a:t>
            </a:r>
            <a:r>
              <a:rPr lang="en-US" sz="1200" dirty="0" err="1">
                <a:latin typeface="Arial" panose="020B0604020202020204" pitchFamily="34" charset="0"/>
                <a:ea typeface="微软雅黑" panose="020B0503020204020204" pitchFamily="34" charset="-122"/>
                <a:cs typeface="+mn-ea"/>
                <a:sym typeface="Arial" panose="020B0604020202020204" pitchFamily="34" charset="0"/>
              </a:rPr>
              <a:t>Moumtaz</a:t>
            </a:r>
            <a:r>
              <a:rPr lang="en-US" sz="1200" dirty="0">
                <a:latin typeface="Arial" panose="020B0604020202020204" pitchFamily="34" charset="0"/>
                <a:ea typeface="微软雅黑" panose="020B0503020204020204" pitchFamily="34" charset="-122"/>
                <a:cs typeface="+mn-ea"/>
                <a:sym typeface="Arial" panose="020B0604020202020204" pitchFamily="34" charset="0"/>
              </a:rPr>
              <a:t> company</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5" name="图片占位符 4"/>
          <p:cNvPicPr>
            <a:picLocks noGrp="1" noChangeAspect="1"/>
          </p:cNvPicPr>
          <p:nvPr>
            <p:ph type="pic" sz="quarter" idx="37"/>
          </p:nvPr>
        </p:nvPicPr>
        <p:blipFill>
          <a:blip r:embed="rId4" cstate="print">
            <a:extLst>
              <a:ext uri="{28A0092B-C50C-407E-A947-70E740481C1C}">
                <a14:useLocalDpi xmlns:a14="http://schemas.microsoft.com/office/drawing/2010/main" val="0"/>
              </a:ext>
            </a:extLst>
          </a:blip>
          <a:srcRect/>
          <a:stretch>
            <a:fillRect/>
          </a:stretch>
        </p:blipFill>
        <p:spPr>
          <a:xfrm>
            <a:off x="8842375" y="2168525"/>
            <a:ext cx="2206625" cy="1785938"/>
          </a:xfrm>
        </p:spPr>
      </p:pic>
      <p:pic>
        <p:nvPicPr>
          <p:cNvPr id="4" name="图片占位符 3"/>
          <p:cNvPicPr>
            <a:picLocks noGrp="1" noChangeAspect="1"/>
          </p:cNvPicPr>
          <p:nvPr>
            <p:ph type="pic" sz="quarter" idx="38"/>
          </p:nvPr>
        </p:nvPicPr>
        <p:blipFill>
          <a:blip r:embed="rId5" cstate="print">
            <a:extLst>
              <a:ext uri="{28A0092B-C50C-407E-A947-70E740481C1C}">
                <a14:useLocalDpi xmlns:a14="http://schemas.microsoft.com/office/drawing/2010/main" val="0"/>
              </a:ext>
            </a:extLst>
          </a:blip>
          <a:srcRect/>
          <a:stretch>
            <a:fillRect/>
          </a:stretch>
        </p:blipFill>
        <p:spPr/>
      </p:pic>
      <p:pic>
        <p:nvPicPr>
          <p:cNvPr id="3" name="图片占位符 2"/>
          <p:cNvPicPr>
            <a:picLocks noGrp="1" noChangeAspect="1"/>
          </p:cNvPicPr>
          <p:nvPr>
            <p:ph type="pic" sz="quarter" idx="39"/>
          </p:nvPr>
        </p:nvPicPr>
        <p:blipFill>
          <a:blip r:embed="rId6" cstate="print">
            <a:extLst>
              <a:ext uri="{28A0092B-C50C-407E-A947-70E740481C1C}">
                <a14:useLocalDpi xmlns:a14="http://schemas.microsoft.com/office/drawing/2010/main" val="0"/>
              </a:ext>
            </a:extLst>
          </a:blip>
          <a:srcRect/>
          <a:stretch>
            <a:fillRect/>
          </a:stretch>
        </p:blipFill>
        <p:spPr/>
      </p:pic>
      <p:sp>
        <p:nvSpPr>
          <p:cNvPr id="41" name="Text Placeholder 40"/>
          <p:cNvSpPr>
            <a:spLocks noGrp="1"/>
          </p:cNvSpPr>
          <p:nvPr>
            <p:ph type="body" sz="quarter" idx="40"/>
          </p:nvPr>
        </p:nvSpPr>
        <p:spPr>
          <a:xfrm>
            <a:off x="4225453" y="3918020"/>
            <a:ext cx="1194844" cy="408054"/>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Logo </a:t>
            </a:r>
            <a:r>
              <a:rPr lang="id-ID"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41"/>
          <p:cNvSpPr>
            <a:spLocks noGrp="1"/>
          </p:cNvSpPr>
          <p:nvPr>
            <p:ph type="body" sz="quarter" idx="41"/>
          </p:nvPr>
        </p:nvSpPr>
        <p:spPr>
          <a:xfrm>
            <a:off x="6786959" y="3918020"/>
            <a:ext cx="1194844" cy="408054"/>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Logo </a:t>
            </a:r>
            <a:r>
              <a:rPr lang="id-ID"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42"/>
          <p:cNvSpPr>
            <a:spLocks noGrp="1"/>
          </p:cNvSpPr>
          <p:nvPr>
            <p:ph type="body" sz="quarter" idx="42"/>
          </p:nvPr>
        </p:nvSpPr>
        <p:spPr>
          <a:xfrm>
            <a:off x="9348465" y="3918020"/>
            <a:ext cx="1194844" cy="408054"/>
          </a:xfrm>
        </p:spPr>
        <p:txBody>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Logo 4</a:t>
            </a:r>
          </a:p>
        </p:txBody>
      </p:sp>
      <p:sp>
        <p:nvSpPr>
          <p:cNvPr id="44" name="Text Placeholder 43"/>
          <p:cNvSpPr>
            <a:spLocks noGrp="1"/>
          </p:cNvSpPr>
          <p:nvPr>
            <p:ph type="body" sz="quarter" idx="43"/>
          </p:nvPr>
        </p:nvSpPr>
        <p:spPr>
          <a:xfrm>
            <a:off x="3294521" y="4718023"/>
            <a:ext cx="2947302" cy="986303"/>
          </a:xfrm>
        </p:spPr>
        <p:txBody>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a:t>
            </a:r>
            <a:r>
              <a:rPr lang="en-US" sz="1200" dirty="0" err="1">
                <a:latin typeface="Arial" panose="020B0604020202020204" pitchFamily="34" charset="0"/>
                <a:ea typeface="微软雅黑" panose="020B0503020204020204" pitchFamily="34" charset="-122"/>
                <a:cs typeface="+mn-ea"/>
                <a:sym typeface="Arial" panose="020B0604020202020204" pitchFamily="34" charset="0"/>
              </a:rPr>
              <a:t>MoumtazCompany</a:t>
            </a:r>
            <a:r>
              <a:rPr lang="en-US" sz="1200" dirty="0">
                <a:latin typeface="Arial" panose="020B0604020202020204" pitchFamily="34" charset="0"/>
                <a:ea typeface="微软雅黑" panose="020B0503020204020204" pitchFamily="34" charset="-122"/>
                <a:cs typeface="+mn-ea"/>
                <a:sym typeface="Arial" panose="020B0604020202020204" pitchFamily="34" charset="0"/>
              </a:rPr>
              <a:t>” asked us to </a:t>
            </a:r>
            <a:r>
              <a:rPr lang="en-US" sz="1200" dirty="0" smtClean="0">
                <a:latin typeface="Arial" panose="020B0604020202020204" pitchFamily="34" charset="0"/>
                <a:ea typeface="微软雅黑" panose="020B0503020204020204" pitchFamily="34" charset="-122"/>
                <a:cs typeface="+mn-ea"/>
                <a:sym typeface="Arial" panose="020B0604020202020204" pitchFamily="34" charset="0"/>
              </a:rPr>
              <a:t>design their </a:t>
            </a:r>
            <a:r>
              <a:rPr lang="en-US" sz="1200" dirty="0">
                <a:latin typeface="Arial" panose="020B0604020202020204" pitchFamily="34" charset="0"/>
                <a:ea typeface="微软雅黑" panose="020B0503020204020204" pitchFamily="34" charset="-122"/>
                <a:cs typeface="+mn-ea"/>
                <a:sym typeface="Arial" panose="020B0604020202020204" pitchFamily="34" charset="0"/>
              </a:rPr>
              <a:t>logo and they used it in 2013</a:t>
            </a:r>
          </a:p>
        </p:txBody>
      </p:sp>
      <p:sp>
        <p:nvSpPr>
          <p:cNvPr id="45" name="Text Placeholder 44"/>
          <p:cNvSpPr>
            <a:spLocks noGrp="1"/>
          </p:cNvSpPr>
          <p:nvPr>
            <p:ph type="body" sz="quarter" idx="44"/>
          </p:nvPr>
        </p:nvSpPr>
        <p:spPr>
          <a:xfrm>
            <a:off x="6150708" y="4718023"/>
            <a:ext cx="2676037" cy="986303"/>
          </a:xfrm>
        </p:spPr>
        <p:txBody>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In 2000 “</a:t>
            </a:r>
            <a:r>
              <a:rPr lang="en-US" sz="1200" dirty="0" err="1">
                <a:latin typeface="Arial" panose="020B0604020202020204" pitchFamily="34" charset="0"/>
                <a:ea typeface="微软雅黑" panose="020B0503020204020204" pitchFamily="34" charset="-122"/>
                <a:cs typeface="+mn-ea"/>
                <a:sym typeface="Arial" panose="020B0604020202020204" pitchFamily="34" charset="0"/>
              </a:rPr>
              <a:t>moumtazcompany</a:t>
            </a:r>
            <a:r>
              <a:rPr lang="en-US" sz="1200" dirty="0">
                <a:latin typeface="Arial" panose="020B0604020202020204" pitchFamily="34" charset="0"/>
                <a:ea typeface="微软雅黑" panose="020B0503020204020204" pitchFamily="34" charset="-122"/>
                <a:cs typeface="+mn-ea"/>
                <a:sym typeface="Arial" panose="020B0604020202020204" pitchFamily="34" charset="0"/>
              </a:rPr>
              <a:t>” designed alone, but they revised to us in 2012</a:t>
            </a:r>
          </a:p>
        </p:txBody>
      </p:sp>
      <p:sp>
        <p:nvSpPr>
          <p:cNvPr id="46" name="Text Placeholder 45"/>
          <p:cNvSpPr>
            <a:spLocks noGrp="1"/>
          </p:cNvSpPr>
          <p:nvPr>
            <p:ph type="body" sz="quarter" idx="45"/>
          </p:nvPr>
        </p:nvSpPr>
        <p:spPr>
          <a:xfrm>
            <a:off x="8772065" y="4718023"/>
            <a:ext cx="2801455" cy="986303"/>
          </a:xfrm>
        </p:spPr>
        <p:txBody>
          <a:bodyPr>
            <a:normAutofit/>
          </a:bodyPr>
          <a:lstStyle/>
          <a:p>
            <a:r>
              <a:rPr lang="en-US" sz="1200" dirty="0">
                <a:latin typeface="Arial" panose="020B0604020202020204" pitchFamily="34" charset="0"/>
                <a:ea typeface="微软雅黑" panose="020B0503020204020204" pitchFamily="34" charset="-122"/>
                <a:cs typeface="+mn-ea"/>
                <a:sym typeface="Arial" panose="020B0604020202020204" pitchFamily="34" charset="0"/>
              </a:rPr>
              <a:t>This is first logo, and without revision. It is directly patented to become official logo “</a:t>
            </a:r>
            <a:r>
              <a:rPr lang="en-US" sz="1200" dirty="0" err="1">
                <a:latin typeface="Arial" panose="020B0604020202020204" pitchFamily="34" charset="0"/>
                <a:ea typeface="微软雅黑" panose="020B0503020204020204" pitchFamily="34" charset="-122"/>
                <a:cs typeface="+mn-ea"/>
                <a:sym typeface="Arial" panose="020B0604020202020204" pitchFamily="34" charset="0"/>
              </a:rPr>
              <a:t>moumtazcompany</a:t>
            </a:r>
            <a:r>
              <a:rPr lang="en-US" sz="1200" dirty="0">
                <a:latin typeface="Arial" panose="020B0604020202020204" pitchFamily="34" charset="0"/>
                <a:ea typeface="微软雅黑" panose="020B0503020204020204" pitchFamily="34" charset="-122"/>
                <a:cs typeface="+mn-ea"/>
                <a:sym typeface="Arial" panose="020B0604020202020204" pitchFamily="34" charset="0"/>
              </a:rPr>
              <a:t>” in 2014</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37">
                                            <p:txEl>
                                              <p:pRg st="0" end="0"/>
                                            </p:txEl>
                                          </p:spTgt>
                                        </p:tgtEl>
                                        <p:attrNameLst>
                                          <p:attrName>style.visibility</p:attrName>
                                        </p:attrNameLst>
                                      </p:cBhvr>
                                      <p:to>
                                        <p:strVal val="visible"/>
                                      </p:to>
                                    </p:set>
                                    <p:animEffect transition="in" filter="strips(downRight)">
                                      <p:cBhvr>
                                        <p:cTn id="14" dur="500"/>
                                        <p:tgtEl>
                                          <p:spTgt spid="37">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xEl>
                                              <p:pRg st="0" end="0"/>
                                            </p:txEl>
                                          </p:spTgt>
                                        </p:tgtEl>
                                        <p:attrNameLst>
                                          <p:attrName>style.visibility</p:attrName>
                                        </p:attrNameLst>
                                      </p:cBhvr>
                                      <p:to>
                                        <p:strVal val="visible"/>
                                      </p:to>
                                    </p:set>
                                    <p:animEffect transition="in" filter="fade">
                                      <p:cBhvr>
                                        <p:cTn id="21" dur="500"/>
                                        <p:tgtEl>
                                          <p:spTgt spid="41">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44">
                                            <p:txEl>
                                              <p:pRg st="0" end="0"/>
                                            </p:txEl>
                                          </p:spTgt>
                                        </p:tgtEl>
                                        <p:attrNameLst>
                                          <p:attrName>style.visibility</p:attrName>
                                        </p:attrNameLst>
                                      </p:cBhvr>
                                      <p:to>
                                        <p:strVal val="visible"/>
                                      </p:to>
                                    </p:set>
                                    <p:animEffect transition="in" filter="strips(downRight)">
                                      <p:cBhvr>
                                        <p:cTn id="25" dur="500"/>
                                        <p:tgtEl>
                                          <p:spTgt spid="44">
                                            <p:txEl>
                                              <p:pRg st="0" end="0"/>
                                            </p:txEl>
                                          </p:spTgt>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500"/>
                                        <p:tgtEl>
                                          <p:spTgt spid="8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xEl>
                                              <p:pRg st="0" end="0"/>
                                            </p:txEl>
                                          </p:spTgt>
                                        </p:tgtEl>
                                        <p:attrNameLst>
                                          <p:attrName>style.visibility</p:attrName>
                                        </p:attrNameLst>
                                      </p:cBhvr>
                                      <p:to>
                                        <p:strVal val="visible"/>
                                      </p:to>
                                    </p:set>
                                    <p:animEffect transition="in" filter="fade">
                                      <p:cBhvr>
                                        <p:cTn id="32" dur="500"/>
                                        <p:tgtEl>
                                          <p:spTgt spid="42">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45">
                                            <p:txEl>
                                              <p:pRg st="0" end="0"/>
                                            </p:txEl>
                                          </p:spTgt>
                                        </p:tgtEl>
                                        <p:attrNameLst>
                                          <p:attrName>style.visibility</p:attrName>
                                        </p:attrNameLst>
                                      </p:cBhvr>
                                      <p:to>
                                        <p:strVal val="visible"/>
                                      </p:to>
                                    </p:set>
                                    <p:animEffect transition="in" filter="strips(downRight)">
                                      <p:cBhvr>
                                        <p:cTn id="36" dur="500"/>
                                        <p:tgtEl>
                                          <p:spTgt spid="45">
                                            <p:txEl>
                                              <p:pRg st="0" end="0"/>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3">
                                            <p:txEl>
                                              <p:pRg st="0" end="0"/>
                                            </p:txEl>
                                          </p:spTgt>
                                        </p:tgtEl>
                                        <p:attrNameLst>
                                          <p:attrName>style.visibility</p:attrName>
                                        </p:attrNameLst>
                                      </p:cBhvr>
                                      <p:to>
                                        <p:strVal val="visible"/>
                                      </p:to>
                                    </p:set>
                                    <p:animEffect transition="in" filter="fade">
                                      <p:cBhvr>
                                        <p:cTn id="43" dur="500"/>
                                        <p:tgtEl>
                                          <p:spTgt spid="43">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46">
                                            <p:txEl>
                                              <p:pRg st="0" end="0"/>
                                            </p:txEl>
                                          </p:spTgt>
                                        </p:tgtEl>
                                        <p:attrNameLst>
                                          <p:attrName>style.visibility</p:attrName>
                                        </p:attrNameLst>
                                      </p:cBhvr>
                                      <p:to>
                                        <p:strVal val="visible"/>
                                      </p:to>
                                    </p:set>
                                    <p:animEffect transition="in" filter="strips(downRight)">
                                      <p:cBhvr>
                                        <p:cTn id="47" dur="500"/>
                                        <p:tgtEl>
                                          <p:spTgt spid="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47" grpId="0" animBg="1"/>
      <p:bldP spid="36" grpId="0" build="p"/>
      <p:bldP spid="37" grpId="0" build="p"/>
      <p:bldP spid="41" grpId="0" build="p"/>
      <p:bldP spid="42" grpId="0" build="p"/>
      <p:bldP spid="43" grpId="0" build="p"/>
      <p:bldP spid="44" grpId="0" build="p"/>
      <p:bldP spid="45" grpId="0" build="p"/>
      <p:bldP spid="4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470494" y="3318720"/>
            <a:ext cx="6144285" cy="1778000"/>
          </a:xfrm>
          <a:prstGeom prst="rect">
            <a:avLst/>
          </a:prstGeom>
        </p:spPr>
        <p:txBody>
          <a:bodyPr>
            <a:normAutofit/>
          </a:bodyPr>
          <a:lstStyle/>
          <a:p>
            <a:r>
              <a:rPr lang="zh-CN" altLang="en-US" sz="9600" dirty="0">
                <a:latin typeface="Arial" panose="020B0604020202020204" pitchFamily="34" charset="0"/>
                <a:ea typeface="微软雅黑" panose="020B0503020204020204" pitchFamily="34" charset="-122"/>
                <a:cs typeface="+mn-ea"/>
                <a:sym typeface="Arial" panose="020B0604020202020204" pitchFamily="34" charset="0"/>
              </a:rPr>
              <a:t>信息</a:t>
            </a:r>
            <a:r>
              <a:rPr lang="zh-CN" altLang="en-US" sz="9600" dirty="0" smtClean="0">
                <a:latin typeface="Arial" panose="020B0604020202020204" pitchFamily="34" charset="0"/>
                <a:ea typeface="微软雅黑" panose="020B0503020204020204" pitchFamily="34" charset="-122"/>
                <a:cs typeface="+mn-ea"/>
                <a:sym typeface="Arial" panose="020B0604020202020204" pitchFamily="34" charset="0"/>
              </a:rPr>
              <a:t>图表</a:t>
            </a:r>
            <a:endParaRPr lang="en-GB" sz="9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3"/>
          <p:cNvSpPr>
            <a:spLocks noGrp="1"/>
          </p:cNvSpPr>
          <p:nvPr>
            <p:ph type="body" sz="quarter" idx="9"/>
          </p:nvPr>
        </p:nvSpPr>
        <p:spPr>
          <a:xfrm>
            <a:off x="1344250" y="1265203"/>
            <a:ext cx="9144000" cy="279400"/>
          </a:xfrm>
          <a:prstGeom prst="rect">
            <a:avLst/>
          </a:prstGeom>
        </p:spPr>
        <p:txBody>
          <a:bodyPr>
            <a:normAutofit/>
          </a:bodyPr>
          <a:lstStyle/>
          <a:p>
            <a:pPr algn="ctr"/>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now…. let’s talk …. </a:t>
            </a:r>
          </a:p>
        </p:txBody>
      </p:sp>
      <p:sp>
        <p:nvSpPr>
          <p:cNvPr id="17" name="Shape 77"/>
          <p:cNvSpPr/>
          <p:nvPr/>
        </p:nvSpPr>
        <p:spPr>
          <a:xfrm>
            <a:off x="4577519" y="1186101"/>
            <a:ext cx="366692" cy="366534"/>
          </a:xfrm>
          <a:custGeom>
            <a:avLst/>
            <a:gdLst/>
            <a:ahLst/>
            <a:cxnLst>
              <a:cxn ang="0">
                <a:pos x="wd2" y="hd2"/>
              </a:cxn>
              <a:cxn ang="5400000">
                <a:pos x="wd2" y="hd2"/>
              </a:cxn>
              <a:cxn ang="10800000">
                <a:pos x="wd2" y="hd2"/>
              </a:cxn>
              <a:cxn ang="16200000">
                <a:pos x="wd2" y="hd2"/>
              </a:cxn>
            </a:cxnLst>
            <a:rect l="0" t="0" r="r" b="b"/>
            <a:pathLst>
              <a:path w="20856" h="20930" extrusionOk="0">
                <a:moveTo>
                  <a:pt x="20225" y="2360"/>
                </a:moveTo>
                <a:cubicBezTo>
                  <a:pt x="18926" y="103"/>
                  <a:pt x="16049" y="-670"/>
                  <a:pt x="13799" y="634"/>
                </a:cubicBezTo>
                <a:cubicBezTo>
                  <a:pt x="12745" y="1244"/>
                  <a:pt x="12052" y="2215"/>
                  <a:pt x="11712" y="3297"/>
                </a:cubicBezTo>
                <a:lnTo>
                  <a:pt x="15161" y="9295"/>
                </a:lnTo>
                <a:cubicBezTo>
                  <a:pt x="16263" y="9541"/>
                  <a:pt x="17447" y="9423"/>
                  <a:pt x="18503" y="8812"/>
                </a:cubicBezTo>
                <a:cubicBezTo>
                  <a:pt x="20754" y="7508"/>
                  <a:pt x="21524" y="4621"/>
                  <a:pt x="20225" y="2360"/>
                </a:cubicBezTo>
                <a:close/>
                <a:moveTo>
                  <a:pt x="262" y="11497"/>
                </a:moveTo>
                <a:cubicBezTo>
                  <a:pt x="6" y="11669"/>
                  <a:pt x="-76" y="12032"/>
                  <a:pt x="78" y="12299"/>
                </a:cubicBezTo>
                <a:lnTo>
                  <a:pt x="1580" y="14910"/>
                </a:lnTo>
                <a:cubicBezTo>
                  <a:pt x="1734" y="15177"/>
                  <a:pt x="2087" y="15288"/>
                  <a:pt x="2364" y="15152"/>
                </a:cubicBezTo>
                <a:lnTo>
                  <a:pt x="6950" y="12922"/>
                </a:lnTo>
                <a:lnTo>
                  <a:pt x="6950" y="20930"/>
                </a:lnTo>
                <a:lnTo>
                  <a:pt x="9268" y="20930"/>
                </a:lnTo>
                <a:lnTo>
                  <a:pt x="9268" y="11793"/>
                </a:lnTo>
                <a:lnTo>
                  <a:pt x="13985" y="9498"/>
                </a:lnTo>
                <a:lnTo>
                  <a:pt x="10949" y="4217"/>
                </a:lnTo>
                <a:cubicBezTo>
                  <a:pt x="10949" y="4217"/>
                  <a:pt x="262" y="11497"/>
                  <a:pt x="262" y="11497"/>
                </a:cubicBezTo>
                <a:close/>
              </a:path>
            </a:pathLst>
          </a:custGeom>
          <a:solidFill>
            <a:srgbClr val="7F7F7F"/>
          </a:solidFill>
          <a:ln w="12700">
            <a:miter lim="400000"/>
          </a:ln>
        </p:spPr>
        <p:txBody>
          <a:bodyPr lIns="43656" tIns="43656" rIns="43656" bIns="43656" anchor="ctr"/>
          <a:lstStyle/>
          <a:p>
            <a:pPr lvl="0">
              <a:defRPr sz="3200">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
          <p:cNvSpPr>
            <a:spLocks noGrp="1"/>
          </p:cNvSpPr>
          <p:nvPr>
            <p:ph type="body" sz="quarter" idx="19"/>
          </p:nvPr>
        </p:nvSpPr>
        <p:spPr>
          <a:xfrm>
            <a:off x="1242648" y="5031214"/>
            <a:ext cx="9144000" cy="279400"/>
          </a:xfrm>
          <a:prstGeom prst="rect">
            <a:avLst/>
          </a:prstGeom>
        </p:spPr>
        <p:txBody>
          <a:bodyPr>
            <a:normAutofit/>
          </a:bodyPr>
          <a:lstStyle/>
          <a:p>
            <a:pPr algn="ctr"/>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about 5 minutes )</a:t>
            </a:r>
          </a:p>
        </p:txBody>
      </p:sp>
      <p:grpSp>
        <p:nvGrpSpPr>
          <p:cNvPr id="9" name="Group 8"/>
          <p:cNvGrpSpPr/>
          <p:nvPr/>
        </p:nvGrpSpPr>
        <p:grpSpPr>
          <a:xfrm>
            <a:off x="5662388" y="2135795"/>
            <a:ext cx="433612" cy="433612"/>
            <a:chOff x="5903779" y="2627994"/>
            <a:chExt cx="433612" cy="433612"/>
          </a:xfrm>
        </p:grpSpPr>
        <p:sp>
          <p:nvSpPr>
            <p:cNvPr id="19" name="Shape 78"/>
            <p:cNvSpPr/>
            <p:nvPr/>
          </p:nvSpPr>
          <p:spPr>
            <a:xfrm>
              <a:off x="5903779" y="2627994"/>
              <a:ext cx="433612" cy="4336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5992018" y="2730500"/>
              <a:ext cx="207963" cy="165100"/>
            </a:xfrm>
            <a:custGeom>
              <a:avLst/>
              <a:gdLst>
                <a:gd name="T0" fmla="*/ 151 w 151"/>
                <a:gd name="T1" fmla="*/ 0 h 120"/>
                <a:gd name="T2" fmla="*/ 151 w 151"/>
                <a:gd name="T3" fmla="*/ 120 h 120"/>
                <a:gd name="T4" fmla="*/ 4 w 151"/>
                <a:gd name="T5" fmla="*/ 120 h 120"/>
                <a:gd name="T6" fmla="*/ 2 w 151"/>
                <a:gd name="T7" fmla="*/ 116 h 120"/>
                <a:gd name="T8" fmla="*/ 35 w 151"/>
                <a:gd name="T9" fmla="*/ 73 h 120"/>
                <a:gd name="T10" fmla="*/ 41 w 151"/>
                <a:gd name="T11" fmla="*/ 73 h 120"/>
                <a:gd name="T12" fmla="*/ 52 w 151"/>
                <a:gd name="T13" fmla="*/ 83 h 120"/>
                <a:gd name="T14" fmla="*/ 58 w 151"/>
                <a:gd name="T15" fmla="*/ 82 h 120"/>
                <a:gd name="T16" fmla="*/ 80 w 151"/>
                <a:gd name="T17" fmla="*/ 47 h 120"/>
                <a:gd name="T18" fmla="*/ 86 w 151"/>
                <a:gd name="T19" fmla="*/ 46 h 120"/>
                <a:gd name="T20" fmla="*/ 102 w 151"/>
                <a:gd name="T21" fmla="*/ 62 h 120"/>
                <a:gd name="T22" fmla="*/ 108 w 151"/>
                <a:gd name="T23" fmla="*/ 61 h 120"/>
                <a:gd name="T24" fmla="*/ 146 w 151"/>
                <a:gd name="T25" fmla="*/ 3 h 120"/>
                <a:gd name="T26" fmla="*/ 151 w 151"/>
                <a:gd name="T2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20">
                  <a:moveTo>
                    <a:pt x="151" y="0"/>
                  </a:moveTo>
                  <a:cubicBezTo>
                    <a:pt x="151" y="120"/>
                    <a:pt x="151" y="120"/>
                    <a:pt x="151" y="120"/>
                  </a:cubicBezTo>
                  <a:cubicBezTo>
                    <a:pt x="4" y="120"/>
                    <a:pt x="4" y="120"/>
                    <a:pt x="4" y="120"/>
                  </a:cubicBezTo>
                  <a:cubicBezTo>
                    <a:pt x="1" y="120"/>
                    <a:pt x="0" y="118"/>
                    <a:pt x="2" y="116"/>
                  </a:cubicBezTo>
                  <a:cubicBezTo>
                    <a:pt x="35" y="73"/>
                    <a:pt x="35" y="73"/>
                    <a:pt x="35" y="73"/>
                  </a:cubicBezTo>
                  <a:cubicBezTo>
                    <a:pt x="37" y="71"/>
                    <a:pt x="40" y="71"/>
                    <a:pt x="41" y="73"/>
                  </a:cubicBezTo>
                  <a:cubicBezTo>
                    <a:pt x="52" y="83"/>
                    <a:pt x="52" y="83"/>
                    <a:pt x="52" y="83"/>
                  </a:cubicBezTo>
                  <a:cubicBezTo>
                    <a:pt x="54" y="84"/>
                    <a:pt x="56" y="84"/>
                    <a:pt x="58" y="82"/>
                  </a:cubicBezTo>
                  <a:cubicBezTo>
                    <a:pt x="80" y="47"/>
                    <a:pt x="80" y="47"/>
                    <a:pt x="80" y="47"/>
                  </a:cubicBezTo>
                  <a:cubicBezTo>
                    <a:pt x="82" y="44"/>
                    <a:pt x="84" y="44"/>
                    <a:pt x="86" y="46"/>
                  </a:cubicBezTo>
                  <a:cubicBezTo>
                    <a:pt x="102" y="62"/>
                    <a:pt x="102" y="62"/>
                    <a:pt x="102" y="62"/>
                  </a:cubicBezTo>
                  <a:cubicBezTo>
                    <a:pt x="104" y="63"/>
                    <a:pt x="106" y="63"/>
                    <a:pt x="108" y="61"/>
                  </a:cubicBezTo>
                  <a:cubicBezTo>
                    <a:pt x="146" y="3"/>
                    <a:pt x="146" y="3"/>
                    <a:pt x="146" y="3"/>
                  </a:cubicBezTo>
                  <a:cubicBezTo>
                    <a:pt x="147" y="0"/>
                    <a:pt x="149" y="0"/>
                    <a:pt x="151"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TextBox 9"/>
          <p:cNvSpPr txBox="1"/>
          <p:nvPr/>
        </p:nvSpPr>
        <p:spPr>
          <a:xfrm>
            <a:off x="10309225" y="6200600"/>
            <a:ext cx="736600" cy="261610"/>
          </a:xfrm>
          <a:prstGeom prst="rect">
            <a:avLst/>
          </a:prstGeom>
          <a:noFill/>
        </p:spPr>
        <p:txBody>
          <a:bodyPr wrap="square" lIns="0" rIns="0" rtlCol="0">
            <a:spAutoFit/>
          </a:bodyPr>
          <a:lstStyle/>
          <a:p>
            <a:pPr algn="r"/>
            <a:r>
              <a:rPr lang="en-US" sz="105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03 </a:t>
            </a:r>
            <a:endParaRPr lang="en-GB"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0" y="6108700"/>
            <a:ext cx="12192000" cy="74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ssolve">
                                      <p:cBhvr>
                                        <p:cTn id="11" dur="500"/>
                                        <p:tgtEl>
                                          <p:spTgt spid="4">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3" presetClass="entr" presetSubtype="1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300"/>
                                        <p:tgtEl>
                                          <p:spTgt spid="3"/>
                                        </p:tgtEl>
                                      </p:cBhvr>
                                    </p:animEffect>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Effect transition="in" filter="dissolve">
                                      <p:cBhvr>
                                        <p:cTn id="2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17" grpId="0" animBg="1"/>
      <p:bldP spid="2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945063" y="2662238"/>
            <a:ext cx="2163762" cy="1887537"/>
            <a:chOff x="4945063" y="2662238"/>
            <a:chExt cx="2163762" cy="1887537"/>
          </a:xfrm>
        </p:grpSpPr>
        <p:sp>
          <p:nvSpPr>
            <p:cNvPr id="24" name="Freeform 5"/>
            <p:cNvSpPr/>
            <p:nvPr/>
          </p:nvSpPr>
          <p:spPr bwMode="auto">
            <a:xfrm>
              <a:off x="5984875" y="2819400"/>
              <a:ext cx="776287" cy="1354137"/>
            </a:xfrm>
            <a:custGeom>
              <a:avLst/>
              <a:gdLst>
                <a:gd name="T0" fmla="*/ 379 w 552"/>
                <a:gd name="T1" fmla="*/ 963 h 963"/>
                <a:gd name="T2" fmla="*/ 285 w 552"/>
                <a:gd name="T3" fmla="*/ 910 h 963"/>
                <a:gd name="T4" fmla="*/ 180 w 552"/>
                <a:gd name="T5" fmla="*/ 866 h 963"/>
                <a:gd name="T6" fmla="*/ 80 w 552"/>
                <a:gd name="T7" fmla="*/ 836 h 963"/>
                <a:gd name="T8" fmla="*/ 0 w 552"/>
                <a:gd name="T9" fmla="*/ 819 h 963"/>
                <a:gd name="T10" fmla="*/ 0 w 552"/>
                <a:gd name="T11" fmla="*/ 574 h 963"/>
                <a:gd name="T12" fmla="*/ 3 w 552"/>
                <a:gd name="T13" fmla="*/ 576 h 963"/>
                <a:gd name="T14" fmla="*/ 21 w 552"/>
                <a:gd name="T15" fmla="*/ 585 h 963"/>
                <a:gd name="T16" fmla="*/ 41 w 552"/>
                <a:gd name="T17" fmla="*/ 590 h 963"/>
                <a:gd name="T18" fmla="*/ 62 w 552"/>
                <a:gd name="T19" fmla="*/ 592 h 963"/>
                <a:gd name="T20" fmla="*/ 107 w 552"/>
                <a:gd name="T21" fmla="*/ 583 h 963"/>
                <a:gd name="T22" fmla="*/ 144 w 552"/>
                <a:gd name="T23" fmla="*/ 558 h 963"/>
                <a:gd name="T24" fmla="*/ 168 w 552"/>
                <a:gd name="T25" fmla="*/ 521 h 963"/>
                <a:gd name="T26" fmla="*/ 177 w 552"/>
                <a:gd name="T27" fmla="*/ 477 h 963"/>
                <a:gd name="T28" fmla="*/ 168 w 552"/>
                <a:gd name="T29" fmla="*/ 432 h 963"/>
                <a:gd name="T30" fmla="*/ 143 w 552"/>
                <a:gd name="T31" fmla="*/ 396 h 963"/>
                <a:gd name="T32" fmla="*/ 106 w 552"/>
                <a:gd name="T33" fmla="*/ 371 h 963"/>
                <a:gd name="T34" fmla="*/ 62 w 552"/>
                <a:gd name="T35" fmla="*/ 363 h 963"/>
                <a:gd name="T36" fmla="*/ 40 w 552"/>
                <a:gd name="T37" fmla="*/ 365 h 963"/>
                <a:gd name="T38" fmla="*/ 21 w 552"/>
                <a:gd name="T39" fmla="*/ 370 h 963"/>
                <a:gd name="T40" fmla="*/ 3 w 552"/>
                <a:gd name="T41" fmla="*/ 379 h 963"/>
                <a:gd name="T42" fmla="*/ 0 w 552"/>
                <a:gd name="T43" fmla="*/ 381 h 963"/>
                <a:gd name="T44" fmla="*/ 0 w 552"/>
                <a:gd name="T45" fmla="*/ 130 h 963"/>
                <a:gd name="T46" fmla="*/ 109 w 552"/>
                <a:gd name="T47" fmla="*/ 109 h 963"/>
                <a:gd name="T48" fmla="*/ 214 w 552"/>
                <a:gd name="T49" fmla="*/ 75 h 963"/>
                <a:gd name="T50" fmla="*/ 305 w 552"/>
                <a:gd name="T51" fmla="*/ 35 h 963"/>
                <a:gd name="T52" fmla="*/ 369 w 552"/>
                <a:gd name="T53" fmla="*/ 0 h 963"/>
                <a:gd name="T54" fmla="*/ 374 w 552"/>
                <a:gd name="T55" fmla="*/ 453 h 963"/>
                <a:gd name="T56" fmla="*/ 389 w 552"/>
                <a:gd name="T57" fmla="*/ 430 h 963"/>
                <a:gd name="T58" fmla="*/ 391 w 552"/>
                <a:gd name="T59" fmla="*/ 426 h 963"/>
                <a:gd name="T60" fmla="*/ 393 w 552"/>
                <a:gd name="T61" fmla="*/ 423 h 963"/>
                <a:gd name="T62" fmla="*/ 396 w 552"/>
                <a:gd name="T63" fmla="*/ 420 h 963"/>
                <a:gd name="T64" fmla="*/ 399 w 552"/>
                <a:gd name="T65" fmla="*/ 417 h 963"/>
                <a:gd name="T66" fmla="*/ 412 w 552"/>
                <a:gd name="T67" fmla="*/ 405 h 963"/>
                <a:gd name="T68" fmla="*/ 427 w 552"/>
                <a:gd name="T69" fmla="*/ 396 h 963"/>
                <a:gd name="T70" fmla="*/ 444 w 552"/>
                <a:gd name="T71" fmla="*/ 391 h 963"/>
                <a:gd name="T72" fmla="*/ 463 w 552"/>
                <a:gd name="T73" fmla="*/ 389 h 963"/>
                <a:gd name="T74" fmla="*/ 497 w 552"/>
                <a:gd name="T75" fmla="*/ 395 h 963"/>
                <a:gd name="T76" fmla="*/ 525 w 552"/>
                <a:gd name="T77" fmla="*/ 414 h 963"/>
                <a:gd name="T78" fmla="*/ 545 w 552"/>
                <a:gd name="T79" fmla="*/ 442 h 963"/>
                <a:gd name="T80" fmla="*/ 552 w 552"/>
                <a:gd name="T81" fmla="*/ 476 h 963"/>
                <a:gd name="T82" fmla="*/ 546 w 552"/>
                <a:gd name="T83" fmla="*/ 510 h 963"/>
                <a:gd name="T84" fmla="*/ 527 w 552"/>
                <a:gd name="T85" fmla="*/ 538 h 963"/>
                <a:gd name="T86" fmla="*/ 499 w 552"/>
                <a:gd name="T87" fmla="*/ 557 h 963"/>
                <a:gd name="T88" fmla="*/ 465 w 552"/>
                <a:gd name="T89" fmla="*/ 564 h 963"/>
                <a:gd name="T90" fmla="*/ 446 w 552"/>
                <a:gd name="T91" fmla="*/ 562 h 963"/>
                <a:gd name="T92" fmla="*/ 429 w 552"/>
                <a:gd name="T93" fmla="*/ 556 h 963"/>
                <a:gd name="T94" fmla="*/ 414 w 552"/>
                <a:gd name="T95" fmla="*/ 547 h 963"/>
                <a:gd name="T96" fmla="*/ 400 w 552"/>
                <a:gd name="T97" fmla="*/ 536 h 963"/>
                <a:gd name="T98" fmla="*/ 397 w 552"/>
                <a:gd name="T99" fmla="*/ 533 h 963"/>
                <a:gd name="T100" fmla="*/ 395 w 552"/>
                <a:gd name="T101" fmla="*/ 530 h 963"/>
                <a:gd name="T102" fmla="*/ 392 w 552"/>
                <a:gd name="T103" fmla="*/ 526 h 963"/>
                <a:gd name="T104" fmla="*/ 390 w 552"/>
                <a:gd name="T105" fmla="*/ 523 h 963"/>
                <a:gd name="T106" fmla="*/ 375 w 552"/>
                <a:gd name="T107" fmla="*/ 499 h 963"/>
                <a:gd name="T108" fmla="*/ 379 w 552"/>
                <a:gd name="T109" fmla="*/ 963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963">
                  <a:moveTo>
                    <a:pt x="379" y="963"/>
                  </a:moveTo>
                  <a:cubicBezTo>
                    <a:pt x="350" y="944"/>
                    <a:pt x="318" y="926"/>
                    <a:pt x="285" y="910"/>
                  </a:cubicBezTo>
                  <a:cubicBezTo>
                    <a:pt x="252" y="894"/>
                    <a:pt x="216" y="879"/>
                    <a:pt x="180" y="866"/>
                  </a:cubicBezTo>
                  <a:cubicBezTo>
                    <a:pt x="147" y="855"/>
                    <a:pt x="114" y="845"/>
                    <a:pt x="80" y="836"/>
                  </a:cubicBezTo>
                  <a:cubicBezTo>
                    <a:pt x="54" y="830"/>
                    <a:pt x="27" y="824"/>
                    <a:pt x="0" y="819"/>
                  </a:cubicBezTo>
                  <a:cubicBezTo>
                    <a:pt x="0" y="574"/>
                    <a:pt x="0" y="574"/>
                    <a:pt x="0" y="574"/>
                  </a:cubicBezTo>
                  <a:cubicBezTo>
                    <a:pt x="1" y="575"/>
                    <a:pt x="2" y="575"/>
                    <a:pt x="3" y="576"/>
                  </a:cubicBezTo>
                  <a:cubicBezTo>
                    <a:pt x="9" y="579"/>
                    <a:pt x="15" y="582"/>
                    <a:pt x="21" y="585"/>
                  </a:cubicBezTo>
                  <a:cubicBezTo>
                    <a:pt x="27" y="587"/>
                    <a:pt x="34" y="589"/>
                    <a:pt x="41" y="590"/>
                  </a:cubicBezTo>
                  <a:cubicBezTo>
                    <a:pt x="48" y="591"/>
                    <a:pt x="55" y="592"/>
                    <a:pt x="62" y="592"/>
                  </a:cubicBezTo>
                  <a:cubicBezTo>
                    <a:pt x="78" y="592"/>
                    <a:pt x="93" y="589"/>
                    <a:pt x="107" y="583"/>
                  </a:cubicBezTo>
                  <a:cubicBezTo>
                    <a:pt x="121" y="577"/>
                    <a:pt x="133" y="569"/>
                    <a:pt x="144" y="558"/>
                  </a:cubicBezTo>
                  <a:cubicBezTo>
                    <a:pt x="154" y="547"/>
                    <a:pt x="163" y="535"/>
                    <a:pt x="168" y="521"/>
                  </a:cubicBezTo>
                  <a:cubicBezTo>
                    <a:pt x="174" y="507"/>
                    <a:pt x="177" y="492"/>
                    <a:pt x="177" y="477"/>
                  </a:cubicBezTo>
                  <a:cubicBezTo>
                    <a:pt x="177" y="461"/>
                    <a:pt x="174" y="446"/>
                    <a:pt x="168" y="432"/>
                  </a:cubicBezTo>
                  <a:cubicBezTo>
                    <a:pt x="162" y="419"/>
                    <a:pt x="154" y="406"/>
                    <a:pt x="143" y="396"/>
                  </a:cubicBezTo>
                  <a:cubicBezTo>
                    <a:pt x="132" y="385"/>
                    <a:pt x="120" y="377"/>
                    <a:pt x="106" y="371"/>
                  </a:cubicBezTo>
                  <a:cubicBezTo>
                    <a:pt x="92" y="366"/>
                    <a:pt x="77" y="363"/>
                    <a:pt x="62" y="363"/>
                  </a:cubicBezTo>
                  <a:cubicBezTo>
                    <a:pt x="54" y="363"/>
                    <a:pt x="47" y="363"/>
                    <a:pt x="40" y="365"/>
                  </a:cubicBezTo>
                  <a:cubicBezTo>
                    <a:pt x="34" y="366"/>
                    <a:pt x="27" y="368"/>
                    <a:pt x="21" y="370"/>
                  </a:cubicBezTo>
                  <a:cubicBezTo>
                    <a:pt x="14" y="373"/>
                    <a:pt x="8" y="376"/>
                    <a:pt x="3" y="379"/>
                  </a:cubicBezTo>
                  <a:cubicBezTo>
                    <a:pt x="2" y="380"/>
                    <a:pt x="1" y="380"/>
                    <a:pt x="0" y="381"/>
                  </a:cubicBezTo>
                  <a:cubicBezTo>
                    <a:pt x="0" y="130"/>
                    <a:pt x="0" y="130"/>
                    <a:pt x="0" y="130"/>
                  </a:cubicBezTo>
                  <a:cubicBezTo>
                    <a:pt x="36" y="125"/>
                    <a:pt x="73" y="118"/>
                    <a:pt x="109" y="109"/>
                  </a:cubicBezTo>
                  <a:cubicBezTo>
                    <a:pt x="144" y="99"/>
                    <a:pt x="180" y="88"/>
                    <a:pt x="214" y="75"/>
                  </a:cubicBezTo>
                  <a:cubicBezTo>
                    <a:pt x="245" y="63"/>
                    <a:pt x="275" y="50"/>
                    <a:pt x="305" y="35"/>
                  </a:cubicBezTo>
                  <a:cubicBezTo>
                    <a:pt x="327" y="24"/>
                    <a:pt x="348" y="12"/>
                    <a:pt x="369" y="0"/>
                  </a:cubicBezTo>
                  <a:cubicBezTo>
                    <a:pt x="374" y="453"/>
                    <a:pt x="374" y="453"/>
                    <a:pt x="374" y="453"/>
                  </a:cubicBezTo>
                  <a:cubicBezTo>
                    <a:pt x="389" y="430"/>
                    <a:pt x="389" y="430"/>
                    <a:pt x="389" y="430"/>
                  </a:cubicBezTo>
                  <a:cubicBezTo>
                    <a:pt x="389" y="428"/>
                    <a:pt x="390" y="427"/>
                    <a:pt x="391" y="426"/>
                  </a:cubicBezTo>
                  <a:cubicBezTo>
                    <a:pt x="392" y="425"/>
                    <a:pt x="393" y="424"/>
                    <a:pt x="393" y="423"/>
                  </a:cubicBezTo>
                  <a:cubicBezTo>
                    <a:pt x="394" y="422"/>
                    <a:pt x="395" y="421"/>
                    <a:pt x="396" y="420"/>
                  </a:cubicBezTo>
                  <a:cubicBezTo>
                    <a:pt x="397" y="419"/>
                    <a:pt x="398" y="418"/>
                    <a:pt x="399" y="417"/>
                  </a:cubicBezTo>
                  <a:cubicBezTo>
                    <a:pt x="403" y="412"/>
                    <a:pt x="407" y="408"/>
                    <a:pt x="412" y="405"/>
                  </a:cubicBezTo>
                  <a:cubicBezTo>
                    <a:pt x="417" y="401"/>
                    <a:pt x="422" y="399"/>
                    <a:pt x="427" y="396"/>
                  </a:cubicBezTo>
                  <a:cubicBezTo>
                    <a:pt x="433" y="394"/>
                    <a:pt x="438" y="392"/>
                    <a:pt x="444" y="391"/>
                  </a:cubicBezTo>
                  <a:cubicBezTo>
                    <a:pt x="450" y="389"/>
                    <a:pt x="456" y="389"/>
                    <a:pt x="463" y="389"/>
                  </a:cubicBezTo>
                  <a:cubicBezTo>
                    <a:pt x="475" y="389"/>
                    <a:pt x="486" y="391"/>
                    <a:pt x="497" y="395"/>
                  </a:cubicBezTo>
                  <a:cubicBezTo>
                    <a:pt x="508" y="400"/>
                    <a:pt x="517" y="406"/>
                    <a:pt x="525" y="414"/>
                  </a:cubicBezTo>
                  <a:cubicBezTo>
                    <a:pt x="534" y="422"/>
                    <a:pt x="540" y="431"/>
                    <a:pt x="545" y="442"/>
                  </a:cubicBezTo>
                  <a:cubicBezTo>
                    <a:pt x="549" y="452"/>
                    <a:pt x="552" y="464"/>
                    <a:pt x="552" y="476"/>
                  </a:cubicBezTo>
                  <a:cubicBezTo>
                    <a:pt x="552" y="488"/>
                    <a:pt x="550" y="499"/>
                    <a:pt x="546" y="510"/>
                  </a:cubicBezTo>
                  <a:cubicBezTo>
                    <a:pt x="541" y="520"/>
                    <a:pt x="535" y="530"/>
                    <a:pt x="527" y="538"/>
                  </a:cubicBezTo>
                  <a:cubicBezTo>
                    <a:pt x="519" y="546"/>
                    <a:pt x="510" y="552"/>
                    <a:pt x="499" y="557"/>
                  </a:cubicBezTo>
                  <a:cubicBezTo>
                    <a:pt x="488" y="561"/>
                    <a:pt x="477" y="564"/>
                    <a:pt x="465" y="564"/>
                  </a:cubicBezTo>
                  <a:cubicBezTo>
                    <a:pt x="459" y="564"/>
                    <a:pt x="452" y="563"/>
                    <a:pt x="446" y="562"/>
                  </a:cubicBezTo>
                  <a:cubicBezTo>
                    <a:pt x="440" y="561"/>
                    <a:pt x="435" y="559"/>
                    <a:pt x="429" y="556"/>
                  </a:cubicBezTo>
                  <a:cubicBezTo>
                    <a:pt x="424" y="554"/>
                    <a:pt x="418" y="551"/>
                    <a:pt x="414" y="547"/>
                  </a:cubicBezTo>
                  <a:cubicBezTo>
                    <a:pt x="409" y="544"/>
                    <a:pt x="404" y="540"/>
                    <a:pt x="400" y="536"/>
                  </a:cubicBezTo>
                  <a:cubicBezTo>
                    <a:pt x="399" y="535"/>
                    <a:pt x="398" y="534"/>
                    <a:pt x="397" y="533"/>
                  </a:cubicBezTo>
                  <a:cubicBezTo>
                    <a:pt x="396" y="532"/>
                    <a:pt x="396" y="531"/>
                    <a:pt x="395" y="530"/>
                  </a:cubicBezTo>
                  <a:cubicBezTo>
                    <a:pt x="394" y="528"/>
                    <a:pt x="393" y="527"/>
                    <a:pt x="392" y="526"/>
                  </a:cubicBezTo>
                  <a:cubicBezTo>
                    <a:pt x="391" y="525"/>
                    <a:pt x="391" y="524"/>
                    <a:pt x="390" y="523"/>
                  </a:cubicBezTo>
                  <a:cubicBezTo>
                    <a:pt x="375" y="499"/>
                    <a:pt x="375" y="499"/>
                    <a:pt x="375" y="499"/>
                  </a:cubicBezTo>
                  <a:cubicBezTo>
                    <a:pt x="379" y="963"/>
                    <a:pt x="379" y="963"/>
                    <a:pt x="379" y="963"/>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
            <p:cNvSpPr/>
            <p:nvPr/>
          </p:nvSpPr>
          <p:spPr bwMode="auto">
            <a:xfrm>
              <a:off x="4945063" y="3024188"/>
              <a:ext cx="685800" cy="1414462"/>
            </a:xfrm>
            <a:custGeom>
              <a:avLst/>
              <a:gdLst>
                <a:gd name="T0" fmla="*/ 307 w 488"/>
                <a:gd name="T1" fmla="*/ 1006 h 1006"/>
                <a:gd name="T2" fmla="*/ 301 w 488"/>
                <a:gd name="T3" fmla="*/ 990 h 1006"/>
                <a:gd name="T4" fmla="*/ 288 w 488"/>
                <a:gd name="T5" fmla="*/ 934 h 1006"/>
                <a:gd name="T6" fmla="*/ 279 w 488"/>
                <a:gd name="T7" fmla="*/ 886 h 1006"/>
                <a:gd name="T8" fmla="*/ 276 w 488"/>
                <a:gd name="T9" fmla="*/ 859 h 1006"/>
                <a:gd name="T10" fmla="*/ 275 w 488"/>
                <a:gd name="T11" fmla="*/ 854 h 1006"/>
                <a:gd name="T12" fmla="*/ 270 w 488"/>
                <a:gd name="T13" fmla="*/ 820 h 1006"/>
                <a:gd name="T14" fmla="*/ 268 w 488"/>
                <a:gd name="T15" fmla="*/ 811 h 1006"/>
                <a:gd name="T16" fmla="*/ 264 w 488"/>
                <a:gd name="T17" fmla="*/ 780 h 1006"/>
                <a:gd name="T18" fmla="*/ 256 w 488"/>
                <a:gd name="T19" fmla="*/ 737 h 1006"/>
                <a:gd name="T20" fmla="*/ 243 w 488"/>
                <a:gd name="T21" fmla="*/ 696 h 1006"/>
                <a:gd name="T22" fmla="*/ 222 w 488"/>
                <a:gd name="T23" fmla="*/ 669 h 1006"/>
                <a:gd name="T24" fmla="*/ 188 w 488"/>
                <a:gd name="T25" fmla="*/ 642 h 1006"/>
                <a:gd name="T26" fmla="*/ 152 w 488"/>
                <a:gd name="T27" fmla="*/ 617 h 1006"/>
                <a:gd name="T28" fmla="*/ 133 w 488"/>
                <a:gd name="T29" fmla="*/ 604 h 1006"/>
                <a:gd name="T30" fmla="*/ 125 w 488"/>
                <a:gd name="T31" fmla="*/ 599 h 1006"/>
                <a:gd name="T32" fmla="*/ 50 w 488"/>
                <a:gd name="T33" fmla="*/ 543 h 1006"/>
                <a:gd name="T34" fmla="*/ 13 w 488"/>
                <a:gd name="T35" fmla="*/ 487 h 1006"/>
                <a:gd name="T36" fmla="*/ 1 w 488"/>
                <a:gd name="T37" fmla="*/ 400 h 1006"/>
                <a:gd name="T38" fmla="*/ 2 w 488"/>
                <a:gd name="T39" fmla="*/ 260 h 1006"/>
                <a:gd name="T40" fmla="*/ 2 w 488"/>
                <a:gd name="T41" fmla="*/ 252 h 1006"/>
                <a:gd name="T42" fmla="*/ 51 w 488"/>
                <a:gd name="T43" fmla="*/ 109 h 1006"/>
                <a:gd name="T44" fmla="*/ 155 w 488"/>
                <a:gd name="T45" fmla="*/ 34 h 1006"/>
                <a:gd name="T46" fmla="*/ 263 w 488"/>
                <a:gd name="T47" fmla="*/ 5 h 1006"/>
                <a:gd name="T48" fmla="*/ 316 w 488"/>
                <a:gd name="T49" fmla="*/ 0 h 1006"/>
                <a:gd name="T50" fmla="*/ 313 w 488"/>
                <a:gd name="T51" fmla="*/ 306 h 1006"/>
                <a:gd name="T52" fmla="*/ 328 w 488"/>
                <a:gd name="T53" fmla="*/ 284 h 1006"/>
                <a:gd name="T54" fmla="*/ 331 w 488"/>
                <a:gd name="T55" fmla="*/ 281 h 1006"/>
                <a:gd name="T56" fmla="*/ 333 w 488"/>
                <a:gd name="T57" fmla="*/ 278 h 1006"/>
                <a:gd name="T58" fmla="*/ 336 w 488"/>
                <a:gd name="T59" fmla="*/ 275 h 1006"/>
                <a:gd name="T60" fmla="*/ 339 w 488"/>
                <a:gd name="T61" fmla="*/ 272 h 1006"/>
                <a:gd name="T62" fmla="*/ 352 w 488"/>
                <a:gd name="T63" fmla="*/ 261 h 1006"/>
                <a:gd name="T64" fmla="*/ 367 w 488"/>
                <a:gd name="T65" fmla="*/ 253 h 1006"/>
                <a:gd name="T66" fmla="*/ 383 w 488"/>
                <a:gd name="T67" fmla="*/ 248 h 1006"/>
                <a:gd name="T68" fmla="*/ 401 w 488"/>
                <a:gd name="T69" fmla="*/ 246 h 1006"/>
                <a:gd name="T70" fmla="*/ 435 w 488"/>
                <a:gd name="T71" fmla="*/ 253 h 1006"/>
                <a:gd name="T72" fmla="*/ 463 w 488"/>
                <a:gd name="T73" fmla="*/ 271 h 1006"/>
                <a:gd name="T74" fmla="*/ 481 w 488"/>
                <a:gd name="T75" fmla="*/ 299 h 1006"/>
                <a:gd name="T76" fmla="*/ 488 w 488"/>
                <a:gd name="T77" fmla="*/ 333 h 1006"/>
                <a:gd name="T78" fmla="*/ 481 w 488"/>
                <a:gd name="T79" fmla="*/ 367 h 1006"/>
                <a:gd name="T80" fmla="*/ 462 w 488"/>
                <a:gd name="T81" fmla="*/ 395 h 1006"/>
                <a:gd name="T82" fmla="*/ 434 w 488"/>
                <a:gd name="T83" fmla="*/ 414 h 1006"/>
                <a:gd name="T84" fmla="*/ 400 w 488"/>
                <a:gd name="T85" fmla="*/ 420 h 1006"/>
                <a:gd name="T86" fmla="*/ 382 w 488"/>
                <a:gd name="T87" fmla="*/ 419 h 1006"/>
                <a:gd name="T88" fmla="*/ 365 w 488"/>
                <a:gd name="T89" fmla="*/ 414 h 1006"/>
                <a:gd name="T90" fmla="*/ 350 w 488"/>
                <a:gd name="T91" fmla="*/ 405 h 1006"/>
                <a:gd name="T92" fmla="*/ 337 w 488"/>
                <a:gd name="T93" fmla="*/ 394 h 1006"/>
                <a:gd name="T94" fmla="*/ 335 w 488"/>
                <a:gd name="T95" fmla="*/ 392 h 1006"/>
                <a:gd name="T96" fmla="*/ 332 w 488"/>
                <a:gd name="T97" fmla="*/ 388 h 1006"/>
                <a:gd name="T98" fmla="*/ 330 w 488"/>
                <a:gd name="T99" fmla="*/ 385 h 1006"/>
                <a:gd name="T100" fmla="*/ 327 w 488"/>
                <a:gd name="T101" fmla="*/ 382 h 1006"/>
                <a:gd name="T102" fmla="*/ 313 w 488"/>
                <a:gd name="T103" fmla="*/ 361 h 1006"/>
                <a:gd name="T104" fmla="*/ 307 w 488"/>
                <a:gd name="T10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8" h="1006">
                  <a:moveTo>
                    <a:pt x="307" y="1006"/>
                  </a:moveTo>
                  <a:cubicBezTo>
                    <a:pt x="305" y="1001"/>
                    <a:pt x="303" y="996"/>
                    <a:pt x="301" y="990"/>
                  </a:cubicBezTo>
                  <a:cubicBezTo>
                    <a:pt x="296" y="973"/>
                    <a:pt x="292" y="955"/>
                    <a:pt x="288" y="934"/>
                  </a:cubicBezTo>
                  <a:cubicBezTo>
                    <a:pt x="284" y="918"/>
                    <a:pt x="282" y="902"/>
                    <a:pt x="279" y="886"/>
                  </a:cubicBezTo>
                  <a:cubicBezTo>
                    <a:pt x="277" y="872"/>
                    <a:pt x="276" y="863"/>
                    <a:pt x="276" y="859"/>
                  </a:cubicBezTo>
                  <a:cubicBezTo>
                    <a:pt x="275" y="854"/>
                    <a:pt x="275" y="854"/>
                    <a:pt x="275" y="854"/>
                  </a:cubicBezTo>
                  <a:cubicBezTo>
                    <a:pt x="273" y="844"/>
                    <a:pt x="272" y="833"/>
                    <a:pt x="270" y="820"/>
                  </a:cubicBezTo>
                  <a:cubicBezTo>
                    <a:pt x="268" y="811"/>
                    <a:pt x="268" y="811"/>
                    <a:pt x="268" y="811"/>
                  </a:cubicBezTo>
                  <a:cubicBezTo>
                    <a:pt x="267" y="801"/>
                    <a:pt x="265" y="790"/>
                    <a:pt x="264" y="780"/>
                  </a:cubicBezTo>
                  <a:cubicBezTo>
                    <a:pt x="261" y="763"/>
                    <a:pt x="258" y="750"/>
                    <a:pt x="256" y="737"/>
                  </a:cubicBezTo>
                  <a:cubicBezTo>
                    <a:pt x="252" y="722"/>
                    <a:pt x="248" y="708"/>
                    <a:pt x="243" y="696"/>
                  </a:cubicBezTo>
                  <a:cubicBezTo>
                    <a:pt x="240" y="688"/>
                    <a:pt x="234" y="680"/>
                    <a:pt x="222" y="669"/>
                  </a:cubicBezTo>
                  <a:cubicBezTo>
                    <a:pt x="214" y="661"/>
                    <a:pt x="202" y="652"/>
                    <a:pt x="188" y="642"/>
                  </a:cubicBezTo>
                  <a:cubicBezTo>
                    <a:pt x="178" y="634"/>
                    <a:pt x="166" y="626"/>
                    <a:pt x="152" y="617"/>
                  </a:cubicBezTo>
                  <a:cubicBezTo>
                    <a:pt x="145" y="612"/>
                    <a:pt x="139" y="608"/>
                    <a:pt x="133" y="604"/>
                  </a:cubicBezTo>
                  <a:cubicBezTo>
                    <a:pt x="125" y="599"/>
                    <a:pt x="125" y="599"/>
                    <a:pt x="125" y="599"/>
                  </a:cubicBezTo>
                  <a:cubicBezTo>
                    <a:pt x="93" y="578"/>
                    <a:pt x="68" y="561"/>
                    <a:pt x="50" y="543"/>
                  </a:cubicBezTo>
                  <a:cubicBezTo>
                    <a:pt x="32" y="526"/>
                    <a:pt x="20" y="509"/>
                    <a:pt x="13" y="487"/>
                  </a:cubicBezTo>
                  <a:cubicBezTo>
                    <a:pt x="6" y="466"/>
                    <a:pt x="2" y="439"/>
                    <a:pt x="1" y="400"/>
                  </a:cubicBezTo>
                  <a:cubicBezTo>
                    <a:pt x="0" y="363"/>
                    <a:pt x="1" y="318"/>
                    <a:pt x="2" y="260"/>
                  </a:cubicBezTo>
                  <a:cubicBezTo>
                    <a:pt x="2" y="252"/>
                    <a:pt x="2" y="252"/>
                    <a:pt x="2" y="252"/>
                  </a:cubicBezTo>
                  <a:cubicBezTo>
                    <a:pt x="3" y="196"/>
                    <a:pt x="19" y="148"/>
                    <a:pt x="51" y="109"/>
                  </a:cubicBezTo>
                  <a:cubicBezTo>
                    <a:pt x="76" y="78"/>
                    <a:pt x="111" y="53"/>
                    <a:pt x="155" y="34"/>
                  </a:cubicBezTo>
                  <a:cubicBezTo>
                    <a:pt x="187" y="21"/>
                    <a:pt x="223" y="11"/>
                    <a:pt x="263" y="5"/>
                  </a:cubicBezTo>
                  <a:cubicBezTo>
                    <a:pt x="288" y="1"/>
                    <a:pt x="307" y="0"/>
                    <a:pt x="316" y="0"/>
                  </a:cubicBezTo>
                  <a:cubicBezTo>
                    <a:pt x="313" y="306"/>
                    <a:pt x="313" y="306"/>
                    <a:pt x="313" y="306"/>
                  </a:cubicBezTo>
                  <a:cubicBezTo>
                    <a:pt x="328" y="284"/>
                    <a:pt x="328" y="284"/>
                    <a:pt x="328" y="284"/>
                  </a:cubicBezTo>
                  <a:cubicBezTo>
                    <a:pt x="329" y="283"/>
                    <a:pt x="330" y="282"/>
                    <a:pt x="331" y="281"/>
                  </a:cubicBezTo>
                  <a:cubicBezTo>
                    <a:pt x="332" y="280"/>
                    <a:pt x="332" y="279"/>
                    <a:pt x="333" y="278"/>
                  </a:cubicBezTo>
                  <a:cubicBezTo>
                    <a:pt x="334" y="277"/>
                    <a:pt x="335" y="276"/>
                    <a:pt x="336" y="275"/>
                  </a:cubicBezTo>
                  <a:cubicBezTo>
                    <a:pt x="337" y="274"/>
                    <a:pt x="338" y="273"/>
                    <a:pt x="339" y="272"/>
                  </a:cubicBezTo>
                  <a:cubicBezTo>
                    <a:pt x="343" y="268"/>
                    <a:pt x="347" y="264"/>
                    <a:pt x="352" y="261"/>
                  </a:cubicBezTo>
                  <a:cubicBezTo>
                    <a:pt x="356" y="258"/>
                    <a:pt x="362" y="255"/>
                    <a:pt x="367" y="253"/>
                  </a:cubicBezTo>
                  <a:cubicBezTo>
                    <a:pt x="372" y="251"/>
                    <a:pt x="378" y="249"/>
                    <a:pt x="383" y="248"/>
                  </a:cubicBezTo>
                  <a:cubicBezTo>
                    <a:pt x="389" y="246"/>
                    <a:pt x="395" y="246"/>
                    <a:pt x="401" y="246"/>
                  </a:cubicBezTo>
                  <a:cubicBezTo>
                    <a:pt x="413" y="246"/>
                    <a:pt x="425" y="248"/>
                    <a:pt x="435" y="253"/>
                  </a:cubicBezTo>
                  <a:cubicBezTo>
                    <a:pt x="446" y="257"/>
                    <a:pt x="455" y="263"/>
                    <a:pt x="463" y="271"/>
                  </a:cubicBezTo>
                  <a:cubicBezTo>
                    <a:pt x="471" y="279"/>
                    <a:pt x="477" y="288"/>
                    <a:pt x="481" y="299"/>
                  </a:cubicBezTo>
                  <a:cubicBezTo>
                    <a:pt x="486" y="309"/>
                    <a:pt x="488" y="321"/>
                    <a:pt x="488" y="333"/>
                  </a:cubicBezTo>
                  <a:cubicBezTo>
                    <a:pt x="488" y="344"/>
                    <a:pt x="486" y="356"/>
                    <a:pt x="481" y="367"/>
                  </a:cubicBezTo>
                  <a:cubicBezTo>
                    <a:pt x="477" y="377"/>
                    <a:pt x="470" y="387"/>
                    <a:pt x="462" y="395"/>
                  </a:cubicBezTo>
                  <a:cubicBezTo>
                    <a:pt x="454" y="403"/>
                    <a:pt x="444" y="409"/>
                    <a:pt x="434" y="414"/>
                  </a:cubicBezTo>
                  <a:cubicBezTo>
                    <a:pt x="423" y="418"/>
                    <a:pt x="412" y="420"/>
                    <a:pt x="400" y="420"/>
                  </a:cubicBezTo>
                  <a:cubicBezTo>
                    <a:pt x="394" y="420"/>
                    <a:pt x="388" y="420"/>
                    <a:pt x="382" y="419"/>
                  </a:cubicBezTo>
                  <a:cubicBezTo>
                    <a:pt x="376" y="418"/>
                    <a:pt x="371" y="416"/>
                    <a:pt x="365" y="414"/>
                  </a:cubicBezTo>
                  <a:cubicBezTo>
                    <a:pt x="360" y="411"/>
                    <a:pt x="355" y="409"/>
                    <a:pt x="350" y="405"/>
                  </a:cubicBezTo>
                  <a:cubicBezTo>
                    <a:pt x="346" y="402"/>
                    <a:pt x="341" y="398"/>
                    <a:pt x="337" y="394"/>
                  </a:cubicBezTo>
                  <a:cubicBezTo>
                    <a:pt x="336" y="393"/>
                    <a:pt x="336" y="393"/>
                    <a:pt x="335" y="392"/>
                  </a:cubicBezTo>
                  <a:cubicBezTo>
                    <a:pt x="334" y="391"/>
                    <a:pt x="333" y="390"/>
                    <a:pt x="332" y="388"/>
                  </a:cubicBezTo>
                  <a:cubicBezTo>
                    <a:pt x="331" y="388"/>
                    <a:pt x="330" y="386"/>
                    <a:pt x="330" y="385"/>
                  </a:cubicBezTo>
                  <a:cubicBezTo>
                    <a:pt x="329" y="384"/>
                    <a:pt x="328" y="383"/>
                    <a:pt x="327" y="382"/>
                  </a:cubicBezTo>
                  <a:cubicBezTo>
                    <a:pt x="313" y="361"/>
                    <a:pt x="313" y="361"/>
                    <a:pt x="313" y="361"/>
                  </a:cubicBezTo>
                  <a:cubicBezTo>
                    <a:pt x="307" y="1006"/>
                    <a:pt x="307" y="1006"/>
                    <a:pt x="307" y="1006"/>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7"/>
            <p:cNvSpPr/>
            <p:nvPr/>
          </p:nvSpPr>
          <p:spPr bwMode="auto">
            <a:xfrm>
              <a:off x="6543675" y="2662238"/>
              <a:ext cx="565150" cy="1657350"/>
            </a:xfrm>
            <a:custGeom>
              <a:avLst/>
              <a:gdLst>
                <a:gd name="T0" fmla="*/ 121 w 403"/>
                <a:gd name="T1" fmla="*/ 1179 h 1179"/>
                <a:gd name="T2" fmla="*/ 117 w 403"/>
                <a:gd name="T3" fmla="*/ 1178 h 1179"/>
                <a:gd name="T4" fmla="*/ 111 w 403"/>
                <a:gd name="T5" fmla="*/ 1176 h 1179"/>
                <a:gd name="T6" fmla="*/ 105 w 403"/>
                <a:gd name="T7" fmla="*/ 1172 h 1179"/>
                <a:gd name="T8" fmla="*/ 100 w 403"/>
                <a:gd name="T9" fmla="*/ 1167 h 1179"/>
                <a:gd name="T10" fmla="*/ 78 w 403"/>
                <a:gd name="T11" fmla="*/ 1147 h 1179"/>
                <a:gd name="T12" fmla="*/ 55 w 403"/>
                <a:gd name="T13" fmla="*/ 1128 h 1179"/>
                <a:gd name="T14" fmla="*/ 31 w 403"/>
                <a:gd name="T15" fmla="*/ 1109 h 1179"/>
                <a:gd name="T16" fmla="*/ 11 w 403"/>
                <a:gd name="T17" fmla="*/ 1095 h 1179"/>
                <a:gd name="T18" fmla="*/ 7 w 403"/>
                <a:gd name="T19" fmla="*/ 686 h 1179"/>
                <a:gd name="T20" fmla="*/ 9 w 403"/>
                <a:gd name="T21" fmla="*/ 688 h 1179"/>
                <a:gd name="T22" fmla="*/ 28 w 403"/>
                <a:gd name="T23" fmla="*/ 697 h 1179"/>
                <a:gd name="T24" fmla="*/ 48 w 403"/>
                <a:gd name="T25" fmla="*/ 702 h 1179"/>
                <a:gd name="T26" fmla="*/ 69 w 403"/>
                <a:gd name="T27" fmla="*/ 704 h 1179"/>
                <a:gd name="T28" fmla="*/ 114 w 403"/>
                <a:gd name="T29" fmla="*/ 695 h 1179"/>
                <a:gd name="T30" fmla="*/ 151 w 403"/>
                <a:gd name="T31" fmla="*/ 670 h 1179"/>
                <a:gd name="T32" fmla="*/ 175 w 403"/>
                <a:gd name="T33" fmla="*/ 633 h 1179"/>
                <a:gd name="T34" fmla="*/ 183 w 403"/>
                <a:gd name="T35" fmla="*/ 589 h 1179"/>
                <a:gd name="T36" fmla="*/ 174 w 403"/>
                <a:gd name="T37" fmla="*/ 544 h 1179"/>
                <a:gd name="T38" fmla="*/ 148 w 403"/>
                <a:gd name="T39" fmla="*/ 508 h 1179"/>
                <a:gd name="T40" fmla="*/ 111 w 403"/>
                <a:gd name="T41" fmla="*/ 483 h 1179"/>
                <a:gd name="T42" fmla="*/ 67 w 403"/>
                <a:gd name="T43" fmla="*/ 474 h 1179"/>
                <a:gd name="T44" fmla="*/ 45 w 403"/>
                <a:gd name="T45" fmla="*/ 476 h 1179"/>
                <a:gd name="T46" fmla="*/ 25 w 403"/>
                <a:gd name="T47" fmla="*/ 482 h 1179"/>
                <a:gd name="T48" fmla="*/ 7 w 403"/>
                <a:gd name="T49" fmla="*/ 491 h 1179"/>
                <a:gd name="T50" fmla="*/ 4 w 403"/>
                <a:gd name="T51" fmla="*/ 493 h 1179"/>
                <a:gd name="T52" fmla="*/ 0 w 403"/>
                <a:gd name="T53" fmla="*/ 97 h 1179"/>
                <a:gd name="T54" fmla="*/ 38 w 403"/>
                <a:gd name="T55" fmla="*/ 71 h 1179"/>
                <a:gd name="T56" fmla="*/ 73 w 403"/>
                <a:gd name="T57" fmla="*/ 46 h 1179"/>
                <a:gd name="T58" fmla="*/ 99 w 403"/>
                <a:gd name="T59" fmla="*/ 25 h 1179"/>
                <a:gd name="T60" fmla="*/ 117 w 403"/>
                <a:gd name="T61" fmla="*/ 9 h 1179"/>
                <a:gd name="T62" fmla="*/ 122 w 403"/>
                <a:gd name="T63" fmla="*/ 6 h 1179"/>
                <a:gd name="T64" fmla="*/ 127 w 403"/>
                <a:gd name="T65" fmla="*/ 3 h 1179"/>
                <a:gd name="T66" fmla="*/ 132 w 403"/>
                <a:gd name="T67" fmla="*/ 2 h 1179"/>
                <a:gd name="T68" fmla="*/ 138 w 403"/>
                <a:gd name="T69" fmla="*/ 1 h 1179"/>
                <a:gd name="T70" fmla="*/ 210 w 403"/>
                <a:gd name="T71" fmla="*/ 0 h 1179"/>
                <a:gd name="T72" fmla="*/ 219 w 403"/>
                <a:gd name="T73" fmla="*/ 1 h 1179"/>
                <a:gd name="T74" fmla="*/ 227 w 403"/>
                <a:gd name="T75" fmla="*/ 4 h 1179"/>
                <a:gd name="T76" fmla="*/ 233 w 403"/>
                <a:gd name="T77" fmla="*/ 9 h 1179"/>
                <a:gd name="T78" fmla="*/ 238 w 403"/>
                <a:gd name="T79" fmla="*/ 15 h 1179"/>
                <a:gd name="T80" fmla="*/ 256 w 403"/>
                <a:gd name="T81" fmla="*/ 57 h 1179"/>
                <a:gd name="T82" fmla="*/ 272 w 403"/>
                <a:gd name="T83" fmla="*/ 133 h 1179"/>
                <a:gd name="T84" fmla="*/ 287 w 403"/>
                <a:gd name="T85" fmla="*/ 258 h 1179"/>
                <a:gd name="T86" fmla="*/ 298 w 403"/>
                <a:gd name="T87" fmla="*/ 444 h 1179"/>
                <a:gd name="T88" fmla="*/ 298 w 403"/>
                <a:gd name="T89" fmla="*/ 452 h 1179"/>
                <a:gd name="T90" fmla="*/ 335 w 403"/>
                <a:gd name="T91" fmla="*/ 452 h 1179"/>
                <a:gd name="T92" fmla="*/ 360 w 403"/>
                <a:gd name="T93" fmla="*/ 457 h 1179"/>
                <a:gd name="T94" fmla="*/ 381 w 403"/>
                <a:gd name="T95" fmla="*/ 470 h 1179"/>
                <a:gd name="T96" fmla="*/ 395 w 403"/>
                <a:gd name="T97" fmla="*/ 490 h 1179"/>
                <a:gd name="T98" fmla="*/ 400 w 403"/>
                <a:gd name="T99" fmla="*/ 515 h 1179"/>
                <a:gd name="T100" fmla="*/ 403 w 403"/>
                <a:gd name="T101" fmla="*/ 650 h 1179"/>
                <a:gd name="T102" fmla="*/ 399 w 403"/>
                <a:gd name="T103" fmla="*/ 674 h 1179"/>
                <a:gd name="T104" fmla="*/ 386 w 403"/>
                <a:gd name="T105" fmla="*/ 695 h 1179"/>
                <a:gd name="T106" fmla="*/ 366 w 403"/>
                <a:gd name="T107" fmla="*/ 708 h 1179"/>
                <a:gd name="T108" fmla="*/ 341 w 403"/>
                <a:gd name="T109" fmla="*/ 713 h 1179"/>
                <a:gd name="T110" fmla="*/ 306 w 403"/>
                <a:gd name="T111" fmla="*/ 714 h 1179"/>
                <a:gd name="T112" fmla="*/ 306 w 403"/>
                <a:gd name="T113" fmla="*/ 722 h 1179"/>
                <a:gd name="T114" fmla="*/ 295 w 403"/>
                <a:gd name="T115" fmla="*/ 983 h 1179"/>
                <a:gd name="T116" fmla="*/ 264 w 403"/>
                <a:gd name="T117" fmla="*/ 1120 h 1179"/>
                <a:gd name="T118" fmla="*/ 231 w 403"/>
                <a:gd name="T119" fmla="*/ 1172 h 1179"/>
                <a:gd name="T120" fmla="*/ 214 w 403"/>
                <a:gd name="T121" fmla="*/ 1179 h 1179"/>
                <a:gd name="T122" fmla="*/ 121 w 403"/>
                <a:gd name="T123"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3" h="1179">
                  <a:moveTo>
                    <a:pt x="121" y="1179"/>
                  </a:moveTo>
                  <a:cubicBezTo>
                    <a:pt x="120" y="1179"/>
                    <a:pt x="118" y="1179"/>
                    <a:pt x="117" y="1178"/>
                  </a:cubicBezTo>
                  <a:cubicBezTo>
                    <a:pt x="115" y="1178"/>
                    <a:pt x="113" y="1177"/>
                    <a:pt x="111" y="1176"/>
                  </a:cubicBezTo>
                  <a:cubicBezTo>
                    <a:pt x="109" y="1174"/>
                    <a:pt x="107" y="1173"/>
                    <a:pt x="105" y="1172"/>
                  </a:cubicBezTo>
                  <a:cubicBezTo>
                    <a:pt x="104" y="1170"/>
                    <a:pt x="102" y="1169"/>
                    <a:pt x="100" y="1167"/>
                  </a:cubicBezTo>
                  <a:cubicBezTo>
                    <a:pt x="93" y="1160"/>
                    <a:pt x="85" y="1153"/>
                    <a:pt x="78" y="1147"/>
                  </a:cubicBezTo>
                  <a:cubicBezTo>
                    <a:pt x="70" y="1140"/>
                    <a:pt x="62" y="1134"/>
                    <a:pt x="55" y="1128"/>
                  </a:cubicBezTo>
                  <a:cubicBezTo>
                    <a:pt x="47" y="1122"/>
                    <a:pt x="39" y="1115"/>
                    <a:pt x="31" y="1109"/>
                  </a:cubicBezTo>
                  <a:cubicBezTo>
                    <a:pt x="25" y="1104"/>
                    <a:pt x="18" y="1100"/>
                    <a:pt x="11" y="1095"/>
                  </a:cubicBezTo>
                  <a:cubicBezTo>
                    <a:pt x="7" y="686"/>
                    <a:pt x="7" y="686"/>
                    <a:pt x="7" y="686"/>
                  </a:cubicBezTo>
                  <a:cubicBezTo>
                    <a:pt x="7" y="687"/>
                    <a:pt x="8" y="687"/>
                    <a:pt x="9" y="688"/>
                  </a:cubicBezTo>
                  <a:cubicBezTo>
                    <a:pt x="15" y="691"/>
                    <a:pt x="21" y="694"/>
                    <a:pt x="28" y="697"/>
                  </a:cubicBezTo>
                  <a:cubicBezTo>
                    <a:pt x="34" y="699"/>
                    <a:pt x="41" y="701"/>
                    <a:pt x="48" y="702"/>
                  </a:cubicBezTo>
                  <a:cubicBezTo>
                    <a:pt x="55" y="704"/>
                    <a:pt x="62" y="704"/>
                    <a:pt x="69" y="704"/>
                  </a:cubicBezTo>
                  <a:cubicBezTo>
                    <a:pt x="85" y="704"/>
                    <a:pt x="100" y="701"/>
                    <a:pt x="114" y="695"/>
                  </a:cubicBezTo>
                  <a:cubicBezTo>
                    <a:pt x="128" y="689"/>
                    <a:pt x="140" y="681"/>
                    <a:pt x="151" y="670"/>
                  </a:cubicBezTo>
                  <a:cubicBezTo>
                    <a:pt x="161" y="659"/>
                    <a:pt x="169" y="647"/>
                    <a:pt x="175" y="633"/>
                  </a:cubicBezTo>
                  <a:cubicBezTo>
                    <a:pt x="181" y="619"/>
                    <a:pt x="184" y="604"/>
                    <a:pt x="183" y="589"/>
                  </a:cubicBezTo>
                  <a:cubicBezTo>
                    <a:pt x="183" y="573"/>
                    <a:pt x="180" y="558"/>
                    <a:pt x="174" y="544"/>
                  </a:cubicBezTo>
                  <a:cubicBezTo>
                    <a:pt x="168" y="530"/>
                    <a:pt x="159" y="518"/>
                    <a:pt x="148" y="508"/>
                  </a:cubicBezTo>
                  <a:cubicBezTo>
                    <a:pt x="138" y="497"/>
                    <a:pt x="125" y="489"/>
                    <a:pt x="111" y="483"/>
                  </a:cubicBezTo>
                  <a:cubicBezTo>
                    <a:pt x="97" y="477"/>
                    <a:pt x="82" y="474"/>
                    <a:pt x="67" y="474"/>
                  </a:cubicBezTo>
                  <a:cubicBezTo>
                    <a:pt x="59" y="474"/>
                    <a:pt x="52" y="475"/>
                    <a:pt x="45" y="476"/>
                  </a:cubicBezTo>
                  <a:cubicBezTo>
                    <a:pt x="38" y="478"/>
                    <a:pt x="32" y="480"/>
                    <a:pt x="25" y="482"/>
                  </a:cubicBezTo>
                  <a:cubicBezTo>
                    <a:pt x="19" y="484"/>
                    <a:pt x="13" y="487"/>
                    <a:pt x="7" y="491"/>
                  </a:cubicBezTo>
                  <a:cubicBezTo>
                    <a:pt x="6" y="491"/>
                    <a:pt x="5" y="492"/>
                    <a:pt x="4" y="493"/>
                  </a:cubicBezTo>
                  <a:cubicBezTo>
                    <a:pt x="0" y="97"/>
                    <a:pt x="0" y="97"/>
                    <a:pt x="0" y="97"/>
                  </a:cubicBezTo>
                  <a:cubicBezTo>
                    <a:pt x="13" y="88"/>
                    <a:pt x="26" y="80"/>
                    <a:pt x="38" y="71"/>
                  </a:cubicBezTo>
                  <a:cubicBezTo>
                    <a:pt x="50" y="63"/>
                    <a:pt x="62" y="54"/>
                    <a:pt x="73" y="46"/>
                  </a:cubicBezTo>
                  <a:cubicBezTo>
                    <a:pt x="82" y="39"/>
                    <a:pt x="91" y="32"/>
                    <a:pt x="99" y="25"/>
                  </a:cubicBezTo>
                  <a:cubicBezTo>
                    <a:pt x="107" y="19"/>
                    <a:pt x="113" y="13"/>
                    <a:pt x="117" y="9"/>
                  </a:cubicBezTo>
                  <a:cubicBezTo>
                    <a:pt x="119" y="8"/>
                    <a:pt x="120" y="7"/>
                    <a:pt x="122" y="6"/>
                  </a:cubicBezTo>
                  <a:cubicBezTo>
                    <a:pt x="123" y="5"/>
                    <a:pt x="125" y="4"/>
                    <a:pt x="127" y="3"/>
                  </a:cubicBezTo>
                  <a:cubicBezTo>
                    <a:pt x="129" y="3"/>
                    <a:pt x="130" y="2"/>
                    <a:pt x="132" y="2"/>
                  </a:cubicBezTo>
                  <a:cubicBezTo>
                    <a:pt x="134" y="1"/>
                    <a:pt x="136" y="1"/>
                    <a:pt x="138" y="1"/>
                  </a:cubicBezTo>
                  <a:cubicBezTo>
                    <a:pt x="210" y="0"/>
                    <a:pt x="210" y="0"/>
                    <a:pt x="210" y="0"/>
                  </a:cubicBezTo>
                  <a:cubicBezTo>
                    <a:pt x="213" y="0"/>
                    <a:pt x="216" y="0"/>
                    <a:pt x="219" y="1"/>
                  </a:cubicBezTo>
                  <a:cubicBezTo>
                    <a:pt x="222" y="1"/>
                    <a:pt x="224" y="2"/>
                    <a:pt x="227" y="4"/>
                  </a:cubicBezTo>
                  <a:cubicBezTo>
                    <a:pt x="229" y="5"/>
                    <a:pt x="231" y="7"/>
                    <a:pt x="233" y="9"/>
                  </a:cubicBezTo>
                  <a:cubicBezTo>
                    <a:pt x="235" y="11"/>
                    <a:pt x="237" y="13"/>
                    <a:pt x="238" y="15"/>
                  </a:cubicBezTo>
                  <a:cubicBezTo>
                    <a:pt x="245" y="26"/>
                    <a:pt x="251" y="40"/>
                    <a:pt x="256" y="57"/>
                  </a:cubicBezTo>
                  <a:cubicBezTo>
                    <a:pt x="262" y="77"/>
                    <a:pt x="268" y="102"/>
                    <a:pt x="272" y="133"/>
                  </a:cubicBezTo>
                  <a:cubicBezTo>
                    <a:pt x="278" y="167"/>
                    <a:pt x="283" y="209"/>
                    <a:pt x="287" y="258"/>
                  </a:cubicBezTo>
                  <a:cubicBezTo>
                    <a:pt x="291" y="310"/>
                    <a:pt x="295" y="373"/>
                    <a:pt x="298" y="444"/>
                  </a:cubicBezTo>
                  <a:cubicBezTo>
                    <a:pt x="298" y="452"/>
                    <a:pt x="298" y="452"/>
                    <a:pt x="298" y="452"/>
                  </a:cubicBezTo>
                  <a:cubicBezTo>
                    <a:pt x="335" y="452"/>
                    <a:pt x="335" y="452"/>
                    <a:pt x="335" y="452"/>
                  </a:cubicBezTo>
                  <a:cubicBezTo>
                    <a:pt x="344" y="452"/>
                    <a:pt x="352" y="454"/>
                    <a:pt x="360" y="457"/>
                  </a:cubicBezTo>
                  <a:cubicBezTo>
                    <a:pt x="368" y="460"/>
                    <a:pt x="375" y="465"/>
                    <a:pt x="381" y="470"/>
                  </a:cubicBezTo>
                  <a:cubicBezTo>
                    <a:pt x="387" y="476"/>
                    <a:pt x="391" y="483"/>
                    <a:pt x="395" y="490"/>
                  </a:cubicBezTo>
                  <a:cubicBezTo>
                    <a:pt x="398" y="498"/>
                    <a:pt x="400" y="506"/>
                    <a:pt x="400" y="515"/>
                  </a:cubicBezTo>
                  <a:cubicBezTo>
                    <a:pt x="403" y="650"/>
                    <a:pt x="403" y="650"/>
                    <a:pt x="403" y="650"/>
                  </a:cubicBezTo>
                  <a:cubicBezTo>
                    <a:pt x="403" y="658"/>
                    <a:pt x="402" y="667"/>
                    <a:pt x="399" y="674"/>
                  </a:cubicBezTo>
                  <a:cubicBezTo>
                    <a:pt x="396" y="682"/>
                    <a:pt x="391" y="689"/>
                    <a:pt x="386" y="695"/>
                  </a:cubicBezTo>
                  <a:cubicBezTo>
                    <a:pt x="380" y="701"/>
                    <a:pt x="373" y="705"/>
                    <a:pt x="366" y="708"/>
                  </a:cubicBezTo>
                  <a:cubicBezTo>
                    <a:pt x="358" y="712"/>
                    <a:pt x="349" y="713"/>
                    <a:pt x="341" y="713"/>
                  </a:cubicBezTo>
                  <a:cubicBezTo>
                    <a:pt x="306" y="714"/>
                    <a:pt x="306" y="714"/>
                    <a:pt x="306" y="714"/>
                  </a:cubicBezTo>
                  <a:cubicBezTo>
                    <a:pt x="306" y="722"/>
                    <a:pt x="306" y="722"/>
                    <a:pt x="306" y="722"/>
                  </a:cubicBezTo>
                  <a:cubicBezTo>
                    <a:pt x="308" y="824"/>
                    <a:pt x="304" y="912"/>
                    <a:pt x="295" y="983"/>
                  </a:cubicBezTo>
                  <a:cubicBezTo>
                    <a:pt x="288" y="1040"/>
                    <a:pt x="278" y="1087"/>
                    <a:pt x="264" y="1120"/>
                  </a:cubicBezTo>
                  <a:cubicBezTo>
                    <a:pt x="252" y="1151"/>
                    <a:pt x="239" y="1165"/>
                    <a:pt x="231" y="1172"/>
                  </a:cubicBezTo>
                  <a:cubicBezTo>
                    <a:pt x="222" y="1179"/>
                    <a:pt x="215" y="1179"/>
                    <a:pt x="214" y="1179"/>
                  </a:cubicBezTo>
                  <a:cubicBezTo>
                    <a:pt x="121" y="1179"/>
                    <a:pt x="121" y="1179"/>
                    <a:pt x="121" y="1179"/>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8"/>
            <p:cNvSpPr/>
            <p:nvPr/>
          </p:nvSpPr>
          <p:spPr bwMode="auto">
            <a:xfrm>
              <a:off x="5413375" y="3008313"/>
              <a:ext cx="781050" cy="1541462"/>
            </a:xfrm>
            <a:custGeom>
              <a:avLst/>
              <a:gdLst>
                <a:gd name="T0" fmla="*/ 76 w 555"/>
                <a:gd name="T1" fmla="*/ 1096 h 1097"/>
                <a:gd name="T2" fmla="*/ 35 w 555"/>
                <a:gd name="T3" fmla="*/ 1090 h 1097"/>
                <a:gd name="T4" fmla="*/ 10 w 555"/>
                <a:gd name="T5" fmla="*/ 1079 h 1097"/>
                <a:gd name="T6" fmla="*/ 1 w 555"/>
                <a:gd name="T7" fmla="*/ 1072 h 1097"/>
                <a:gd name="T8" fmla="*/ 5 w 555"/>
                <a:gd name="T9" fmla="*/ 443 h 1097"/>
                <a:gd name="T10" fmla="*/ 26 w 555"/>
                <a:gd name="T11" fmla="*/ 453 h 1097"/>
                <a:gd name="T12" fmla="*/ 65 w 555"/>
                <a:gd name="T13" fmla="*/ 460 h 1097"/>
                <a:gd name="T14" fmla="*/ 147 w 555"/>
                <a:gd name="T15" fmla="*/ 426 h 1097"/>
                <a:gd name="T16" fmla="*/ 182 w 555"/>
                <a:gd name="T17" fmla="*/ 345 h 1097"/>
                <a:gd name="T18" fmla="*/ 148 w 555"/>
                <a:gd name="T19" fmla="*/ 264 h 1097"/>
                <a:gd name="T20" fmla="*/ 68 w 555"/>
                <a:gd name="T21" fmla="*/ 231 h 1097"/>
                <a:gd name="T22" fmla="*/ 28 w 555"/>
                <a:gd name="T23" fmla="*/ 238 h 1097"/>
                <a:gd name="T24" fmla="*/ 7 w 555"/>
                <a:gd name="T25" fmla="*/ 248 h 1097"/>
                <a:gd name="T26" fmla="*/ 37 w 555"/>
                <a:gd name="T27" fmla="*/ 9 h 1097"/>
                <a:gd name="T28" fmla="*/ 166 w 555"/>
                <a:gd name="T29" fmla="*/ 6 h 1097"/>
                <a:gd name="T30" fmla="*/ 272 w 555"/>
                <a:gd name="T31" fmla="*/ 6 h 1097"/>
                <a:gd name="T32" fmla="*/ 310 w 555"/>
                <a:gd name="T33" fmla="*/ 5 h 1097"/>
                <a:gd name="T34" fmla="*/ 362 w 555"/>
                <a:gd name="T35" fmla="*/ 2 h 1097"/>
                <a:gd name="T36" fmla="*/ 378 w 555"/>
                <a:gd name="T37" fmla="*/ 322 h 1097"/>
                <a:gd name="T38" fmla="*/ 395 w 555"/>
                <a:gd name="T39" fmla="*/ 294 h 1097"/>
                <a:gd name="T40" fmla="*/ 400 w 555"/>
                <a:gd name="T41" fmla="*/ 288 h 1097"/>
                <a:gd name="T42" fmla="*/ 416 w 555"/>
                <a:gd name="T43" fmla="*/ 273 h 1097"/>
                <a:gd name="T44" fmla="*/ 449 w 555"/>
                <a:gd name="T45" fmla="*/ 259 h 1097"/>
                <a:gd name="T46" fmla="*/ 501 w 555"/>
                <a:gd name="T47" fmla="*/ 263 h 1097"/>
                <a:gd name="T48" fmla="*/ 548 w 555"/>
                <a:gd name="T49" fmla="*/ 310 h 1097"/>
                <a:gd name="T50" fmla="*/ 549 w 555"/>
                <a:gd name="T51" fmla="*/ 378 h 1097"/>
                <a:gd name="T52" fmla="*/ 502 w 555"/>
                <a:gd name="T53" fmla="*/ 425 h 1097"/>
                <a:gd name="T54" fmla="*/ 449 w 555"/>
                <a:gd name="T55" fmla="*/ 430 h 1097"/>
                <a:gd name="T56" fmla="*/ 417 w 555"/>
                <a:gd name="T57" fmla="*/ 415 h 1097"/>
                <a:gd name="T58" fmla="*/ 400 w 555"/>
                <a:gd name="T59" fmla="*/ 401 h 1097"/>
                <a:gd name="T60" fmla="*/ 395 w 555"/>
                <a:gd name="T61" fmla="*/ 394 h 1097"/>
                <a:gd name="T62" fmla="*/ 378 w 555"/>
                <a:gd name="T63" fmla="*/ 367 h 1097"/>
                <a:gd name="T64" fmla="*/ 358 w 555"/>
                <a:gd name="T65" fmla="*/ 679 h 1097"/>
                <a:gd name="T66" fmla="*/ 309 w 555"/>
                <a:gd name="T67" fmla="*/ 675 h 1097"/>
                <a:gd name="T68" fmla="*/ 232 w 555"/>
                <a:gd name="T69" fmla="*/ 693 h 1097"/>
                <a:gd name="T70" fmla="*/ 177 w 555"/>
                <a:gd name="T71" fmla="*/ 805 h 1097"/>
                <a:gd name="T72" fmla="*/ 169 w 555"/>
                <a:gd name="T73" fmla="*/ 928 h 1097"/>
                <a:gd name="T74" fmla="*/ 188 w 555"/>
                <a:gd name="T75" fmla="*/ 1000 h 1097"/>
                <a:gd name="T76" fmla="*/ 203 w 555"/>
                <a:gd name="T77" fmla="*/ 1029 h 1097"/>
                <a:gd name="T78" fmla="*/ 205 w 555"/>
                <a:gd name="T79" fmla="*/ 1046 h 1097"/>
                <a:gd name="T80" fmla="*/ 199 w 555"/>
                <a:gd name="T81" fmla="*/ 1062 h 1097"/>
                <a:gd name="T82" fmla="*/ 188 w 555"/>
                <a:gd name="T83" fmla="*/ 1074 h 1097"/>
                <a:gd name="T84" fmla="*/ 154 w 555"/>
                <a:gd name="T85" fmla="*/ 1087 h 1097"/>
                <a:gd name="T86" fmla="*/ 109 w 555"/>
                <a:gd name="T87" fmla="*/ 1096 h 1097"/>
                <a:gd name="T88" fmla="*/ 94 w 555"/>
                <a:gd name="T89"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5" h="1097">
                  <a:moveTo>
                    <a:pt x="91" y="1097"/>
                  </a:moveTo>
                  <a:cubicBezTo>
                    <a:pt x="87" y="1097"/>
                    <a:pt x="82" y="1097"/>
                    <a:pt x="76" y="1096"/>
                  </a:cubicBezTo>
                  <a:cubicBezTo>
                    <a:pt x="69" y="1096"/>
                    <a:pt x="62" y="1095"/>
                    <a:pt x="56" y="1094"/>
                  </a:cubicBezTo>
                  <a:cubicBezTo>
                    <a:pt x="48" y="1093"/>
                    <a:pt x="41" y="1092"/>
                    <a:pt x="35" y="1090"/>
                  </a:cubicBezTo>
                  <a:cubicBezTo>
                    <a:pt x="27" y="1088"/>
                    <a:pt x="21" y="1085"/>
                    <a:pt x="15" y="1082"/>
                  </a:cubicBezTo>
                  <a:cubicBezTo>
                    <a:pt x="13" y="1081"/>
                    <a:pt x="12" y="1080"/>
                    <a:pt x="10" y="1079"/>
                  </a:cubicBezTo>
                  <a:cubicBezTo>
                    <a:pt x="9" y="1078"/>
                    <a:pt x="7" y="1077"/>
                    <a:pt x="6" y="1076"/>
                  </a:cubicBezTo>
                  <a:cubicBezTo>
                    <a:pt x="4" y="1075"/>
                    <a:pt x="3" y="1073"/>
                    <a:pt x="1" y="1072"/>
                  </a:cubicBezTo>
                  <a:cubicBezTo>
                    <a:pt x="1" y="1071"/>
                    <a:pt x="0" y="1071"/>
                    <a:pt x="0" y="1070"/>
                  </a:cubicBezTo>
                  <a:cubicBezTo>
                    <a:pt x="5" y="443"/>
                    <a:pt x="5" y="443"/>
                    <a:pt x="5" y="443"/>
                  </a:cubicBezTo>
                  <a:cubicBezTo>
                    <a:pt x="6" y="444"/>
                    <a:pt x="7" y="444"/>
                    <a:pt x="8" y="445"/>
                  </a:cubicBezTo>
                  <a:cubicBezTo>
                    <a:pt x="14" y="448"/>
                    <a:pt x="20" y="451"/>
                    <a:pt x="26" y="453"/>
                  </a:cubicBezTo>
                  <a:cubicBezTo>
                    <a:pt x="32" y="455"/>
                    <a:pt x="39" y="457"/>
                    <a:pt x="45" y="458"/>
                  </a:cubicBezTo>
                  <a:cubicBezTo>
                    <a:pt x="52" y="459"/>
                    <a:pt x="59" y="460"/>
                    <a:pt x="65" y="460"/>
                  </a:cubicBezTo>
                  <a:cubicBezTo>
                    <a:pt x="81" y="460"/>
                    <a:pt x="96" y="457"/>
                    <a:pt x="111" y="451"/>
                  </a:cubicBezTo>
                  <a:cubicBezTo>
                    <a:pt x="124" y="445"/>
                    <a:pt x="137" y="437"/>
                    <a:pt x="147" y="426"/>
                  </a:cubicBezTo>
                  <a:cubicBezTo>
                    <a:pt x="158" y="415"/>
                    <a:pt x="166" y="403"/>
                    <a:pt x="172" y="389"/>
                  </a:cubicBezTo>
                  <a:cubicBezTo>
                    <a:pt x="178" y="375"/>
                    <a:pt x="181" y="360"/>
                    <a:pt x="182" y="345"/>
                  </a:cubicBezTo>
                  <a:cubicBezTo>
                    <a:pt x="182" y="329"/>
                    <a:pt x="179" y="314"/>
                    <a:pt x="173" y="300"/>
                  </a:cubicBezTo>
                  <a:cubicBezTo>
                    <a:pt x="167" y="287"/>
                    <a:pt x="159" y="274"/>
                    <a:pt x="148" y="264"/>
                  </a:cubicBezTo>
                  <a:cubicBezTo>
                    <a:pt x="138" y="253"/>
                    <a:pt x="125" y="245"/>
                    <a:pt x="112" y="240"/>
                  </a:cubicBezTo>
                  <a:cubicBezTo>
                    <a:pt x="98" y="234"/>
                    <a:pt x="83" y="231"/>
                    <a:pt x="68" y="231"/>
                  </a:cubicBezTo>
                  <a:cubicBezTo>
                    <a:pt x="60" y="231"/>
                    <a:pt x="54" y="231"/>
                    <a:pt x="47" y="233"/>
                  </a:cubicBezTo>
                  <a:cubicBezTo>
                    <a:pt x="40" y="234"/>
                    <a:pt x="34" y="236"/>
                    <a:pt x="28" y="238"/>
                  </a:cubicBezTo>
                  <a:cubicBezTo>
                    <a:pt x="21" y="240"/>
                    <a:pt x="15" y="243"/>
                    <a:pt x="10" y="246"/>
                  </a:cubicBezTo>
                  <a:cubicBezTo>
                    <a:pt x="9" y="247"/>
                    <a:pt x="8" y="247"/>
                    <a:pt x="7" y="248"/>
                  </a:cubicBezTo>
                  <a:cubicBezTo>
                    <a:pt x="9" y="10"/>
                    <a:pt x="9" y="10"/>
                    <a:pt x="9" y="10"/>
                  </a:cubicBezTo>
                  <a:cubicBezTo>
                    <a:pt x="17" y="10"/>
                    <a:pt x="26" y="10"/>
                    <a:pt x="37" y="9"/>
                  </a:cubicBezTo>
                  <a:cubicBezTo>
                    <a:pt x="52" y="9"/>
                    <a:pt x="70" y="8"/>
                    <a:pt x="92" y="8"/>
                  </a:cubicBezTo>
                  <a:cubicBezTo>
                    <a:pt x="113" y="7"/>
                    <a:pt x="138" y="7"/>
                    <a:pt x="166" y="6"/>
                  </a:cubicBezTo>
                  <a:cubicBezTo>
                    <a:pt x="194" y="6"/>
                    <a:pt x="226" y="6"/>
                    <a:pt x="261" y="6"/>
                  </a:cubicBezTo>
                  <a:cubicBezTo>
                    <a:pt x="272" y="6"/>
                    <a:pt x="272" y="6"/>
                    <a:pt x="272" y="6"/>
                  </a:cubicBezTo>
                  <a:cubicBezTo>
                    <a:pt x="283" y="6"/>
                    <a:pt x="283" y="6"/>
                    <a:pt x="283" y="6"/>
                  </a:cubicBezTo>
                  <a:cubicBezTo>
                    <a:pt x="292" y="6"/>
                    <a:pt x="301" y="6"/>
                    <a:pt x="310" y="5"/>
                  </a:cubicBezTo>
                  <a:cubicBezTo>
                    <a:pt x="319" y="5"/>
                    <a:pt x="327" y="5"/>
                    <a:pt x="336" y="4"/>
                  </a:cubicBezTo>
                  <a:cubicBezTo>
                    <a:pt x="345" y="3"/>
                    <a:pt x="353" y="3"/>
                    <a:pt x="362" y="2"/>
                  </a:cubicBezTo>
                  <a:cubicBezTo>
                    <a:pt x="367" y="2"/>
                    <a:pt x="372" y="1"/>
                    <a:pt x="378" y="0"/>
                  </a:cubicBezTo>
                  <a:cubicBezTo>
                    <a:pt x="378" y="322"/>
                    <a:pt x="378" y="322"/>
                    <a:pt x="378" y="322"/>
                  </a:cubicBezTo>
                  <a:cubicBezTo>
                    <a:pt x="393" y="298"/>
                    <a:pt x="393" y="298"/>
                    <a:pt x="393" y="298"/>
                  </a:cubicBezTo>
                  <a:cubicBezTo>
                    <a:pt x="394" y="296"/>
                    <a:pt x="395" y="295"/>
                    <a:pt x="395" y="294"/>
                  </a:cubicBezTo>
                  <a:cubicBezTo>
                    <a:pt x="396" y="293"/>
                    <a:pt x="397" y="292"/>
                    <a:pt x="398" y="291"/>
                  </a:cubicBezTo>
                  <a:cubicBezTo>
                    <a:pt x="399" y="290"/>
                    <a:pt x="399" y="289"/>
                    <a:pt x="400" y="288"/>
                  </a:cubicBezTo>
                  <a:cubicBezTo>
                    <a:pt x="401" y="287"/>
                    <a:pt x="402" y="286"/>
                    <a:pt x="403" y="285"/>
                  </a:cubicBezTo>
                  <a:cubicBezTo>
                    <a:pt x="407" y="280"/>
                    <a:pt x="412" y="276"/>
                    <a:pt x="416" y="273"/>
                  </a:cubicBezTo>
                  <a:cubicBezTo>
                    <a:pt x="421" y="270"/>
                    <a:pt x="426" y="267"/>
                    <a:pt x="432" y="264"/>
                  </a:cubicBezTo>
                  <a:cubicBezTo>
                    <a:pt x="437" y="262"/>
                    <a:pt x="443" y="260"/>
                    <a:pt x="449" y="259"/>
                  </a:cubicBezTo>
                  <a:cubicBezTo>
                    <a:pt x="455" y="257"/>
                    <a:pt x="461" y="257"/>
                    <a:pt x="467" y="257"/>
                  </a:cubicBezTo>
                  <a:cubicBezTo>
                    <a:pt x="479" y="257"/>
                    <a:pt x="491" y="259"/>
                    <a:pt x="501" y="263"/>
                  </a:cubicBezTo>
                  <a:cubicBezTo>
                    <a:pt x="512" y="268"/>
                    <a:pt x="521" y="274"/>
                    <a:pt x="529" y="282"/>
                  </a:cubicBezTo>
                  <a:cubicBezTo>
                    <a:pt x="537" y="290"/>
                    <a:pt x="544" y="299"/>
                    <a:pt x="548" y="310"/>
                  </a:cubicBezTo>
                  <a:cubicBezTo>
                    <a:pt x="553" y="320"/>
                    <a:pt x="555" y="332"/>
                    <a:pt x="555" y="344"/>
                  </a:cubicBezTo>
                  <a:cubicBezTo>
                    <a:pt x="555" y="355"/>
                    <a:pt x="553" y="367"/>
                    <a:pt x="549" y="378"/>
                  </a:cubicBezTo>
                  <a:cubicBezTo>
                    <a:pt x="544" y="388"/>
                    <a:pt x="538" y="398"/>
                    <a:pt x="530" y="406"/>
                  </a:cubicBezTo>
                  <a:cubicBezTo>
                    <a:pt x="522" y="414"/>
                    <a:pt x="512" y="420"/>
                    <a:pt x="502" y="425"/>
                  </a:cubicBezTo>
                  <a:cubicBezTo>
                    <a:pt x="491" y="429"/>
                    <a:pt x="479" y="432"/>
                    <a:pt x="468" y="432"/>
                  </a:cubicBezTo>
                  <a:cubicBezTo>
                    <a:pt x="461" y="432"/>
                    <a:pt x="455" y="431"/>
                    <a:pt x="449" y="430"/>
                  </a:cubicBezTo>
                  <a:cubicBezTo>
                    <a:pt x="443" y="428"/>
                    <a:pt x="437" y="427"/>
                    <a:pt x="432" y="424"/>
                  </a:cubicBezTo>
                  <a:cubicBezTo>
                    <a:pt x="426" y="422"/>
                    <a:pt x="421" y="419"/>
                    <a:pt x="417" y="415"/>
                  </a:cubicBezTo>
                  <a:cubicBezTo>
                    <a:pt x="412" y="412"/>
                    <a:pt x="407" y="408"/>
                    <a:pt x="403" y="404"/>
                  </a:cubicBezTo>
                  <a:cubicBezTo>
                    <a:pt x="402" y="403"/>
                    <a:pt x="401" y="402"/>
                    <a:pt x="400" y="401"/>
                  </a:cubicBezTo>
                  <a:cubicBezTo>
                    <a:pt x="400" y="400"/>
                    <a:pt x="399" y="399"/>
                    <a:pt x="398" y="397"/>
                  </a:cubicBezTo>
                  <a:cubicBezTo>
                    <a:pt x="397" y="396"/>
                    <a:pt x="396" y="395"/>
                    <a:pt x="395" y="394"/>
                  </a:cubicBezTo>
                  <a:cubicBezTo>
                    <a:pt x="395" y="393"/>
                    <a:pt x="394" y="392"/>
                    <a:pt x="393" y="391"/>
                  </a:cubicBezTo>
                  <a:cubicBezTo>
                    <a:pt x="378" y="367"/>
                    <a:pt x="378" y="367"/>
                    <a:pt x="378" y="367"/>
                  </a:cubicBezTo>
                  <a:cubicBezTo>
                    <a:pt x="378" y="682"/>
                    <a:pt x="378" y="682"/>
                    <a:pt x="378" y="682"/>
                  </a:cubicBezTo>
                  <a:cubicBezTo>
                    <a:pt x="371" y="681"/>
                    <a:pt x="364" y="680"/>
                    <a:pt x="358" y="679"/>
                  </a:cubicBezTo>
                  <a:cubicBezTo>
                    <a:pt x="349" y="678"/>
                    <a:pt x="340" y="677"/>
                    <a:pt x="332" y="677"/>
                  </a:cubicBezTo>
                  <a:cubicBezTo>
                    <a:pt x="324" y="676"/>
                    <a:pt x="316" y="675"/>
                    <a:pt x="309" y="675"/>
                  </a:cubicBezTo>
                  <a:cubicBezTo>
                    <a:pt x="302" y="675"/>
                    <a:pt x="296" y="674"/>
                    <a:pt x="291" y="674"/>
                  </a:cubicBezTo>
                  <a:cubicBezTo>
                    <a:pt x="268" y="674"/>
                    <a:pt x="248" y="680"/>
                    <a:pt x="232" y="693"/>
                  </a:cubicBezTo>
                  <a:cubicBezTo>
                    <a:pt x="218" y="704"/>
                    <a:pt x="205" y="720"/>
                    <a:pt x="196" y="740"/>
                  </a:cubicBezTo>
                  <a:cubicBezTo>
                    <a:pt x="188" y="758"/>
                    <a:pt x="182" y="779"/>
                    <a:pt x="177" y="805"/>
                  </a:cubicBezTo>
                  <a:cubicBezTo>
                    <a:pt x="174" y="826"/>
                    <a:pt x="171" y="850"/>
                    <a:pt x="169" y="879"/>
                  </a:cubicBezTo>
                  <a:cubicBezTo>
                    <a:pt x="168" y="896"/>
                    <a:pt x="168" y="912"/>
                    <a:pt x="169" y="928"/>
                  </a:cubicBezTo>
                  <a:cubicBezTo>
                    <a:pt x="171" y="942"/>
                    <a:pt x="173" y="956"/>
                    <a:pt x="177" y="969"/>
                  </a:cubicBezTo>
                  <a:cubicBezTo>
                    <a:pt x="180" y="979"/>
                    <a:pt x="184" y="990"/>
                    <a:pt x="188" y="1000"/>
                  </a:cubicBezTo>
                  <a:cubicBezTo>
                    <a:pt x="191" y="1007"/>
                    <a:pt x="195" y="1015"/>
                    <a:pt x="199" y="1022"/>
                  </a:cubicBezTo>
                  <a:cubicBezTo>
                    <a:pt x="201" y="1024"/>
                    <a:pt x="202" y="1027"/>
                    <a:pt x="203" y="1029"/>
                  </a:cubicBezTo>
                  <a:cubicBezTo>
                    <a:pt x="204" y="1032"/>
                    <a:pt x="205" y="1035"/>
                    <a:pt x="205" y="1038"/>
                  </a:cubicBezTo>
                  <a:cubicBezTo>
                    <a:pt x="205" y="1040"/>
                    <a:pt x="205" y="1043"/>
                    <a:pt x="205" y="1046"/>
                  </a:cubicBezTo>
                  <a:cubicBezTo>
                    <a:pt x="205" y="1049"/>
                    <a:pt x="204" y="1052"/>
                    <a:pt x="203" y="1054"/>
                  </a:cubicBezTo>
                  <a:cubicBezTo>
                    <a:pt x="202" y="1057"/>
                    <a:pt x="201" y="1060"/>
                    <a:pt x="199" y="1062"/>
                  </a:cubicBezTo>
                  <a:cubicBezTo>
                    <a:pt x="198" y="1065"/>
                    <a:pt x="196" y="1067"/>
                    <a:pt x="194" y="1069"/>
                  </a:cubicBezTo>
                  <a:cubicBezTo>
                    <a:pt x="192" y="1071"/>
                    <a:pt x="190" y="1073"/>
                    <a:pt x="188" y="1074"/>
                  </a:cubicBezTo>
                  <a:cubicBezTo>
                    <a:pt x="186" y="1076"/>
                    <a:pt x="183" y="1077"/>
                    <a:pt x="181" y="1078"/>
                  </a:cubicBezTo>
                  <a:cubicBezTo>
                    <a:pt x="173" y="1081"/>
                    <a:pt x="164" y="1084"/>
                    <a:pt x="154" y="1087"/>
                  </a:cubicBezTo>
                  <a:cubicBezTo>
                    <a:pt x="146" y="1089"/>
                    <a:pt x="137" y="1091"/>
                    <a:pt x="128" y="1092"/>
                  </a:cubicBezTo>
                  <a:cubicBezTo>
                    <a:pt x="120" y="1094"/>
                    <a:pt x="114" y="1095"/>
                    <a:pt x="109" y="1096"/>
                  </a:cubicBezTo>
                  <a:cubicBezTo>
                    <a:pt x="104" y="1096"/>
                    <a:pt x="101" y="1097"/>
                    <a:pt x="100" y="1097"/>
                  </a:cubicBezTo>
                  <a:cubicBezTo>
                    <a:pt x="94" y="1097"/>
                    <a:pt x="94" y="1097"/>
                    <a:pt x="94" y="1097"/>
                  </a:cubicBezTo>
                  <a:cubicBezTo>
                    <a:pt x="91" y="1097"/>
                    <a:pt x="91" y="1097"/>
                    <a:pt x="91" y="1097"/>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Freeform 9"/>
          <p:cNvSpPr/>
          <p:nvPr/>
        </p:nvSpPr>
        <p:spPr bwMode="auto">
          <a:xfrm>
            <a:off x="5983288" y="2819400"/>
            <a:ext cx="777875" cy="1354137"/>
          </a:xfrm>
          <a:custGeom>
            <a:avLst/>
            <a:gdLst>
              <a:gd name="T0" fmla="*/ 380 w 553"/>
              <a:gd name="T1" fmla="*/ 963 h 963"/>
              <a:gd name="T2" fmla="*/ 286 w 553"/>
              <a:gd name="T3" fmla="*/ 910 h 963"/>
              <a:gd name="T4" fmla="*/ 180 w 553"/>
              <a:gd name="T5" fmla="*/ 866 h 963"/>
              <a:gd name="T6" fmla="*/ 81 w 553"/>
              <a:gd name="T7" fmla="*/ 836 h 963"/>
              <a:gd name="T8" fmla="*/ 1 w 553"/>
              <a:gd name="T9" fmla="*/ 819 h 963"/>
              <a:gd name="T10" fmla="*/ 0 w 553"/>
              <a:gd name="T11" fmla="*/ 574 h 963"/>
              <a:gd name="T12" fmla="*/ 3 w 553"/>
              <a:gd name="T13" fmla="*/ 576 h 963"/>
              <a:gd name="T14" fmla="*/ 22 w 553"/>
              <a:gd name="T15" fmla="*/ 585 h 963"/>
              <a:gd name="T16" fmla="*/ 41 w 553"/>
              <a:gd name="T17" fmla="*/ 590 h 963"/>
              <a:gd name="T18" fmla="*/ 62 w 553"/>
              <a:gd name="T19" fmla="*/ 592 h 963"/>
              <a:gd name="T20" fmla="*/ 108 w 553"/>
              <a:gd name="T21" fmla="*/ 583 h 963"/>
              <a:gd name="T22" fmla="*/ 144 w 553"/>
              <a:gd name="T23" fmla="*/ 558 h 963"/>
              <a:gd name="T24" fmla="*/ 169 w 553"/>
              <a:gd name="T25" fmla="*/ 521 h 963"/>
              <a:gd name="T26" fmla="*/ 178 w 553"/>
              <a:gd name="T27" fmla="*/ 477 h 963"/>
              <a:gd name="T28" fmla="*/ 168 w 553"/>
              <a:gd name="T29" fmla="*/ 432 h 963"/>
              <a:gd name="T30" fmla="*/ 144 w 553"/>
              <a:gd name="T31" fmla="*/ 396 h 963"/>
              <a:gd name="T32" fmla="*/ 107 w 553"/>
              <a:gd name="T33" fmla="*/ 371 h 963"/>
              <a:gd name="T34" fmla="*/ 62 w 553"/>
              <a:gd name="T35" fmla="*/ 363 h 963"/>
              <a:gd name="T36" fmla="*/ 41 w 553"/>
              <a:gd name="T37" fmla="*/ 365 h 963"/>
              <a:gd name="T38" fmla="*/ 21 w 553"/>
              <a:gd name="T39" fmla="*/ 370 h 963"/>
              <a:gd name="T40" fmla="*/ 3 w 553"/>
              <a:gd name="T41" fmla="*/ 379 h 963"/>
              <a:gd name="T42" fmla="*/ 0 w 553"/>
              <a:gd name="T43" fmla="*/ 381 h 963"/>
              <a:gd name="T44" fmla="*/ 0 w 553"/>
              <a:gd name="T45" fmla="*/ 130 h 963"/>
              <a:gd name="T46" fmla="*/ 110 w 553"/>
              <a:gd name="T47" fmla="*/ 109 h 963"/>
              <a:gd name="T48" fmla="*/ 214 w 553"/>
              <a:gd name="T49" fmla="*/ 75 h 963"/>
              <a:gd name="T50" fmla="*/ 305 w 553"/>
              <a:gd name="T51" fmla="*/ 35 h 963"/>
              <a:gd name="T52" fmla="*/ 370 w 553"/>
              <a:gd name="T53" fmla="*/ 0 h 963"/>
              <a:gd name="T54" fmla="*/ 375 w 553"/>
              <a:gd name="T55" fmla="*/ 453 h 963"/>
              <a:gd name="T56" fmla="*/ 389 w 553"/>
              <a:gd name="T57" fmla="*/ 430 h 963"/>
              <a:gd name="T58" fmla="*/ 392 w 553"/>
              <a:gd name="T59" fmla="*/ 426 h 963"/>
              <a:gd name="T60" fmla="*/ 394 w 553"/>
              <a:gd name="T61" fmla="*/ 423 h 963"/>
              <a:gd name="T62" fmla="*/ 397 w 553"/>
              <a:gd name="T63" fmla="*/ 420 h 963"/>
              <a:gd name="T64" fmla="*/ 399 w 553"/>
              <a:gd name="T65" fmla="*/ 417 h 963"/>
              <a:gd name="T66" fmla="*/ 412 w 553"/>
              <a:gd name="T67" fmla="*/ 405 h 963"/>
              <a:gd name="T68" fmla="*/ 428 w 553"/>
              <a:gd name="T69" fmla="*/ 396 h 963"/>
              <a:gd name="T70" fmla="*/ 445 w 553"/>
              <a:gd name="T71" fmla="*/ 391 h 963"/>
              <a:gd name="T72" fmla="*/ 463 w 553"/>
              <a:gd name="T73" fmla="*/ 389 h 963"/>
              <a:gd name="T74" fmla="*/ 498 w 553"/>
              <a:gd name="T75" fmla="*/ 395 h 963"/>
              <a:gd name="T76" fmla="*/ 526 w 553"/>
              <a:gd name="T77" fmla="*/ 414 h 963"/>
              <a:gd name="T78" fmla="*/ 545 w 553"/>
              <a:gd name="T79" fmla="*/ 442 h 963"/>
              <a:gd name="T80" fmla="*/ 553 w 553"/>
              <a:gd name="T81" fmla="*/ 476 h 963"/>
              <a:gd name="T82" fmla="*/ 546 w 553"/>
              <a:gd name="T83" fmla="*/ 510 h 963"/>
              <a:gd name="T84" fmla="*/ 528 w 553"/>
              <a:gd name="T85" fmla="*/ 538 h 963"/>
              <a:gd name="T86" fmla="*/ 500 w 553"/>
              <a:gd name="T87" fmla="*/ 557 h 963"/>
              <a:gd name="T88" fmla="*/ 466 w 553"/>
              <a:gd name="T89" fmla="*/ 564 h 963"/>
              <a:gd name="T90" fmla="*/ 447 w 553"/>
              <a:gd name="T91" fmla="*/ 562 h 963"/>
              <a:gd name="T92" fmla="*/ 430 w 553"/>
              <a:gd name="T93" fmla="*/ 556 h 963"/>
              <a:gd name="T94" fmla="*/ 414 w 553"/>
              <a:gd name="T95" fmla="*/ 547 h 963"/>
              <a:gd name="T96" fmla="*/ 401 w 553"/>
              <a:gd name="T97" fmla="*/ 536 h 963"/>
              <a:gd name="T98" fmla="*/ 398 w 553"/>
              <a:gd name="T99" fmla="*/ 533 h 963"/>
              <a:gd name="T100" fmla="*/ 395 w 553"/>
              <a:gd name="T101" fmla="*/ 530 h 963"/>
              <a:gd name="T102" fmla="*/ 393 w 553"/>
              <a:gd name="T103" fmla="*/ 526 h 963"/>
              <a:gd name="T104" fmla="*/ 390 w 553"/>
              <a:gd name="T105" fmla="*/ 523 h 963"/>
              <a:gd name="T106" fmla="*/ 375 w 553"/>
              <a:gd name="T107" fmla="*/ 499 h 963"/>
              <a:gd name="T108" fmla="*/ 380 w 553"/>
              <a:gd name="T109" fmla="*/ 963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3" h="963">
                <a:moveTo>
                  <a:pt x="380" y="963"/>
                </a:moveTo>
                <a:cubicBezTo>
                  <a:pt x="350" y="944"/>
                  <a:pt x="319" y="926"/>
                  <a:pt x="286" y="910"/>
                </a:cubicBezTo>
                <a:cubicBezTo>
                  <a:pt x="252" y="894"/>
                  <a:pt x="217" y="879"/>
                  <a:pt x="180" y="866"/>
                </a:cubicBezTo>
                <a:cubicBezTo>
                  <a:pt x="148" y="855"/>
                  <a:pt x="115" y="845"/>
                  <a:pt x="81" y="836"/>
                </a:cubicBezTo>
                <a:cubicBezTo>
                  <a:pt x="54" y="830"/>
                  <a:pt x="27" y="824"/>
                  <a:pt x="1" y="819"/>
                </a:cubicBezTo>
                <a:cubicBezTo>
                  <a:pt x="0" y="574"/>
                  <a:pt x="0" y="574"/>
                  <a:pt x="0" y="574"/>
                </a:cubicBezTo>
                <a:cubicBezTo>
                  <a:pt x="1" y="575"/>
                  <a:pt x="2" y="575"/>
                  <a:pt x="3" y="576"/>
                </a:cubicBezTo>
                <a:cubicBezTo>
                  <a:pt x="9" y="579"/>
                  <a:pt x="15" y="582"/>
                  <a:pt x="22" y="585"/>
                </a:cubicBezTo>
                <a:cubicBezTo>
                  <a:pt x="28" y="587"/>
                  <a:pt x="35" y="589"/>
                  <a:pt x="41" y="590"/>
                </a:cubicBezTo>
                <a:cubicBezTo>
                  <a:pt x="48" y="591"/>
                  <a:pt x="55" y="592"/>
                  <a:pt x="62" y="592"/>
                </a:cubicBezTo>
                <a:cubicBezTo>
                  <a:pt x="78" y="592"/>
                  <a:pt x="93" y="589"/>
                  <a:pt x="108" y="583"/>
                </a:cubicBezTo>
                <a:cubicBezTo>
                  <a:pt x="121" y="577"/>
                  <a:pt x="134" y="569"/>
                  <a:pt x="144" y="558"/>
                </a:cubicBezTo>
                <a:cubicBezTo>
                  <a:pt x="155" y="547"/>
                  <a:pt x="163" y="535"/>
                  <a:pt x="169" y="521"/>
                </a:cubicBezTo>
                <a:cubicBezTo>
                  <a:pt x="175" y="507"/>
                  <a:pt x="178" y="492"/>
                  <a:pt x="178" y="477"/>
                </a:cubicBezTo>
                <a:cubicBezTo>
                  <a:pt x="178" y="461"/>
                  <a:pt x="175" y="446"/>
                  <a:pt x="168" y="432"/>
                </a:cubicBezTo>
                <a:cubicBezTo>
                  <a:pt x="163" y="419"/>
                  <a:pt x="154" y="406"/>
                  <a:pt x="144" y="396"/>
                </a:cubicBezTo>
                <a:cubicBezTo>
                  <a:pt x="133" y="385"/>
                  <a:pt x="121" y="377"/>
                  <a:pt x="107" y="371"/>
                </a:cubicBezTo>
                <a:cubicBezTo>
                  <a:pt x="93" y="366"/>
                  <a:pt x="78" y="363"/>
                  <a:pt x="62" y="363"/>
                </a:cubicBezTo>
                <a:cubicBezTo>
                  <a:pt x="55" y="363"/>
                  <a:pt x="48" y="363"/>
                  <a:pt x="41" y="365"/>
                </a:cubicBezTo>
                <a:cubicBezTo>
                  <a:pt x="34" y="366"/>
                  <a:pt x="28" y="368"/>
                  <a:pt x="21" y="370"/>
                </a:cubicBezTo>
                <a:cubicBezTo>
                  <a:pt x="15" y="373"/>
                  <a:pt x="9" y="376"/>
                  <a:pt x="3" y="379"/>
                </a:cubicBezTo>
                <a:cubicBezTo>
                  <a:pt x="2" y="380"/>
                  <a:pt x="1" y="380"/>
                  <a:pt x="0" y="381"/>
                </a:cubicBezTo>
                <a:cubicBezTo>
                  <a:pt x="0" y="130"/>
                  <a:pt x="0" y="130"/>
                  <a:pt x="0" y="130"/>
                </a:cubicBezTo>
                <a:cubicBezTo>
                  <a:pt x="37" y="125"/>
                  <a:pt x="74" y="118"/>
                  <a:pt x="110" y="109"/>
                </a:cubicBezTo>
                <a:cubicBezTo>
                  <a:pt x="145" y="99"/>
                  <a:pt x="180" y="88"/>
                  <a:pt x="214" y="75"/>
                </a:cubicBezTo>
                <a:cubicBezTo>
                  <a:pt x="245" y="63"/>
                  <a:pt x="276" y="50"/>
                  <a:pt x="305" y="35"/>
                </a:cubicBezTo>
                <a:cubicBezTo>
                  <a:pt x="327" y="24"/>
                  <a:pt x="349" y="12"/>
                  <a:pt x="370" y="0"/>
                </a:cubicBezTo>
                <a:cubicBezTo>
                  <a:pt x="375" y="453"/>
                  <a:pt x="375" y="453"/>
                  <a:pt x="375" y="453"/>
                </a:cubicBezTo>
                <a:cubicBezTo>
                  <a:pt x="389" y="430"/>
                  <a:pt x="389" y="430"/>
                  <a:pt x="389" y="430"/>
                </a:cubicBezTo>
                <a:cubicBezTo>
                  <a:pt x="390" y="428"/>
                  <a:pt x="391" y="427"/>
                  <a:pt x="392" y="426"/>
                </a:cubicBezTo>
                <a:cubicBezTo>
                  <a:pt x="392" y="425"/>
                  <a:pt x="393" y="424"/>
                  <a:pt x="394" y="423"/>
                </a:cubicBezTo>
                <a:cubicBezTo>
                  <a:pt x="395" y="422"/>
                  <a:pt x="396" y="421"/>
                  <a:pt x="397" y="420"/>
                </a:cubicBezTo>
                <a:cubicBezTo>
                  <a:pt x="397" y="419"/>
                  <a:pt x="398" y="418"/>
                  <a:pt x="399" y="417"/>
                </a:cubicBezTo>
                <a:cubicBezTo>
                  <a:pt x="403" y="412"/>
                  <a:pt x="408" y="408"/>
                  <a:pt x="412" y="405"/>
                </a:cubicBezTo>
                <a:cubicBezTo>
                  <a:pt x="417" y="401"/>
                  <a:pt x="422" y="399"/>
                  <a:pt x="428" y="396"/>
                </a:cubicBezTo>
                <a:cubicBezTo>
                  <a:pt x="433" y="394"/>
                  <a:pt x="439" y="392"/>
                  <a:pt x="445" y="391"/>
                </a:cubicBezTo>
                <a:cubicBezTo>
                  <a:pt x="451" y="389"/>
                  <a:pt x="457" y="389"/>
                  <a:pt x="463" y="389"/>
                </a:cubicBezTo>
                <a:cubicBezTo>
                  <a:pt x="475" y="389"/>
                  <a:pt x="487" y="391"/>
                  <a:pt x="498" y="395"/>
                </a:cubicBezTo>
                <a:cubicBezTo>
                  <a:pt x="508" y="400"/>
                  <a:pt x="518" y="406"/>
                  <a:pt x="526" y="414"/>
                </a:cubicBezTo>
                <a:cubicBezTo>
                  <a:pt x="534" y="422"/>
                  <a:pt x="541" y="431"/>
                  <a:pt x="545" y="442"/>
                </a:cubicBezTo>
                <a:cubicBezTo>
                  <a:pt x="550" y="452"/>
                  <a:pt x="552" y="464"/>
                  <a:pt x="553" y="476"/>
                </a:cubicBezTo>
                <a:cubicBezTo>
                  <a:pt x="553" y="488"/>
                  <a:pt x="551" y="499"/>
                  <a:pt x="546" y="510"/>
                </a:cubicBezTo>
                <a:cubicBezTo>
                  <a:pt x="542" y="520"/>
                  <a:pt x="536" y="530"/>
                  <a:pt x="528" y="538"/>
                </a:cubicBezTo>
                <a:cubicBezTo>
                  <a:pt x="520" y="546"/>
                  <a:pt x="510" y="552"/>
                  <a:pt x="500" y="557"/>
                </a:cubicBezTo>
                <a:cubicBezTo>
                  <a:pt x="489" y="561"/>
                  <a:pt x="477" y="564"/>
                  <a:pt x="466" y="564"/>
                </a:cubicBezTo>
                <a:cubicBezTo>
                  <a:pt x="459" y="564"/>
                  <a:pt x="453" y="563"/>
                  <a:pt x="447" y="562"/>
                </a:cubicBezTo>
                <a:cubicBezTo>
                  <a:pt x="441" y="561"/>
                  <a:pt x="435" y="559"/>
                  <a:pt x="430" y="556"/>
                </a:cubicBezTo>
                <a:cubicBezTo>
                  <a:pt x="424" y="554"/>
                  <a:pt x="419" y="551"/>
                  <a:pt x="414" y="547"/>
                </a:cubicBezTo>
                <a:cubicBezTo>
                  <a:pt x="409" y="544"/>
                  <a:pt x="405" y="540"/>
                  <a:pt x="401" y="536"/>
                </a:cubicBezTo>
                <a:cubicBezTo>
                  <a:pt x="400" y="535"/>
                  <a:pt x="399" y="534"/>
                  <a:pt x="398" y="533"/>
                </a:cubicBezTo>
                <a:cubicBezTo>
                  <a:pt x="397" y="532"/>
                  <a:pt x="396" y="531"/>
                  <a:pt x="395" y="530"/>
                </a:cubicBezTo>
                <a:cubicBezTo>
                  <a:pt x="394" y="528"/>
                  <a:pt x="393" y="527"/>
                  <a:pt x="393" y="526"/>
                </a:cubicBezTo>
                <a:cubicBezTo>
                  <a:pt x="392" y="525"/>
                  <a:pt x="391" y="524"/>
                  <a:pt x="390" y="523"/>
                </a:cubicBezTo>
                <a:cubicBezTo>
                  <a:pt x="375" y="499"/>
                  <a:pt x="375" y="499"/>
                  <a:pt x="375" y="499"/>
                </a:cubicBezTo>
                <a:cubicBezTo>
                  <a:pt x="380" y="963"/>
                  <a:pt x="380" y="963"/>
                  <a:pt x="380" y="963"/>
                </a:cubicBezTo>
                <a:close/>
              </a:path>
            </a:pathLst>
          </a:custGeom>
          <a:solidFill>
            <a:schemeClr val="accent1"/>
          </a:solidFill>
          <a:ln>
            <a:noFill/>
          </a:ln>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p:nvPr/>
        </p:nvSpPr>
        <p:spPr bwMode="auto">
          <a:xfrm>
            <a:off x="4943475" y="3024188"/>
            <a:ext cx="687387" cy="1414462"/>
          </a:xfrm>
          <a:custGeom>
            <a:avLst/>
            <a:gdLst>
              <a:gd name="T0" fmla="*/ 307 w 489"/>
              <a:gd name="T1" fmla="*/ 1006 h 1006"/>
              <a:gd name="T2" fmla="*/ 302 w 489"/>
              <a:gd name="T3" fmla="*/ 990 h 1006"/>
              <a:gd name="T4" fmla="*/ 288 w 489"/>
              <a:gd name="T5" fmla="*/ 934 h 1006"/>
              <a:gd name="T6" fmla="*/ 280 w 489"/>
              <a:gd name="T7" fmla="*/ 886 h 1006"/>
              <a:gd name="T8" fmla="*/ 276 w 489"/>
              <a:gd name="T9" fmla="*/ 859 h 1006"/>
              <a:gd name="T10" fmla="*/ 276 w 489"/>
              <a:gd name="T11" fmla="*/ 854 h 1006"/>
              <a:gd name="T12" fmla="*/ 270 w 489"/>
              <a:gd name="T13" fmla="*/ 820 h 1006"/>
              <a:gd name="T14" fmla="*/ 269 w 489"/>
              <a:gd name="T15" fmla="*/ 811 h 1006"/>
              <a:gd name="T16" fmla="*/ 264 w 489"/>
              <a:gd name="T17" fmla="*/ 780 h 1006"/>
              <a:gd name="T18" fmla="*/ 256 w 489"/>
              <a:gd name="T19" fmla="*/ 737 h 1006"/>
              <a:gd name="T20" fmla="*/ 244 w 489"/>
              <a:gd name="T21" fmla="*/ 696 h 1006"/>
              <a:gd name="T22" fmla="*/ 223 w 489"/>
              <a:gd name="T23" fmla="*/ 669 h 1006"/>
              <a:gd name="T24" fmla="*/ 189 w 489"/>
              <a:gd name="T25" fmla="*/ 642 h 1006"/>
              <a:gd name="T26" fmla="*/ 153 w 489"/>
              <a:gd name="T27" fmla="*/ 617 h 1006"/>
              <a:gd name="T28" fmla="*/ 133 w 489"/>
              <a:gd name="T29" fmla="*/ 604 h 1006"/>
              <a:gd name="T30" fmla="*/ 126 w 489"/>
              <a:gd name="T31" fmla="*/ 599 h 1006"/>
              <a:gd name="T32" fmla="*/ 50 w 489"/>
              <a:gd name="T33" fmla="*/ 543 h 1006"/>
              <a:gd name="T34" fmla="*/ 13 w 489"/>
              <a:gd name="T35" fmla="*/ 487 h 1006"/>
              <a:gd name="T36" fmla="*/ 1 w 489"/>
              <a:gd name="T37" fmla="*/ 400 h 1006"/>
              <a:gd name="T38" fmla="*/ 2 w 489"/>
              <a:gd name="T39" fmla="*/ 260 h 1006"/>
              <a:gd name="T40" fmla="*/ 2 w 489"/>
              <a:gd name="T41" fmla="*/ 252 h 1006"/>
              <a:gd name="T42" fmla="*/ 51 w 489"/>
              <a:gd name="T43" fmla="*/ 109 h 1006"/>
              <a:gd name="T44" fmla="*/ 155 w 489"/>
              <a:gd name="T45" fmla="*/ 34 h 1006"/>
              <a:gd name="T46" fmla="*/ 263 w 489"/>
              <a:gd name="T47" fmla="*/ 5 h 1006"/>
              <a:gd name="T48" fmla="*/ 317 w 489"/>
              <a:gd name="T49" fmla="*/ 0 h 1006"/>
              <a:gd name="T50" fmla="*/ 314 w 489"/>
              <a:gd name="T51" fmla="*/ 306 h 1006"/>
              <a:gd name="T52" fmla="*/ 329 w 489"/>
              <a:gd name="T53" fmla="*/ 284 h 1006"/>
              <a:gd name="T54" fmla="*/ 331 w 489"/>
              <a:gd name="T55" fmla="*/ 281 h 1006"/>
              <a:gd name="T56" fmla="*/ 334 w 489"/>
              <a:gd name="T57" fmla="*/ 278 h 1006"/>
              <a:gd name="T58" fmla="*/ 336 w 489"/>
              <a:gd name="T59" fmla="*/ 275 h 1006"/>
              <a:gd name="T60" fmla="*/ 339 w 489"/>
              <a:gd name="T61" fmla="*/ 272 h 1006"/>
              <a:gd name="T62" fmla="*/ 352 w 489"/>
              <a:gd name="T63" fmla="*/ 261 h 1006"/>
              <a:gd name="T64" fmla="*/ 367 w 489"/>
              <a:gd name="T65" fmla="*/ 253 h 1006"/>
              <a:gd name="T66" fmla="*/ 384 w 489"/>
              <a:gd name="T67" fmla="*/ 248 h 1006"/>
              <a:gd name="T68" fmla="*/ 402 w 489"/>
              <a:gd name="T69" fmla="*/ 246 h 1006"/>
              <a:gd name="T70" fmla="*/ 436 w 489"/>
              <a:gd name="T71" fmla="*/ 253 h 1006"/>
              <a:gd name="T72" fmla="*/ 463 w 489"/>
              <a:gd name="T73" fmla="*/ 271 h 1006"/>
              <a:gd name="T74" fmla="*/ 482 w 489"/>
              <a:gd name="T75" fmla="*/ 299 h 1006"/>
              <a:gd name="T76" fmla="*/ 489 w 489"/>
              <a:gd name="T77" fmla="*/ 333 h 1006"/>
              <a:gd name="T78" fmla="*/ 482 w 489"/>
              <a:gd name="T79" fmla="*/ 367 h 1006"/>
              <a:gd name="T80" fmla="*/ 463 w 489"/>
              <a:gd name="T81" fmla="*/ 395 h 1006"/>
              <a:gd name="T82" fmla="*/ 434 w 489"/>
              <a:gd name="T83" fmla="*/ 414 h 1006"/>
              <a:gd name="T84" fmla="*/ 400 w 489"/>
              <a:gd name="T85" fmla="*/ 420 h 1006"/>
              <a:gd name="T86" fmla="*/ 382 w 489"/>
              <a:gd name="T87" fmla="*/ 419 h 1006"/>
              <a:gd name="T88" fmla="*/ 366 w 489"/>
              <a:gd name="T89" fmla="*/ 414 h 1006"/>
              <a:gd name="T90" fmla="*/ 351 w 489"/>
              <a:gd name="T91" fmla="*/ 405 h 1006"/>
              <a:gd name="T92" fmla="*/ 338 w 489"/>
              <a:gd name="T93" fmla="*/ 394 h 1006"/>
              <a:gd name="T94" fmla="*/ 335 w 489"/>
              <a:gd name="T95" fmla="*/ 392 h 1006"/>
              <a:gd name="T96" fmla="*/ 333 w 489"/>
              <a:gd name="T97" fmla="*/ 388 h 1006"/>
              <a:gd name="T98" fmla="*/ 330 w 489"/>
              <a:gd name="T99" fmla="*/ 385 h 1006"/>
              <a:gd name="T100" fmla="*/ 328 w 489"/>
              <a:gd name="T101" fmla="*/ 382 h 1006"/>
              <a:gd name="T102" fmla="*/ 313 w 489"/>
              <a:gd name="T103" fmla="*/ 361 h 1006"/>
              <a:gd name="T104" fmla="*/ 307 w 489"/>
              <a:gd name="T10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1006">
                <a:moveTo>
                  <a:pt x="307" y="1006"/>
                </a:moveTo>
                <a:cubicBezTo>
                  <a:pt x="305" y="1001"/>
                  <a:pt x="303" y="996"/>
                  <a:pt x="302" y="990"/>
                </a:cubicBezTo>
                <a:cubicBezTo>
                  <a:pt x="297" y="973"/>
                  <a:pt x="292" y="955"/>
                  <a:pt x="288" y="934"/>
                </a:cubicBezTo>
                <a:cubicBezTo>
                  <a:pt x="285" y="918"/>
                  <a:pt x="282" y="902"/>
                  <a:pt x="280" y="886"/>
                </a:cubicBezTo>
                <a:cubicBezTo>
                  <a:pt x="278" y="872"/>
                  <a:pt x="277" y="863"/>
                  <a:pt x="276" y="859"/>
                </a:cubicBezTo>
                <a:cubicBezTo>
                  <a:pt x="276" y="854"/>
                  <a:pt x="276" y="854"/>
                  <a:pt x="276" y="854"/>
                </a:cubicBezTo>
                <a:cubicBezTo>
                  <a:pt x="274" y="844"/>
                  <a:pt x="272" y="833"/>
                  <a:pt x="270" y="820"/>
                </a:cubicBezTo>
                <a:cubicBezTo>
                  <a:pt x="269" y="811"/>
                  <a:pt x="269" y="811"/>
                  <a:pt x="269" y="811"/>
                </a:cubicBezTo>
                <a:cubicBezTo>
                  <a:pt x="267" y="801"/>
                  <a:pt x="266" y="790"/>
                  <a:pt x="264" y="780"/>
                </a:cubicBezTo>
                <a:cubicBezTo>
                  <a:pt x="261" y="763"/>
                  <a:pt x="259" y="750"/>
                  <a:pt x="256" y="737"/>
                </a:cubicBezTo>
                <a:cubicBezTo>
                  <a:pt x="252" y="722"/>
                  <a:pt x="248" y="708"/>
                  <a:pt x="244" y="696"/>
                </a:cubicBezTo>
                <a:cubicBezTo>
                  <a:pt x="241" y="688"/>
                  <a:pt x="234" y="680"/>
                  <a:pt x="223" y="669"/>
                </a:cubicBezTo>
                <a:cubicBezTo>
                  <a:pt x="214" y="661"/>
                  <a:pt x="203" y="652"/>
                  <a:pt x="189" y="642"/>
                </a:cubicBezTo>
                <a:cubicBezTo>
                  <a:pt x="178" y="634"/>
                  <a:pt x="166" y="626"/>
                  <a:pt x="153" y="617"/>
                </a:cubicBezTo>
                <a:cubicBezTo>
                  <a:pt x="145" y="612"/>
                  <a:pt x="139" y="608"/>
                  <a:pt x="133" y="604"/>
                </a:cubicBezTo>
                <a:cubicBezTo>
                  <a:pt x="126" y="599"/>
                  <a:pt x="126" y="599"/>
                  <a:pt x="126" y="599"/>
                </a:cubicBezTo>
                <a:cubicBezTo>
                  <a:pt x="93" y="578"/>
                  <a:pt x="68" y="561"/>
                  <a:pt x="50" y="543"/>
                </a:cubicBezTo>
                <a:cubicBezTo>
                  <a:pt x="32" y="526"/>
                  <a:pt x="21" y="509"/>
                  <a:pt x="13" y="487"/>
                </a:cubicBezTo>
                <a:cubicBezTo>
                  <a:pt x="6" y="466"/>
                  <a:pt x="2" y="439"/>
                  <a:pt x="1" y="400"/>
                </a:cubicBezTo>
                <a:cubicBezTo>
                  <a:pt x="0" y="363"/>
                  <a:pt x="1" y="318"/>
                  <a:pt x="2" y="260"/>
                </a:cubicBezTo>
                <a:cubicBezTo>
                  <a:pt x="2" y="252"/>
                  <a:pt x="2" y="252"/>
                  <a:pt x="2" y="252"/>
                </a:cubicBezTo>
                <a:cubicBezTo>
                  <a:pt x="3" y="196"/>
                  <a:pt x="19" y="148"/>
                  <a:pt x="51" y="109"/>
                </a:cubicBezTo>
                <a:cubicBezTo>
                  <a:pt x="76" y="78"/>
                  <a:pt x="111" y="53"/>
                  <a:pt x="155" y="34"/>
                </a:cubicBezTo>
                <a:cubicBezTo>
                  <a:pt x="187" y="21"/>
                  <a:pt x="224" y="11"/>
                  <a:pt x="263" y="5"/>
                </a:cubicBezTo>
                <a:cubicBezTo>
                  <a:pt x="288" y="1"/>
                  <a:pt x="308" y="0"/>
                  <a:pt x="317" y="0"/>
                </a:cubicBezTo>
                <a:cubicBezTo>
                  <a:pt x="314" y="306"/>
                  <a:pt x="314" y="306"/>
                  <a:pt x="314" y="306"/>
                </a:cubicBezTo>
                <a:cubicBezTo>
                  <a:pt x="329" y="284"/>
                  <a:pt x="329" y="284"/>
                  <a:pt x="329" y="284"/>
                </a:cubicBezTo>
                <a:cubicBezTo>
                  <a:pt x="330" y="283"/>
                  <a:pt x="330" y="282"/>
                  <a:pt x="331" y="281"/>
                </a:cubicBezTo>
                <a:cubicBezTo>
                  <a:pt x="332" y="280"/>
                  <a:pt x="333" y="279"/>
                  <a:pt x="334" y="278"/>
                </a:cubicBezTo>
                <a:cubicBezTo>
                  <a:pt x="334" y="277"/>
                  <a:pt x="335" y="276"/>
                  <a:pt x="336" y="275"/>
                </a:cubicBezTo>
                <a:cubicBezTo>
                  <a:pt x="337" y="274"/>
                  <a:pt x="338" y="273"/>
                  <a:pt x="339" y="272"/>
                </a:cubicBezTo>
                <a:cubicBezTo>
                  <a:pt x="343" y="268"/>
                  <a:pt x="347" y="264"/>
                  <a:pt x="352" y="261"/>
                </a:cubicBezTo>
                <a:cubicBezTo>
                  <a:pt x="357" y="258"/>
                  <a:pt x="362" y="255"/>
                  <a:pt x="367" y="253"/>
                </a:cubicBezTo>
                <a:cubicBezTo>
                  <a:pt x="373" y="251"/>
                  <a:pt x="378" y="249"/>
                  <a:pt x="384" y="248"/>
                </a:cubicBezTo>
                <a:cubicBezTo>
                  <a:pt x="390" y="246"/>
                  <a:pt x="396" y="246"/>
                  <a:pt x="402" y="246"/>
                </a:cubicBezTo>
                <a:cubicBezTo>
                  <a:pt x="414" y="246"/>
                  <a:pt x="425" y="248"/>
                  <a:pt x="436" y="253"/>
                </a:cubicBezTo>
                <a:cubicBezTo>
                  <a:pt x="446" y="257"/>
                  <a:pt x="455" y="263"/>
                  <a:pt x="463" y="271"/>
                </a:cubicBezTo>
                <a:cubicBezTo>
                  <a:pt x="471" y="279"/>
                  <a:pt x="478" y="288"/>
                  <a:pt x="482" y="299"/>
                </a:cubicBezTo>
                <a:cubicBezTo>
                  <a:pt x="486" y="309"/>
                  <a:pt x="489" y="321"/>
                  <a:pt x="489" y="333"/>
                </a:cubicBezTo>
                <a:cubicBezTo>
                  <a:pt x="489" y="344"/>
                  <a:pt x="486" y="356"/>
                  <a:pt x="482" y="367"/>
                </a:cubicBezTo>
                <a:cubicBezTo>
                  <a:pt x="477" y="377"/>
                  <a:pt x="471" y="387"/>
                  <a:pt x="463" y="395"/>
                </a:cubicBezTo>
                <a:cubicBezTo>
                  <a:pt x="454" y="403"/>
                  <a:pt x="445" y="409"/>
                  <a:pt x="434" y="414"/>
                </a:cubicBezTo>
                <a:cubicBezTo>
                  <a:pt x="424" y="418"/>
                  <a:pt x="412" y="420"/>
                  <a:pt x="400" y="420"/>
                </a:cubicBezTo>
                <a:cubicBezTo>
                  <a:pt x="394" y="420"/>
                  <a:pt x="388" y="420"/>
                  <a:pt x="382" y="419"/>
                </a:cubicBezTo>
                <a:cubicBezTo>
                  <a:pt x="377" y="418"/>
                  <a:pt x="371" y="416"/>
                  <a:pt x="366" y="414"/>
                </a:cubicBezTo>
                <a:cubicBezTo>
                  <a:pt x="360" y="411"/>
                  <a:pt x="355" y="409"/>
                  <a:pt x="351" y="405"/>
                </a:cubicBezTo>
                <a:cubicBezTo>
                  <a:pt x="346" y="402"/>
                  <a:pt x="342" y="398"/>
                  <a:pt x="338" y="394"/>
                </a:cubicBezTo>
                <a:cubicBezTo>
                  <a:pt x="337" y="393"/>
                  <a:pt x="336" y="393"/>
                  <a:pt x="335" y="392"/>
                </a:cubicBezTo>
                <a:cubicBezTo>
                  <a:pt x="334" y="391"/>
                  <a:pt x="333" y="390"/>
                  <a:pt x="333" y="388"/>
                </a:cubicBezTo>
                <a:cubicBezTo>
                  <a:pt x="332" y="388"/>
                  <a:pt x="331" y="386"/>
                  <a:pt x="330" y="385"/>
                </a:cubicBezTo>
                <a:cubicBezTo>
                  <a:pt x="329" y="384"/>
                  <a:pt x="329" y="383"/>
                  <a:pt x="328" y="382"/>
                </a:cubicBezTo>
                <a:cubicBezTo>
                  <a:pt x="313" y="361"/>
                  <a:pt x="313" y="361"/>
                  <a:pt x="313" y="361"/>
                </a:cubicBezTo>
                <a:cubicBezTo>
                  <a:pt x="307" y="1006"/>
                  <a:pt x="307" y="1006"/>
                  <a:pt x="307" y="1006"/>
                </a:cubicBezTo>
                <a:close/>
              </a:path>
            </a:pathLst>
          </a:custGeom>
          <a:solidFill>
            <a:schemeClr val="accent1"/>
          </a:solidFill>
          <a:ln>
            <a:noFill/>
          </a:ln>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p:nvPr/>
        </p:nvSpPr>
        <p:spPr bwMode="auto">
          <a:xfrm>
            <a:off x="6543675" y="2662238"/>
            <a:ext cx="565150" cy="1657350"/>
          </a:xfrm>
          <a:custGeom>
            <a:avLst/>
            <a:gdLst>
              <a:gd name="T0" fmla="*/ 121 w 403"/>
              <a:gd name="T1" fmla="*/ 1179 h 1179"/>
              <a:gd name="T2" fmla="*/ 116 w 403"/>
              <a:gd name="T3" fmla="*/ 1178 h 1179"/>
              <a:gd name="T4" fmla="*/ 111 w 403"/>
              <a:gd name="T5" fmla="*/ 1176 h 1179"/>
              <a:gd name="T6" fmla="*/ 105 w 403"/>
              <a:gd name="T7" fmla="*/ 1172 h 1179"/>
              <a:gd name="T8" fmla="*/ 100 w 403"/>
              <a:gd name="T9" fmla="*/ 1167 h 1179"/>
              <a:gd name="T10" fmla="*/ 77 w 403"/>
              <a:gd name="T11" fmla="*/ 1147 h 1179"/>
              <a:gd name="T12" fmla="*/ 54 w 403"/>
              <a:gd name="T13" fmla="*/ 1128 h 1179"/>
              <a:gd name="T14" fmla="*/ 31 w 403"/>
              <a:gd name="T15" fmla="*/ 1109 h 1179"/>
              <a:gd name="T16" fmla="*/ 11 w 403"/>
              <a:gd name="T17" fmla="*/ 1095 h 1179"/>
              <a:gd name="T18" fmla="*/ 6 w 403"/>
              <a:gd name="T19" fmla="*/ 686 h 1179"/>
              <a:gd name="T20" fmla="*/ 9 w 403"/>
              <a:gd name="T21" fmla="*/ 688 h 1179"/>
              <a:gd name="T22" fmla="*/ 27 w 403"/>
              <a:gd name="T23" fmla="*/ 697 h 1179"/>
              <a:gd name="T24" fmla="*/ 47 w 403"/>
              <a:gd name="T25" fmla="*/ 702 h 1179"/>
              <a:gd name="T26" fmla="*/ 68 w 403"/>
              <a:gd name="T27" fmla="*/ 704 h 1179"/>
              <a:gd name="T28" fmla="*/ 114 w 403"/>
              <a:gd name="T29" fmla="*/ 695 h 1179"/>
              <a:gd name="T30" fmla="*/ 150 w 403"/>
              <a:gd name="T31" fmla="*/ 670 h 1179"/>
              <a:gd name="T32" fmla="*/ 174 w 403"/>
              <a:gd name="T33" fmla="*/ 633 h 1179"/>
              <a:gd name="T34" fmla="*/ 183 w 403"/>
              <a:gd name="T35" fmla="*/ 589 h 1179"/>
              <a:gd name="T36" fmla="*/ 173 w 403"/>
              <a:gd name="T37" fmla="*/ 544 h 1179"/>
              <a:gd name="T38" fmla="*/ 148 w 403"/>
              <a:gd name="T39" fmla="*/ 508 h 1179"/>
              <a:gd name="T40" fmla="*/ 111 w 403"/>
              <a:gd name="T41" fmla="*/ 483 h 1179"/>
              <a:gd name="T42" fmla="*/ 66 w 403"/>
              <a:gd name="T43" fmla="*/ 474 h 1179"/>
              <a:gd name="T44" fmla="*/ 45 w 403"/>
              <a:gd name="T45" fmla="*/ 476 h 1179"/>
              <a:gd name="T46" fmla="*/ 25 w 403"/>
              <a:gd name="T47" fmla="*/ 482 h 1179"/>
              <a:gd name="T48" fmla="*/ 7 w 403"/>
              <a:gd name="T49" fmla="*/ 491 h 1179"/>
              <a:gd name="T50" fmla="*/ 4 w 403"/>
              <a:gd name="T51" fmla="*/ 493 h 1179"/>
              <a:gd name="T52" fmla="*/ 0 w 403"/>
              <a:gd name="T53" fmla="*/ 97 h 1179"/>
              <a:gd name="T54" fmla="*/ 38 w 403"/>
              <a:gd name="T55" fmla="*/ 71 h 1179"/>
              <a:gd name="T56" fmla="*/ 73 w 403"/>
              <a:gd name="T57" fmla="*/ 46 h 1179"/>
              <a:gd name="T58" fmla="*/ 99 w 403"/>
              <a:gd name="T59" fmla="*/ 25 h 1179"/>
              <a:gd name="T60" fmla="*/ 117 w 403"/>
              <a:gd name="T61" fmla="*/ 9 h 1179"/>
              <a:gd name="T62" fmla="*/ 121 w 403"/>
              <a:gd name="T63" fmla="*/ 6 h 1179"/>
              <a:gd name="T64" fmla="*/ 126 w 403"/>
              <a:gd name="T65" fmla="*/ 3 h 1179"/>
              <a:gd name="T66" fmla="*/ 132 w 403"/>
              <a:gd name="T67" fmla="*/ 2 h 1179"/>
              <a:gd name="T68" fmla="*/ 137 w 403"/>
              <a:gd name="T69" fmla="*/ 1 h 1179"/>
              <a:gd name="T70" fmla="*/ 210 w 403"/>
              <a:gd name="T71" fmla="*/ 0 h 1179"/>
              <a:gd name="T72" fmla="*/ 218 w 403"/>
              <a:gd name="T73" fmla="*/ 1 h 1179"/>
              <a:gd name="T74" fmla="*/ 226 w 403"/>
              <a:gd name="T75" fmla="*/ 4 h 1179"/>
              <a:gd name="T76" fmla="*/ 233 w 403"/>
              <a:gd name="T77" fmla="*/ 9 h 1179"/>
              <a:gd name="T78" fmla="*/ 238 w 403"/>
              <a:gd name="T79" fmla="*/ 15 h 1179"/>
              <a:gd name="T80" fmla="*/ 255 w 403"/>
              <a:gd name="T81" fmla="*/ 57 h 1179"/>
              <a:gd name="T82" fmla="*/ 272 w 403"/>
              <a:gd name="T83" fmla="*/ 133 h 1179"/>
              <a:gd name="T84" fmla="*/ 286 w 403"/>
              <a:gd name="T85" fmla="*/ 258 h 1179"/>
              <a:gd name="T86" fmla="*/ 297 w 403"/>
              <a:gd name="T87" fmla="*/ 444 h 1179"/>
              <a:gd name="T88" fmla="*/ 298 w 403"/>
              <a:gd name="T89" fmla="*/ 452 h 1179"/>
              <a:gd name="T90" fmla="*/ 335 w 403"/>
              <a:gd name="T91" fmla="*/ 452 h 1179"/>
              <a:gd name="T92" fmla="*/ 360 w 403"/>
              <a:gd name="T93" fmla="*/ 457 h 1179"/>
              <a:gd name="T94" fmla="*/ 380 w 403"/>
              <a:gd name="T95" fmla="*/ 470 h 1179"/>
              <a:gd name="T96" fmla="*/ 394 w 403"/>
              <a:gd name="T97" fmla="*/ 490 h 1179"/>
              <a:gd name="T98" fmla="*/ 400 w 403"/>
              <a:gd name="T99" fmla="*/ 515 h 1179"/>
              <a:gd name="T100" fmla="*/ 403 w 403"/>
              <a:gd name="T101" fmla="*/ 650 h 1179"/>
              <a:gd name="T102" fmla="*/ 398 w 403"/>
              <a:gd name="T103" fmla="*/ 674 h 1179"/>
              <a:gd name="T104" fmla="*/ 385 w 403"/>
              <a:gd name="T105" fmla="*/ 695 h 1179"/>
              <a:gd name="T106" fmla="*/ 365 w 403"/>
              <a:gd name="T107" fmla="*/ 708 h 1179"/>
              <a:gd name="T108" fmla="*/ 340 w 403"/>
              <a:gd name="T109" fmla="*/ 713 h 1179"/>
              <a:gd name="T110" fmla="*/ 305 w 403"/>
              <a:gd name="T111" fmla="*/ 714 h 1179"/>
              <a:gd name="T112" fmla="*/ 305 w 403"/>
              <a:gd name="T113" fmla="*/ 722 h 1179"/>
              <a:gd name="T114" fmla="*/ 295 w 403"/>
              <a:gd name="T115" fmla="*/ 983 h 1179"/>
              <a:gd name="T116" fmla="*/ 263 w 403"/>
              <a:gd name="T117" fmla="*/ 1120 h 1179"/>
              <a:gd name="T118" fmla="*/ 230 w 403"/>
              <a:gd name="T119" fmla="*/ 1172 h 1179"/>
              <a:gd name="T120" fmla="*/ 214 w 403"/>
              <a:gd name="T121" fmla="*/ 1179 h 1179"/>
              <a:gd name="T122" fmla="*/ 121 w 403"/>
              <a:gd name="T123" fmla="*/ 1179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3" h="1179">
                <a:moveTo>
                  <a:pt x="121" y="1179"/>
                </a:moveTo>
                <a:cubicBezTo>
                  <a:pt x="119" y="1179"/>
                  <a:pt x="118" y="1179"/>
                  <a:pt x="116" y="1178"/>
                </a:cubicBezTo>
                <a:cubicBezTo>
                  <a:pt x="114" y="1178"/>
                  <a:pt x="112" y="1177"/>
                  <a:pt x="111" y="1176"/>
                </a:cubicBezTo>
                <a:cubicBezTo>
                  <a:pt x="109" y="1174"/>
                  <a:pt x="107" y="1173"/>
                  <a:pt x="105" y="1172"/>
                </a:cubicBezTo>
                <a:cubicBezTo>
                  <a:pt x="103" y="1170"/>
                  <a:pt x="101" y="1169"/>
                  <a:pt x="100" y="1167"/>
                </a:cubicBezTo>
                <a:cubicBezTo>
                  <a:pt x="92" y="1160"/>
                  <a:pt x="85" y="1153"/>
                  <a:pt x="77" y="1147"/>
                </a:cubicBezTo>
                <a:cubicBezTo>
                  <a:pt x="70" y="1140"/>
                  <a:pt x="62" y="1134"/>
                  <a:pt x="54" y="1128"/>
                </a:cubicBezTo>
                <a:cubicBezTo>
                  <a:pt x="47" y="1122"/>
                  <a:pt x="39" y="1115"/>
                  <a:pt x="31" y="1109"/>
                </a:cubicBezTo>
                <a:cubicBezTo>
                  <a:pt x="24" y="1104"/>
                  <a:pt x="17" y="1100"/>
                  <a:pt x="11" y="1095"/>
                </a:cubicBezTo>
                <a:cubicBezTo>
                  <a:pt x="6" y="686"/>
                  <a:pt x="6" y="686"/>
                  <a:pt x="6" y="686"/>
                </a:cubicBezTo>
                <a:cubicBezTo>
                  <a:pt x="7" y="687"/>
                  <a:pt x="8" y="687"/>
                  <a:pt x="9" y="688"/>
                </a:cubicBezTo>
                <a:cubicBezTo>
                  <a:pt x="15" y="691"/>
                  <a:pt x="21" y="694"/>
                  <a:pt x="27" y="697"/>
                </a:cubicBezTo>
                <a:cubicBezTo>
                  <a:pt x="34" y="699"/>
                  <a:pt x="41" y="701"/>
                  <a:pt x="47" y="702"/>
                </a:cubicBezTo>
                <a:cubicBezTo>
                  <a:pt x="54" y="704"/>
                  <a:pt x="61" y="704"/>
                  <a:pt x="68" y="704"/>
                </a:cubicBezTo>
                <a:cubicBezTo>
                  <a:pt x="84" y="704"/>
                  <a:pt x="99" y="701"/>
                  <a:pt x="114" y="695"/>
                </a:cubicBezTo>
                <a:cubicBezTo>
                  <a:pt x="127" y="689"/>
                  <a:pt x="140" y="681"/>
                  <a:pt x="150" y="670"/>
                </a:cubicBezTo>
                <a:cubicBezTo>
                  <a:pt x="161" y="659"/>
                  <a:pt x="169" y="647"/>
                  <a:pt x="174" y="633"/>
                </a:cubicBezTo>
                <a:cubicBezTo>
                  <a:pt x="180" y="619"/>
                  <a:pt x="183" y="604"/>
                  <a:pt x="183" y="589"/>
                </a:cubicBezTo>
                <a:cubicBezTo>
                  <a:pt x="183" y="573"/>
                  <a:pt x="179" y="558"/>
                  <a:pt x="173" y="544"/>
                </a:cubicBezTo>
                <a:cubicBezTo>
                  <a:pt x="167" y="530"/>
                  <a:pt x="159" y="518"/>
                  <a:pt x="148" y="508"/>
                </a:cubicBezTo>
                <a:cubicBezTo>
                  <a:pt x="137" y="497"/>
                  <a:pt x="125" y="489"/>
                  <a:pt x="111" y="483"/>
                </a:cubicBezTo>
                <a:cubicBezTo>
                  <a:pt x="97" y="477"/>
                  <a:pt x="82" y="474"/>
                  <a:pt x="66" y="474"/>
                </a:cubicBezTo>
                <a:cubicBezTo>
                  <a:pt x="59" y="474"/>
                  <a:pt x="52" y="475"/>
                  <a:pt x="45" y="476"/>
                </a:cubicBezTo>
                <a:cubicBezTo>
                  <a:pt x="38" y="478"/>
                  <a:pt x="31" y="480"/>
                  <a:pt x="25" y="482"/>
                </a:cubicBezTo>
                <a:cubicBezTo>
                  <a:pt x="19" y="484"/>
                  <a:pt x="13" y="487"/>
                  <a:pt x="7" y="491"/>
                </a:cubicBezTo>
                <a:cubicBezTo>
                  <a:pt x="6" y="491"/>
                  <a:pt x="5" y="492"/>
                  <a:pt x="4" y="493"/>
                </a:cubicBezTo>
                <a:cubicBezTo>
                  <a:pt x="0" y="97"/>
                  <a:pt x="0" y="97"/>
                  <a:pt x="0" y="97"/>
                </a:cubicBezTo>
                <a:cubicBezTo>
                  <a:pt x="13" y="88"/>
                  <a:pt x="26" y="80"/>
                  <a:pt x="38" y="71"/>
                </a:cubicBezTo>
                <a:cubicBezTo>
                  <a:pt x="50" y="63"/>
                  <a:pt x="62" y="54"/>
                  <a:pt x="73" y="46"/>
                </a:cubicBezTo>
                <a:cubicBezTo>
                  <a:pt x="82" y="39"/>
                  <a:pt x="91" y="32"/>
                  <a:pt x="99" y="25"/>
                </a:cubicBezTo>
                <a:cubicBezTo>
                  <a:pt x="106" y="19"/>
                  <a:pt x="112" y="13"/>
                  <a:pt x="117" y="9"/>
                </a:cubicBezTo>
                <a:cubicBezTo>
                  <a:pt x="118" y="8"/>
                  <a:pt x="120" y="7"/>
                  <a:pt x="121" y="6"/>
                </a:cubicBezTo>
                <a:cubicBezTo>
                  <a:pt x="123" y="5"/>
                  <a:pt x="125" y="4"/>
                  <a:pt x="126" y="3"/>
                </a:cubicBezTo>
                <a:cubicBezTo>
                  <a:pt x="128" y="3"/>
                  <a:pt x="130" y="2"/>
                  <a:pt x="132" y="2"/>
                </a:cubicBezTo>
                <a:cubicBezTo>
                  <a:pt x="134" y="1"/>
                  <a:pt x="136" y="1"/>
                  <a:pt x="137" y="1"/>
                </a:cubicBezTo>
                <a:cubicBezTo>
                  <a:pt x="210" y="0"/>
                  <a:pt x="210" y="0"/>
                  <a:pt x="210" y="0"/>
                </a:cubicBezTo>
                <a:cubicBezTo>
                  <a:pt x="213" y="0"/>
                  <a:pt x="216" y="0"/>
                  <a:pt x="218" y="1"/>
                </a:cubicBezTo>
                <a:cubicBezTo>
                  <a:pt x="221" y="1"/>
                  <a:pt x="224" y="2"/>
                  <a:pt x="226" y="4"/>
                </a:cubicBezTo>
                <a:cubicBezTo>
                  <a:pt x="229" y="5"/>
                  <a:pt x="231" y="7"/>
                  <a:pt x="233" y="9"/>
                </a:cubicBezTo>
                <a:cubicBezTo>
                  <a:pt x="235" y="11"/>
                  <a:pt x="236" y="13"/>
                  <a:pt x="238" y="15"/>
                </a:cubicBezTo>
                <a:cubicBezTo>
                  <a:pt x="244" y="26"/>
                  <a:pt x="250" y="40"/>
                  <a:pt x="255" y="57"/>
                </a:cubicBezTo>
                <a:cubicBezTo>
                  <a:pt x="262" y="77"/>
                  <a:pt x="267" y="102"/>
                  <a:pt x="272" y="133"/>
                </a:cubicBezTo>
                <a:cubicBezTo>
                  <a:pt x="277" y="167"/>
                  <a:pt x="282" y="209"/>
                  <a:pt x="286" y="258"/>
                </a:cubicBezTo>
                <a:cubicBezTo>
                  <a:pt x="291" y="310"/>
                  <a:pt x="295" y="373"/>
                  <a:pt x="297" y="444"/>
                </a:cubicBezTo>
                <a:cubicBezTo>
                  <a:pt x="298" y="452"/>
                  <a:pt x="298" y="452"/>
                  <a:pt x="298" y="452"/>
                </a:cubicBezTo>
                <a:cubicBezTo>
                  <a:pt x="335" y="452"/>
                  <a:pt x="335" y="452"/>
                  <a:pt x="335" y="452"/>
                </a:cubicBezTo>
                <a:cubicBezTo>
                  <a:pt x="344" y="452"/>
                  <a:pt x="352" y="454"/>
                  <a:pt x="360" y="457"/>
                </a:cubicBezTo>
                <a:cubicBezTo>
                  <a:pt x="367" y="460"/>
                  <a:pt x="374" y="465"/>
                  <a:pt x="380" y="470"/>
                </a:cubicBezTo>
                <a:cubicBezTo>
                  <a:pt x="386" y="476"/>
                  <a:pt x="391" y="483"/>
                  <a:pt x="394" y="490"/>
                </a:cubicBezTo>
                <a:cubicBezTo>
                  <a:pt x="398" y="498"/>
                  <a:pt x="400" y="506"/>
                  <a:pt x="400" y="515"/>
                </a:cubicBezTo>
                <a:cubicBezTo>
                  <a:pt x="403" y="650"/>
                  <a:pt x="403" y="650"/>
                  <a:pt x="403" y="650"/>
                </a:cubicBezTo>
                <a:cubicBezTo>
                  <a:pt x="403" y="658"/>
                  <a:pt x="401" y="667"/>
                  <a:pt x="398" y="674"/>
                </a:cubicBezTo>
                <a:cubicBezTo>
                  <a:pt x="395" y="682"/>
                  <a:pt x="391" y="689"/>
                  <a:pt x="385" y="695"/>
                </a:cubicBezTo>
                <a:cubicBezTo>
                  <a:pt x="379" y="701"/>
                  <a:pt x="373" y="705"/>
                  <a:pt x="365" y="708"/>
                </a:cubicBezTo>
                <a:cubicBezTo>
                  <a:pt x="357" y="712"/>
                  <a:pt x="349" y="713"/>
                  <a:pt x="340" y="713"/>
                </a:cubicBezTo>
                <a:cubicBezTo>
                  <a:pt x="305" y="714"/>
                  <a:pt x="305" y="714"/>
                  <a:pt x="305" y="714"/>
                </a:cubicBezTo>
                <a:cubicBezTo>
                  <a:pt x="305" y="722"/>
                  <a:pt x="305" y="722"/>
                  <a:pt x="305" y="722"/>
                </a:cubicBezTo>
                <a:cubicBezTo>
                  <a:pt x="307" y="824"/>
                  <a:pt x="304" y="912"/>
                  <a:pt x="295" y="983"/>
                </a:cubicBezTo>
                <a:cubicBezTo>
                  <a:pt x="288" y="1040"/>
                  <a:pt x="277" y="1087"/>
                  <a:pt x="263" y="1120"/>
                </a:cubicBezTo>
                <a:cubicBezTo>
                  <a:pt x="251" y="1151"/>
                  <a:pt x="239" y="1165"/>
                  <a:pt x="230" y="1172"/>
                </a:cubicBezTo>
                <a:cubicBezTo>
                  <a:pt x="221" y="1179"/>
                  <a:pt x="215" y="1179"/>
                  <a:pt x="214" y="1179"/>
                </a:cubicBezTo>
                <a:cubicBezTo>
                  <a:pt x="121" y="1179"/>
                  <a:pt x="121" y="1179"/>
                  <a:pt x="121" y="1179"/>
                </a:cubicBezTo>
                <a:close/>
              </a:path>
            </a:pathLst>
          </a:custGeom>
          <a:solidFill>
            <a:schemeClr val="accent1"/>
          </a:solidFill>
          <a:ln>
            <a:noFill/>
          </a:ln>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p:nvPr/>
        </p:nvSpPr>
        <p:spPr bwMode="auto">
          <a:xfrm>
            <a:off x="5413375" y="3008313"/>
            <a:ext cx="781050" cy="1541462"/>
          </a:xfrm>
          <a:custGeom>
            <a:avLst/>
            <a:gdLst>
              <a:gd name="T0" fmla="*/ 76 w 556"/>
              <a:gd name="T1" fmla="*/ 1096 h 1097"/>
              <a:gd name="T2" fmla="*/ 35 w 556"/>
              <a:gd name="T3" fmla="*/ 1090 h 1097"/>
              <a:gd name="T4" fmla="*/ 11 w 556"/>
              <a:gd name="T5" fmla="*/ 1079 h 1097"/>
              <a:gd name="T6" fmla="*/ 2 w 556"/>
              <a:gd name="T7" fmla="*/ 1072 h 1097"/>
              <a:gd name="T8" fmla="*/ 6 w 556"/>
              <a:gd name="T9" fmla="*/ 443 h 1097"/>
              <a:gd name="T10" fmla="*/ 26 w 556"/>
              <a:gd name="T11" fmla="*/ 453 h 1097"/>
              <a:gd name="T12" fmla="*/ 66 w 556"/>
              <a:gd name="T13" fmla="*/ 460 h 1097"/>
              <a:gd name="T14" fmla="*/ 148 w 556"/>
              <a:gd name="T15" fmla="*/ 426 h 1097"/>
              <a:gd name="T16" fmla="*/ 182 w 556"/>
              <a:gd name="T17" fmla="*/ 345 h 1097"/>
              <a:gd name="T18" fmla="*/ 149 w 556"/>
              <a:gd name="T19" fmla="*/ 264 h 1097"/>
              <a:gd name="T20" fmla="*/ 68 w 556"/>
              <a:gd name="T21" fmla="*/ 231 h 1097"/>
              <a:gd name="T22" fmla="*/ 28 w 556"/>
              <a:gd name="T23" fmla="*/ 238 h 1097"/>
              <a:gd name="T24" fmla="*/ 8 w 556"/>
              <a:gd name="T25" fmla="*/ 248 h 1097"/>
              <a:gd name="T26" fmla="*/ 38 w 556"/>
              <a:gd name="T27" fmla="*/ 9 h 1097"/>
              <a:gd name="T28" fmla="*/ 167 w 556"/>
              <a:gd name="T29" fmla="*/ 6 h 1097"/>
              <a:gd name="T30" fmla="*/ 272 w 556"/>
              <a:gd name="T31" fmla="*/ 6 h 1097"/>
              <a:gd name="T32" fmla="*/ 310 w 556"/>
              <a:gd name="T33" fmla="*/ 5 h 1097"/>
              <a:gd name="T34" fmla="*/ 362 w 556"/>
              <a:gd name="T35" fmla="*/ 2 h 1097"/>
              <a:gd name="T36" fmla="*/ 379 w 556"/>
              <a:gd name="T37" fmla="*/ 322 h 1097"/>
              <a:gd name="T38" fmla="*/ 396 w 556"/>
              <a:gd name="T39" fmla="*/ 294 h 1097"/>
              <a:gd name="T40" fmla="*/ 401 w 556"/>
              <a:gd name="T41" fmla="*/ 288 h 1097"/>
              <a:gd name="T42" fmla="*/ 417 w 556"/>
              <a:gd name="T43" fmla="*/ 273 h 1097"/>
              <a:gd name="T44" fmla="*/ 449 w 556"/>
              <a:gd name="T45" fmla="*/ 259 h 1097"/>
              <a:gd name="T46" fmla="*/ 502 w 556"/>
              <a:gd name="T47" fmla="*/ 263 h 1097"/>
              <a:gd name="T48" fmla="*/ 549 w 556"/>
              <a:gd name="T49" fmla="*/ 310 h 1097"/>
              <a:gd name="T50" fmla="*/ 549 w 556"/>
              <a:gd name="T51" fmla="*/ 378 h 1097"/>
              <a:gd name="T52" fmla="*/ 502 w 556"/>
              <a:gd name="T53" fmla="*/ 425 h 1097"/>
              <a:gd name="T54" fmla="*/ 450 w 556"/>
              <a:gd name="T55" fmla="*/ 430 h 1097"/>
              <a:gd name="T56" fmla="*/ 417 w 556"/>
              <a:gd name="T57" fmla="*/ 415 h 1097"/>
              <a:gd name="T58" fmla="*/ 401 w 556"/>
              <a:gd name="T59" fmla="*/ 401 h 1097"/>
              <a:gd name="T60" fmla="*/ 396 w 556"/>
              <a:gd name="T61" fmla="*/ 394 h 1097"/>
              <a:gd name="T62" fmla="*/ 379 w 556"/>
              <a:gd name="T63" fmla="*/ 367 h 1097"/>
              <a:gd name="T64" fmla="*/ 358 w 556"/>
              <a:gd name="T65" fmla="*/ 679 h 1097"/>
              <a:gd name="T66" fmla="*/ 310 w 556"/>
              <a:gd name="T67" fmla="*/ 675 h 1097"/>
              <a:gd name="T68" fmla="*/ 233 w 556"/>
              <a:gd name="T69" fmla="*/ 693 h 1097"/>
              <a:gd name="T70" fmla="*/ 178 w 556"/>
              <a:gd name="T71" fmla="*/ 805 h 1097"/>
              <a:gd name="T72" fmla="*/ 170 w 556"/>
              <a:gd name="T73" fmla="*/ 928 h 1097"/>
              <a:gd name="T74" fmla="*/ 188 w 556"/>
              <a:gd name="T75" fmla="*/ 1000 h 1097"/>
              <a:gd name="T76" fmla="*/ 204 w 556"/>
              <a:gd name="T77" fmla="*/ 1029 h 1097"/>
              <a:gd name="T78" fmla="*/ 205 w 556"/>
              <a:gd name="T79" fmla="*/ 1046 h 1097"/>
              <a:gd name="T80" fmla="*/ 200 w 556"/>
              <a:gd name="T81" fmla="*/ 1062 h 1097"/>
              <a:gd name="T82" fmla="*/ 189 w 556"/>
              <a:gd name="T83" fmla="*/ 1074 h 1097"/>
              <a:gd name="T84" fmla="*/ 154 w 556"/>
              <a:gd name="T85" fmla="*/ 1087 h 1097"/>
              <a:gd name="T86" fmla="*/ 109 w 556"/>
              <a:gd name="T87" fmla="*/ 1096 h 1097"/>
              <a:gd name="T88" fmla="*/ 94 w 556"/>
              <a:gd name="T89"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1097">
                <a:moveTo>
                  <a:pt x="92" y="1097"/>
                </a:moveTo>
                <a:cubicBezTo>
                  <a:pt x="88" y="1097"/>
                  <a:pt x="83" y="1097"/>
                  <a:pt x="76" y="1096"/>
                </a:cubicBezTo>
                <a:cubicBezTo>
                  <a:pt x="70" y="1096"/>
                  <a:pt x="63" y="1095"/>
                  <a:pt x="57" y="1094"/>
                </a:cubicBezTo>
                <a:cubicBezTo>
                  <a:pt x="49" y="1093"/>
                  <a:pt x="42" y="1092"/>
                  <a:pt x="35" y="1090"/>
                </a:cubicBezTo>
                <a:cubicBezTo>
                  <a:pt x="28" y="1088"/>
                  <a:pt x="21" y="1085"/>
                  <a:pt x="15" y="1082"/>
                </a:cubicBezTo>
                <a:cubicBezTo>
                  <a:pt x="14" y="1081"/>
                  <a:pt x="12" y="1080"/>
                  <a:pt x="11" y="1079"/>
                </a:cubicBezTo>
                <a:cubicBezTo>
                  <a:pt x="9" y="1078"/>
                  <a:pt x="8" y="1077"/>
                  <a:pt x="6" y="1076"/>
                </a:cubicBezTo>
                <a:cubicBezTo>
                  <a:pt x="5" y="1075"/>
                  <a:pt x="3" y="1073"/>
                  <a:pt x="2" y="1072"/>
                </a:cubicBezTo>
                <a:cubicBezTo>
                  <a:pt x="1" y="1071"/>
                  <a:pt x="1" y="1071"/>
                  <a:pt x="0" y="1070"/>
                </a:cubicBezTo>
                <a:cubicBezTo>
                  <a:pt x="6" y="443"/>
                  <a:pt x="6" y="443"/>
                  <a:pt x="6" y="443"/>
                </a:cubicBezTo>
                <a:cubicBezTo>
                  <a:pt x="7" y="444"/>
                  <a:pt x="8" y="444"/>
                  <a:pt x="9" y="445"/>
                </a:cubicBezTo>
                <a:cubicBezTo>
                  <a:pt x="14" y="448"/>
                  <a:pt x="20" y="451"/>
                  <a:pt x="26" y="453"/>
                </a:cubicBezTo>
                <a:cubicBezTo>
                  <a:pt x="33" y="455"/>
                  <a:pt x="39" y="457"/>
                  <a:pt x="46" y="458"/>
                </a:cubicBezTo>
                <a:cubicBezTo>
                  <a:pt x="52" y="459"/>
                  <a:pt x="59" y="460"/>
                  <a:pt x="66" y="460"/>
                </a:cubicBezTo>
                <a:cubicBezTo>
                  <a:pt x="82" y="460"/>
                  <a:pt x="97" y="457"/>
                  <a:pt x="111" y="451"/>
                </a:cubicBezTo>
                <a:cubicBezTo>
                  <a:pt x="125" y="445"/>
                  <a:pt x="137" y="437"/>
                  <a:pt x="148" y="426"/>
                </a:cubicBezTo>
                <a:cubicBezTo>
                  <a:pt x="158" y="415"/>
                  <a:pt x="167" y="403"/>
                  <a:pt x="173" y="389"/>
                </a:cubicBezTo>
                <a:cubicBezTo>
                  <a:pt x="179" y="375"/>
                  <a:pt x="182" y="360"/>
                  <a:pt x="182" y="345"/>
                </a:cubicBezTo>
                <a:cubicBezTo>
                  <a:pt x="182" y="329"/>
                  <a:pt x="179" y="314"/>
                  <a:pt x="173" y="300"/>
                </a:cubicBezTo>
                <a:cubicBezTo>
                  <a:pt x="167" y="287"/>
                  <a:pt x="159" y="274"/>
                  <a:pt x="149" y="264"/>
                </a:cubicBezTo>
                <a:cubicBezTo>
                  <a:pt x="138" y="253"/>
                  <a:pt x="126" y="245"/>
                  <a:pt x="112" y="240"/>
                </a:cubicBezTo>
                <a:cubicBezTo>
                  <a:pt x="98" y="234"/>
                  <a:pt x="84" y="231"/>
                  <a:pt x="68" y="231"/>
                </a:cubicBezTo>
                <a:cubicBezTo>
                  <a:pt x="61" y="231"/>
                  <a:pt x="54" y="231"/>
                  <a:pt x="47" y="233"/>
                </a:cubicBezTo>
                <a:cubicBezTo>
                  <a:pt x="41" y="234"/>
                  <a:pt x="34" y="236"/>
                  <a:pt x="28" y="238"/>
                </a:cubicBezTo>
                <a:cubicBezTo>
                  <a:pt x="22" y="240"/>
                  <a:pt x="16" y="243"/>
                  <a:pt x="10" y="246"/>
                </a:cubicBezTo>
                <a:cubicBezTo>
                  <a:pt x="9" y="247"/>
                  <a:pt x="9" y="247"/>
                  <a:pt x="8" y="248"/>
                </a:cubicBezTo>
                <a:cubicBezTo>
                  <a:pt x="10" y="10"/>
                  <a:pt x="10" y="10"/>
                  <a:pt x="10" y="10"/>
                </a:cubicBezTo>
                <a:cubicBezTo>
                  <a:pt x="17" y="10"/>
                  <a:pt x="27" y="10"/>
                  <a:pt x="38" y="9"/>
                </a:cubicBezTo>
                <a:cubicBezTo>
                  <a:pt x="53" y="9"/>
                  <a:pt x="71" y="8"/>
                  <a:pt x="92" y="8"/>
                </a:cubicBezTo>
                <a:cubicBezTo>
                  <a:pt x="114" y="7"/>
                  <a:pt x="139" y="7"/>
                  <a:pt x="167" y="6"/>
                </a:cubicBezTo>
                <a:cubicBezTo>
                  <a:pt x="195" y="6"/>
                  <a:pt x="226" y="6"/>
                  <a:pt x="261" y="6"/>
                </a:cubicBezTo>
                <a:cubicBezTo>
                  <a:pt x="272" y="6"/>
                  <a:pt x="272" y="6"/>
                  <a:pt x="272" y="6"/>
                </a:cubicBezTo>
                <a:cubicBezTo>
                  <a:pt x="284" y="6"/>
                  <a:pt x="284" y="6"/>
                  <a:pt x="284" y="6"/>
                </a:cubicBezTo>
                <a:cubicBezTo>
                  <a:pt x="293" y="6"/>
                  <a:pt x="301" y="6"/>
                  <a:pt x="310" y="5"/>
                </a:cubicBezTo>
                <a:cubicBezTo>
                  <a:pt x="319" y="5"/>
                  <a:pt x="328" y="5"/>
                  <a:pt x="336" y="4"/>
                </a:cubicBezTo>
                <a:cubicBezTo>
                  <a:pt x="345" y="3"/>
                  <a:pt x="354" y="3"/>
                  <a:pt x="362" y="2"/>
                </a:cubicBezTo>
                <a:cubicBezTo>
                  <a:pt x="368" y="2"/>
                  <a:pt x="373" y="1"/>
                  <a:pt x="378" y="0"/>
                </a:cubicBezTo>
                <a:cubicBezTo>
                  <a:pt x="379" y="322"/>
                  <a:pt x="379" y="322"/>
                  <a:pt x="379" y="322"/>
                </a:cubicBezTo>
                <a:cubicBezTo>
                  <a:pt x="394" y="298"/>
                  <a:pt x="394" y="298"/>
                  <a:pt x="394" y="298"/>
                </a:cubicBezTo>
                <a:cubicBezTo>
                  <a:pt x="394" y="296"/>
                  <a:pt x="395" y="295"/>
                  <a:pt x="396" y="294"/>
                </a:cubicBezTo>
                <a:cubicBezTo>
                  <a:pt x="397" y="293"/>
                  <a:pt x="397" y="292"/>
                  <a:pt x="398" y="291"/>
                </a:cubicBezTo>
                <a:cubicBezTo>
                  <a:pt x="399" y="290"/>
                  <a:pt x="400" y="289"/>
                  <a:pt x="401" y="288"/>
                </a:cubicBezTo>
                <a:cubicBezTo>
                  <a:pt x="402" y="287"/>
                  <a:pt x="403" y="286"/>
                  <a:pt x="404" y="285"/>
                </a:cubicBezTo>
                <a:cubicBezTo>
                  <a:pt x="408" y="280"/>
                  <a:pt x="412" y="276"/>
                  <a:pt x="417" y="273"/>
                </a:cubicBezTo>
                <a:cubicBezTo>
                  <a:pt x="422" y="270"/>
                  <a:pt x="427" y="267"/>
                  <a:pt x="432" y="264"/>
                </a:cubicBezTo>
                <a:cubicBezTo>
                  <a:pt x="438" y="262"/>
                  <a:pt x="443" y="260"/>
                  <a:pt x="449" y="259"/>
                </a:cubicBezTo>
                <a:cubicBezTo>
                  <a:pt x="455" y="257"/>
                  <a:pt x="461" y="257"/>
                  <a:pt x="468" y="257"/>
                </a:cubicBezTo>
                <a:cubicBezTo>
                  <a:pt x="480" y="257"/>
                  <a:pt x="491" y="259"/>
                  <a:pt x="502" y="263"/>
                </a:cubicBezTo>
                <a:cubicBezTo>
                  <a:pt x="512" y="268"/>
                  <a:pt x="522" y="274"/>
                  <a:pt x="530" y="282"/>
                </a:cubicBezTo>
                <a:cubicBezTo>
                  <a:pt x="538" y="290"/>
                  <a:pt x="544" y="299"/>
                  <a:pt x="549" y="310"/>
                </a:cubicBezTo>
                <a:cubicBezTo>
                  <a:pt x="553" y="320"/>
                  <a:pt x="556" y="332"/>
                  <a:pt x="556" y="344"/>
                </a:cubicBezTo>
                <a:cubicBezTo>
                  <a:pt x="556" y="355"/>
                  <a:pt x="554" y="367"/>
                  <a:pt x="549" y="378"/>
                </a:cubicBezTo>
                <a:cubicBezTo>
                  <a:pt x="545" y="388"/>
                  <a:pt x="538" y="398"/>
                  <a:pt x="530" y="406"/>
                </a:cubicBezTo>
                <a:cubicBezTo>
                  <a:pt x="522" y="414"/>
                  <a:pt x="513" y="420"/>
                  <a:pt x="502" y="425"/>
                </a:cubicBezTo>
                <a:cubicBezTo>
                  <a:pt x="492" y="429"/>
                  <a:pt x="480" y="432"/>
                  <a:pt x="468" y="432"/>
                </a:cubicBezTo>
                <a:cubicBezTo>
                  <a:pt x="462" y="432"/>
                  <a:pt x="456" y="431"/>
                  <a:pt x="450" y="430"/>
                </a:cubicBezTo>
                <a:cubicBezTo>
                  <a:pt x="444" y="428"/>
                  <a:pt x="438" y="427"/>
                  <a:pt x="432" y="424"/>
                </a:cubicBezTo>
                <a:cubicBezTo>
                  <a:pt x="427" y="422"/>
                  <a:pt x="422" y="419"/>
                  <a:pt x="417" y="415"/>
                </a:cubicBezTo>
                <a:cubicBezTo>
                  <a:pt x="412" y="412"/>
                  <a:pt x="408" y="408"/>
                  <a:pt x="404" y="404"/>
                </a:cubicBezTo>
                <a:cubicBezTo>
                  <a:pt x="403" y="403"/>
                  <a:pt x="402" y="402"/>
                  <a:pt x="401" y="401"/>
                </a:cubicBezTo>
                <a:cubicBezTo>
                  <a:pt x="400" y="400"/>
                  <a:pt x="399" y="399"/>
                  <a:pt x="398" y="397"/>
                </a:cubicBezTo>
                <a:cubicBezTo>
                  <a:pt x="398" y="396"/>
                  <a:pt x="397" y="395"/>
                  <a:pt x="396" y="394"/>
                </a:cubicBezTo>
                <a:cubicBezTo>
                  <a:pt x="395" y="393"/>
                  <a:pt x="394" y="392"/>
                  <a:pt x="394" y="391"/>
                </a:cubicBezTo>
                <a:cubicBezTo>
                  <a:pt x="379" y="367"/>
                  <a:pt x="379" y="367"/>
                  <a:pt x="379" y="367"/>
                </a:cubicBezTo>
                <a:cubicBezTo>
                  <a:pt x="379" y="682"/>
                  <a:pt x="379" y="682"/>
                  <a:pt x="379" y="682"/>
                </a:cubicBezTo>
                <a:cubicBezTo>
                  <a:pt x="372" y="681"/>
                  <a:pt x="365" y="680"/>
                  <a:pt x="358" y="679"/>
                </a:cubicBezTo>
                <a:cubicBezTo>
                  <a:pt x="349" y="678"/>
                  <a:pt x="340" y="677"/>
                  <a:pt x="332" y="677"/>
                </a:cubicBezTo>
                <a:cubicBezTo>
                  <a:pt x="324" y="676"/>
                  <a:pt x="317" y="675"/>
                  <a:pt x="310" y="675"/>
                </a:cubicBezTo>
                <a:cubicBezTo>
                  <a:pt x="303" y="675"/>
                  <a:pt x="297" y="674"/>
                  <a:pt x="291" y="674"/>
                </a:cubicBezTo>
                <a:cubicBezTo>
                  <a:pt x="269" y="674"/>
                  <a:pt x="249" y="680"/>
                  <a:pt x="233" y="693"/>
                </a:cubicBezTo>
                <a:cubicBezTo>
                  <a:pt x="218" y="704"/>
                  <a:pt x="206" y="720"/>
                  <a:pt x="197" y="740"/>
                </a:cubicBezTo>
                <a:cubicBezTo>
                  <a:pt x="189" y="758"/>
                  <a:pt x="183" y="779"/>
                  <a:pt x="178" y="805"/>
                </a:cubicBezTo>
                <a:cubicBezTo>
                  <a:pt x="174" y="826"/>
                  <a:pt x="172" y="850"/>
                  <a:pt x="169" y="879"/>
                </a:cubicBezTo>
                <a:cubicBezTo>
                  <a:pt x="168" y="896"/>
                  <a:pt x="168" y="912"/>
                  <a:pt x="170" y="928"/>
                </a:cubicBezTo>
                <a:cubicBezTo>
                  <a:pt x="171" y="942"/>
                  <a:pt x="174" y="956"/>
                  <a:pt x="177" y="969"/>
                </a:cubicBezTo>
                <a:cubicBezTo>
                  <a:pt x="180" y="979"/>
                  <a:pt x="184" y="990"/>
                  <a:pt x="188" y="1000"/>
                </a:cubicBezTo>
                <a:cubicBezTo>
                  <a:pt x="192" y="1007"/>
                  <a:pt x="196" y="1015"/>
                  <a:pt x="200" y="1022"/>
                </a:cubicBezTo>
                <a:cubicBezTo>
                  <a:pt x="201" y="1024"/>
                  <a:pt x="203" y="1027"/>
                  <a:pt x="204" y="1029"/>
                </a:cubicBezTo>
                <a:cubicBezTo>
                  <a:pt x="204" y="1032"/>
                  <a:pt x="205" y="1035"/>
                  <a:pt x="205" y="1038"/>
                </a:cubicBezTo>
                <a:cubicBezTo>
                  <a:pt x="206" y="1040"/>
                  <a:pt x="206" y="1043"/>
                  <a:pt x="205" y="1046"/>
                </a:cubicBezTo>
                <a:cubicBezTo>
                  <a:pt x="205" y="1049"/>
                  <a:pt x="204" y="1052"/>
                  <a:pt x="204" y="1054"/>
                </a:cubicBezTo>
                <a:cubicBezTo>
                  <a:pt x="203" y="1057"/>
                  <a:pt x="201" y="1060"/>
                  <a:pt x="200" y="1062"/>
                </a:cubicBezTo>
                <a:cubicBezTo>
                  <a:pt x="199" y="1065"/>
                  <a:pt x="197" y="1067"/>
                  <a:pt x="195" y="1069"/>
                </a:cubicBezTo>
                <a:cubicBezTo>
                  <a:pt x="193" y="1071"/>
                  <a:pt x="191" y="1073"/>
                  <a:pt x="189" y="1074"/>
                </a:cubicBezTo>
                <a:cubicBezTo>
                  <a:pt x="186" y="1076"/>
                  <a:pt x="184" y="1077"/>
                  <a:pt x="181" y="1078"/>
                </a:cubicBezTo>
                <a:cubicBezTo>
                  <a:pt x="173" y="1081"/>
                  <a:pt x="164" y="1084"/>
                  <a:pt x="154" y="1087"/>
                </a:cubicBezTo>
                <a:cubicBezTo>
                  <a:pt x="146" y="1089"/>
                  <a:pt x="138" y="1091"/>
                  <a:pt x="129" y="1092"/>
                </a:cubicBezTo>
                <a:cubicBezTo>
                  <a:pt x="121" y="1094"/>
                  <a:pt x="114" y="1095"/>
                  <a:pt x="109" y="1096"/>
                </a:cubicBezTo>
                <a:cubicBezTo>
                  <a:pt x="104" y="1096"/>
                  <a:pt x="101" y="1097"/>
                  <a:pt x="101" y="1097"/>
                </a:cubicBezTo>
                <a:cubicBezTo>
                  <a:pt x="94" y="1097"/>
                  <a:pt x="94" y="1097"/>
                  <a:pt x="94" y="1097"/>
                </a:cubicBezTo>
                <a:cubicBezTo>
                  <a:pt x="92" y="1097"/>
                  <a:pt x="92" y="1097"/>
                  <a:pt x="92" y="1097"/>
                </a:cubicBezTo>
                <a:close/>
              </a:path>
            </a:pathLst>
          </a:custGeom>
          <a:solidFill>
            <a:schemeClr val="accent1"/>
          </a:solidFill>
          <a:ln>
            <a:noFill/>
          </a:ln>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itle 8"/>
          <p:cNvSpPr>
            <a:spLocks noGrp="1"/>
          </p:cNvSpPr>
          <p:nvPr>
            <p:ph type="title" idx="4294967295"/>
          </p:nvPr>
        </p:nvSpPr>
        <p:spPr>
          <a:xfrm>
            <a:off x="1749424" y="671050"/>
            <a:ext cx="2170725"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产品的宣传</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 Placeholder 9"/>
          <p:cNvSpPr>
            <a:spLocks noGrp="1"/>
          </p:cNvSpPr>
          <p:nvPr>
            <p:ph type="body" sz="quarter" idx="9"/>
          </p:nvPr>
        </p:nvSpPr>
        <p:spPr>
          <a:xfrm>
            <a:off x="1532144" y="2593706"/>
            <a:ext cx="3240409" cy="94006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Search Engine is the promotion way which has to be conducted at first. All users use the search engine for searching everything on internet</a:t>
            </a:r>
          </a:p>
        </p:txBody>
      </p:sp>
      <p:sp>
        <p:nvSpPr>
          <p:cNvPr id="12" name="Content Placeholder 11"/>
          <p:cNvSpPr>
            <a:spLocks noGrp="1"/>
          </p:cNvSpPr>
          <p:nvPr>
            <p:ph sz="quarter" idx="19"/>
          </p:nvPr>
        </p:nvSpPr>
        <p:spPr>
          <a:xfrm>
            <a:off x="1966080" y="2288232"/>
            <a:ext cx="2947383"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搜索引擎</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13"/>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Medium and ways to Promote Product</a:t>
            </a:r>
          </a:p>
        </p:txBody>
      </p:sp>
      <p:sp>
        <p:nvSpPr>
          <p:cNvPr id="23" name="AutoShape 3"/>
          <p:cNvSpPr>
            <a:spLocks noChangeAspect="1" noChangeArrowheads="1" noTextEdit="1"/>
          </p:cNvSpPr>
          <p:nvPr/>
        </p:nvSpPr>
        <p:spPr bwMode="auto">
          <a:xfrm>
            <a:off x="4265613" y="2268538"/>
            <a:ext cx="3525837" cy="306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4267200" y="2270125"/>
            <a:ext cx="955675" cy="1190625"/>
            <a:chOff x="4267200" y="2270125"/>
            <a:chExt cx="955675" cy="1190625"/>
          </a:xfrm>
        </p:grpSpPr>
        <p:sp>
          <p:nvSpPr>
            <p:cNvPr id="33" name="Oval 14"/>
            <p:cNvSpPr>
              <a:spLocks noChangeArrowheads="1"/>
            </p:cNvSpPr>
            <p:nvPr/>
          </p:nvSpPr>
          <p:spPr bwMode="auto">
            <a:xfrm>
              <a:off x="5189538" y="3427413"/>
              <a:ext cx="33337" cy="33337"/>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283075" y="2286000"/>
              <a:ext cx="922338" cy="1157287"/>
              <a:chOff x="4283075" y="2286000"/>
              <a:chExt cx="922338" cy="1157287"/>
            </a:xfrm>
          </p:grpSpPr>
          <p:sp>
            <p:nvSpPr>
              <p:cNvPr id="32" name="Line 13"/>
              <p:cNvSpPr>
                <a:spLocks noChangeShapeType="1"/>
              </p:cNvSpPr>
              <p:nvPr/>
            </p:nvSpPr>
            <p:spPr bwMode="auto">
              <a:xfrm flipV="1">
                <a:off x="5205413" y="2286000"/>
                <a:ext cx="0" cy="1157287"/>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Line 15"/>
              <p:cNvSpPr>
                <a:spLocks noChangeShapeType="1"/>
              </p:cNvSpPr>
              <p:nvPr/>
            </p:nvSpPr>
            <p:spPr bwMode="auto">
              <a:xfrm>
                <a:off x="4283075" y="2286000"/>
                <a:ext cx="922337" cy="0"/>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Oval 16"/>
            <p:cNvSpPr>
              <a:spLocks noChangeArrowheads="1"/>
            </p:cNvSpPr>
            <p:nvPr/>
          </p:nvSpPr>
          <p:spPr bwMode="auto">
            <a:xfrm>
              <a:off x="4267200" y="2270125"/>
              <a:ext cx="34925" cy="33337"/>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4267200" y="4137025"/>
            <a:ext cx="1296988" cy="1192213"/>
            <a:chOff x="4267200" y="4137025"/>
            <a:chExt cx="1296988" cy="1192213"/>
          </a:xfrm>
        </p:grpSpPr>
        <p:sp>
          <p:nvSpPr>
            <p:cNvPr id="37" name="Oval 18"/>
            <p:cNvSpPr>
              <a:spLocks noChangeArrowheads="1"/>
            </p:cNvSpPr>
            <p:nvPr/>
          </p:nvSpPr>
          <p:spPr bwMode="auto">
            <a:xfrm>
              <a:off x="5529263" y="4137025"/>
              <a:ext cx="34925" cy="34925"/>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6"/>
            <p:cNvGrpSpPr/>
            <p:nvPr/>
          </p:nvGrpSpPr>
          <p:grpSpPr>
            <a:xfrm>
              <a:off x="4283075" y="4154488"/>
              <a:ext cx="1263650" cy="1157287"/>
              <a:chOff x="4283075" y="4154488"/>
              <a:chExt cx="1263650" cy="1157287"/>
            </a:xfrm>
          </p:grpSpPr>
          <p:sp>
            <p:nvSpPr>
              <p:cNvPr id="36" name="Line 17"/>
              <p:cNvSpPr>
                <a:spLocks noChangeShapeType="1"/>
              </p:cNvSpPr>
              <p:nvPr/>
            </p:nvSpPr>
            <p:spPr bwMode="auto">
              <a:xfrm>
                <a:off x="5546725" y="4154488"/>
                <a:ext cx="0" cy="1157287"/>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Line 19"/>
              <p:cNvSpPr>
                <a:spLocks noChangeShapeType="1"/>
              </p:cNvSpPr>
              <p:nvPr/>
            </p:nvSpPr>
            <p:spPr bwMode="auto">
              <a:xfrm>
                <a:off x="4283075" y="5311775"/>
                <a:ext cx="1263650" cy="0"/>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Oval 20"/>
            <p:cNvSpPr>
              <a:spLocks noChangeArrowheads="1"/>
            </p:cNvSpPr>
            <p:nvPr/>
          </p:nvSpPr>
          <p:spPr bwMode="auto">
            <a:xfrm>
              <a:off x="4267200" y="5294313"/>
              <a:ext cx="34925" cy="34925"/>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a:off x="6321425" y="2270125"/>
            <a:ext cx="1471612" cy="1190625"/>
            <a:chOff x="6321425" y="2270125"/>
            <a:chExt cx="1471612" cy="1190625"/>
          </a:xfrm>
        </p:grpSpPr>
        <p:sp>
          <p:nvSpPr>
            <p:cNvPr id="41" name="Oval 22"/>
            <p:cNvSpPr>
              <a:spLocks noChangeArrowheads="1"/>
            </p:cNvSpPr>
            <p:nvPr/>
          </p:nvSpPr>
          <p:spPr bwMode="auto">
            <a:xfrm>
              <a:off x="6321425" y="3427413"/>
              <a:ext cx="34925" cy="33337"/>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337300" y="2286000"/>
              <a:ext cx="1438275" cy="1157287"/>
              <a:chOff x="6337300" y="2286000"/>
              <a:chExt cx="1438275" cy="1157287"/>
            </a:xfrm>
          </p:grpSpPr>
          <p:sp>
            <p:nvSpPr>
              <p:cNvPr id="40" name="Line 21"/>
              <p:cNvSpPr>
                <a:spLocks noChangeShapeType="1"/>
              </p:cNvSpPr>
              <p:nvPr/>
            </p:nvSpPr>
            <p:spPr bwMode="auto">
              <a:xfrm flipV="1">
                <a:off x="6337300" y="2286000"/>
                <a:ext cx="0" cy="1157287"/>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Line 23"/>
              <p:cNvSpPr>
                <a:spLocks noChangeShapeType="1"/>
              </p:cNvSpPr>
              <p:nvPr/>
            </p:nvSpPr>
            <p:spPr bwMode="auto">
              <a:xfrm flipH="1">
                <a:off x="6338888" y="2286000"/>
                <a:ext cx="1436687" cy="0"/>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Oval 24"/>
            <p:cNvSpPr>
              <a:spLocks noChangeArrowheads="1"/>
            </p:cNvSpPr>
            <p:nvPr/>
          </p:nvSpPr>
          <p:spPr bwMode="auto">
            <a:xfrm>
              <a:off x="7759700" y="2270125"/>
              <a:ext cx="33337" cy="33337"/>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754813" y="4137025"/>
            <a:ext cx="1038224" cy="1192213"/>
            <a:chOff x="6754813" y="4137025"/>
            <a:chExt cx="1038224" cy="1192213"/>
          </a:xfrm>
        </p:grpSpPr>
        <p:sp>
          <p:nvSpPr>
            <p:cNvPr id="45" name="Oval 26"/>
            <p:cNvSpPr>
              <a:spLocks noChangeArrowheads="1"/>
            </p:cNvSpPr>
            <p:nvPr/>
          </p:nvSpPr>
          <p:spPr bwMode="auto">
            <a:xfrm>
              <a:off x="6754813" y="4137025"/>
              <a:ext cx="34925" cy="34925"/>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5"/>
            <p:cNvGrpSpPr/>
            <p:nvPr/>
          </p:nvGrpSpPr>
          <p:grpSpPr>
            <a:xfrm>
              <a:off x="6773863" y="4154488"/>
              <a:ext cx="1001712" cy="1157287"/>
              <a:chOff x="6773863" y="4154488"/>
              <a:chExt cx="1001712" cy="1157287"/>
            </a:xfrm>
          </p:grpSpPr>
          <p:sp>
            <p:nvSpPr>
              <p:cNvPr id="44" name="Line 25"/>
              <p:cNvSpPr>
                <a:spLocks noChangeShapeType="1"/>
              </p:cNvSpPr>
              <p:nvPr/>
            </p:nvSpPr>
            <p:spPr bwMode="auto">
              <a:xfrm>
                <a:off x="6773863" y="4154488"/>
                <a:ext cx="0" cy="1157287"/>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Line 27"/>
              <p:cNvSpPr>
                <a:spLocks noChangeShapeType="1"/>
              </p:cNvSpPr>
              <p:nvPr/>
            </p:nvSpPr>
            <p:spPr bwMode="auto">
              <a:xfrm flipH="1">
                <a:off x="6773863" y="5311775"/>
                <a:ext cx="1001712" cy="0"/>
              </a:xfrm>
              <a:prstGeom prst="line">
                <a:avLst/>
              </a:prstGeom>
              <a:noFill/>
              <a:ln w="11113"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Oval 28"/>
            <p:cNvSpPr>
              <a:spLocks noChangeArrowheads="1"/>
            </p:cNvSpPr>
            <p:nvPr/>
          </p:nvSpPr>
          <p:spPr bwMode="auto">
            <a:xfrm>
              <a:off x="7759700" y="5294313"/>
              <a:ext cx="33337" cy="34925"/>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Text Placeholder 9"/>
          <p:cNvSpPr>
            <a:spLocks noGrp="1"/>
          </p:cNvSpPr>
          <p:nvPr>
            <p:ph type="body" sz="quarter" idx="39"/>
          </p:nvPr>
        </p:nvSpPr>
        <p:spPr>
          <a:xfrm>
            <a:off x="1532144" y="4515524"/>
            <a:ext cx="3432651" cy="94006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allowing other people to use your product for free such as eBook, article, computer software, game software, e Card, and etc.</a:t>
            </a:r>
          </a:p>
        </p:txBody>
      </p:sp>
      <p:sp>
        <p:nvSpPr>
          <p:cNvPr id="53" name="Content Placeholder 11"/>
          <p:cNvSpPr>
            <a:spLocks noGrp="1"/>
          </p:cNvSpPr>
          <p:nvPr>
            <p:ph sz="quarter" idx="49"/>
          </p:nvPr>
        </p:nvSpPr>
        <p:spPr>
          <a:xfrm>
            <a:off x="1961316" y="4210050"/>
            <a:ext cx="2947383"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病毒式营销</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9"/>
          <p:cNvSpPr>
            <a:spLocks noGrp="1"/>
          </p:cNvSpPr>
          <p:nvPr>
            <p:ph type="body" sz="quarter" idx="59"/>
          </p:nvPr>
        </p:nvSpPr>
        <p:spPr>
          <a:xfrm>
            <a:off x="7791450" y="2593706"/>
            <a:ext cx="2966631" cy="94006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Premium online promotion is  highly effective , efficient, and it will make 100% share more than free online promotion tool.</a:t>
            </a:r>
          </a:p>
        </p:txBody>
      </p:sp>
      <p:sp>
        <p:nvSpPr>
          <p:cNvPr id="55" name="Content Placeholder 11"/>
          <p:cNvSpPr>
            <a:spLocks noGrp="1"/>
          </p:cNvSpPr>
          <p:nvPr>
            <p:ph sz="quarter" idx="69"/>
          </p:nvPr>
        </p:nvSpPr>
        <p:spPr>
          <a:xfrm>
            <a:off x="7263870" y="2288232"/>
            <a:ext cx="2947383" cy="292100"/>
          </a:xfrm>
          <a:prstGeom prst="rect">
            <a:avLst/>
          </a:prstGeom>
        </p:spPr>
        <p:txBody>
          <a:bodyPr>
            <a:noAutofit/>
          </a:bodyPr>
          <a:lstStyle/>
          <a:p>
            <a:pPr algn="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网络</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广告</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9"/>
          <p:cNvSpPr>
            <a:spLocks noGrp="1"/>
          </p:cNvSpPr>
          <p:nvPr>
            <p:ph type="body" sz="quarter" idx="79"/>
          </p:nvPr>
        </p:nvSpPr>
        <p:spPr>
          <a:xfrm>
            <a:off x="7870092" y="4515524"/>
            <a:ext cx="2887989" cy="1132241"/>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Promoting through email is one of effective and efficient promotion tools. Performing promotion through email is usually utilizing mailing list and safe list medium.</a:t>
            </a:r>
          </a:p>
        </p:txBody>
      </p:sp>
      <p:sp>
        <p:nvSpPr>
          <p:cNvPr id="57" name="Content Placeholder 11"/>
          <p:cNvSpPr>
            <a:spLocks noGrp="1"/>
          </p:cNvSpPr>
          <p:nvPr>
            <p:ph sz="quarter" idx="89"/>
          </p:nvPr>
        </p:nvSpPr>
        <p:spPr>
          <a:xfrm>
            <a:off x="7279747" y="4210050"/>
            <a:ext cx="2947383"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邮件营销</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14"/>
          <p:cNvSpPr/>
          <p:nvPr/>
        </p:nvSpPr>
        <p:spPr>
          <a:xfrm>
            <a:off x="1547493" y="2238868"/>
            <a:ext cx="258390" cy="258362"/>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15"/>
          <p:cNvSpPr/>
          <p:nvPr/>
        </p:nvSpPr>
        <p:spPr>
          <a:xfrm>
            <a:off x="1561782" y="4161132"/>
            <a:ext cx="225710" cy="236202"/>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16"/>
          <p:cNvSpPr/>
          <p:nvPr/>
        </p:nvSpPr>
        <p:spPr>
          <a:xfrm>
            <a:off x="10463183" y="2210620"/>
            <a:ext cx="261559" cy="261561"/>
          </a:xfrm>
          <a:custGeom>
            <a:avLst/>
            <a:gdLst/>
            <a:ahLst/>
            <a:cxnLst>
              <a:cxn ang="0">
                <a:pos x="wd2" y="hd2"/>
              </a:cxn>
              <a:cxn ang="5400000">
                <a:pos x="wd2" y="hd2"/>
              </a:cxn>
              <a:cxn ang="10800000">
                <a:pos x="wd2" y="hd2"/>
              </a:cxn>
              <a:cxn ang="16200000">
                <a:pos x="wd2" y="hd2"/>
              </a:cxn>
            </a:cxnLst>
            <a:rect l="0" t="0" r="r" b="b"/>
            <a:pathLst>
              <a:path w="21600" h="21600" extrusionOk="0">
                <a:moveTo>
                  <a:pt x="19200" y="13200"/>
                </a:moveTo>
                <a:lnTo>
                  <a:pt x="2400" y="13200"/>
                </a:lnTo>
                <a:lnTo>
                  <a:pt x="2400" y="10800"/>
                </a:lnTo>
                <a:lnTo>
                  <a:pt x="19200" y="10800"/>
                </a:lnTo>
                <a:cubicBezTo>
                  <a:pt x="19200" y="10800"/>
                  <a:pt x="19200" y="13200"/>
                  <a:pt x="19200" y="13200"/>
                </a:cubicBezTo>
                <a:close/>
                <a:moveTo>
                  <a:pt x="17400" y="19200"/>
                </a:moveTo>
                <a:cubicBezTo>
                  <a:pt x="16406" y="19200"/>
                  <a:pt x="15600" y="18393"/>
                  <a:pt x="15600" y="17400"/>
                </a:cubicBezTo>
                <a:cubicBezTo>
                  <a:pt x="15600" y="16406"/>
                  <a:pt x="16406" y="15600"/>
                  <a:pt x="17400" y="15600"/>
                </a:cubicBezTo>
                <a:cubicBezTo>
                  <a:pt x="18394" y="15600"/>
                  <a:pt x="19200" y="16406"/>
                  <a:pt x="19200" y="17400"/>
                </a:cubicBezTo>
                <a:cubicBezTo>
                  <a:pt x="19200" y="18393"/>
                  <a:pt x="18394" y="19200"/>
                  <a:pt x="17400" y="19200"/>
                </a:cubicBezTo>
                <a:close/>
                <a:moveTo>
                  <a:pt x="19200" y="8400"/>
                </a:moveTo>
                <a:lnTo>
                  <a:pt x="4825" y="8400"/>
                </a:lnTo>
                <a:lnTo>
                  <a:pt x="15594" y="2082"/>
                </a:lnTo>
                <a:lnTo>
                  <a:pt x="14400" y="0"/>
                </a:lnTo>
                <a:lnTo>
                  <a:pt x="883" y="7885"/>
                </a:lnTo>
                <a:cubicBezTo>
                  <a:pt x="336" y="8204"/>
                  <a:pt x="0" y="8789"/>
                  <a:pt x="0" y="9422"/>
                </a:cubicBezTo>
                <a:lnTo>
                  <a:pt x="0" y="19200"/>
                </a:lnTo>
                <a:cubicBezTo>
                  <a:pt x="0" y="20526"/>
                  <a:pt x="1074" y="21600"/>
                  <a:pt x="2400" y="21600"/>
                </a:cubicBezTo>
                <a:lnTo>
                  <a:pt x="19200" y="21600"/>
                </a:lnTo>
                <a:cubicBezTo>
                  <a:pt x="20526" y="21600"/>
                  <a:pt x="21600" y="20526"/>
                  <a:pt x="21600" y="19200"/>
                </a:cubicBezTo>
                <a:lnTo>
                  <a:pt x="21600" y="10800"/>
                </a:lnTo>
                <a:cubicBezTo>
                  <a:pt x="21600" y="9474"/>
                  <a:pt x="20526" y="8400"/>
                  <a:pt x="19200" y="8400"/>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17"/>
          <p:cNvSpPr/>
          <p:nvPr/>
        </p:nvSpPr>
        <p:spPr>
          <a:xfrm>
            <a:off x="10471091" y="4191001"/>
            <a:ext cx="286990" cy="191323"/>
          </a:xfrm>
          <a:custGeom>
            <a:avLst/>
            <a:gdLst/>
            <a:ahLst/>
            <a:cxnLst>
              <a:cxn ang="0">
                <a:pos x="wd2" y="hd2"/>
              </a:cxn>
              <a:cxn ang="5400000">
                <a:pos x="wd2" y="hd2"/>
              </a:cxn>
              <a:cxn ang="10800000">
                <a:pos x="wd2" y="hd2"/>
              </a:cxn>
              <a:cxn ang="16200000">
                <a:pos x="wd2" y="hd2"/>
              </a:cxn>
            </a:cxnLst>
            <a:rect l="0" t="0" r="r" b="b"/>
            <a:pathLst>
              <a:path w="20777" h="21600" extrusionOk="0">
                <a:moveTo>
                  <a:pt x="20330" y="6280"/>
                </a:moveTo>
                <a:cubicBezTo>
                  <a:pt x="19690" y="6801"/>
                  <a:pt x="11804" y="13208"/>
                  <a:pt x="11411" y="13529"/>
                </a:cubicBezTo>
                <a:cubicBezTo>
                  <a:pt x="11019" y="13849"/>
                  <a:pt x="10744" y="13887"/>
                  <a:pt x="10365" y="13887"/>
                </a:cubicBezTo>
                <a:cubicBezTo>
                  <a:pt x="9987" y="13887"/>
                  <a:pt x="9712" y="13849"/>
                  <a:pt x="9320" y="13529"/>
                </a:cubicBezTo>
                <a:cubicBezTo>
                  <a:pt x="8927" y="13208"/>
                  <a:pt x="1086" y="6798"/>
                  <a:pt x="446" y="6278"/>
                </a:cubicBezTo>
                <a:cubicBezTo>
                  <a:pt x="-5" y="5911"/>
                  <a:pt x="0" y="6341"/>
                  <a:pt x="0" y="6673"/>
                </a:cubicBezTo>
                <a:cubicBezTo>
                  <a:pt x="0" y="7004"/>
                  <a:pt x="0" y="19800"/>
                  <a:pt x="0" y="19800"/>
                </a:cubicBezTo>
                <a:cubicBezTo>
                  <a:pt x="0" y="20556"/>
                  <a:pt x="653" y="21600"/>
                  <a:pt x="1154" y="21600"/>
                </a:cubicBezTo>
                <a:lnTo>
                  <a:pt x="19623" y="21600"/>
                </a:lnTo>
                <a:cubicBezTo>
                  <a:pt x="20124" y="21600"/>
                  <a:pt x="20777" y="20556"/>
                  <a:pt x="20777" y="19800"/>
                </a:cubicBezTo>
                <a:cubicBezTo>
                  <a:pt x="20777" y="19800"/>
                  <a:pt x="20777" y="7006"/>
                  <a:pt x="20777" y="6674"/>
                </a:cubicBezTo>
                <a:cubicBezTo>
                  <a:pt x="20777" y="6343"/>
                  <a:pt x="20782" y="5913"/>
                  <a:pt x="20330" y="6280"/>
                </a:cubicBezTo>
                <a:close/>
                <a:moveTo>
                  <a:pt x="663" y="2315"/>
                </a:moveTo>
                <a:cubicBezTo>
                  <a:pt x="1226" y="2786"/>
                  <a:pt x="9029" y="9324"/>
                  <a:pt x="9320" y="9567"/>
                </a:cubicBezTo>
                <a:cubicBezTo>
                  <a:pt x="9610" y="9810"/>
                  <a:pt x="9987" y="9925"/>
                  <a:pt x="10365" y="9925"/>
                </a:cubicBezTo>
                <a:cubicBezTo>
                  <a:pt x="10744" y="9925"/>
                  <a:pt x="11120" y="9810"/>
                  <a:pt x="11411" y="9567"/>
                </a:cubicBezTo>
                <a:cubicBezTo>
                  <a:pt x="11702" y="9324"/>
                  <a:pt x="19505" y="2786"/>
                  <a:pt x="20068" y="2315"/>
                </a:cubicBezTo>
                <a:cubicBezTo>
                  <a:pt x="20633" y="1841"/>
                  <a:pt x="21166" y="0"/>
                  <a:pt x="20131" y="0"/>
                </a:cubicBezTo>
                <a:lnTo>
                  <a:pt x="602" y="0"/>
                </a:lnTo>
                <a:cubicBezTo>
                  <a:pt x="-434" y="0"/>
                  <a:pt x="99" y="1841"/>
                  <a:pt x="663" y="2315"/>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dissolve">
                                      <p:cBhvr>
                                        <p:cTn id="11" dur="500"/>
                                        <p:tgtEl>
                                          <p:spTgt spid="14">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down)">
                                      <p:cBhvr>
                                        <p:cTn id="21" dur="500"/>
                                        <p:tgtEl>
                                          <p:spTgt spid="29"/>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500"/>
                                        <p:tgtEl>
                                          <p:spTgt spid="12">
                                            <p:txEl>
                                              <p:pRg st="0" end="0"/>
                                            </p:txEl>
                                          </p:spTgt>
                                        </p:tgtEl>
                                      </p:cBhvr>
                                    </p:animEffect>
                                  </p:childTnLst>
                                </p:cTn>
                              </p:par>
                            </p:childTnLst>
                          </p:cTn>
                        </p:par>
                        <p:par>
                          <p:cTn id="36" fill="hold">
                            <p:stCondLst>
                              <p:cond delay="3500"/>
                            </p:stCondLst>
                            <p:childTnLst>
                              <p:par>
                                <p:cTn id="37" presetID="9" presetClass="entr" presetSubtype="0"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dissolve">
                                      <p:cBhvr>
                                        <p:cTn id="39" dur="500"/>
                                        <p:tgtEl>
                                          <p:spTgt spid="10">
                                            <p:txEl>
                                              <p:pRg st="0" end="0"/>
                                            </p:txEl>
                                          </p:spTgt>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up)">
                                      <p:cBhvr>
                                        <p:cTn id="43" dur="500"/>
                                        <p:tgtEl>
                                          <p:spTgt spid="31"/>
                                        </p:tgtEl>
                                      </p:cBhvr>
                                    </p:animEffect>
                                  </p:childTnLst>
                                </p:cTn>
                              </p:par>
                            </p:childTnLst>
                          </p:cTn>
                        </p:par>
                        <p:par>
                          <p:cTn id="44" fill="hold">
                            <p:stCondLst>
                              <p:cond delay="4500"/>
                            </p:stCondLst>
                            <p:childTnLst>
                              <p:par>
                                <p:cTn id="45" presetID="22" presetClass="entr" presetSubtype="2"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53">
                                            <p:txEl>
                                              <p:pRg st="0" end="0"/>
                                            </p:txEl>
                                          </p:spTgt>
                                        </p:tgtEl>
                                        <p:attrNameLst>
                                          <p:attrName>style.visibility</p:attrName>
                                        </p:attrNameLst>
                                      </p:cBhvr>
                                      <p:to>
                                        <p:strVal val="visible"/>
                                      </p:to>
                                    </p:set>
                                    <p:animEffect transition="in" filter="fade">
                                      <p:cBhvr>
                                        <p:cTn id="57" dur="500"/>
                                        <p:tgtEl>
                                          <p:spTgt spid="53">
                                            <p:txEl>
                                              <p:pRg st="0" end="0"/>
                                            </p:txEl>
                                          </p:spTgt>
                                        </p:tgtEl>
                                      </p:cBhvr>
                                    </p:animEffect>
                                  </p:childTnLst>
                                </p:cTn>
                              </p:par>
                            </p:childTnLst>
                          </p:cTn>
                        </p:par>
                        <p:par>
                          <p:cTn id="58" fill="hold">
                            <p:stCondLst>
                              <p:cond delay="6000"/>
                            </p:stCondLst>
                            <p:childTnLst>
                              <p:par>
                                <p:cTn id="59" presetID="9" presetClass="entr" presetSubtype="0" fill="hold" grpId="0" nodeType="afterEffect">
                                  <p:stCondLst>
                                    <p:cond delay="0"/>
                                  </p:stCondLst>
                                  <p:childTnLst>
                                    <p:set>
                                      <p:cBhvr>
                                        <p:cTn id="60" dur="1" fill="hold">
                                          <p:stCondLst>
                                            <p:cond delay="0"/>
                                          </p:stCondLst>
                                        </p:cTn>
                                        <p:tgtEl>
                                          <p:spTgt spid="52">
                                            <p:txEl>
                                              <p:pRg st="0" end="0"/>
                                            </p:txEl>
                                          </p:spTgt>
                                        </p:tgtEl>
                                        <p:attrNameLst>
                                          <p:attrName>style.visibility</p:attrName>
                                        </p:attrNameLst>
                                      </p:cBhvr>
                                      <p:to>
                                        <p:strVal val="visible"/>
                                      </p:to>
                                    </p:set>
                                    <p:animEffect transition="in" filter="dissolve">
                                      <p:cBhvr>
                                        <p:cTn id="61" dur="500"/>
                                        <p:tgtEl>
                                          <p:spTgt spid="52">
                                            <p:txEl>
                                              <p:pRg st="0" end="0"/>
                                            </p:txEl>
                                          </p:spTgt>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down)">
                                      <p:cBhvr>
                                        <p:cTn id="65" dur="500"/>
                                        <p:tgtEl>
                                          <p:spTgt spid="28"/>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55">
                                            <p:txEl>
                                              <p:pRg st="0" end="0"/>
                                            </p:txEl>
                                          </p:spTgt>
                                        </p:tgtEl>
                                        <p:attrNameLst>
                                          <p:attrName>style.visibility</p:attrName>
                                        </p:attrNameLst>
                                      </p:cBhvr>
                                      <p:to>
                                        <p:strVal val="visible"/>
                                      </p:to>
                                    </p:set>
                                    <p:animEffect transition="in" filter="fade">
                                      <p:cBhvr>
                                        <p:cTn id="79" dur="500"/>
                                        <p:tgtEl>
                                          <p:spTgt spid="55">
                                            <p:txEl>
                                              <p:pRg st="0" end="0"/>
                                            </p:txEl>
                                          </p:spTgt>
                                        </p:tgtEl>
                                      </p:cBhvr>
                                    </p:animEffect>
                                  </p:childTnLst>
                                </p:cTn>
                              </p:par>
                            </p:childTnLst>
                          </p:cTn>
                        </p:par>
                        <p:par>
                          <p:cTn id="80" fill="hold">
                            <p:stCondLst>
                              <p:cond delay="8500"/>
                            </p:stCondLst>
                            <p:childTnLst>
                              <p:par>
                                <p:cTn id="81" presetID="9" presetClass="entr" presetSubtype="0" fill="hold" grpId="0" nodeType="afterEffect">
                                  <p:stCondLst>
                                    <p:cond delay="0"/>
                                  </p:stCondLst>
                                  <p:childTnLst>
                                    <p:set>
                                      <p:cBhvr>
                                        <p:cTn id="82" dur="1" fill="hold">
                                          <p:stCondLst>
                                            <p:cond delay="0"/>
                                          </p:stCondLst>
                                        </p:cTn>
                                        <p:tgtEl>
                                          <p:spTgt spid="54">
                                            <p:txEl>
                                              <p:pRg st="0" end="0"/>
                                            </p:txEl>
                                          </p:spTgt>
                                        </p:tgtEl>
                                        <p:attrNameLst>
                                          <p:attrName>style.visibility</p:attrName>
                                        </p:attrNameLst>
                                      </p:cBhvr>
                                      <p:to>
                                        <p:strVal val="visible"/>
                                      </p:to>
                                    </p:set>
                                    <p:animEffect transition="in" filter="dissolve">
                                      <p:cBhvr>
                                        <p:cTn id="83" dur="500"/>
                                        <p:tgtEl>
                                          <p:spTgt spid="54">
                                            <p:txEl>
                                              <p:pRg st="0" end="0"/>
                                            </p:txEl>
                                          </p:spTgt>
                                        </p:tgtEl>
                                      </p:cBhvr>
                                    </p:animEffect>
                                  </p:childTnLst>
                                </p:cTn>
                              </p:par>
                            </p:childTnLst>
                          </p:cTn>
                        </p:par>
                        <p:par>
                          <p:cTn id="84" fill="hold">
                            <p:stCondLst>
                              <p:cond delay="9000"/>
                            </p:stCondLst>
                            <p:childTnLst>
                              <p:par>
                                <p:cTn id="85" presetID="22" presetClass="entr" presetSubtype="1"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up)">
                                      <p:cBhvr>
                                        <p:cTn id="87" dur="500"/>
                                        <p:tgtEl>
                                          <p:spTgt spid="30"/>
                                        </p:tgtEl>
                                      </p:cBhvr>
                                    </p:animEffect>
                                  </p:childTnLst>
                                </p:cTn>
                              </p:par>
                            </p:childTnLst>
                          </p:cTn>
                        </p:par>
                        <p:par>
                          <p:cTn id="88" fill="hold">
                            <p:stCondLst>
                              <p:cond delay="9500"/>
                            </p:stCondLst>
                            <p:childTnLst>
                              <p:par>
                                <p:cTn id="89" presetID="22" presetClass="entr" presetSubtype="8" fill="hold"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wipe(left)">
                                      <p:cBhvr>
                                        <p:cTn id="91" dur="500"/>
                                        <p:tgtEl>
                                          <p:spTgt spid="13"/>
                                        </p:tgtEl>
                                      </p:cBhvr>
                                    </p:animEffect>
                                  </p:childTnLst>
                                </p:cTn>
                              </p:par>
                            </p:childTnLst>
                          </p:cTn>
                        </p:par>
                        <p:par>
                          <p:cTn id="92" fill="hold">
                            <p:stCondLst>
                              <p:cond delay="10000"/>
                            </p:stCondLst>
                            <p:childTnLst>
                              <p:par>
                                <p:cTn id="93" presetID="53" presetClass="entr" presetSubtype="16"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fill="hold"/>
                                        <p:tgtEl>
                                          <p:spTgt spid="58"/>
                                        </p:tgtEl>
                                        <p:attrNameLst>
                                          <p:attrName>ppt_w</p:attrName>
                                        </p:attrNameLst>
                                      </p:cBhvr>
                                      <p:tavLst>
                                        <p:tav tm="0">
                                          <p:val>
                                            <p:fltVal val="0"/>
                                          </p:val>
                                        </p:tav>
                                        <p:tav tm="100000">
                                          <p:val>
                                            <p:strVal val="#ppt_w"/>
                                          </p:val>
                                        </p:tav>
                                      </p:tavLst>
                                    </p:anim>
                                    <p:anim calcmode="lin" valueType="num">
                                      <p:cBhvr>
                                        <p:cTn id="96" dur="500" fill="hold"/>
                                        <p:tgtEl>
                                          <p:spTgt spid="58"/>
                                        </p:tgtEl>
                                        <p:attrNameLst>
                                          <p:attrName>ppt_h</p:attrName>
                                        </p:attrNameLst>
                                      </p:cBhvr>
                                      <p:tavLst>
                                        <p:tav tm="0">
                                          <p:val>
                                            <p:fltVal val="0"/>
                                          </p:val>
                                        </p:tav>
                                        <p:tav tm="100000">
                                          <p:val>
                                            <p:strVal val="#ppt_h"/>
                                          </p:val>
                                        </p:tav>
                                      </p:tavLst>
                                    </p:anim>
                                    <p:animEffect transition="in" filter="fade">
                                      <p:cBhvr>
                                        <p:cTn id="97" dur="500"/>
                                        <p:tgtEl>
                                          <p:spTgt spid="58"/>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57">
                                            <p:txEl>
                                              <p:pRg st="0" end="0"/>
                                            </p:txEl>
                                          </p:spTgt>
                                        </p:tgtEl>
                                        <p:attrNameLst>
                                          <p:attrName>style.visibility</p:attrName>
                                        </p:attrNameLst>
                                      </p:cBhvr>
                                      <p:to>
                                        <p:strVal val="visible"/>
                                      </p:to>
                                    </p:set>
                                    <p:animEffect transition="in" filter="fade">
                                      <p:cBhvr>
                                        <p:cTn id="101" dur="500"/>
                                        <p:tgtEl>
                                          <p:spTgt spid="57">
                                            <p:txEl>
                                              <p:pRg st="0" end="0"/>
                                            </p:txEl>
                                          </p:spTgt>
                                        </p:tgtEl>
                                      </p:cBhvr>
                                    </p:animEffect>
                                  </p:childTnLst>
                                </p:cTn>
                              </p:par>
                            </p:childTnLst>
                          </p:cTn>
                        </p:par>
                        <p:par>
                          <p:cTn id="102" fill="hold">
                            <p:stCondLst>
                              <p:cond delay="11000"/>
                            </p:stCondLst>
                            <p:childTnLst>
                              <p:par>
                                <p:cTn id="103" presetID="9" presetClass="entr" presetSubtype="0" fill="hold" grpId="0" nodeType="afterEffect">
                                  <p:stCondLst>
                                    <p:cond delay="0"/>
                                  </p:stCondLst>
                                  <p:childTnLst>
                                    <p:set>
                                      <p:cBhvr>
                                        <p:cTn id="104" dur="1" fill="hold">
                                          <p:stCondLst>
                                            <p:cond delay="0"/>
                                          </p:stCondLst>
                                        </p:cTn>
                                        <p:tgtEl>
                                          <p:spTgt spid="56">
                                            <p:txEl>
                                              <p:pRg st="0" end="0"/>
                                            </p:txEl>
                                          </p:spTgt>
                                        </p:tgtEl>
                                        <p:attrNameLst>
                                          <p:attrName>style.visibility</p:attrName>
                                        </p:attrNameLst>
                                      </p:cBhvr>
                                      <p:to>
                                        <p:strVal val="visible"/>
                                      </p:to>
                                    </p:set>
                                    <p:animEffect transition="in" filter="dissolve">
                                      <p:cBhvr>
                                        <p:cTn id="105" dur="500"/>
                                        <p:tgtEl>
                                          <p:spTgt spid="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9" grpId="0"/>
      <p:bldP spid="10" grpId="0" build="p"/>
      <p:bldP spid="12" grpId="0" build="p"/>
      <p:bldP spid="14" grpId="0" build="p"/>
      <p:bldP spid="52" grpId="0" build="p"/>
      <p:bldP spid="53" grpId="0" build="p"/>
      <p:bldP spid="54" grpId="0" build="p"/>
      <p:bldP spid="55" grpId="0" build="p"/>
      <p:bldP spid="56" grpId="0" build="p"/>
      <p:bldP spid="57" grpId="0" build="p"/>
      <p:bldP spid="48" grpId="0" animBg="1"/>
      <p:bldP spid="50" grpId="0" animBg="1"/>
      <p:bldP spid="51" grpId="0" animBg="1"/>
      <p:bldP spid="5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a:off x="2915064" y="3849574"/>
            <a:ext cx="3434636" cy="598014"/>
          </a:xfrm>
          <a:custGeom>
            <a:avLst/>
            <a:gdLst>
              <a:gd name="T0" fmla="*/ 489 w 1012"/>
              <a:gd name="T1" fmla="*/ 8 h 176"/>
              <a:gd name="T2" fmla="*/ 918 w 1012"/>
              <a:gd name="T3" fmla="*/ 10 h 176"/>
              <a:gd name="T4" fmla="*/ 929 w 1012"/>
              <a:gd name="T5" fmla="*/ 15 h 176"/>
              <a:gd name="T6" fmla="*/ 1009 w 1012"/>
              <a:gd name="T7" fmla="*/ 86 h 176"/>
              <a:gd name="T8" fmla="*/ 1009 w 1012"/>
              <a:gd name="T9" fmla="*/ 97 h 176"/>
              <a:gd name="T10" fmla="*/ 929 w 1012"/>
              <a:gd name="T11" fmla="*/ 171 h 176"/>
              <a:gd name="T12" fmla="*/ 917 w 1012"/>
              <a:gd name="T13" fmla="*/ 176 h 176"/>
              <a:gd name="T14" fmla="*/ 513 w 1012"/>
              <a:gd name="T15" fmla="*/ 174 h 176"/>
              <a:gd name="T16" fmla="*/ 477 w 1012"/>
              <a:gd name="T17" fmla="*/ 160 h 176"/>
              <a:gd name="T18" fmla="*/ 476 w 1012"/>
              <a:gd name="T19" fmla="*/ 159 h 176"/>
              <a:gd name="T20" fmla="*/ 351 w 1012"/>
              <a:gd name="T21" fmla="*/ 48 h 176"/>
              <a:gd name="T22" fmla="*/ 318 w 1012"/>
              <a:gd name="T23" fmla="*/ 36 h 176"/>
              <a:gd name="T24" fmla="*/ 314 w 1012"/>
              <a:gd name="T25" fmla="*/ 36 h 176"/>
              <a:gd name="T26" fmla="*/ 198 w 1012"/>
              <a:gd name="T27" fmla="*/ 38 h 176"/>
              <a:gd name="T28" fmla="*/ 0 w 1012"/>
              <a:gd name="T29" fmla="*/ 37 h 176"/>
              <a:gd name="T30" fmla="*/ 0 w 1012"/>
              <a:gd name="T31" fmla="*/ 1 h 176"/>
              <a:gd name="T32" fmla="*/ 366 w 1012"/>
              <a:gd name="T33" fmla="*/ 0 h 176"/>
              <a:gd name="T34" fmla="*/ 489 w 1012"/>
              <a:gd name="T35"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12" h="176">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6"/>
          <p:cNvSpPr/>
          <p:nvPr/>
        </p:nvSpPr>
        <p:spPr bwMode="auto">
          <a:xfrm>
            <a:off x="2850530" y="3995850"/>
            <a:ext cx="3499170" cy="1079867"/>
          </a:xfrm>
          <a:custGeom>
            <a:avLst/>
            <a:gdLst>
              <a:gd name="T0" fmla="*/ 338 w 1031"/>
              <a:gd name="T1" fmla="*/ 0 h 318"/>
              <a:gd name="T2" fmla="*/ 371 w 1031"/>
              <a:gd name="T3" fmla="*/ 14 h 318"/>
              <a:gd name="T4" fmla="*/ 494 w 1031"/>
              <a:gd name="T5" fmla="*/ 134 h 318"/>
              <a:gd name="T6" fmla="*/ 533 w 1031"/>
              <a:gd name="T7" fmla="*/ 149 h 318"/>
              <a:gd name="T8" fmla="*/ 937 w 1031"/>
              <a:gd name="T9" fmla="*/ 152 h 318"/>
              <a:gd name="T10" fmla="*/ 948 w 1031"/>
              <a:gd name="T11" fmla="*/ 157 h 318"/>
              <a:gd name="T12" fmla="*/ 1028 w 1031"/>
              <a:gd name="T13" fmla="*/ 230 h 318"/>
              <a:gd name="T14" fmla="*/ 1028 w 1031"/>
              <a:gd name="T15" fmla="*/ 241 h 318"/>
              <a:gd name="T16" fmla="*/ 947 w 1031"/>
              <a:gd name="T17" fmla="*/ 313 h 318"/>
              <a:gd name="T18" fmla="*/ 936 w 1031"/>
              <a:gd name="T19" fmla="*/ 318 h 318"/>
              <a:gd name="T20" fmla="*/ 548 w 1031"/>
              <a:gd name="T21" fmla="*/ 315 h 318"/>
              <a:gd name="T22" fmla="*/ 478 w 1031"/>
              <a:gd name="T23" fmla="*/ 256 h 318"/>
              <a:gd name="T24" fmla="*/ 359 w 1031"/>
              <a:gd name="T25" fmla="*/ 48 h 318"/>
              <a:gd name="T26" fmla="*/ 331 w 1031"/>
              <a:gd name="T27" fmla="*/ 34 h 318"/>
              <a:gd name="T28" fmla="*/ 43 w 1031"/>
              <a:gd name="T29" fmla="*/ 35 h 318"/>
              <a:gd name="T30" fmla="*/ 0 w 1031"/>
              <a:gd name="T31" fmla="*/ 6 h 318"/>
              <a:gd name="T32" fmla="*/ 20 w 1031"/>
              <a:gd name="T33" fmla="*/ 2 h 318"/>
              <a:gd name="T34" fmla="*/ 338 w 1031"/>
              <a:gd name="T3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1" h="318">
                <a:moveTo>
                  <a:pt x="338" y="0"/>
                </a:moveTo>
                <a:cubicBezTo>
                  <a:pt x="356" y="0"/>
                  <a:pt x="366" y="9"/>
                  <a:pt x="371" y="14"/>
                </a:cubicBezTo>
                <a:cubicBezTo>
                  <a:pt x="401" y="43"/>
                  <a:pt x="494" y="134"/>
                  <a:pt x="494" y="134"/>
                </a:cubicBezTo>
                <a:cubicBezTo>
                  <a:pt x="503" y="141"/>
                  <a:pt x="515" y="149"/>
                  <a:pt x="533" y="149"/>
                </a:cubicBezTo>
                <a:cubicBezTo>
                  <a:pt x="557" y="149"/>
                  <a:pt x="937" y="152"/>
                  <a:pt x="937" y="152"/>
                </a:cubicBezTo>
                <a:cubicBezTo>
                  <a:pt x="941" y="152"/>
                  <a:pt x="945" y="154"/>
                  <a:pt x="948" y="157"/>
                </a:cubicBezTo>
                <a:cubicBezTo>
                  <a:pt x="1028" y="230"/>
                  <a:pt x="1028" y="230"/>
                  <a:pt x="1028" y="230"/>
                </a:cubicBezTo>
                <a:cubicBezTo>
                  <a:pt x="1031" y="233"/>
                  <a:pt x="1031" y="238"/>
                  <a:pt x="1028" y="241"/>
                </a:cubicBezTo>
                <a:cubicBezTo>
                  <a:pt x="947" y="313"/>
                  <a:pt x="947" y="313"/>
                  <a:pt x="947" y="313"/>
                </a:cubicBezTo>
                <a:cubicBezTo>
                  <a:pt x="944" y="316"/>
                  <a:pt x="940" y="318"/>
                  <a:pt x="936" y="318"/>
                </a:cubicBezTo>
                <a:cubicBezTo>
                  <a:pt x="936" y="318"/>
                  <a:pt x="565" y="315"/>
                  <a:pt x="548" y="315"/>
                </a:cubicBezTo>
                <a:cubicBezTo>
                  <a:pt x="514" y="315"/>
                  <a:pt x="492" y="283"/>
                  <a:pt x="478" y="256"/>
                </a:cubicBezTo>
                <a:cubicBezTo>
                  <a:pt x="462" y="223"/>
                  <a:pt x="384" y="90"/>
                  <a:pt x="359" y="48"/>
                </a:cubicBezTo>
                <a:cubicBezTo>
                  <a:pt x="351" y="34"/>
                  <a:pt x="336" y="34"/>
                  <a:pt x="331" y="34"/>
                </a:cubicBezTo>
                <a:cubicBezTo>
                  <a:pt x="327" y="34"/>
                  <a:pt x="65" y="35"/>
                  <a:pt x="43" y="35"/>
                </a:cubicBezTo>
                <a:cubicBezTo>
                  <a:pt x="0" y="6"/>
                  <a:pt x="0" y="6"/>
                  <a:pt x="0" y="6"/>
                </a:cubicBezTo>
                <a:cubicBezTo>
                  <a:pt x="20" y="2"/>
                  <a:pt x="20" y="2"/>
                  <a:pt x="20" y="2"/>
                </a:cubicBezTo>
                <a:cubicBezTo>
                  <a:pt x="45" y="2"/>
                  <a:pt x="337" y="0"/>
                  <a:pt x="338" y="0"/>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7"/>
          <p:cNvSpPr/>
          <p:nvPr/>
        </p:nvSpPr>
        <p:spPr bwMode="auto">
          <a:xfrm>
            <a:off x="2915064" y="3238653"/>
            <a:ext cx="3434636" cy="598014"/>
          </a:xfrm>
          <a:custGeom>
            <a:avLst/>
            <a:gdLst>
              <a:gd name="T0" fmla="*/ 489 w 1012"/>
              <a:gd name="T1" fmla="*/ 168 h 176"/>
              <a:gd name="T2" fmla="*/ 918 w 1012"/>
              <a:gd name="T3" fmla="*/ 166 h 176"/>
              <a:gd name="T4" fmla="*/ 929 w 1012"/>
              <a:gd name="T5" fmla="*/ 161 h 176"/>
              <a:gd name="T6" fmla="*/ 1009 w 1012"/>
              <a:gd name="T7" fmla="*/ 90 h 176"/>
              <a:gd name="T8" fmla="*/ 1009 w 1012"/>
              <a:gd name="T9" fmla="*/ 79 h 176"/>
              <a:gd name="T10" fmla="*/ 929 w 1012"/>
              <a:gd name="T11" fmla="*/ 5 h 176"/>
              <a:gd name="T12" fmla="*/ 917 w 1012"/>
              <a:gd name="T13" fmla="*/ 0 h 176"/>
              <a:gd name="T14" fmla="*/ 513 w 1012"/>
              <a:gd name="T15" fmla="*/ 2 h 176"/>
              <a:gd name="T16" fmla="*/ 477 w 1012"/>
              <a:gd name="T17" fmla="*/ 16 h 176"/>
              <a:gd name="T18" fmla="*/ 476 w 1012"/>
              <a:gd name="T19" fmla="*/ 17 h 176"/>
              <a:gd name="T20" fmla="*/ 351 w 1012"/>
              <a:gd name="T21" fmla="*/ 128 h 176"/>
              <a:gd name="T22" fmla="*/ 318 w 1012"/>
              <a:gd name="T23" fmla="*/ 140 h 176"/>
              <a:gd name="T24" fmla="*/ 314 w 1012"/>
              <a:gd name="T25" fmla="*/ 140 h 176"/>
              <a:gd name="T26" fmla="*/ 198 w 1012"/>
              <a:gd name="T27" fmla="*/ 138 h 176"/>
              <a:gd name="T28" fmla="*/ 0 w 1012"/>
              <a:gd name="T29" fmla="*/ 139 h 176"/>
              <a:gd name="T30" fmla="*/ 0 w 1012"/>
              <a:gd name="T31" fmla="*/ 175 h 176"/>
              <a:gd name="T32" fmla="*/ 366 w 1012"/>
              <a:gd name="T33" fmla="*/ 176 h 176"/>
              <a:gd name="T34" fmla="*/ 489 w 1012"/>
              <a:gd name="T3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12" h="176">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
          <p:cNvSpPr/>
          <p:nvPr/>
        </p:nvSpPr>
        <p:spPr bwMode="auto">
          <a:xfrm>
            <a:off x="2850530" y="2613391"/>
            <a:ext cx="3499170" cy="1079867"/>
          </a:xfrm>
          <a:custGeom>
            <a:avLst/>
            <a:gdLst>
              <a:gd name="T0" fmla="*/ 338 w 1031"/>
              <a:gd name="T1" fmla="*/ 318 h 318"/>
              <a:gd name="T2" fmla="*/ 371 w 1031"/>
              <a:gd name="T3" fmla="*/ 304 h 318"/>
              <a:gd name="T4" fmla="*/ 494 w 1031"/>
              <a:gd name="T5" fmla="*/ 184 h 318"/>
              <a:gd name="T6" fmla="*/ 533 w 1031"/>
              <a:gd name="T7" fmla="*/ 169 h 318"/>
              <a:gd name="T8" fmla="*/ 937 w 1031"/>
              <a:gd name="T9" fmla="*/ 166 h 318"/>
              <a:gd name="T10" fmla="*/ 948 w 1031"/>
              <a:gd name="T11" fmla="*/ 161 h 318"/>
              <a:gd name="T12" fmla="*/ 1028 w 1031"/>
              <a:gd name="T13" fmla="*/ 88 h 318"/>
              <a:gd name="T14" fmla="*/ 1028 w 1031"/>
              <a:gd name="T15" fmla="*/ 77 h 318"/>
              <a:gd name="T16" fmla="*/ 947 w 1031"/>
              <a:gd name="T17" fmla="*/ 5 h 318"/>
              <a:gd name="T18" fmla="*/ 936 w 1031"/>
              <a:gd name="T19" fmla="*/ 0 h 318"/>
              <a:gd name="T20" fmla="*/ 548 w 1031"/>
              <a:gd name="T21" fmla="*/ 3 h 318"/>
              <a:gd name="T22" fmla="*/ 478 w 1031"/>
              <a:gd name="T23" fmla="*/ 62 h 318"/>
              <a:gd name="T24" fmla="*/ 359 w 1031"/>
              <a:gd name="T25" fmla="*/ 270 h 318"/>
              <a:gd name="T26" fmla="*/ 331 w 1031"/>
              <a:gd name="T27" fmla="*/ 284 h 318"/>
              <a:gd name="T28" fmla="*/ 43 w 1031"/>
              <a:gd name="T29" fmla="*/ 283 h 318"/>
              <a:gd name="T30" fmla="*/ 0 w 1031"/>
              <a:gd name="T31" fmla="*/ 312 h 318"/>
              <a:gd name="T32" fmla="*/ 20 w 1031"/>
              <a:gd name="T33" fmla="*/ 316 h 318"/>
              <a:gd name="T34" fmla="*/ 338 w 1031"/>
              <a:gd name="T35" fmla="*/ 31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1" h="318">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2"/>
          <p:cNvSpPr/>
          <p:nvPr/>
        </p:nvSpPr>
        <p:spPr bwMode="auto">
          <a:xfrm>
            <a:off x="2850530" y="2610523"/>
            <a:ext cx="3499170" cy="1079867"/>
          </a:xfrm>
          <a:custGeom>
            <a:avLst/>
            <a:gdLst>
              <a:gd name="T0" fmla="*/ 338 w 1031"/>
              <a:gd name="T1" fmla="*/ 318 h 318"/>
              <a:gd name="T2" fmla="*/ 371 w 1031"/>
              <a:gd name="T3" fmla="*/ 304 h 318"/>
              <a:gd name="T4" fmla="*/ 494 w 1031"/>
              <a:gd name="T5" fmla="*/ 184 h 318"/>
              <a:gd name="T6" fmla="*/ 533 w 1031"/>
              <a:gd name="T7" fmla="*/ 169 h 318"/>
              <a:gd name="T8" fmla="*/ 937 w 1031"/>
              <a:gd name="T9" fmla="*/ 166 h 318"/>
              <a:gd name="T10" fmla="*/ 948 w 1031"/>
              <a:gd name="T11" fmla="*/ 161 h 318"/>
              <a:gd name="T12" fmla="*/ 1028 w 1031"/>
              <a:gd name="T13" fmla="*/ 88 h 318"/>
              <a:gd name="T14" fmla="*/ 1028 w 1031"/>
              <a:gd name="T15" fmla="*/ 77 h 318"/>
              <a:gd name="T16" fmla="*/ 947 w 1031"/>
              <a:gd name="T17" fmla="*/ 5 h 318"/>
              <a:gd name="T18" fmla="*/ 936 w 1031"/>
              <a:gd name="T19" fmla="*/ 0 h 318"/>
              <a:gd name="T20" fmla="*/ 548 w 1031"/>
              <a:gd name="T21" fmla="*/ 3 h 318"/>
              <a:gd name="T22" fmla="*/ 478 w 1031"/>
              <a:gd name="T23" fmla="*/ 62 h 318"/>
              <a:gd name="T24" fmla="*/ 359 w 1031"/>
              <a:gd name="T25" fmla="*/ 271 h 318"/>
              <a:gd name="T26" fmla="*/ 331 w 1031"/>
              <a:gd name="T27" fmla="*/ 285 h 318"/>
              <a:gd name="T28" fmla="*/ 43 w 1031"/>
              <a:gd name="T29" fmla="*/ 283 h 318"/>
              <a:gd name="T30" fmla="*/ 0 w 1031"/>
              <a:gd name="T31" fmla="*/ 312 h 318"/>
              <a:gd name="T32" fmla="*/ 20 w 1031"/>
              <a:gd name="T33" fmla="*/ 317 h 318"/>
              <a:gd name="T34" fmla="*/ 338 w 1031"/>
              <a:gd name="T35" fmla="*/ 31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1" h="318">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1"/>
          <p:cNvSpPr/>
          <p:nvPr/>
        </p:nvSpPr>
        <p:spPr bwMode="auto">
          <a:xfrm>
            <a:off x="2915064" y="3234351"/>
            <a:ext cx="3434636" cy="598014"/>
          </a:xfrm>
          <a:custGeom>
            <a:avLst/>
            <a:gdLst>
              <a:gd name="T0" fmla="*/ 489 w 1012"/>
              <a:gd name="T1" fmla="*/ 168 h 176"/>
              <a:gd name="T2" fmla="*/ 918 w 1012"/>
              <a:gd name="T3" fmla="*/ 166 h 176"/>
              <a:gd name="T4" fmla="*/ 929 w 1012"/>
              <a:gd name="T5" fmla="*/ 161 h 176"/>
              <a:gd name="T6" fmla="*/ 1009 w 1012"/>
              <a:gd name="T7" fmla="*/ 90 h 176"/>
              <a:gd name="T8" fmla="*/ 1009 w 1012"/>
              <a:gd name="T9" fmla="*/ 79 h 176"/>
              <a:gd name="T10" fmla="*/ 929 w 1012"/>
              <a:gd name="T11" fmla="*/ 5 h 176"/>
              <a:gd name="T12" fmla="*/ 917 w 1012"/>
              <a:gd name="T13" fmla="*/ 0 h 176"/>
              <a:gd name="T14" fmla="*/ 513 w 1012"/>
              <a:gd name="T15" fmla="*/ 2 h 176"/>
              <a:gd name="T16" fmla="*/ 477 w 1012"/>
              <a:gd name="T17" fmla="*/ 16 h 176"/>
              <a:gd name="T18" fmla="*/ 476 w 1012"/>
              <a:gd name="T19" fmla="*/ 17 h 176"/>
              <a:gd name="T20" fmla="*/ 351 w 1012"/>
              <a:gd name="T21" fmla="*/ 128 h 176"/>
              <a:gd name="T22" fmla="*/ 318 w 1012"/>
              <a:gd name="T23" fmla="*/ 140 h 176"/>
              <a:gd name="T24" fmla="*/ 314 w 1012"/>
              <a:gd name="T25" fmla="*/ 140 h 176"/>
              <a:gd name="T26" fmla="*/ 198 w 1012"/>
              <a:gd name="T27" fmla="*/ 138 h 176"/>
              <a:gd name="T28" fmla="*/ 0 w 1012"/>
              <a:gd name="T29" fmla="*/ 139 h 176"/>
              <a:gd name="T30" fmla="*/ 0 w 1012"/>
              <a:gd name="T31" fmla="*/ 175 h 176"/>
              <a:gd name="T32" fmla="*/ 366 w 1012"/>
              <a:gd name="T33" fmla="*/ 176 h 176"/>
              <a:gd name="T34" fmla="*/ 489 w 1012"/>
              <a:gd name="T3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12" h="176">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p:nvPr/>
        </p:nvSpPr>
        <p:spPr bwMode="auto">
          <a:xfrm>
            <a:off x="2915064" y="3846705"/>
            <a:ext cx="3434636" cy="598014"/>
          </a:xfrm>
          <a:custGeom>
            <a:avLst/>
            <a:gdLst>
              <a:gd name="T0" fmla="*/ 489 w 1012"/>
              <a:gd name="T1" fmla="*/ 8 h 176"/>
              <a:gd name="T2" fmla="*/ 918 w 1012"/>
              <a:gd name="T3" fmla="*/ 10 h 176"/>
              <a:gd name="T4" fmla="*/ 929 w 1012"/>
              <a:gd name="T5" fmla="*/ 15 h 176"/>
              <a:gd name="T6" fmla="*/ 1009 w 1012"/>
              <a:gd name="T7" fmla="*/ 86 h 176"/>
              <a:gd name="T8" fmla="*/ 1009 w 1012"/>
              <a:gd name="T9" fmla="*/ 97 h 176"/>
              <a:gd name="T10" fmla="*/ 929 w 1012"/>
              <a:gd name="T11" fmla="*/ 171 h 176"/>
              <a:gd name="T12" fmla="*/ 917 w 1012"/>
              <a:gd name="T13" fmla="*/ 176 h 176"/>
              <a:gd name="T14" fmla="*/ 513 w 1012"/>
              <a:gd name="T15" fmla="*/ 174 h 176"/>
              <a:gd name="T16" fmla="*/ 477 w 1012"/>
              <a:gd name="T17" fmla="*/ 161 h 176"/>
              <a:gd name="T18" fmla="*/ 476 w 1012"/>
              <a:gd name="T19" fmla="*/ 159 h 176"/>
              <a:gd name="T20" fmla="*/ 351 w 1012"/>
              <a:gd name="T21" fmla="*/ 48 h 176"/>
              <a:gd name="T22" fmla="*/ 318 w 1012"/>
              <a:gd name="T23" fmla="*/ 36 h 176"/>
              <a:gd name="T24" fmla="*/ 314 w 1012"/>
              <a:gd name="T25" fmla="*/ 36 h 176"/>
              <a:gd name="T26" fmla="*/ 198 w 1012"/>
              <a:gd name="T27" fmla="*/ 38 h 176"/>
              <a:gd name="T28" fmla="*/ 0 w 1012"/>
              <a:gd name="T29" fmla="*/ 38 h 176"/>
              <a:gd name="T30" fmla="*/ 0 w 1012"/>
              <a:gd name="T31" fmla="*/ 1 h 176"/>
              <a:gd name="T32" fmla="*/ 366 w 1012"/>
              <a:gd name="T33" fmla="*/ 0 h 176"/>
              <a:gd name="T34" fmla="*/ 489 w 1012"/>
              <a:gd name="T35"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12" h="176">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
          <p:cNvSpPr/>
          <p:nvPr/>
        </p:nvSpPr>
        <p:spPr bwMode="auto">
          <a:xfrm>
            <a:off x="2850530" y="3992982"/>
            <a:ext cx="3499170" cy="1079867"/>
          </a:xfrm>
          <a:custGeom>
            <a:avLst/>
            <a:gdLst>
              <a:gd name="T0" fmla="*/ 338 w 1031"/>
              <a:gd name="T1" fmla="*/ 0 h 318"/>
              <a:gd name="T2" fmla="*/ 371 w 1031"/>
              <a:gd name="T3" fmla="*/ 14 h 318"/>
              <a:gd name="T4" fmla="*/ 494 w 1031"/>
              <a:gd name="T5" fmla="*/ 134 h 318"/>
              <a:gd name="T6" fmla="*/ 533 w 1031"/>
              <a:gd name="T7" fmla="*/ 149 h 318"/>
              <a:gd name="T8" fmla="*/ 937 w 1031"/>
              <a:gd name="T9" fmla="*/ 152 h 318"/>
              <a:gd name="T10" fmla="*/ 948 w 1031"/>
              <a:gd name="T11" fmla="*/ 157 h 318"/>
              <a:gd name="T12" fmla="*/ 1028 w 1031"/>
              <a:gd name="T13" fmla="*/ 230 h 318"/>
              <a:gd name="T14" fmla="*/ 1028 w 1031"/>
              <a:gd name="T15" fmla="*/ 241 h 318"/>
              <a:gd name="T16" fmla="*/ 947 w 1031"/>
              <a:gd name="T17" fmla="*/ 313 h 318"/>
              <a:gd name="T18" fmla="*/ 936 w 1031"/>
              <a:gd name="T19" fmla="*/ 318 h 318"/>
              <a:gd name="T20" fmla="*/ 548 w 1031"/>
              <a:gd name="T21" fmla="*/ 315 h 318"/>
              <a:gd name="T22" fmla="*/ 478 w 1031"/>
              <a:gd name="T23" fmla="*/ 256 h 318"/>
              <a:gd name="T24" fmla="*/ 359 w 1031"/>
              <a:gd name="T25" fmla="*/ 48 h 318"/>
              <a:gd name="T26" fmla="*/ 331 w 1031"/>
              <a:gd name="T27" fmla="*/ 34 h 318"/>
              <a:gd name="T28" fmla="*/ 43 w 1031"/>
              <a:gd name="T29" fmla="*/ 35 h 318"/>
              <a:gd name="T30" fmla="*/ 0 w 1031"/>
              <a:gd name="T31" fmla="*/ 6 h 318"/>
              <a:gd name="T32" fmla="*/ 20 w 1031"/>
              <a:gd name="T33" fmla="*/ 2 h 318"/>
              <a:gd name="T34" fmla="*/ 338 w 1031"/>
              <a:gd name="T3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1" h="318">
                <a:moveTo>
                  <a:pt x="338" y="0"/>
                </a:moveTo>
                <a:cubicBezTo>
                  <a:pt x="356" y="0"/>
                  <a:pt x="366" y="9"/>
                  <a:pt x="371" y="14"/>
                </a:cubicBezTo>
                <a:cubicBezTo>
                  <a:pt x="401" y="43"/>
                  <a:pt x="494" y="134"/>
                  <a:pt x="494" y="134"/>
                </a:cubicBezTo>
                <a:cubicBezTo>
                  <a:pt x="503" y="141"/>
                  <a:pt x="515" y="149"/>
                  <a:pt x="533" y="149"/>
                </a:cubicBezTo>
                <a:cubicBezTo>
                  <a:pt x="557" y="149"/>
                  <a:pt x="937" y="152"/>
                  <a:pt x="937" y="152"/>
                </a:cubicBezTo>
                <a:cubicBezTo>
                  <a:pt x="941" y="152"/>
                  <a:pt x="945" y="154"/>
                  <a:pt x="948" y="157"/>
                </a:cubicBezTo>
                <a:cubicBezTo>
                  <a:pt x="1028" y="230"/>
                  <a:pt x="1028" y="230"/>
                  <a:pt x="1028" y="230"/>
                </a:cubicBezTo>
                <a:cubicBezTo>
                  <a:pt x="1031" y="233"/>
                  <a:pt x="1031" y="238"/>
                  <a:pt x="1028" y="241"/>
                </a:cubicBezTo>
                <a:cubicBezTo>
                  <a:pt x="947" y="313"/>
                  <a:pt x="947" y="313"/>
                  <a:pt x="947" y="313"/>
                </a:cubicBezTo>
                <a:cubicBezTo>
                  <a:pt x="944" y="317"/>
                  <a:pt x="940" y="318"/>
                  <a:pt x="936" y="318"/>
                </a:cubicBezTo>
                <a:cubicBezTo>
                  <a:pt x="936" y="318"/>
                  <a:pt x="565" y="315"/>
                  <a:pt x="548" y="315"/>
                </a:cubicBezTo>
                <a:cubicBezTo>
                  <a:pt x="514" y="315"/>
                  <a:pt x="492" y="284"/>
                  <a:pt x="478" y="256"/>
                </a:cubicBezTo>
                <a:cubicBezTo>
                  <a:pt x="462" y="223"/>
                  <a:pt x="384" y="91"/>
                  <a:pt x="359" y="48"/>
                </a:cubicBezTo>
                <a:cubicBezTo>
                  <a:pt x="351" y="34"/>
                  <a:pt x="336" y="34"/>
                  <a:pt x="331" y="34"/>
                </a:cubicBezTo>
                <a:cubicBezTo>
                  <a:pt x="327" y="34"/>
                  <a:pt x="65" y="35"/>
                  <a:pt x="43" y="35"/>
                </a:cubicBezTo>
                <a:cubicBezTo>
                  <a:pt x="0" y="6"/>
                  <a:pt x="0" y="6"/>
                  <a:pt x="0" y="6"/>
                </a:cubicBezTo>
                <a:cubicBezTo>
                  <a:pt x="20" y="2"/>
                  <a:pt x="20" y="2"/>
                  <a:pt x="20" y="2"/>
                </a:cubicBezTo>
                <a:cubicBezTo>
                  <a:pt x="45" y="2"/>
                  <a:pt x="337" y="0"/>
                  <a:pt x="33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itle 8"/>
          <p:cNvSpPr>
            <a:spLocks noGrp="1"/>
          </p:cNvSpPr>
          <p:nvPr>
            <p:ph type="title" idx="4294967295"/>
          </p:nvPr>
        </p:nvSpPr>
        <p:spPr>
          <a:xfrm>
            <a:off x="1782944" y="676493"/>
            <a:ext cx="2685861"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媒体</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推广</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13"/>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Remarkable Promotion through Social Media</a:t>
            </a:r>
          </a:p>
        </p:txBody>
      </p:sp>
      <p:sp>
        <p:nvSpPr>
          <p:cNvPr id="2" name="Text Placeholder 1"/>
          <p:cNvSpPr>
            <a:spLocks noGrp="1"/>
          </p:cNvSpPr>
          <p:nvPr>
            <p:ph type="body" sz="quarter" idx="19"/>
          </p:nvPr>
        </p:nvSpPr>
        <p:spPr>
          <a:xfrm>
            <a:off x="7910253" y="2162006"/>
            <a:ext cx="2971800" cy="5435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recent social media with high rate users in the world </a:t>
            </a:r>
          </a:p>
        </p:txBody>
      </p:sp>
      <p:sp>
        <p:nvSpPr>
          <p:cNvPr id="11" name="Content Placeholder 10"/>
          <p:cNvSpPr>
            <a:spLocks noGrp="1"/>
          </p:cNvSpPr>
          <p:nvPr>
            <p:ph sz="quarter" idx="29"/>
          </p:nvPr>
        </p:nvSpPr>
        <p:spPr>
          <a:xfrm>
            <a:off x="7910253" y="1916946"/>
            <a:ext cx="3053022"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Facebook</a:t>
            </a:r>
          </a:p>
        </p:txBody>
      </p:sp>
      <p:sp>
        <p:nvSpPr>
          <p:cNvPr id="16" name="AutoShape 3"/>
          <p:cNvSpPr>
            <a:spLocks noChangeAspect="1" noChangeArrowheads="1" noTextEdit="1"/>
          </p:cNvSpPr>
          <p:nvPr/>
        </p:nvSpPr>
        <p:spPr bwMode="auto">
          <a:xfrm>
            <a:off x="1524000" y="2171693"/>
            <a:ext cx="6241143" cy="335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6478768" y="2174561"/>
            <a:ext cx="1286375" cy="741422"/>
            <a:chOff x="6478768" y="2174561"/>
            <a:chExt cx="1286375" cy="741422"/>
          </a:xfrm>
        </p:grpSpPr>
        <p:sp>
          <p:nvSpPr>
            <p:cNvPr id="50" name="Line 13"/>
            <p:cNvSpPr>
              <a:spLocks noChangeShapeType="1"/>
            </p:cNvSpPr>
            <p:nvPr/>
          </p:nvSpPr>
          <p:spPr bwMode="auto">
            <a:xfrm flipV="1">
              <a:off x="6498845" y="2196072"/>
              <a:ext cx="1246221" cy="699834"/>
            </a:xfrm>
            <a:prstGeom prst="line">
              <a:avLst/>
            </a:prstGeom>
            <a:noFill/>
            <a:ln w="12700"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14"/>
            <p:cNvSpPr>
              <a:spLocks noChangeArrowheads="1"/>
            </p:cNvSpPr>
            <p:nvPr/>
          </p:nvSpPr>
          <p:spPr bwMode="auto">
            <a:xfrm>
              <a:off x="7724989" y="2174561"/>
              <a:ext cx="40154" cy="41588"/>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15"/>
            <p:cNvSpPr>
              <a:spLocks noChangeArrowheads="1"/>
            </p:cNvSpPr>
            <p:nvPr/>
          </p:nvSpPr>
          <p:spPr bwMode="auto">
            <a:xfrm>
              <a:off x="6478768" y="2874395"/>
              <a:ext cx="37286" cy="41588"/>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6478768" y="3303187"/>
            <a:ext cx="1283506" cy="238058"/>
            <a:chOff x="6478768" y="3303187"/>
            <a:chExt cx="1283506" cy="238058"/>
          </a:xfrm>
        </p:grpSpPr>
        <p:sp>
          <p:nvSpPr>
            <p:cNvPr id="59" name="Line 16"/>
            <p:cNvSpPr>
              <a:spLocks noChangeShapeType="1"/>
            </p:cNvSpPr>
            <p:nvPr/>
          </p:nvSpPr>
          <p:spPr bwMode="auto">
            <a:xfrm flipV="1">
              <a:off x="6498845" y="3323264"/>
              <a:ext cx="1241919" cy="196470"/>
            </a:xfrm>
            <a:prstGeom prst="line">
              <a:avLst/>
            </a:prstGeom>
            <a:noFill/>
            <a:ln w="12700"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17"/>
            <p:cNvSpPr>
              <a:spLocks noChangeArrowheads="1"/>
            </p:cNvSpPr>
            <p:nvPr/>
          </p:nvSpPr>
          <p:spPr bwMode="auto">
            <a:xfrm>
              <a:off x="7720686" y="3303187"/>
              <a:ext cx="41588" cy="40154"/>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18"/>
            <p:cNvSpPr>
              <a:spLocks noChangeArrowheads="1"/>
            </p:cNvSpPr>
            <p:nvPr/>
          </p:nvSpPr>
          <p:spPr bwMode="auto">
            <a:xfrm>
              <a:off x="6478768" y="3503959"/>
              <a:ext cx="40154" cy="37286"/>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6478768" y="4784598"/>
            <a:ext cx="1286375" cy="739988"/>
            <a:chOff x="6478768" y="4784598"/>
            <a:chExt cx="1286375" cy="739988"/>
          </a:xfrm>
        </p:grpSpPr>
        <p:sp>
          <p:nvSpPr>
            <p:cNvPr id="62" name="Line 19"/>
            <p:cNvSpPr>
              <a:spLocks noChangeShapeType="1"/>
            </p:cNvSpPr>
            <p:nvPr/>
          </p:nvSpPr>
          <p:spPr bwMode="auto">
            <a:xfrm>
              <a:off x="6498845" y="4804675"/>
              <a:ext cx="1246221" cy="699834"/>
            </a:xfrm>
            <a:prstGeom prst="line">
              <a:avLst/>
            </a:prstGeom>
            <a:noFill/>
            <a:ln w="12700"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Oval 20"/>
            <p:cNvSpPr>
              <a:spLocks noChangeArrowheads="1"/>
            </p:cNvSpPr>
            <p:nvPr/>
          </p:nvSpPr>
          <p:spPr bwMode="auto">
            <a:xfrm>
              <a:off x="7724989" y="5487300"/>
              <a:ext cx="40154" cy="37286"/>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Oval 21"/>
            <p:cNvSpPr>
              <a:spLocks noChangeArrowheads="1"/>
            </p:cNvSpPr>
            <p:nvPr/>
          </p:nvSpPr>
          <p:spPr bwMode="auto">
            <a:xfrm>
              <a:off x="6478768" y="4784598"/>
              <a:ext cx="37286" cy="40154"/>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78768" y="4159336"/>
            <a:ext cx="1283506" cy="238058"/>
            <a:chOff x="6478768" y="4159336"/>
            <a:chExt cx="1283506" cy="238058"/>
          </a:xfrm>
        </p:grpSpPr>
        <p:sp>
          <p:nvSpPr>
            <p:cNvPr id="65" name="Line 22"/>
            <p:cNvSpPr>
              <a:spLocks noChangeShapeType="1"/>
            </p:cNvSpPr>
            <p:nvPr/>
          </p:nvSpPr>
          <p:spPr bwMode="auto">
            <a:xfrm>
              <a:off x="6498845" y="4179413"/>
              <a:ext cx="1241919" cy="196470"/>
            </a:xfrm>
            <a:prstGeom prst="line">
              <a:avLst/>
            </a:prstGeom>
            <a:noFill/>
            <a:ln w="12700" cap="flat">
              <a:solidFill>
                <a:srgbClr val="DCDEE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Oval 23"/>
            <p:cNvSpPr>
              <a:spLocks noChangeArrowheads="1"/>
            </p:cNvSpPr>
            <p:nvPr/>
          </p:nvSpPr>
          <p:spPr bwMode="auto">
            <a:xfrm>
              <a:off x="7720686" y="4355806"/>
              <a:ext cx="41588" cy="41588"/>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Oval 24"/>
            <p:cNvSpPr>
              <a:spLocks noChangeArrowheads="1"/>
            </p:cNvSpPr>
            <p:nvPr/>
          </p:nvSpPr>
          <p:spPr bwMode="auto">
            <a:xfrm>
              <a:off x="6478768" y="4159336"/>
              <a:ext cx="40154" cy="40154"/>
            </a:xfrm>
            <a:prstGeom prst="ellipse">
              <a:avLst/>
            </a:prstGeom>
            <a:solidFill>
              <a:srgbClr val="DC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Freeform 29"/>
          <p:cNvSpPr/>
          <p:nvPr/>
        </p:nvSpPr>
        <p:spPr bwMode="auto">
          <a:xfrm>
            <a:off x="1449428" y="3003463"/>
            <a:ext cx="1676447" cy="1675012"/>
          </a:xfrm>
          <a:custGeom>
            <a:avLst/>
            <a:gdLst>
              <a:gd name="T0" fmla="*/ 406 w 494"/>
              <a:gd name="T1" fmla="*/ 88 h 493"/>
              <a:gd name="T2" fmla="*/ 406 w 494"/>
              <a:gd name="T3" fmla="*/ 406 h 493"/>
              <a:gd name="T4" fmla="*/ 88 w 494"/>
              <a:gd name="T5" fmla="*/ 406 h 493"/>
              <a:gd name="T6" fmla="*/ 88 w 494"/>
              <a:gd name="T7" fmla="*/ 88 h 493"/>
              <a:gd name="T8" fmla="*/ 406 w 494"/>
              <a:gd name="T9" fmla="*/ 88 h 493"/>
            </a:gdLst>
            <a:ahLst/>
            <a:cxnLst>
              <a:cxn ang="0">
                <a:pos x="T0" y="T1"/>
              </a:cxn>
              <a:cxn ang="0">
                <a:pos x="T2" y="T3"/>
              </a:cxn>
              <a:cxn ang="0">
                <a:pos x="T4" y="T5"/>
              </a:cxn>
              <a:cxn ang="0">
                <a:pos x="T6" y="T7"/>
              </a:cxn>
              <a:cxn ang="0">
                <a:pos x="T8" y="T9"/>
              </a:cxn>
            </a:cxnLst>
            <a:rect l="0" t="0" r="r" b="b"/>
            <a:pathLst>
              <a:path w="494" h="493">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0"/>
          <p:cNvSpPr>
            <a:spLocks noEditPoints="1"/>
          </p:cNvSpPr>
          <p:nvPr/>
        </p:nvSpPr>
        <p:spPr bwMode="auto">
          <a:xfrm>
            <a:off x="1931280" y="3449464"/>
            <a:ext cx="722779" cy="750027"/>
          </a:xfrm>
          <a:custGeom>
            <a:avLst/>
            <a:gdLst>
              <a:gd name="T0" fmla="*/ 184 w 213"/>
              <a:gd name="T1" fmla="*/ 148 h 221"/>
              <a:gd name="T2" fmla="*/ 143 w 213"/>
              <a:gd name="T3" fmla="*/ 98 h 221"/>
              <a:gd name="T4" fmla="*/ 134 w 213"/>
              <a:gd name="T5" fmla="*/ 31 h 221"/>
              <a:gd name="T6" fmla="*/ 174 w 213"/>
              <a:gd name="T7" fmla="*/ 86 h 221"/>
              <a:gd name="T8" fmla="*/ 184 w 213"/>
              <a:gd name="T9" fmla="*/ 148 h 221"/>
              <a:gd name="T10" fmla="*/ 191 w 213"/>
              <a:gd name="T11" fmla="*/ 77 h 221"/>
              <a:gd name="T12" fmla="*/ 126 w 213"/>
              <a:gd name="T13" fmla="*/ 6 h 221"/>
              <a:gd name="T14" fmla="*/ 14 w 213"/>
              <a:gd name="T15" fmla="*/ 120 h 221"/>
              <a:gd name="T16" fmla="*/ 5 w 213"/>
              <a:gd name="T17" fmla="*/ 153 h 221"/>
              <a:gd name="T18" fmla="*/ 36 w 213"/>
              <a:gd name="T19" fmla="*/ 170 h 221"/>
              <a:gd name="T20" fmla="*/ 45 w 213"/>
              <a:gd name="T21" fmla="*/ 167 h 221"/>
              <a:gd name="T22" fmla="*/ 64 w 213"/>
              <a:gd name="T23" fmla="*/ 178 h 221"/>
              <a:gd name="T24" fmla="*/ 77 w 213"/>
              <a:gd name="T25" fmla="*/ 209 h 221"/>
              <a:gd name="T26" fmla="*/ 90 w 213"/>
              <a:gd name="T27" fmla="*/ 219 h 221"/>
              <a:gd name="T28" fmla="*/ 115 w 213"/>
              <a:gd name="T29" fmla="*/ 210 h 221"/>
              <a:gd name="T30" fmla="*/ 120 w 213"/>
              <a:gd name="T31" fmla="*/ 199 h 221"/>
              <a:gd name="T32" fmla="*/ 108 w 213"/>
              <a:gd name="T33" fmla="*/ 189 h 221"/>
              <a:gd name="T34" fmla="*/ 97 w 213"/>
              <a:gd name="T35" fmla="*/ 163 h 221"/>
              <a:gd name="T36" fmla="*/ 109 w 213"/>
              <a:gd name="T37" fmla="*/ 150 h 221"/>
              <a:gd name="T38" fmla="*/ 198 w 213"/>
              <a:gd name="T39" fmla="*/ 172 h 221"/>
              <a:gd name="T40" fmla="*/ 191 w 213"/>
              <a:gd name="T41" fmla="*/ 7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3" h="221">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1"/>
          <p:cNvSpPr>
            <a:spLocks noGrp="1"/>
          </p:cNvSpPr>
          <p:nvPr>
            <p:ph type="body" sz="quarter" idx="39"/>
          </p:nvPr>
        </p:nvSpPr>
        <p:spPr>
          <a:xfrm>
            <a:off x="7910253" y="3286145"/>
            <a:ext cx="2971800" cy="543554"/>
          </a:xfrm>
          <a:prstGeom prst="rect">
            <a:avLst/>
          </a:prstGeom>
        </p:spPr>
        <p:txBody>
          <a:bodyPr>
            <a:normAutofit fontScale="92500"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usually stated as micro blogging providing simplicity and more privacy care</a:t>
            </a:r>
          </a:p>
        </p:txBody>
      </p:sp>
      <p:sp>
        <p:nvSpPr>
          <p:cNvPr id="75" name="Content Placeholder 10"/>
          <p:cNvSpPr>
            <a:spLocks noGrp="1"/>
          </p:cNvSpPr>
          <p:nvPr>
            <p:ph sz="quarter" idx="49"/>
          </p:nvPr>
        </p:nvSpPr>
        <p:spPr>
          <a:xfrm>
            <a:off x="7910253" y="3041085"/>
            <a:ext cx="3053022"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Twitter</a:t>
            </a:r>
          </a:p>
        </p:txBody>
      </p:sp>
      <p:sp>
        <p:nvSpPr>
          <p:cNvPr id="76" name="Text Placeholder 1"/>
          <p:cNvSpPr>
            <a:spLocks noGrp="1"/>
          </p:cNvSpPr>
          <p:nvPr>
            <p:ph type="body" sz="quarter" idx="59"/>
          </p:nvPr>
        </p:nvSpPr>
        <p:spPr>
          <a:xfrm>
            <a:off x="7910253" y="4339463"/>
            <a:ext cx="2971800" cy="5435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site of video sharing which leads to video media activity.</a:t>
            </a:r>
          </a:p>
        </p:txBody>
      </p:sp>
      <p:sp>
        <p:nvSpPr>
          <p:cNvPr id="77" name="Content Placeholder 10"/>
          <p:cNvSpPr>
            <a:spLocks noGrp="1"/>
          </p:cNvSpPr>
          <p:nvPr>
            <p:ph sz="quarter" idx="69"/>
          </p:nvPr>
        </p:nvSpPr>
        <p:spPr>
          <a:xfrm>
            <a:off x="7910253" y="4094403"/>
            <a:ext cx="3053022" cy="292100"/>
          </a:xfrm>
          <a:prstGeom prst="rect">
            <a:avLst/>
          </a:prstGeom>
        </p:spPr>
        <p:txBody>
          <a:bodyPr>
            <a:noAutofit/>
          </a:bodyPr>
          <a:lstStyle/>
          <a:p>
            <a:r>
              <a:rPr lang="en-GB" sz="1600" dirty="0" err="1">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Youtube</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1"/>
          <p:cNvSpPr>
            <a:spLocks noGrp="1"/>
          </p:cNvSpPr>
          <p:nvPr>
            <p:ph type="body" sz="quarter" idx="79"/>
          </p:nvPr>
        </p:nvSpPr>
        <p:spPr>
          <a:xfrm>
            <a:off x="7910253" y="5495451"/>
            <a:ext cx="2971800" cy="5435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social website with image sharing media functioning as visual bulletin</a:t>
            </a:r>
          </a:p>
        </p:txBody>
      </p:sp>
      <p:sp>
        <p:nvSpPr>
          <p:cNvPr id="79" name="Content Placeholder 10"/>
          <p:cNvSpPr>
            <a:spLocks noGrp="1"/>
          </p:cNvSpPr>
          <p:nvPr>
            <p:ph sz="quarter" idx="89"/>
          </p:nvPr>
        </p:nvSpPr>
        <p:spPr>
          <a:xfrm>
            <a:off x="7910253" y="5250391"/>
            <a:ext cx="3053022" cy="292100"/>
          </a:xfrm>
          <a:prstGeom prst="rect">
            <a:avLst/>
          </a:prstGeom>
        </p:spPr>
        <p:txBody>
          <a:bodyPr>
            <a:noAutofit/>
          </a:bodyPr>
          <a:lstStyle/>
          <a:p>
            <a:r>
              <a:rPr lang="en-GB" sz="1600" dirty="0" err="1">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Pinterest</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545"/>
          <p:cNvSpPr/>
          <p:nvPr/>
        </p:nvSpPr>
        <p:spPr>
          <a:xfrm>
            <a:off x="5574217" y="3376277"/>
            <a:ext cx="144629" cy="241048"/>
          </a:xfrm>
          <a:custGeom>
            <a:avLst/>
            <a:gdLst/>
            <a:ahLst/>
            <a:cxnLst>
              <a:cxn ang="0">
                <a:pos x="wd2" y="hd2"/>
              </a:cxn>
              <a:cxn ang="5400000">
                <a:pos x="wd2" y="hd2"/>
              </a:cxn>
              <a:cxn ang="10800000">
                <a:pos x="wd2" y="hd2"/>
              </a:cxn>
              <a:cxn ang="16200000">
                <a:pos x="wd2" y="hd2"/>
              </a:cxn>
            </a:cxnLst>
            <a:rect l="0" t="0" r="r" b="b"/>
            <a:pathLst>
              <a:path w="21600" h="21600" extrusionOk="0">
                <a:moveTo>
                  <a:pt x="10800" y="18090"/>
                </a:moveTo>
                <a:cubicBezTo>
                  <a:pt x="9562" y="18090"/>
                  <a:pt x="8550" y="18698"/>
                  <a:pt x="8550" y="19440"/>
                </a:cubicBezTo>
                <a:cubicBezTo>
                  <a:pt x="8550" y="20182"/>
                  <a:pt x="9562" y="20790"/>
                  <a:pt x="10800" y="20790"/>
                </a:cubicBezTo>
                <a:cubicBezTo>
                  <a:pt x="12038" y="20790"/>
                  <a:pt x="13050" y="20182"/>
                  <a:pt x="13050" y="19440"/>
                </a:cubicBezTo>
                <a:cubicBezTo>
                  <a:pt x="13050" y="18698"/>
                  <a:pt x="12038" y="18090"/>
                  <a:pt x="10800" y="18090"/>
                </a:cubicBezTo>
                <a:close/>
                <a:moveTo>
                  <a:pt x="13050" y="2160"/>
                </a:moveTo>
                <a:lnTo>
                  <a:pt x="8550" y="2160"/>
                </a:lnTo>
                <a:cubicBezTo>
                  <a:pt x="8297" y="2160"/>
                  <a:pt x="8100" y="2278"/>
                  <a:pt x="8100" y="2430"/>
                </a:cubicBezTo>
                <a:cubicBezTo>
                  <a:pt x="8100" y="2582"/>
                  <a:pt x="8297" y="2700"/>
                  <a:pt x="8550" y="2700"/>
                </a:cubicBezTo>
                <a:lnTo>
                  <a:pt x="13050" y="2700"/>
                </a:lnTo>
                <a:cubicBezTo>
                  <a:pt x="13303" y="2700"/>
                  <a:pt x="13500" y="2582"/>
                  <a:pt x="13500" y="2430"/>
                </a:cubicBezTo>
                <a:cubicBezTo>
                  <a:pt x="13500" y="2278"/>
                  <a:pt x="13303" y="2160"/>
                  <a:pt x="13050" y="2160"/>
                </a:cubicBezTo>
                <a:close/>
                <a:moveTo>
                  <a:pt x="18900" y="4860"/>
                </a:moveTo>
                <a:cubicBezTo>
                  <a:pt x="18900" y="4573"/>
                  <a:pt x="18478" y="4320"/>
                  <a:pt x="18000" y="4320"/>
                </a:cubicBezTo>
                <a:lnTo>
                  <a:pt x="3600" y="4320"/>
                </a:lnTo>
                <a:cubicBezTo>
                  <a:pt x="3122" y="4320"/>
                  <a:pt x="2700" y="4573"/>
                  <a:pt x="2700" y="4860"/>
                </a:cubicBezTo>
                <a:lnTo>
                  <a:pt x="2700" y="16740"/>
                </a:lnTo>
                <a:cubicBezTo>
                  <a:pt x="2700" y="17027"/>
                  <a:pt x="3122" y="17280"/>
                  <a:pt x="3600" y="17280"/>
                </a:cubicBezTo>
                <a:lnTo>
                  <a:pt x="18000" y="17280"/>
                </a:lnTo>
                <a:cubicBezTo>
                  <a:pt x="18478" y="17280"/>
                  <a:pt x="18900" y="17027"/>
                  <a:pt x="18900" y="16740"/>
                </a:cubicBezTo>
                <a:cubicBezTo>
                  <a:pt x="18900" y="16740"/>
                  <a:pt x="18900" y="4860"/>
                  <a:pt x="18900" y="4860"/>
                </a:cubicBezTo>
                <a:close/>
                <a:moveTo>
                  <a:pt x="21600" y="19440"/>
                </a:moveTo>
                <a:cubicBezTo>
                  <a:pt x="21600" y="20621"/>
                  <a:pt x="19969" y="21600"/>
                  <a:pt x="18000" y="21600"/>
                </a:cubicBezTo>
                <a:lnTo>
                  <a:pt x="3600" y="21600"/>
                </a:lnTo>
                <a:cubicBezTo>
                  <a:pt x="1631" y="21600"/>
                  <a:pt x="0" y="20621"/>
                  <a:pt x="0" y="19440"/>
                </a:cubicBezTo>
                <a:lnTo>
                  <a:pt x="0" y="2160"/>
                </a:lnTo>
                <a:cubicBezTo>
                  <a:pt x="0" y="979"/>
                  <a:pt x="1631" y="0"/>
                  <a:pt x="3600" y="0"/>
                </a:cubicBezTo>
                <a:lnTo>
                  <a:pt x="18000" y="0"/>
                </a:lnTo>
                <a:cubicBezTo>
                  <a:pt x="19969" y="0"/>
                  <a:pt x="21600" y="979"/>
                  <a:pt x="21600" y="2160"/>
                </a:cubicBezTo>
                <a:cubicBezTo>
                  <a:pt x="21600" y="2160"/>
                  <a:pt x="21600" y="19440"/>
                  <a:pt x="21600" y="1944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547"/>
          <p:cNvSpPr/>
          <p:nvPr/>
        </p:nvSpPr>
        <p:spPr>
          <a:xfrm>
            <a:off x="5556413" y="4685136"/>
            <a:ext cx="247352" cy="197881"/>
          </a:xfrm>
          <a:custGeom>
            <a:avLst/>
            <a:gdLst/>
            <a:ahLst/>
            <a:cxnLst>
              <a:cxn ang="0">
                <a:pos x="wd2" y="hd2"/>
              </a:cxn>
              <a:cxn ang="5400000">
                <a:pos x="wd2" y="hd2"/>
              </a:cxn>
              <a:cxn ang="10800000">
                <a:pos x="wd2" y="hd2"/>
              </a:cxn>
              <a:cxn ang="16200000">
                <a:pos x="wd2" y="hd2"/>
              </a:cxn>
            </a:cxnLst>
            <a:rect l="0" t="0" r="r" b="b"/>
            <a:pathLst>
              <a:path w="21600" h="21600" extrusionOk="0">
                <a:moveTo>
                  <a:pt x="18900" y="8370"/>
                </a:moveTo>
                <a:cubicBezTo>
                  <a:pt x="18482" y="8370"/>
                  <a:pt x="18144" y="7946"/>
                  <a:pt x="18144" y="7424"/>
                </a:cubicBezTo>
                <a:cubicBezTo>
                  <a:pt x="18144" y="6904"/>
                  <a:pt x="18482" y="6479"/>
                  <a:pt x="18900" y="6479"/>
                </a:cubicBezTo>
                <a:cubicBezTo>
                  <a:pt x="19318" y="6479"/>
                  <a:pt x="19656" y="6902"/>
                  <a:pt x="19656" y="7424"/>
                </a:cubicBezTo>
                <a:cubicBezTo>
                  <a:pt x="19656" y="7946"/>
                  <a:pt x="19318" y="8370"/>
                  <a:pt x="18900" y="8370"/>
                </a:cubicBezTo>
                <a:close/>
                <a:moveTo>
                  <a:pt x="10800" y="18900"/>
                </a:moveTo>
                <a:cubicBezTo>
                  <a:pt x="7817" y="18900"/>
                  <a:pt x="5400" y="15879"/>
                  <a:pt x="5400" y="12150"/>
                </a:cubicBezTo>
                <a:cubicBezTo>
                  <a:pt x="5400" y="8421"/>
                  <a:pt x="7817" y="5400"/>
                  <a:pt x="10800" y="5400"/>
                </a:cubicBezTo>
                <a:cubicBezTo>
                  <a:pt x="13782" y="5400"/>
                  <a:pt x="16200" y="8421"/>
                  <a:pt x="16200" y="12150"/>
                </a:cubicBezTo>
                <a:cubicBezTo>
                  <a:pt x="16200" y="15879"/>
                  <a:pt x="13782" y="18900"/>
                  <a:pt x="10800" y="18900"/>
                </a:cubicBezTo>
                <a:close/>
                <a:moveTo>
                  <a:pt x="19440" y="4050"/>
                </a:moveTo>
                <a:lnTo>
                  <a:pt x="16848" y="4050"/>
                </a:lnTo>
                <a:cubicBezTo>
                  <a:pt x="16492" y="4050"/>
                  <a:pt x="16107" y="3704"/>
                  <a:pt x="15996" y="3280"/>
                </a:cubicBezTo>
                <a:lnTo>
                  <a:pt x="15325" y="768"/>
                </a:lnTo>
                <a:cubicBezTo>
                  <a:pt x="15212" y="346"/>
                  <a:pt x="14829" y="0"/>
                  <a:pt x="14472" y="0"/>
                </a:cubicBezTo>
                <a:lnTo>
                  <a:pt x="7128" y="0"/>
                </a:lnTo>
                <a:cubicBezTo>
                  <a:pt x="6772" y="0"/>
                  <a:pt x="6387" y="346"/>
                  <a:pt x="6276" y="767"/>
                </a:cubicBezTo>
                <a:lnTo>
                  <a:pt x="5604" y="3280"/>
                </a:lnTo>
                <a:cubicBezTo>
                  <a:pt x="5492" y="3704"/>
                  <a:pt x="5108" y="4050"/>
                  <a:pt x="4752" y="4050"/>
                </a:cubicBezTo>
                <a:lnTo>
                  <a:pt x="2160" y="4050"/>
                </a:lnTo>
                <a:cubicBezTo>
                  <a:pt x="972" y="4050"/>
                  <a:pt x="0" y="5265"/>
                  <a:pt x="0" y="6750"/>
                </a:cubicBezTo>
                <a:lnTo>
                  <a:pt x="0" y="18900"/>
                </a:lnTo>
                <a:cubicBezTo>
                  <a:pt x="0" y="20385"/>
                  <a:pt x="972" y="21600"/>
                  <a:pt x="2160" y="21600"/>
                </a:cubicBezTo>
                <a:lnTo>
                  <a:pt x="19440" y="21600"/>
                </a:lnTo>
                <a:cubicBezTo>
                  <a:pt x="20628" y="21600"/>
                  <a:pt x="21600" y="20385"/>
                  <a:pt x="21600" y="18900"/>
                </a:cubicBezTo>
                <a:lnTo>
                  <a:pt x="21600" y="6750"/>
                </a:lnTo>
                <a:cubicBezTo>
                  <a:pt x="21600" y="5265"/>
                  <a:pt x="20628" y="4050"/>
                  <a:pt x="19440" y="4050"/>
                </a:cubicBezTo>
                <a:close/>
                <a:moveTo>
                  <a:pt x="10800" y="8100"/>
                </a:moveTo>
                <a:cubicBezTo>
                  <a:pt x="9010" y="8100"/>
                  <a:pt x="7560" y="9914"/>
                  <a:pt x="7560" y="12150"/>
                </a:cubicBezTo>
                <a:cubicBezTo>
                  <a:pt x="7560" y="14385"/>
                  <a:pt x="9010" y="16200"/>
                  <a:pt x="10800" y="16200"/>
                </a:cubicBezTo>
                <a:cubicBezTo>
                  <a:pt x="12588" y="16200"/>
                  <a:pt x="14040" y="14385"/>
                  <a:pt x="14040" y="12150"/>
                </a:cubicBezTo>
                <a:cubicBezTo>
                  <a:pt x="14040" y="9914"/>
                  <a:pt x="12588" y="8100"/>
                  <a:pt x="10800" y="8100"/>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548"/>
          <p:cNvSpPr/>
          <p:nvPr/>
        </p:nvSpPr>
        <p:spPr>
          <a:xfrm>
            <a:off x="5556413" y="4071622"/>
            <a:ext cx="205547" cy="183871"/>
          </a:xfrm>
          <a:custGeom>
            <a:avLst/>
            <a:gdLst/>
            <a:ahLst/>
            <a:cxnLst>
              <a:cxn ang="0">
                <a:pos x="wd2" y="hd2"/>
              </a:cxn>
              <a:cxn ang="5400000">
                <a:pos x="wd2" y="hd2"/>
              </a:cxn>
              <a:cxn ang="10800000">
                <a:pos x="wd2" y="hd2"/>
              </a:cxn>
              <a:cxn ang="16200000">
                <a:pos x="wd2" y="hd2"/>
              </a:cxn>
            </a:cxnLst>
            <a:rect l="0" t="0" r="r" b="b"/>
            <a:pathLst>
              <a:path w="21547" h="20788" extrusionOk="0">
                <a:moveTo>
                  <a:pt x="15698" y="0"/>
                </a:moveTo>
                <a:lnTo>
                  <a:pt x="11881" y="6311"/>
                </a:lnTo>
                <a:cubicBezTo>
                  <a:pt x="13132" y="6530"/>
                  <a:pt x="16006" y="8618"/>
                  <a:pt x="16558" y="10117"/>
                </a:cubicBezTo>
                <a:lnTo>
                  <a:pt x="21547" y="4919"/>
                </a:lnTo>
                <a:cubicBezTo>
                  <a:pt x="20950" y="3080"/>
                  <a:pt x="17645" y="214"/>
                  <a:pt x="15698" y="0"/>
                </a:cubicBezTo>
                <a:close/>
                <a:moveTo>
                  <a:pt x="13197" y="9542"/>
                </a:moveTo>
                <a:cubicBezTo>
                  <a:pt x="10294" y="7243"/>
                  <a:pt x="5593" y="10974"/>
                  <a:pt x="4536" y="16010"/>
                </a:cubicBezTo>
                <a:cubicBezTo>
                  <a:pt x="3721" y="19890"/>
                  <a:pt x="-53" y="19731"/>
                  <a:pt x="0" y="20250"/>
                </a:cubicBezTo>
                <a:cubicBezTo>
                  <a:pt x="53" y="20769"/>
                  <a:pt x="8482" y="21600"/>
                  <a:pt x="11527" y="18875"/>
                </a:cubicBezTo>
                <a:cubicBezTo>
                  <a:pt x="14371" y="16330"/>
                  <a:pt x="16381" y="12065"/>
                  <a:pt x="13197" y="9542"/>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549"/>
          <p:cNvSpPr/>
          <p:nvPr/>
        </p:nvSpPr>
        <p:spPr>
          <a:xfrm>
            <a:off x="5486703" y="2757335"/>
            <a:ext cx="241058" cy="241048"/>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fade">
                                      <p:cBhvr>
                                        <p:cTn id="11" dur="500"/>
                                        <p:tgtEl>
                                          <p:spTgt spid="14">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75">
                                            <p:txEl>
                                              <p:pRg st="0" end="0"/>
                                            </p:txEl>
                                          </p:spTgt>
                                        </p:tgtEl>
                                        <p:attrNameLst>
                                          <p:attrName>style.visibility</p:attrName>
                                        </p:attrNameLst>
                                      </p:cBhvr>
                                      <p:to>
                                        <p:strVal val="visible"/>
                                      </p:to>
                                    </p:se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74">
                                            <p:txEl>
                                              <p:pRg st="0" end="0"/>
                                            </p:txEl>
                                          </p:spTgt>
                                        </p:tgtEl>
                                        <p:attrNameLst>
                                          <p:attrName>style.visibility</p:attrName>
                                        </p:attrNameLst>
                                      </p:cBhvr>
                                      <p:to>
                                        <p:strVal val="visible"/>
                                      </p:to>
                                    </p:set>
                                    <p:animEffect transition="in" filter="fade">
                                      <p:cBhvr>
                                        <p:cTn id="33" dur="500"/>
                                        <p:tgtEl>
                                          <p:spTgt spid="74">
                                            <p:txEl>
                                              <p:pRg st="0" end="0"/>
                                            </p:txEl>
                                          </p:spTgt>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1" presetClass="entr" presetSubtype="0" fill="hold" grpId="0" nodeType="afterEffect">
                                  <p:stCondLst>
                                    <p:cond delay="0"/>
                                  </p:stCondLst>
                                  <p:childTnLst>
                                    <p:set>
                                      <p:cBhvr>
                                        <p:cTn id="40" dur="1" fill="hold">
                                          <p:stCondLst>
                                            <p:cond delay="0"/>
                                          </p:stCondLst>
                                        </p:cTn>
                                        <p:tgtEl>
                                          <p:spTgt spid="77">
                                            <p:txEl>
                                              <p:pRg st="0" end="0"/>
                                            </p:txEl>
                                          </p:spTgt>
                                        </p:tgtEl>
                                        <p:attrNameLst>
                                          <p:attrName>style.visibility</p:attrName>
                                        </p:attrNameLst>
                                      </p:cBhvr>
                                      <p:to>
                                        <p:strVal val="visible"/>
                                      </p:to>
                                    </p:se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76">
                                            <p:txEl>
                                              <p:pRg st="0" end="0"/>
                                            </p:txEl>
                                          </p:spTgt>
                                        </p:tgtEl>
                                        <p:attrNameLst>
                                          <p:attrName>style.visibility</p:attrName>
                                        </p:attrNameLst>
                                      </p:cBhvr>
                                      <p:to>
                                        <p:strVal val="visible"/>
                                      </p:to>
                                    </p:set>
                                    <p:animEffect transition="in" filter="fade">
                                      <p:cBhvr>
                                        <p:cTn id="44" dur="500"/>
                                        <p:tgtEl>
                                          <p:spTgt spid="76">
                                            <p:txEl>
                                              <p:pRg st="0" end="0"/>
                                            </p:txEl>
                                          </p:spTgt>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500"/>
                            </p:stCondLst>
                            <p:childTnLst>
                              <p:par>
                                <p:cTn id="50" presetID="1" presetClass="entr" presetSubtype="0" fill="hold" grpId="0" nodeType="afterEffect">
                                  <p:stCondLst>
                                    <p:cond delay="0"/>
                                  </p:stCondLst>
                                  <p:childTnLst>
                                    <p:set>
                                      <p:cBhvr>
                                        <p:cTn id="51" dur="1" fill="hold">
                                          <p:stCondLst>
                                            <p:cond delay="0"/>
                                          </p:stCondLst>
                                        </p:cTn>
                                        <p:tgtEl>
                                          <p:spTgt spid="79">
                                            <p:txEl>
                                              <p:pRg st="0" end="0"/>
                                            </p:txEl>
                                          </p:spTgt>
                                        </p:tgtEl>
                                        <p:attrNameLst>
                                          <p:attrName>style.visibility</p:attrName>
                                        </p:attrNameLst>
                                      </p:cBhvr>
                                      <p:to>
                                        <p:strVal val="visible"/>
                                      </p:to>
                                    </p:se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78">
                                            <p:txEl>
                                              <p:pRg st="0" end="0"/>
                                            </p:txEl>
                                          </p:spTgt>
                                        </p:tgtEl>
                                        <p:attrNameLst>
                                          <p:attrName>style.visibility</p:attrName>
                                        </p:attrNameLst>
                                      </p:cBhvr>
                                      <p:to>
                                        <p:strVal val="visible"/>
                                      </p:to>
                                    </p:set>
                                    <p:animEffect transition="in" filter="fade">
                                      <p:cBhvr>
                                        <p:cTn id="55" dur="500"/>
                                        <p:tgtEl>
                                          <p:spTgt spid="78">
                                            <p:txEl>
                                              <p:pRg st="0" end="0"/>
                                            </p:txEl>
                                          </p:spTgt>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uild="p"/>
      <p:bldP spid="2" grpId="0" build="p"/>
      <p:bldP spid="11" grpId="0" build="p"/>
      <p:bldP spid="74" grpId="0" build="p"/>
      <p:bldP spid="75" grpId="0" build="p"/>
      <p:bldP spid="76" grpId="0" build="p"/>
      <p:bldP spid="77" grpId="0" build="p"/>
      <p:bldP spid="78" grpId="0" build="p"/>
      <p:bldP spid="79" grpId="0" build="p"/>
      <p:bldP spid="53" grpId="0" animBg="1"/>
      <p:bldP spid="55" grpId="0" animBg="1"/>
      <p:bldP spid="56" grpId="0" animBg="1"/>
      <p:bldP spid="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p:cNvSpPr>
            <a:spLocks noGrp="1"/>
          </p:cNvSpPr>
          <p:nvPr>
            <p:ph type="body" sz="quarter" idx="4294967295"/>
          </p:nvPr>
        </p:nvSpPr>
        <p:spPr>
          <a:xfrm>
            <a:off x="1920900" y="1990206"/>
            <a:ext cx="2348840" cy="490240"/>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Physical presence is not obviously required in marketing</a:t>
            </a:r>
          </a:p>
        </p:txBody>
      </p:sp>
      <p:sp>
        <p:nvSpPr>
          <p:cNvPr id="28" name="Content Placeholder 27"/>
          <p:cNvSpPr>
            <a:spLocks noGrp="1"/>
          </p:cNvSpPr>
          <p:nvPr>
            <p:ph sz="quarter" idx="9"/>
          </p:nvPr>
        </p:nvSpPr>
        <p:spPr>
          <a:xfrm>
            <a:off x="5464283" y="1881149"/>
            <a:ext cx="1317517" cy="292100"/>
          </a:xfrm>
          <a:prstGeom prst="rect">
            <a:avLst/>
          </a:prstGeom>
        </p:spPr>
        <p:txBody>
          <a:bodyP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Online</a:t>
            </a:r>
          </a:p>
        </p:txBody>
      </p:sp>
      <p:sp>
        <p:nvSpPr>
          <p:cNvPr id="30" name="Text Placeholder 29"/>
          <p:cNvSpPr>
            <a:spLocks noGrp="1"/>
          </p:cNvSpPr>
          <p:nvPr>
            <p:ph type="body" sz="quarter" idx="19"/>
          </p:nvPr>
        </p:nvSpPr>
        <p:spPr>
          <a:xfrm>
            <a:off x="1524000" y="1285443"/>
            <a:ext cx="9144000" cy="248082"/>
          </a:xfrm>
          <a:prstGeom prst="rect">
            <a:avLst/>
          </a:prstGeom>
        </p:spPr>
        <p:txBody>
          <a:bodyPr>
            <a:normAutofit lnSpcReduction="10000"/>
          </a:bodyPr>
          <a:lstStyle/>
          <a:p>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Advantage and Disadvantage</a:t>
            </a:r>
          </a:p>
        </p:txBody>
      </p:sp>
      <p:grpSp>
        <p:nvGrpSpPr>
          <p:cNvPr id="9" name="Group 8"/>
          <p:cNvGrpSpPr/>
          <p:nvPr/>
        </p:nvGrpSpPr>
        <p:grpSpPr>
          <a:xfrm>
            <a:off x="6134449" y="3006978"/>
            <a:ext cx="1099670" cy="766892"/>
            <a:chOff x="6134449" y="3006978"/>
            <a:chExt cx="1099670" cy="766892"/>
          </a:xfrm>
        </p:grpSpPr>
        <p:sp>
          <p:nvSpPr>
            <p:cNvPr id="82" name="Shape 254"/>
            <p:cNvSpPr/>
            <p:nvPr/>
          </p:nvSpPr>
          <p:spPr>
            <a:xfrm>
              <a:off x="6134449" y="3006978"/>
              <a:ext cx="1035846" cy="766892"/>
            </a:xfrm>
            <a:custGeom>
              <a:avLst/>
              <a:gdLst/>
              <a:ahLst/>
              <a:cxnLst>
                <a:cxn ang="0">
                  <a:pos x="wd2" y="hd2"/>
                </a:cxn>
                <a:cxn ang="5400000">
                  <a:pos x="wd2" y="hd2"/>
                </a:cxn>
                <a:cxn ang="10800000">
                  <a:pos x="wd2" y="hd2"/>
                </a:cxn>
                <a:cxn ang="16200000">
                  <a:pos x="wd2" y="hd2"/>
                </a:cxn>
              </a:cxnLst>
              <a:rect l="0" t="0" r="r" b="b"/>
              <a:pathLst>
                <a:path w="21579" h="21600" extrusionOk="0">
                  <a:moveTo>
                    <a:pt x="15235" y="780"/>
                  </a:moveTo>
                  <a:cubicBezTo>
                    <a:pt x="15038" y="513"/>
                    <a:pt x="14837" y="255"/>
                    <a:pt x="14634" y="0"/>
                  </a:cubicBezTo>
                  <a:cubicBezTo>
                    <a:pt x="12610" y="9930"/>
                    <a:pt x="6828" y="17111"/>
                    <a:pt x="0" y="17168"/>
                  </a:cubicBezTo>
                  <a:lnTo>
                    <a:pt x="0" y="21600"/>
                  </a:lnTo>
                  <a:lnTo>
                    <a:pt x="21579" y="21600"/>
                  </a:lnTo>
                  <a:cubicBezTo>
                    <a:pt x="21600" y="14068"/>
                    <a:pt x="19486" y="6527"/>
                    <a:pt x="15235" y="78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22795" y="3234764"/>
              <a:ext cx="311324" cy="311325"/>
              <a:chOff x="6922795" y="3234764"/>
              <a:chExt cx="311324" cy="311325"/>
            </a:xfrm>
          </p:grpSpPr>
          <p:sp>
            <p:nvSpPr>
              <p:cNvPr id="83" name="Shape 255"/>
              <p:cNvSpPr/>
              <p:nvPr/>
            </p:nvSpPr>
            <p:spPr>
              <a:xfrm>
                <a:off x="6922795" y="3234764"/>
                <a:ext cx="311324" cy="311325"/>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hape 256"/>
              <p:cNvSpPr/>
              <p:nvPr/>
            </p:nvSpPr>
            <p:spPr>
              <a:xfrm>
                <a:off x="7016910" y="3321184"/>
                <a:ext cx="123093" cy="138483"/>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9"/>
          <p:cNvGrpSpPr/>
          <p:nvPr/>
        </p:nvGrpSpPr>
        <p:grpSpPr>
          <a:xfrm>
            <a:off x="6134449" y="3857458"/>
            <a:ext cx="1099670" cy="759020"/>
            <a:chOff x="6134449" y="3857458"/>
            <a:chExt cx="1099670" cy="759020"/>
          </a:xfrm>
        </p:grpSpPr>
        <p:sp>
          <p:nvSpPr>
            <p:cNvPr id="81" name="Shape 253"/>
            <p:cNvSpPr/>
            <p:nvPr/>
          </p:nvSpPr>
          <p:spPr>
            <a:xfrm>
              <a:off x="6134449" y="3857458"/>
              <a:ext cx="1035839" cy="759020"/>
            </a:xfrm>
            <a:custGeom>
              <a:avLst/>
              <a:gdLst/>
              <a:ahLst/>
              <a:cxnLst>
                <a:cxn ang="0">
                  <a:pos x="wd2" y="hd2"/>
                </a:cxn>
                <a:cxn ang="5400000">
                  <a:pos x="wd2" y="hd2"/>
                </a:cxn>
                <a:cxn ang="10800000">
                  <a:pos x="wd2" y="hd2"/>
                </a:cxn>
                <a:cxn ang="16200000">
                  <a:pos x="wd2" y="hd2"/>
                </a:cxn>
              </a:cxnLst>
              <a:rect l="0" t="0" r="r" b="b"/>
              <a:pathLst>
                <a:path w="21600" h="21600" extrusionOk="0">
                  <a:moveTo>
                    <a:pt x="0" y="4254"/>
                  </a:moveTo>
                  <a:cubicBezTo>
                    <a:pt x="6835" y="4311"/>
                    <a:pt x="12622" y="11567"/>
                    <a:pt x="14648" y="21600"/>
                  </a:cubicBezTo>
                  <a:cubicBezTo>
                    <a:pt x="14851" y="21343"/>
                    <a:pt x="15053" y="21082"/>
                    <a:pt x="15250" y="20812"/>
                  </a:cubicBezTo>
                  <a:cubicBezTo>
                    <a:pt x="19463" y="15063"/>
                    <a:pt x="21579" y="7535"/>
                    <a:pt x="21600" y="0"/>
                  </a:cubicBezTo>
                  <a:lnTo>
                    <a:pt x="0" y="0"/>
                  </a:lnTo>
                  <a:cubicBezTo>
                    <a:pt x="0" y="0"/>
                    <a:pt x="0" y="4254"/>
                    <a:pt x="0" y="4254"/>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5"/>
            <p:cNvGrpSpPr/>
            <p:nvPr/>
          </p:nvGrpSpPr>
          <p:grpSpPr>
            <a:xfrm>
              <a:off x="6922795" y="4089747"/>
              <a:ext cx="311324" cy="311324"/>
              <a:chOff x="6922795" y="4089747"/>
              <a:chExt cx="311324" cy="311324"/>
            </a:xfrm>
          </p:grpSpPr>
          <p:sp>
            <p:nvSpPr>
              <p:cNvPr id="85" name="Shape 258"/>
              <p:cNvSpPr/>
              <p:nvPr/>
            </p:nvSpPr>
            <p:spPr>
              <a:xfrm>
                <a:off x="6922795" y="4089747"/>
                <a:ext cx="311324" cy="31132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259"/>
              <p:cNvSpPr/>
              <p:nvPr/>
            </p:nvSpPr>
            <p:spPr>
              <a:xfrm>
                <a:off x="7016910" y="4176167"/>
                <a:ext cx="123093" cy="138483"/>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7"/>
          <p:cNvGrpSpPr/>
          <p:nvPr/>
        </p:nvGrpSpPr>
        <p:grpSpPr>
          <a:xfrm>
            <a:off x="4951772" y="3006978"/>
            <a:ext cx="1104903" cy="766896"/>
            <a:chOff x="4951772" y="3006978"/>
            <a:chExt cx="1104903" cy="766896"/>
          </a:xfrm>
        </p:grpSpPr>
        <p:sp>
          <p:nvSpPr>
            <p:cNvPr id="80" name="Shape 252"/>
            <p:cNvSpPr/>
            <p:nvPr/>
          </p:nvSpPr>
          <p:spPr>
            <a:xfrm>
              <a:off x="5012965" y="3006978"/>
              <a:ext cx="1043710" cy="766896"/>
            </a:xfrm>
            <a:custGeom>
              <a:avLst/>
              <a:gdLst/>
              <a:ahLst/>
              <a:cxnLst>
                <a:cxn ang="0">
                  <a:pos x="wd2" y="hd2"/>
                </a:cxn>
                <a:cxn ang="5400000">
                  <a:pos x="wd2" y="hd2"/>
                </a:cxn>
                <a:cxn ang="10800000">
                  <a:pos x="wd2" y="hd2"/>
                </a:cxn>
                <a:cxn ang="16200000">
                  <a:pos x="wd2" y="hd2"/>
                </a:cxn>
              </a:cxnLst>
              <a:rect l="0" t="0" r="r" b="b"/>
              <a:pathLst>
                <a:path w="21579" h="21600" extrusionOk="0">
                  <a:moveTo>
                    <a:pt x="21579" y="17168"/>
                  </a:moveTo>
                  <a:cubicBezTo>
                    <a:pt x="21552" y="17169"/>
                    <a:pt x="21525" y="17170"/>
                    <a:pt x="21498" y="17170"/>
                  </a:cubicBezTo>
                  <a:cubicBezTo>
                    <a:pt x="14685" y="17170"/>
                    <a:pt x="8909" y="9970"/>
                    <a:pt x="6893" y="0"/>
                  </a:cubicBezTo>
                  <a:cubicBezTo>
                    <a:pt x="6692" y="255"/>
                    <a:pt x="6492" y="513"/>
                    <a:pt x="6296" y="780"/>
                  </a:cubicBezTo>
                  <a:cubicBezTo>
                    <a:pt x="2077" y="6527"/>
                    <a:pt x="-21" y="14068"/>
                    <a:pt x="0" y="21600"/>
                  </a:cubicBezTo>
                  <a:lnTo>
                    <a:pt x="21579" y="21600"/>
                  </a:lnTo>
                  <a:cubicBezTo>
                    <a:pt x="21579" y="21600"/>
                    <a:pt x="21579" y="17168"/>
                    <a:pt x="21579" y="1716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951772" y="3234764"/>
              <a:ext cx="311324" cy="311325"/>
              <a:chOff x="4951772" y="3234764"/>
              <a:chExt cx="311324" cy="311325"/>
            </a:xfrm>
          </p:grpSpPr>
          <p:sp>
            <p:nvSpPr>
              <p:cNvPr id="87" name="Shape 261"/>
              <p:cNvSpPr/>
              <p:nvPr/>
            </p:nvSpPr>
            <p:spPr>
              <a:xfrm>
                <a:off x="4951772" y="3234764"/>
                <a:ext cx="311324" cy="311325"/>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262"/>
              <p:cNvSpPr/>
              <p:nvPr/>
            </p:nvSpPr>
            <p:spPr>
              <a:xfrm>
                <a:off x="5045887" y="3321184"/>
                <a:ext cx="123094" cy="138483"/>
              </a:xfrm>
              <a:custGeom>
                <a:avLst/>
                <a:gdLst/>
                <a:ahLst/>
                <a:cxnLst>
                  <a:cxn ang="0">
                    <a:pos x="wd2" y="hd2"/>
                  </a:cxn>
                  <a:cxn ang="5400000">
                    <a:pos x="wd2" y="hd2"/>
                  </a:cxn>
                  <a:cxn ang="10800000">
                    <a:pos x="wd2" y="hd2"/>
                  </a:cxn>
                  <a:cxn ang="16200000">
                    <a:pos x="wd2" y="hd2"/>
                  </a:cxn>
                </a:cxnLst>
                <a:rect l="0" t="0" r="r" b="b"/>
                <a:pathLst>
                  <a:path w="21600" h="20960" extrusionOk="0">
                    <a:moveTo>
                      <a:pt x="17550" y="13441"/>
                    </a:moveTo>
                    <a:cubicBezTo>
                      <a:pt x="18438" y="13441"/>
                      <a:pt x="21600" y="12975"/>
                      <a:pt x="21600" y="9804"/>
                    </a:cubicBezTo>
                    <a:lnTo>
                      <a:pt x="21600" y="4159"/>
                    </a:lnTo>
                    <a:cubicBezTo>
                      <a:pt x="21600" y="991"/>
                      <a:pt x="18438" y="642"/>
                      <a:pt x="17550" y="642"/>
                    </a:cubicBezTo>
                    <a:cubicBezTo>
                      <a:pt x="16663" y="642"/>
                      <a:pt x="18900" y="1308"/>
                      <a:pt x="18900" y="3273"/>
                    </a:cubicBezTo>
                    <a:lnTo>
                      <a:pt x="18900" y="10694"/>
                    </a:lnTo>
                    <a:cubicBezTo>
                      <a:pt x="18900" y="12753"/>
                      <a:pt x="16663" y="13441"/>
                      <a:pt x="17550" y="13441"/>
                    </a:cubicBezTo>
                    <a:close/>
                    <a:moveTo>
                      <a:pt x="5875" y="13552"/>
                    </a:moveTo>
                    <a:cubicBezTo>
                      <a:pt x="6055" y="13966"/>
                      <a:pt x="1098" y="17783"/>
                      <a:pt x="3989" y="20877"/>
                    </a:cubicBezTo>
                    <a:cubicBezTo>
                      <a:pt x="4666" y="21600"/>
                      <a:pt x="6961" y="17413"/>
                      <a:pt x="10219" y="15518"/>
                    </a:cubicBezTo>
                    <a:cubicBezTo>
                      <a:pt x="12016" y="14471"/>
                      <a:pt x="16200" y="12245"/>
                      <a:pt x="16200" y="11014"/>
                    </a:cubicBezTo>
                    <a:lnTo>
                      <a:pt x="16200" y="3047"/>
                    </a:lnTo>
                    <a:cubicBezTo>
                      <a:pt x="16200" y="1567"/>
                      <a:pt x="9566" y="0"/>
                      <a:pt x="4525" y="0"/>
                    </a:cubicBezTo>
                    <a:cubicBezTo>
                      <a:pt x="2677" y="0"/>
                      <a:pt x="0" y="9986"/>
                      <a:pt x="0" y="11573"/>
                    </a:cubicBezTo>
                    <a:cubicBezTo>
                      <a:pt x="0" y="13165"/>
                      <a:pt x="5698" y="13137"/>
                      <a:pt x="5875" y="1355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1" name="Group 10"/>
          <p:cNvGrpSpPr/>
          <p:nvPr/>
        </p:nvGrpSpPr>
        <p:grpSpPr>
          <a:xfrm>
            <a:off x="4951772" y="3857458"/>
            <a:ext cx="1104903" cy="759020"/>
            <a:chOff x="4951772" y="3857458"/>
            <a:chExt cx="1104903" cy="759020"/>
          </a:xfrm>
        </p:grpSpPr>
        <p:sp>
          <p:nvSpPr>
            <p:cNvPr id="57" name="Shape 251"/>
            <p:cNvSpPr/>
            <p:nvPr/>
          </p:nvSpPr>
          <p:spPr>
            <a:xfrm>
              <a:off x="5012965" y="3857458"/>
              <a:ext cx="1043710" cy="7590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1" y="7536"/>
                    <a:pt x="2121" y="15063"/>
                    <a:pt x="6302" y="20812"/>
                  </a:cubicBezTo>
                  <a:cubicBezTo>
                    <a:pt x="6498" y="21082"/>
                    <a:pt x="6698" y="21343"/>
                    <a:pt x="6900" y="21600"/>
                  </a:cubicBezTo>
                  <a:cubicBezTo>
                    <a:pt x="8918" y="11526"/>
                    <a:pt x="14700" y="4252"/>
                    <a:pt x="21518" y="4252"/>
                  </a:cubicBezTo>
                  <a:cubicBezTo>
                    <a:pt x="21546" y="4252"/>
                    <a:pt x="21573" y="4254"/>
                    <a:pt x="21600" y="4254"/>
                  </a:cubicBezTo>
                  <a:lnTo>
                    <a:pt x="21600" y="0"/>
                  </a:lnTo>
                  <a:cubicBezTo>
                    <a:pt x="21600" y="0"/>
                    <a:pt x="0" y="0"/>
                    <a:pt x="0"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6"/>
            <p:cNvGrpSpPr/>
            <p:nvPr/>
          </p:nvGrpSpPr>
          <p:grpSpPr>
            <a:xfrm>
              <a:off x="4951772" y="4089747"/>
              <a:ext cx="311324" cy="311324"/>
              <a:chOff x="4951772" y="4089747"/>
              <a:chExt cx="311324" cy="311324"/>
            </a:xfrm>
          </p:grpSpPr>
          <p:sp>
            <p:nvSpPr>
              <p:cNvPr id="89" name="Shape 264"/>
              <p:cNvSpPr/>
              <p:nvPr/>
            </p:nvSpPr>
            <p:spPr>
              <a:xfrm>
                <a:off x="4951772" y="4089747"/>
                <a:ext cx="311324" cy="31132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265"/>
              <p:cNvSpPr/>
              <p:nvPr/>
            </p:nvSpPr>
            <p:spPr>
              <a:xfrm>
                <a:off x="5045887" y="4176167"/>
                <a:ext cx="123094" cy="138483"/>
              </a:xfrm>
              <a:custGeom>
                <a:avLst/>
                <a:gdLst/>
                <a:ahLst/>
                <a:cxnLst>
                  <a:cxn ang="0">
                    <a:pos x="wd2" y="hd2"/>
                  </a:cxn>
                  <a:cxn ang="5400000">
                    <a:pos x="wd2" y="hd2"/>
                  </a:cxn>
                  <a:cxn ang="10800000">
                    <a:pos x="wd2" y="hd2"/>
                  </a:cxn>
                  <a:cxn ang="16200000">
                    <a:pos x="wd2" y="hd2"/>
                  </a:cxn>
                </a:cxnLst>
                <a:rect l="0" t="0" r="r" b="b"/>
                <a:pathLst>
                  <a:path w="21600" h="20960" extrusionOk="0">
                    <a:moveTo>
                      <a:pt x="17550" y="13441"/>
                    </a:moveTo>
                    <a:cubicBezTo>
                      <a:pt x="18438" y="13441"/>
                      <a:pt x="21600" y="12975"/>
                      <a:pt x="21600" y="9804"/>
                    </a:cubicBezTo>
                    <a:lnTo>
                      <a:pt x="21600" y="4159"/>
                    </a:lnTo>
                    <a:cubicBezTo>
                      <a:pt x="21600" y="991"/>
                      <a:pt x="18438" y="642"/>
                      <a:pt x="17550" y="642"/>
                    </a:cubicBezTo>
                    <a:cubicBezTo>
                      <a:pt x="16663" y="642"/>
                      <a:pt x="18900" y="1308"/>
                      <a:pt x="18900" y="3273"/>
                    </a:cubicBezTo>
                    <a:lnTo>
                      <a:pt x="18900" y="10694"/>
                    </a:lnTo>
                    <a:cubicBezTo>
                      <a:pt x="18900" y="12753"/>
                      <a:pt x="16663" y="13441"/>
                      <a:pt x="17550" y="13441"/>
                    </a:cubicBezTo>
                    <a:close/>
                    <a:moveTo>
                      <a:pt x="5875" y="13552"/>
                    </a:moveTo>
                    <a:cubicBezTo>
                      <a:pt x="6055" y="13966"/>
                      <a:pt x="1098" y="17783"/>
                      <a:pt x="3989" y="20877"/>
                    </a:cubicBezTo>
                    <a:cubicBezTo>
                      <a:pt x="4666" y="21600"/>
                      <a:pt x="6961" y="17413"/>
                      <a:pt x="10219" y="15518"/>
                    </a:cubicBezTo>
                    <a:cubicBezTo>
                      <a:pt x="12016" y="14471"/>
                      <a:pt x="16200" y="12245"/>
                      <a:pt x="16200" y="11014"/>
                    </a:cubicBezTo>
                    <a:lnTo>
                      <a:pt x="16200" y="3047"/>
                    </a:lnTo>
                    <a:cubicBezTo>
                      <a:pt x="16200" y="1567"/>
                      <a:pt x="9566" y="0"/>
                      <a:pt x="4525" y="0"/>
                    </a:cubicBezTo>
                    <a:cubicBezTo>
                      <a:pt x="2677" y="0"/>
                      <a:pt x="0" y="9986"/>
                      <a:pt x="0" y="11573"/>
                    </a:cubicBezTo>
                    <a:cubicBezTo>
                      <a:pt x="0" y="13165"/>
                      <a:pt x="5698" y="13137"/>
                      <a:pt x="5875" y="1355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 name="Group 1"/>
          <p:cNvGrpSpPr/>
          <p:nvPr/>
        </p:nvGrpSpPr>
        <p:grpSpPr>
          <a:xfrm>
            <a:off x="5464283" y="2258040"/>
            <a:ext cx="1270192" cy="1270192"/>
            <a:chOff x="5464283" y="2258040"/>
            <a:chExt cx="1270192" cy="1270192"/>
          </a:xfrm>
        </p:grpSpPr>
        <p:sp>
          <p:nvSpPr>
            <p:cNvPr id="91" name="Shape 267"/>
            <p:cNvSpPr/>
            <p:nvPr/>
          </p:nvSpPr>
          <p:spPr>
            <a:xfrm>
              <a:off x="5464283" y="2258040"/>
              <a:ext cx="1270192" cy="1270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Shape 268"/>
            <p:cNvSpPr/>
            <p:nvPr/>
          </p:nvSpPr>
          <p:spPr>
            <a:xfrm>
              <a:off x="5837397" y="2665568"/>
              <a:ext cx="511097" cy="408874"/>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5464283" y="4089747"/>
            <a:ext cx="1270192" cy="1270192"/>
            <a:chOff x="5464283" y="4089747"/>
            <a:chExt cx="1270192" cy="1270192"/>
          </a:xfrm>
        </p:grpSpPr>
        <p:sp>
          <p:nvSpPr>
            <p:cNvPr id="93" name="Shape 270"/>
            <p:cNvSpPr/>
            <p:nvPr/>
          </p:nvSpPr>
          <p:spPr>
            <a:xfrm>
              <a:off x="5464283" y="4089747"/>
              <a:ext cx="1270192" cy="12701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Shape 271"/>
            <p:cNvSpPr/>
            <p:nvPr/>
          </p:nvSpPr>
          <p:spPr>
            <a:xfrm>
              <a:off x="5865859" y="4524900"/>
              <a:ext cx="454173" cy="408755"/>
            </a:xfrm>
            <a:custGeom>
              <a:avLst/>
              <a:gdLst/>
              <a:ahLst/>
              <a:cxnLst>
                <a:cxn ang="0">
                  <a:pos x="wd2" y="hd2"/>
                </a:cxn>
                <a:cxn ang="5400000">
                  <a:pos x="wd2" y="hd2"/>
                </a:cxn>
                <a:cxn ang="10800000">
                  <a:pos x="wd2" y="hd2"/>
                </a:cxn>
                <a:cxn ang="16200000">
                  <a:pos x="wd2" y="hd2"/>
                </a:cxn>
              </a:cxnLst>
              <a:rect l="0" t="0" r="r" b="b"/>
              <a:pathLst>
                <a:path w="21600" h="21600" extrusionOk="0">
                  <a:moveTo>
                    <a:pt x="4971" y="19200"/>
                  </a:moveTo>
                  <a:lnTo>
                    <a:pt x="6265" y="10796"/>
                  </a:lnTo>
                  <a:lnTo>
                    <a:pt x="15336" y="10796"/>
                  </a:lnTo>
                  <a:lnTo>
                    <a:pt x="16631" y="19200"/>
                  </a:lnTo>
                  <a:cubicBezTo>
                    <a:pt x="16631" y="19200"/>
                    <a:pt x="4971" y="19200"/>
                    <a:pt x="4971" y="19200"/>
                  </a:cubicBezTo>
                  <a:close/>
                  <a:moveTo>
                    <a:pt x="20520" y="7200"/>
                  </a:moveTo>
                  <a:lnTo>
                    <a:pt x="1080" y="7200"/>
                  </a:lnTo>
                  <a:cubicBezTo>
                    <a:pt x="486" y="7200"/>
                    <a:pt x="0" y="7740"/>
                    <a:pt x="0" y="8400"/>
                  </a:cubicBezTo>
                  <a:lnTo>
                    <a:pt x="0" y="14400"/>
                  </a:lnTo>
                  <a:cubicBezTo>
                    <a:pt x="0" y="15061"/>
                    <a:pt x="486" y="15600"/>
                    <a:pt x="1080" y="15600"/>
                  </a:cubicBezTo>
                  <a:lnTo>
                    <a:pt x="3546" y="15600"/>
                  </a:lnTo>
                  <a:lnTo>
                    <a:pt x="2593" y="21600"/>
                  </a:lnTo>
                  <a:lnTo>
                    <a:pt x="19008" y="21600"/>
                  </a:lnTo>
                  <a:lnTo>
                    <a:pt x="18054" y="15600"/>
                  </a:lnTo>
                  <a:lnTo>
                    <a:pt x="20520" y="15600"/>
                  </a:lnTo>
                  <a:cubicBezTo>
                    <a:pt x="21115" y="15600"/>
                    <a:pt x="21600" y="15061"/>
                    <a:pt x="21600" y="14400"/>
                  </a:cubicBezTo>
                  <a:lnTo>
                    <a:pt x="21600" y="8400"/>
                  </a:lnTo>
                  <a:cubicBezTo>
                    <a:pt x="21600" y="7740"/>
                    <a:pt x="21115" y="7200"/>
                    <a:pt x="20520" y="7200"/>
                  </a:cubicBezTo>
                  <a:close/>
                  <a:moveTo>
                    <a:pt x="1621" y="6000"/>
                  </a:moveTo>
                  <a:lnTo>
                    <a:pt x="19981" y="6000"/>
                  </a:lnTo>
                  <a:cubicBezTo>
                    <a:pt x="20597" y="6000"/>
                    <a:pt x="20496" y="5270"/>
                    <a:pt x="20189" y="5152"/>
                  </a:cubicBezTo>
                  <a:cubicBezTo>
                    <a:pt x="19882" y="5033"/>
                    <a:pt x="16471" y="3600"/>
                    <a:pt x="15876" y="3600"/>
                  </a:cubicBezTo>
                  <a:lnTo>
                    <a:pt x="15120" y="3600"/>
                  </a:lnTo>
                  <a:lnTo>
                    <a:pt x="15120" y="0"/>
                  </a:lnTo>
                  <a:lnTo>
                    <a:pt x="6480" y="0"/>
                  </a:lnTo>
                  <a:lnTo>
                    <a:pt x="6480" y="3600"/>
                  </a:lnTo>
                  <a:lnTo>
                    <a:pt x="5725" y="3600"/>
                  </a:lnTo>
                  <a:cubicBezTo>
                    <a:pt x="5131" y="3600"/>
                    <a:pt x="1719" y="5033"/>
                    <a:pt x="1413" y="5152"/>
                  </a:cubicBezTo>
                  <a:cubicBezTo>
                    <a:pt x="1106" y="5270"/>
                    <a:pt x="1006" y="6000"/>
                    <a:pt x="1621" y="60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5" name="Shape 273"/>
          <p:cNvSpPr/>
          <p:nvPr/>
        </p:nvSpPr>
        <p:spPr>
          <a:xfrm>
            <a:off x="1524001" y="4145615"/>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Shape 276"/>
          <p:cNvSpPr/>
          <p:nvPr/>
        </p:nvSpPr>
        <p:spPr>
          <a:xfrm>
            <a:off x="1524001" y="4697487"/>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Shape 279"/>
          <p:cNvSpPr/>
          <p:nvPr/>
        </p:nvSpPr>
        <p:spPr>
          <a:xfrm>
            <a:off x="1524001" y="5258515"/>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Shape 282"/>
          <p:cNvSpPr/>
          <p:nvPr/>
        </p:nvSpPr>
        <p:spPr>
          <a:xfrm>
            <a:off x="1524001" y="1992963"/>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Shape 285"/>
          <p:cNvSpPr/>
          <p:nvPr/>
        </p:nvSpPr>
        <p:spPr>
          <a:xfrm>
            <a:off x="1524001" y="2544836"/>
            <a:ext cx="179262" cy="1880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Shape 288"/>
          <p:cNvSpPr/>
          <p:nvPr/>
        </p:nvSpPr>
        <p:spPr>
          <a:xfrm>
            <a:off x="1524001" y="3105863"/>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Shape 291"/>
          <p:cNvSpPr/>
          <p:nvPr/>
        </p:nvSpPr>
        <p:spPr>
          <a:xfrm>
            <a:off x="10488739" y="4145615"/>
            <a:ext cx="179262" cy="1880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Shape 294"/>
          <p:cNvSpPr/>
          <p:nvPr/>
        </p:nvSpPr>
        <p:spPr>
          <a:xfrm>
            <a:off x="10488739" y="4697487"/>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Shape 297"/>
          <p:cNvSpPr/>
          <p:nvPr/>
        </p:nvSpPr>
        <p:spPr>
          <a:xfrm>
            <a:off x="10488739" y="5258515"/>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Shape 300"/>
          <p:cNvSpPr/>
          <p:nvPr/>
        </p:nvSpPr>
        <p:spPr>
          <a:xfrm>
            <a:off x="10488739" y="1992963"/>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Shape 303"/>
          <p:cNvSpPr/>
          <p:nvPr/>
        </p:nvSpPr>
        <p:spPr>
          <a:xfrm>
            <a:off x="10488739" y="2544836"/>
            <a:ext cx="179262" cy="1880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Shape 306"/>
          <p:cNvSpPr/>
          <p:nvPr/>
        </p:nvSpPr>
        <p:spPr>
          <a:xfrm>
            <a:off x="10488739" y="3105863"/>
            <a:ext cx="179262" cy="18803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25"/>
          <p:cNvSpPr>
            <a:spLocks noGrp="1"/>
          </p:cNvSpPr>
          <p:nvPr>
            <p:ph type="body" sz="quarter" idx="29"/>
          </p:nvPr>
        </p:nvSpPr>
        <p:spPr>
          <a:xfrm>
            <a:off x="7922262" y="1990206"/>
            <a:ext cx="2348840" cy="49024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 not need much expense, shop and employee.</a:t>
            </a:r>
          </a:p>
        </p:txBody>
      </p:sp>
      <p:sp>
        <p:nvSpPr>
          <p:cNvPr id="108" name="Text Placeholder 25"/>
          <p:cNvSpPr>
            <a:spLocks noGrp="1"/>
          </p:cNvSpPr>
          <p:nvPr>
            <p:ph type="body" sz="quarter" idx="39"/>
          </p:nvPr>
        </p:nvSpPr>
        <p:spPr>
          <a:xfrm>
            <a:off x="1920900" y="2523699"/>
            <a:ext cx="2348840" cy="490240"/>
          </a:xfrm>
          <a:prstGeom prst="rect">
            <a:avLst/>
          </a:prstGeom>
        </p:spPr>
        <p:txBody>
          <a:bodyPr>
            <a:normAutofit fontScale="92500" lnSpcReduction="2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Buyer  and seller candidate do not need a meeting for product detail</a:t>
            </a:r>
          </a:p>
        </p:txBody>
      </p:sp>
      <p:sp>
        <p:nvSpPr>
          <p:cNvPr id="109" name="Text Placeholder 25"/>
          <p:cNvSpPr>
            <a:spLocks noGrp="1"/>
          </p:cNvSpPr>
          <p:nvPr>
            <p:ph type="body" sz="quarter" idx="49"/>
          </p:nvPr>
        </p:nvSpPr>
        <p:spPr>
          <a:xfrm>
            <a:off x="7922262" y="2523699"/>
            <a:ext cx="2348840" cy="49024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24 hour full service everyday</a:t>
            </a:r>
          </a:p>
        </p:txBody>
      </p:sp>
      <p:sp>
        <p:nvSpPr>
          <p:cNvPr id="110" name="Text Placeholder 25"/>
          <p:cNvSpPr>
            <a:spLocks noGrp="1"/>
          </p:cNvSpPr>
          <p:nvPr>
            <p:ph type="body" sz="quarter" idx="59"/>
          </p:nvPr>
        </p:nvSpPr>
        <p:spPr>
          <a:xfrm>
            <a:off x="1920900" y="4143932"/>
            <a:ext cx="2348840" cy="490240"/>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Physical presence is obviously required for marketing act</a:t>
            </a:r>
          </a:p>
        </p:txBody>
      </p:sp>
      <p:sp>
        <p:nvSpPr>
          <p:cNvPr id="111" name="Text Placeholder 25"/>
          <p:cNvSpPr>
            <a:spLocks noGrp="1"/>
          </p:cNvSpPr>
          <p:nvPr>
            <p:ph type="body" sz="quarter" idx="69"/>
          </p:nvPr>
        </p:nvSpPr>
        <p:spPr>
          <a:xfrm>
            <a:off x="7862277" y="4143932"/>
            <a:ext cx="2408825" cy="49024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Strong product and company history</a:t>
            </a:r>
          </a:p>
        </p:txBody>
      </p:sp>
      <p:sp>
        <p:nvSpPr>
          <p:cNvPr id="112" name="Text Placeholder 25"/>
          <p:cNvSpPr>
            <a:spLocks noGrp="1"/>
          </p:cNvSpPr>
          <p:nvPr>
            <p:ph type="body" sz="quarter" idx="79"/>
          </p:nvPr>
        </p:nvSpPr>
        <p:spPr>
          <a:xfrm>
            <a:off x="1920900" y="4677425"/>
            <a:ext cx="2348840" cy="490240"/>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Must meet directly to find out detail product information</a:t>
            </a:r>
          </a:p>
        </p:txBody>
      </p:sp>
      <p:sp>
        <p:nvSpPr>
          <p:cNvPr id="113" name="Text Placeholder 25"/>
          <p:cNvSpPr>
            <a:spLocks noGrp="1"/>
          </p:cNvSpPr>
          <p:nvPr>
            <p:ph type="body" sz="quarter" idx="89"/>
          </p:nvPr>
        </p:nvSpPr>
        <p:spPr>
          <a:xfrm>
            <a:off x="7620001" y="4677425"/>
            <a:ext cx="2651102" cy="490240"/>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Product can be seen and touched directly</a:t>
            </a:r>
          </a:p>
        </p:txBody>
      </p:sp>
      <p:sp>
        <p:nvSpPr>
          <p:cNvPr id="114" name="Text Placeholder 25"/>
          <p:cNvSpPr>
            <a:spLocks noGrp="1"/>
          </p:cNvSpPr>
          <p:nvPr>
            <p:ph type="body" sz="quarter" idx="99"/>
          </p:nvPr>
        </p:nvSpPr>
        <p:spPr>
          <a:xfrm>
            <a:off x="1920900" y="3080523"/>
            <a:ext cx="2348840" cy="49024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 seller must not go door to door to market the product</a:t>
            </a:r>
          </a:p>
        </p:txBody>
      </p:sp>
      <p:sp>
        <p:nvSpPr>
          <p:cNvPr id="115" name="Text Placeholder 25"/>
          <p:cNvSpPr>
            <a:spLocks noGrp="1"/>
          </p:cNvSpPr>
          <p:nvPr>
            <p:ph type="body" sz="quarter" idx="109"/>
          </p:nvPr>
        </p:nvSpPr>
        <p:spPr>
          <a:xfrm>
            <a:off x="7620001" y="3080523"/>
            <a:ext cx="2651101" cy="490240"/>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Product catalog can be renewed every time and everywhere </a:t>
            </a:r>
          </a:p>
        </p:txBody>
      </p:sp>
      <p:sp>
        <p:nvSpPr>
          <p:cNvPr id="116" name="Text Placeholder 25"/>
          <p:cNvSpPr>
            <a:spLocks noGrp="1"/>
          </p:cNvSpPr>
          <p:nvPr>
            <p:ph type="body" sz="quarter" idx="119"/>
          </p:nvPr>
        </p:nvSpPr>
        <p:spPr>
          <a:xfrm>
            <a:off x="1920900" y="5239525"/>
            <a:ext cx="2348840" cy="49024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 seller must go door to door to market the product </a:t>
            </a:r>
          </a:p>
        </p:txBody>
      </p:sp>
      <p:sp>
        <p:nvSpPr>
          <p:cNvPr id="117" name="Text Placeholder 25"/>
          <p:cNvSpPr>
            <a:spLocks noGrp="1"/>
          </p:cNvSpPr>
          <p:nvPr>
            <p:ph type="body" sz="quarter" idx="129"/>
          </p:nvPr>
        </p:nvSpPr>
        <p:spPr>
          <a:xfrm>
            <a:off x="7922262" y="5239525"/>
            <a:ext cx="2348840" cy="490240"/>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Buyer and seller candidate can meet directly and trust each other</a:t>
            </a:r>
          </a:p>
        </p:txBody>
      </p:sp>
      <p:sp>
        <p:nvSpPr>
          <p:cNvPr id="32" name="Title 31"/>
          <p:cNvSpPr>
            <a:spLocks noGrp="1"/>
          </p:cNvSpPr>
          <p:nvPr>
            <p:ph type="title" idx="139"/>
          </p:nvPr>
        </p:nvSpPr>
        <p:spPr>
          <a:xfrm>
            <a:off x="1761443" y="677771"/>
            <a:ext cx="2667754"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网络的推广</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Content Placeholder 27"/>
          <p:cNvSpPr>
            <a:spLocks noGrp="1"/>
          </p:cNvSpPr>
          <p:nvPr>
            <p:ph sz="quarter" idx="149"/>
          </p:nvPr>
        </p:nvSpPr>
        <p:spPr>
          <a:xfrm>
            <a:off x="5464283" y="5488335"/>
            <a:ext cx="1317517" cy="292100"/>
          </a:xfrm>
          <a:prstGeom prst="rect">
            <a:avLst/>
          </a:prstGeom>
        </p:spPr>
        <p:txBody>
          <a:bodyP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Offline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xEl>
                                              <p:pRg st="0" end="0"/>
                                            </p:txEl>
                                          </p:spTgt>
                                        </p:tgtEl>
                                        <p:attrNameLst>
                                          <p:attrName>style.visibility</p:attrName>
                                        </p:attrNameLst>
                                      </p:cBhvr>
                                      <p:to>
                                        <p:strVal val="visible"/>
                                      </p:to>
                                    </p:set>
                                    <p:animEffect transition="in" filter="fade">
                                      <p:cBhvr>
                                        <p:cTn id="11" dur="500"/>
                                        <p:tgtEl>
                                          <p:spTgt spid="30">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28">
                                            <p:txEl>
                                              <p:pRg st="0" end="0"/>
                                            </p:txEl>
                                          </p:spTgt>
                                        </p:tgtEl>
                                        <p:attrNameLst>
                                          <p:attrName>style.visibility</p:attrName>
                                        </p:attrNameLst>
                                      </p:cBhvr>
                                      <p:to>
                                        <p:strVal val="visible"/>
                                      </p:to>
                                    </p:set>
                                    <p:animEffect transition="in" filter="dissolve">
                                      <p:cBhvr>
                                        <p:cTn id="21" dur="500"/>
                                        <p:tgtEl>
                                          <p:spTgt spid="28">
                                            <p:txEl>
                                              <p:pRg st="0" end="0"/>
                                            </p:txEl>
                                          </p:spTgt>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500"/>
                                        <p:tgtEl>
                                          <p:spTgt spid="9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fade">
                                      <p:cBhvr>
                                        <p:cTn id="35" dur="500"/>
                                        <p:tgtEl>
                                          <p:spTgt spid="9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8">
                                            <p:txEl>
                                              <p:pRg st="0" end="0"/>
                                            </p:txEl>
                                          </p:spTgt>
                                        </p:tgtEl>
                                        <p:attrNameLst>
                                          <p:attrName>style.visibility</p:attrName>
                                        </p:attrNameLst>
                                      </p:cBhvr>
                                      <p:to>
                                        <p:strVal val="visible"/>
                                      </p:to>
                                    </p:set>
                                    <p:animEffect transition="in" filter="fade">
                                      <p:cBhvr>
                                        <p:cTn id="38" dur="500"/>
                                        <p:tgtEl>
                                          <p:spTgt spid="108">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4">
                                            <p:txEl>
                                              <p:pRg st="0" end="0"/>
                                            </p:txEl>
                                          </p:spTgt>
                                        </p:tgtEl>
                                        <p:attrNameLst>
                                          <p:attrName>style.visibility</p:attrName>
                                        </p:attrNameLst>
                                      </p:cBhvr>
                                      <p:to>
                                        <p:strVal val="visible"/>
                                      </p:to>
                                    </p:set>
                                    <p:animEffect transition="in" filter="fade">
                                      <p:cBhvr>
                                        <p:cTn id="44" dur="500"/>
                                        <p:tgtEl>
                                          <p:spTgt spid="114">
                                            <p:txEl>
                                              <p:pRg st="0" end="0"/>
                                            </p:txEl>
                                          </p:spTgt>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fade">
                                      <p:cBhvr>
                                        <p:cTn id="52" dur="500"/>
                                        <p:tgtEl>
                                          <p:spTgt spid="10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7">
                                            <p:txEl>
                                              <p:pRg st="0" end="0"/>
                                            </p:txEl>
                                          </p:spTgt>
                                        </p:tgtEl>
                                        <p:attrNameLst>
                                          <p:attrName>style.visibility</p:attrName>
                                        </p:attrNameLst>
                                      </p:cBhvr>
                                      <p:to>
                                        <p:strVal val="visible"/>
                                      </p:to>
                                    </p:set>
                                    <p:animEffect transition="in" filter="fade">
                                      <p:cBhvr>
                                        <p:cTn id="55" dur="500"/>
                                        <p:tgtEl>
                                          <p:spTgt spid="107">
                                            <p:txEl>
                                              <p:pRg st="0" end="0"/>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fade">
                                      <p:cBhvr>
                                        <p:cTn id="58" dur="500"/>
                                        <p:tgtEl>
                                          <p:spTgt spid="10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9">
                                            <p:txEl>
                                              <p:pRg st="0" end="0"/>
                                            </p:txEl>
                                          </p:spTgt>
                                        </p:tgtEl>
                                        <p:attrNameLst>
                                          <p:attrName>style.visibility</p:attrName>
                                        </p:attrNameLst>
                                      </p:cBhvr>
                                      <p:to>
                                        <p:strVal val="visible"/>
                                      </p:to>
                                    </p:set>
                                    <p:animEffect transition="in" filter="fade">
                                      <p:cBhvr>
                                        <p:cTn id="61" dur="500"/>
                                        <p:tgtEl>
                                          <p:spTgt spid="109">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fade">
                                      <p:cBhvr>
                                        <p:cTn id="64" dur="500"/>
                                        <p:tgtEl>
                                          <p:spTgt spid="10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15">
                                            <p:txEl>
                                              <p:pRg st="0" end="0"/>
                                            </p:txEl>
                                          </p:spTgt>
                                        </p:tgtEl>
                                        <p:attrNameLst>
                                          <p:attrName>style.visibility</p:attrName>
                                        </p:attrNameLst>
                                      </p:cBhvr>
                                      <p:to>
                                        <p:strVal val="visible"/>
                                      </p:to>
                                    </p:set>
                                    <p:animEffect transition="in" filter="fade">
                                      <p:cBhvr>
                                        <p:cTn id="67" dur="500"/>
                                        <p:tgtEl>
                                          <p:spTgt spid="115">
                                            <p:txEl>
                                              <p:pRg st="0" end="0"/>
                                            </p:txEl>
                                          </p:spTgt>
                                        </p:tgtEl>
                                      </p:cBhvr>
                                    </p:animEffect>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ppt_w</p:attrName>
                                        </p:attrNameLst>
                                      </p:cBhvr>
                                      <p:tavLst>
                                        <p:tav tm="0">
                                          <p:val>
                                            <p:fltVal val="0"/>
                                          </p:val>
                                        </p:tav>
                                        <p:tav tm="100000">
                                          <p:val>
                                            <p:strVal val="#ppt_w"/>
                                          </p:val>
                                        </p:tav>
                                      </p:tavLst>
                                    </p:anim>
                                    <p:anim calcmode="lin" valueType="num">
                                      <p:cBhvr>
                                        <p:cTn id="72" dur="500" fill="hold"/>
                                        <p:tgtEl>
                                          <p:spTgt spid="3"/>
                                        </p:tgtEl>
                                        <p:attrNameLst>
                                          <p:attrName>ppt_h</p:attrName>
                                        </p:attrNameLst>
                                      </p:cBhvr>
                                      <p:tavLst>
                                        <p:tav tm="0">
                                          <p:val>
                                            <p:fltVal val="0"/>
                                          </p:val>
                                        </p:tav>
                                        <p:tav tm="100000">
                                          <p:val>
                                            <p:strVal val="#ppt_h"/>
                                          </p:val>
                                        </p:tav>
                                      </p:tavLst>
                                    </p:anim>
                                    <p:animEffect transition="in" filter="fade">
                                      <p:cBhvr>
                                        <p:cTn id="73" dur="500"/>
                                        <p:tgtEl>
                                          <p:spTgt spid="3"/>
                                        </p:tgtEl>
                                      </p:cBhvr>
                                    </p:animEffect>
                                  </p:childTnLst>
                                </p:cTn>
                              </p:par>
                            </p:childTnLst>
                          </p:cTn>
                        </p:par>
                        <p:par>
                          <p:cTn id="74" fill="hold">
                            <p:stCondLst>
                              <p:cond delay="4500"/>
                            </p:stCondLst>
                            <p:childTnLst>
                              <p:par>
                                <p:cTn id="75" presetID="9" presetClass="entr" presetSubtype="0" fill="hold" grpId="0" nodeType="afterEffect">
                                  <p:stCondLst>
                                    <p:cond delay="0"/>
                                  </p:stCondLst>
                                  <p:childTnLst>
                                    <p:set>
                                      <p:cBhvr>
                                        <p:cTn id="76" dur="1" fill="hold">
                                          <p:stCondLst>
                                            <p:cond delay="0"/>
                                          </p:stCondLst>
                                        </p:cTn>
                                        <p:tgtEl>
                                          <p:spTgt spid="119">
                                            <p:txEl>
                                              <p:pRg st="0" end="0"/>
                                            </p:txEl>
                                          </p:spTgt>
                                        </p:tgtEl>
                                        <p:attrNameLst>
                                          <p:attrName>style.visibility</p:attrName>
                                        </p:attrNameLst>
                                      </p:cBhvr>
                                      <p:to>
                                        <p:strVal val="visible"/>
                                      </p:to>
                                    </p:set>
                                    <p:animEffect transition="in" filter="dissolve">
                                      <p:cBhvr>
                                        <p:cTn id="77" dur="500"/>
                                        <p:tgtEl>
                                          <p:spTgt spid="119">
                                            <p:txEl>
                                              <p:pRg st="0" end="0"/>
                                            </p:txEl>
                                          </p:spTgt>
                                        </p:tgtEl>
                                      </p:cBhvr>
                                    </p:animEffect>
                                  </p:childTnLst>
                                </p:cTn>
                              </p:par>
                            </p:childTnLst>
                          </p:cTn>
                        </p:par>
                        <p:par>
                          <p:cTn id="78" fill="hold">
                            <p:stCondLst>
                              <p:cond delay="5000"/>
                            </p:stCondLst>
                            <p:childTnLst>
                              <p:par>
                                <p:cTn id="79" presetID="22" presetClass="entr" presetSubtype="2" fill="hold" nodeType="after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wipe(right)">
                                      <p:cBhvr>
                                        <p:cTn id="81" dur="500"/>
                                        <p:tgtEl>
                                          <p:spTgt spid="11"/>
                                        </p:tgtEl>
                                      </p:cBhvr>
                                    </p:animEffect>
                                  </p:childTnLst>
                                </p:cTn>
                              </p:par>
                            </p:childTnLst>
                          </p:cTn>
                        </p:par>
                        <p:par>
                          <p:cTn id="82" fill="hold">
                            <p:stCondLst>
                              <p:cond delay="5500"/>
                            </p:stCondLst>
                            <p:childTnLst>
                              <p:par>
                                <p:cTn id="83" presetID="10" presetClass="entr" presetSubtype="0" fill="hold" grpId="0" nodeType="afterEffect">
                                  <p:stCondLst>
                                    <p:cond delay="0"/>
                                  </p:stCondLst>
                                  <p:childTnLst>
                                    <p:set>
                                      <p:cBhvr>
                                        <p:cTn id="84" dur="1" fill="hold">
                                          <p:stCondLst>
                                            <p:cond delay="0"/>
                                          </p:stCondLst>
                                        </p:cTn>
                                        <p:tgtEl>
                                          <p:spTgt spid="95"/>
                                        </p:tgtEl>
                                        <p:attrNameLst>
                                          <p:attrName>style.visibility</p:attrName>
                                        </p:attrNameLst>
                                      </p:cBhvr>
                                      <p:to>
                                        <p:strVal val="visible"/>
                                      </p:to>
                                    </p:set>
                                    <p:animEffect transition="in" filter="fade">
                                      <p:cBhvr>
                                        <p:cTn id="85" dur="500"/>
                                        <p:tgtEl>
                                          <p:spTgt spid="9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10">
                                            <p:txEl>
                                              <p:pRg st="0" end="0"/>
                                            </p:txEl>
                                          </p:spTgt>
                                        </p:tgtEl>
                                        <p:attrNameLst>
                                          <p:attrName>style.visibility</p:attrName>
                                        </p:attrNameLst>
                                      </p:cBhvr>
                                      <p:to>
                                        <p:strVal val="visible"/>
                                      </p:to>
                                    </p:set>
                                    <p:animEffect transition="in" filter="fade">
                                      <p:cBhvr>
                                        <p:cTn id="88" dur="500"/>
                                        <p:tgtEl>
                                          <p:spTgt spid="110">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500"/>
                                        <p:tgtEl>
                                          <p:spTgt spid="9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12">
                                            <p:txEl>
                                              <p:pRg st="0" end="0"/>
                                            </p:txEl>
                                          </p:spTgt>
                                        </p:tgtEl>
                                        <p:attrNameLst>
                                          <p:attrName>style.visibility</p:attrName>
                                        </p:attrNameLst>
                                      </p:cBhvr>
                                      <p:to>
                                        <p:strVal val="visible"/>
                                      </p:to>
                                    </p:set>
                                    <p:animEffect transition="in" filter="fade">
                                      <p:cBhvr>
                                        <p:cTn id="94" dur="500"/>
                                        <p:tgtEl>
                                          <p:spTgt spid="112">
                                            <p:txEl>
                                              <p:pRg st="0" end="0"/>
                                            </p:txEl>
                                          </p:spTgt>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7"/>
                                        </p:tgtEl>
                                        <p:attrNameLst>
                                          <p:attrName>style.visibility</p:attrName>
                                        </p:attrNameLst>
                                      </p:cBhvr>
                                      <p:to>
                                        <p:strVal val="visible"/>
                                      </p:to>
                                    </p:set>
                                    <p:animEffect transition="in" filter="fade">
                                      <p:cBhvr>
                                        <p:cTn id="97" dur="500"/>
                                        <p:tgtEl>
                                          <p:spTgt spid="9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16">
                                            <p:txEl>
                                              <p:pRg st="0" end="0"/>
                                            </p:txEl>
                                          </p:spTgt>
                                        </p:tgtEl>
                                        <p:attrNameLst>
                                          <p:attrName>style.visibility</p:attrName>
                                        </p:attrNameLst>
                                      </p:cBhvr>
                                      <p:to>
                                        <p:strVal val="visible"/>
                                      </p:to>
                                    </p:set>
                                    <p:animEffect transition="in" filter="fade">
                                      <p:cBhvr>
                                        <p:cTn id="100" dur="500"/>
                                        <p:tgtEl>
                                          <p:spTgt spid="116">
                                            <p:txEl>
                                              <p:pRg st="0" end="0"/>
                                            </p:txEl>
                                          </p:spTgt>
                                        </p:tgtEl>
                                      </p:cBhvr>
                                    </p:animEffect>
                                  </p:childTnLst>
                                </p:cTn>
                              </p:par>
                            </p:childTnLst>
                          </p:cTn>
                        </p:par>
                        <p:par>
                          <p:cTn id="101" fill="hold">
                            <p:stCondLst>
                              <p:cond delay="6000"/>
                            </p:stCondLst>
                            <p:childTnLst>
                              <p:par>
                                <p:cTn id="102" presetID="22" presetClass="entr" presetSubtype="8" fill="hold" nodeType="afterEffect">
                                  <p:stCondLst>
                                    <p:cond delay="0"/>
                                  </p:stCondLst>
                                  <p:childTnLst>
                                    <p:set>
                                      <p:cBhvr>
                                        <p:cTn id="103" dur="1" fill="hold">
                                          <p:stCondLst>
                                            <p:cond delay="0"/>
                                          </p:stCondLst>
                                        </p:cTn>
                                        <p:tgtEl>
                                          <p:spTgt spid="10"/>
                                        </p:tgtEl>
                                        <p:attrNameLst>
                                          <p:attrName>style.visibility</p:attrName>
                                        </p:attrNameLst>
                                      </p:cBhvr>
                                      <p:to>
                                        <p:strVal val="visible"/>
                                      </p:to>
                                    </p:set>
                                    <p:animEffect transition="in" filter="wipe(left)">
                                      <p:cBhvr>
                                        <p:cTn id="104" dur="500"/>
                                        <p:tgtEl>
                                          <p:spTgt spid="10"/>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101"/>
                                        </p:tgtEl>
                                        <p:attrNameLst>
                                          <p:attrName>style.visibility</p:attrName>
                                        </p:attrNameLst>
                                      </p:cBhvr>
                                      <p:to>
                                        <p:strVal val="visible"/>
                                      </p:to>
                                    </p:set>
                                    <p:animEffect transition="in" filter="fade">
                                      <p:cBhvr>
                                        <p:cTn id="108" dur="500"/>
                                        <p:tgtEl>
                                          <p:spTgt spid="101"/>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11">
                                            <p:txEl>
                                              <p:pRg st="0" end="0"/>
                                            </p:txEl>
                                          </p:spTgt>
                                        </p:tgtEl>
                                        <p:attrNameLst>
                                          <p:attrName>style.visibility</p:attrName>
                                        </p:attrNameLst>
                                      </p:cBhvr>
                                      <p:to>
                                        <p:strVal val="visible"/>
                                      </p:to>
                                    </p:set>
                                    <p:animEffect transition="in" filter="fade">
                                      <p:cBhvr>
                                        <p:cTn id="111" dur="500"/>
                                        <p:tgtEl>
                                          <p:spTgt spid="111">
                                            <p:txEl>
                                              <p:pRg st="0" end="0"/>
                                            </p:txEl>
                                          </p:spTgt>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animEffect transition="in" filter="fade">
                                      <p:cBhvr>
                                        <p:cTn id="114" dur="500"/>
                                        <p:tgtEl>
                                          <p:spTgt spid="102"/>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13">
                                            <p:txEl>
                                              <p:pRg st="0" end="0"/>
                                            </p:txEl>
                                          </p:spTgt>
                                        </p:tgtEl>
                                        <p:attrNameLst>
                                          <p:attrName>style.visibility</p:attrName>
                                        </p:attrNameLst>
                                      </p:cBhvr>
                                      <p:to>
                                        <p:strVal val="visible"/>
                                      </p:to>
                                    </p:set>
                                    <p:animEffect transition="in" filter="fade">
                                      <p:cBhvr>
                                        <p:cTn id="117" dur="500"/>
                                        <p:tgtEl>
                                          <p:spTgt spid="113">
                                            <p:txEl>
                                              <p:pRg st="0" end="0"/>
                                            </p:tx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03"/>
                                        </p:tgtEl>
                                        <p:attrNameLst>
                                          <p:attrName>style.visibility</p:attrName>
                                        </p:attrNameLst>
                                      </p:cBhvr>
                                      <p:to>
                                        <p:strVal val="visible"/>
                                      </p:to>
                                    </p:set>
                                    <p:animEffect transition="in" filter="fade">
                                      <p:cBhvr>
                                        <p:cTn id="120" dur="500"/>
                                        <p:tgtEl>
                                          <p:spTgt spid="10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17">
                                            <p:txEl>
                                              <p:pRg st="0" end="0"/>
                                            </p:txEl>
                                          </p:spTgt>
                                        </p:tgtEl>
                                        <p:attrNameLst>
                                          <p:attrName>style.visibility</p:attrName>
                                        </p:attrNameLst>
                                      </p:cBhvr>
                                      <p:to>
                                        <p:strVal val="visible"/>
                                      </p:to>
                                    </p:set>
                                    <p:animEffect transition="in" filter="fade">
                                      <p:cBhvr>
                                        <p:cTn id="123" dur="500"/>
                                        <p:tgtEl>
                                          <p:spTgt spid="1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8" grpId="0" build="p"/>
      <p:bldP spid="30" grpId="0" build="p"/>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build="p"/>
      <p:bldP spid="108" grpId="0" build="p"/>
      <p:bldP spid="109" grpId="0" build="p"/>
      <p:bldP spid="110" grpId="0" build="p"/>
      <p:bldP spid="111" grpId="0" build="p"/>
      <p:bldP spid="112" grpId="0" build="p"/>
      <p:bldP spid="113" grpId="0" build="p"/>
      <p:bldP spid="114" grpId="0" build="p"/>
      <p:bldP spid="115" grpId="0" build="p"/>
      <p:bldP spid="116" grpId="0" build="p"/>
      <p:bldP spid="117" grpId="0" build="p"/>
      <p:bldP spid="32" grpId="0"/>
      <p:bldP spid="11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idx="4294967295"/>
          </p:nvPr>
        </p:nvSpPr>
        <p:spPr>
          <a:xfrm>
            <a:off x="1718578" y="703976"/>
            <a:ext cx="303824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网络的推广</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18"/>
          <p:cNvSpPr>
            <a:spLocks noGrp="1"/>
          </p:cNvSpPr>
          <p:nvPr>
            <p:ph type="body" sz="quarter" idx="9"/>
          </p:nvPr>
        </p:nvSpPr>
        <p:spPr>
          <a:xfrm>
            <a:off x="6918934" y="2387274"/>
            <a:ext cx="4117366" cy="658226"/>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This is essential because a buyer will see all stuff from its title at first before deciding to see the stuff detail</a:t>
            </a:r>
          </a:p>
        </p:txBody>
      </p:sp>
      <p:sp>
        <p:nvSpPr>
          <p:cNvPr id="23" name="Text Placeholder 22"/>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best trick in promoting online product</a:t>
            </a:r>
          </a:p>
        </p:txBody>
      </p:sp>
      <p:sp>
        <p:nvSpPr>
          <p:cNvPr id="69" name="Shape 318"/>
          <p:cNvSpPr/>
          <p:nvPr/>
        </p:nvSpPr>
        <p:spPr>
          <a:xfrm>
            <a:off x="1158830" y="1905001"/>
            <a:ext cx="4754155" cy="4026930"/>
          </a:xfrm>
          <a:custGeom>
            <a:avLst/>
            <a:gdLst/>
            <a:ahLst/>
            <a:cxnLst>
              <a:cxn ang="0">
                <a:pos x="wd2" y="hd2"/>
              </a:cxn>
              <a:cxn ang="5400000">
                <a:pos x="wd2" y="hd2"/>
              </a:cxn>
              <a:cxn ang="10800000">
                <a:pos x="wd2" y="hd2"/>
              </a:cxn>
              <a:cxn ang="16200000">
                <a:pos x="wd2" y="hd2"/>
              </a:cxn>
            </a:cxnLst>
            <a:rect l="0" t="0" r="r" b="b"/>
            <a:pathLst>
              <a:path w="21597" h="21597" extrusionOk="0">
                <a:moveTo>
                  <a:pt x="5041" y="0"/>
                </a:moveTo>
                <a:lnTo>
                  <a:pt x="5079" y="2"/>
                </a:lnTo>
                <a:cubicBezTo>
                  <a:pt x="2572" y="0"/>
                  <a:pt x="840" y="2398"/>
                  <a:pt x="839" y="5404"/>
                </a:cubicBezTo>
                <a:cubicBezTo>
                  <a:pt x="838" y="8695"/>
                  <a:pt x="3091" y="11929"/>
                  <a:pt x="6549" y="11930"/>
                </a:cubicBezTo>
                <a:lnTo>
                  <a:pt x="6549" y="11932"/>
                </a:lnTo>
                <a:lnTo>
                  <a:pt x="12836" y="11935"/>
                </a:lnTo>
                <a:lnTo>
                  <a:pt x="12850" y="11908"/>
                </a:lnTo>
                <a:lnTo>
                  <a:pt x="16967" y="11911"/>
                </a:lnTo>
                <a:lnTo>
                  <a:pt x="16967" y="11912"/>
                </a:lnTo>
                <a:cubicBezTo>
                  <a:pt x="19771" y="11916"/>
                  <a:pt x="21599" y="14539"/>
                  <a:pt x="21598" y="17210"/>
                </a:cubicBezTo>
                <a:cubicBezTo>
                  <a:pt x="21597" y="19650"/>
                  <a:pt x="20191" y="21598"/>
                  <a:pt x="18156" y="21597"/>
                </a:cubicBezTo>
                <a:lnTo>
                  <a:pt x="18134" y="21597"/>
                </a:lnTo>
                <a:cubicBezTo>
                  <a:pt x="16696" y="21596"/>
                  <a:pt x="15753" y="20448"/>
                  <a:pt x="15753" y="19117"/>
                </a:cubicBezTo>
                <a:cubicBezTo>
                  <a:pt x="15754" y="17982"/>
                  <a:pt x="16502" y="17101"/>
                  <a:pt x="17328" y="17102"/>
                </a:cubicBezTo>
                <a:lnTo>
                  <a:pt x="17328" y="17104"/>
                </a:lnTo>
                <a:cubicBezTo>
                  <a:pt x="16582" y="17103"/>
                  <a:pt x="15907" y="17897"/>
                  <a:pt x="15906" y="18922"/>
                </a:cubicBezTo>
                <a:cubicBezTo>
                  <a:pt x="15906" y="20124"/>
                  <a:pt x="16762" y="21160"/>
                  <a:pt x="17934" y="21161"/>
                </a:cubicBezTo>
                <a:cubicBezTo>
                  <a:pt x="19499" y="21162"/>
                  <a:pt x="20455" y="19581"/>
                  <a:pt x="20455" y="17997"/>
                </a:cubicBezTo>
                <a:cubicBezTo>
                  <a:pt x="20456" y="15944"/>
                  <a:pt x="18920" y="14190"/>
                  <a:pt x="17185" y="14189"/>
                </a:cubicBezTo>
                <a:lnTo>
                  <a:pt x="16619" y="14189"/>
                </a:lnTo>
                <a:lnTo>
                  <a:pt x="16615" y="14198"/>
                </a:lnTo>
                <a:lnTo>
                  <a:pt x="12488" y="14195"/>
                </a:lnTo>
                <a:lnTo>
                  <a:pt x="12488" y="14194"/>
                </a:lnTo>
                <a:lnTo>
                  <a:pt x="12487" y="14186"/>
                </a:lnTo>
                <a:lnTo>
                  <a:pt x="6783" y="14183"/>
                </a:lnTo>
                <a:lnTo>
                  <a:pt x="6783" y="14182"/>
                </a:lnTo>
                <a:cubicBezTo>
                  <a:pt x="2676" y="14177"/>
                  <a:pt x="-1" y="10335"/>
                  <a:pt x="0" y="6424"/>
                </a:cubicBezTo>
                <a:cubicBezTo>
                  <a:pt x="2" y="2851"/>
                  <a:pt x="2061" y="-2"/>
                  <a:pt x="5041"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319"/>
          <p:cNvSpPr/>
          <p:nvPr/>
        </p:nvSpPr>
        <p:spPr>
          <a:xfrm>
            <a:off x="1345341" y="1905001"/>
            <a:ext cx="4744628" cy="4021235"/>
          </a:xfrm>
          <a:custGeom>
            <a:avLst/>
            <a:gdLst/>
            <a:ahLst/>
            <a:cxnLst>
              <a:cxn ang="0">
                <a:pos x="wd2" y="hd2"/>
              </a:cxn>
              <a:cxn ang="5400000">
                <a:pos x="wd2" y="hd2"/>
              </a:cxn>
              <a:cxn ang="10800000">
                <a:pos x="wd2" y="hd2"/>
              </a:cxn>
              <a:cxn ang="16200000">
                <a:pos x="wd2" y="hd2"/>
              </a:cxn>
            </a:cxnLst>
            <a:rect l="0" t="0" r="r" b="b"/>
            <a:pathLst>
              <a:path w="21597" h="21600" extrusionOk="0">
                <a:moveTo>
                  <a:pt x="4044" y="0"/>
                </a:moveTo>
                <a:cubicBezTo>
                  <a:pt x="2114" y="122"/>
                  <a:pt x="797" y="2028"/>
                  <a:pt x="796" y="4390"/>
                </a:cubicBezTo>
                <a:cubicBezTo>
                  <a:pt x="795" y="7064"/>
                  <a:pt x="2627" y="9691"/>
                  <a:pt x="5437" y="9692"/>
                </a:cubicBezTo>
                <a:lnTo>
                  <a:pt x="5437" y="9694"/>
                </a:lnTo>
                <a:lnTo>
                  <a:pt x="8813" y="9696"/>
                </a:lnTo>
                <a:lnTo>
                  <a:pt x="8838" y="9647"/>
                </a:lnTo>
                <a:lnTo>
                  <a:pt x="15874" y="9651"/>
                </a:lnTo>
                <a:cubicBezTo>
                  <a:pt x="15875" y="9651"/>
                  <a:pt x="15875" y="9651"/>
                  <a:pt x="15876" y="9651"/>
                </a:cubicBezTo>
                <a:lnTo>
                  <a:pt x="15880" y="9651"/>
                </a:lnTo>
                <a:lnTo>
                  <a:pt x="15880" y="9651"/>
                </a:lnTo>
                <a:cubicBezTo>
                  <a:pt x="19342" y="9656"/>
                  <a:pt x="21599" y="12894"/>
                  <a:pt x="21598" y="16190"/>
                </a:cubicBezTo>
                <a:cubicBezTo>
                  <a:pt x="21597" y="19119"/>
                  <a:pt x="19955" y="21473"/>
                  <a:pt x="17554" y="21600"/>
                </a:cubicBezTo>
                <a:cubicBezTo>
                  <a:pt x="19484" y="21478"/>
                  <a:pt x="20801" y="19572"/>
                  <a:pt x="20802" y="17210"/>
                </a:cubicBezTo>
                <a:cubicBezTo>
                  <a:pt x="20803" y="14536"/>
                  <a:pt x="18971" y="11909"/>
                  <a:pt x="16161" y="11907"/>
                </a:cubicBezTo>
                <a:lnTo>
                  <a:pt x="16161" y="11906"/>
                </a:lnTo>
                <a:lnTo>
                  <a:pt x="13167" y="11945"/>
                </a:lnTo>
                <a:lnTo>
                  <a:pt x="12760" y="11953"/>
                </a:lnTo>
                <a:lnTo>
                  <a:pt x="5724" y="11949"/>
                </a:lnTo>
                <a:cubicBezTo>
                  <a:pt x="5723" y="11949"/>
                  <a:pt x="5723" y="11949"/>
                  <a:pt x="5722" y="11949"/>
                </a:cubicBezTo>
                <a:lnTo>
                  <a:pt x="5718" y="11949"/>
                </a:lnTo>
                <a:cubicBezTo>
                  <a:pt x="2256" y="11944"/>
                  <a:pt x="-1" y="8706"/>
                  <a:pt x="0" y="5410"/>
                </a:cubicBezTo>
                <a:cubicBezTo>
                  <a:pt x="1" y="2481"/>
                  <a:pt x="1643" y="127"/>
                  <a:pt x="4044"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320"/>
          <p:cNvSpPr/>
          <p:nvPr/>
        </p:nvSpPr>
        <p:spPr>
          <a:xfrm>
            <a:off x="1531852" y="1919349"/>
            <a:ext cx="4753574" cy="4024252"/>
          </a:xfrm>
          <a:custGeom>
            <a:avLst/>
            <a:gdLst/>
            <a:ahLst/>
            <a:cxnLst>
              <a:cxn ang="0">
                <a:pos x="wd2" y="hd2"/>
              </a:cxn>
              <a:cxn ang="5400000">
                <a:pos x="wd2" y="hd2"/>
              </a:cxn>
              <a:cxn ang="10800000">
                <a:pos x="wd2" y="hd2"/>
              </a:cxn>
              <a:cxn ang="16200000">
                <a:pos x="wd2" y="hd2"/>
              </a:cxn>
            </a:cxnLst>
            <a:rect l="0" t="0" r="r" b="b"/>
            <a:pathLst>
              <a:path w="21597" h="21597" extrusionOk="0">
                <a:moveTo>
                  <a:pt x="3442" y="0"/>
                </a:moveTo>
                <a:lnTo>
                  <a:pt x="3465" y="0"/>
                </a:lnTo>
                <a:cubicBezTo>
                  <a:pt x="4903" y="1"/>
                  <a:pt x="5846" y="1150"/>
                  <a:pt x="5845" y="2482"/>
                </a:cubicBezTo>
                <a:cubicBezTo>
                  <a:pt x="5845" y="3617"/>
                  <a:pt x="5097" y="4499"/>
                  <a:pt x="4270" y="4498"/>
                </a:cubicBezTo>
                <a:lnTo>
                  <a:pt x="4271" y="4496"/>
                </a:lnTo>
                <a:cubicBezTo>
                  <a:pt x="5017" y="4497"/>
                  <a:pt x="5692" y="3702"/>
                  <a:pt x="5692" y="2677"/>
                </a:cubicBezTo>
                <a:cubicBezTo>
                  <a:pt x="5693" y="1474"/>
                  <a:pt x="4836" y="437"/>
                  <a:pt x="3664" y="436"/>
                </a:cubicBezTo>
                <a:cubicBezTo>
                  <a:pt x="2099" y="436"/>
                  <a:pt x="1143" y="2017"/>
                  <a:pt x="1143" y="3602"/>
                </a:cubicBezTo>
                <a:cubicBezTo>
                  <a:pt x="1142" y="5657"/>
                  <a:pt x="2678" y="7412"/>
                  <a:pt x="4414" y="7413"/>
                </a:cubicBezTo>
                <a:lnTo>
                  <a:pt x="4980" y="7413"/>
                </a:lnTo>
                <a:lnTo>
                  <a:pt x="4987" y="7399"/>
                </a:lnTo>
                <a:lnTo>
                  <a:pt x="14814" y="7404"/>
                </a:lnTo>
                <a:lnTo>
                  <a:pt x="14814" y="7406"/>
                </a:lnTo>
                <a:cubicBezTo>
                  <a:pt x="18922" y="7411"/>
                  <a:pt x="21599" y="11255"/>
                  <a:pt x="21597" y="15168"/>
                </a:cubicBezTo>
                <a:cubicBezTo>
                  <a:pt x="21596" y="18744"/>
                  <a:pt x="19537" y="21599"/>
                  <a:pt x="16556" y="21597"/>
                </a:cubicBezTo>
                <a:lnTo>
                  <a:pt x="16518" y="21595"/>
                </a:lnTo>
                <a:cubicBezTo>
                  <a:pt x="19025" y="21597"/>
                  <a:pt x="20757" y="19197"/>
                  <a:pt x="20759" y="16189"/>
                </a:cubicBezTo>
                <a:cubicBezTo>
                  <a:pt x="20760" y="12896"/>
                  <a:pt x="18506" y="9660"/>
                  <a:pt x="15048" y="9658"/>
                </a:cubicBezTo>
                <a:lnTo>
                  <a:pt x="15048" y="9657"/>
                </a:lnTo>
                <a:lnTo>
                  <a:pt x="8770" y="9654"/>
                </a:lnTo>
                <a:lnTo>
                  <a:pt x="7968" y="9653"/>
                </a:lnTo>
                <a:lnTo>
                  <a:pt x="4632" y="9693"/>
                </a:lnTo>
                <a:lnTo>
                  <a:pt x="4632" y="9691"/>
                </a:lnTo>
                <a:cubicBezTo>
                  <a:pt x="1827" y="9688"/>
                  <a:pt x="-1" y="7063"/>
                  <a:pt x="0" y="4390"/>
                </a:cubicBezTo>
                <a:cubicBezTo>
                  <a:pt x="1" y="1948"/>
                  <a:pt x="1407" y="-1"/>
                  <a:pt x="3442"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2" name="Group 323"/>
          <p:cNvGrpSpPr/>
          <p:nvPr/>
        </p:nvGrpSpPr>
        <p:grpSpPr>
          <a:xfrm>
            <a:off x="4673841" y="5018297"/>
            <a:ext cx="822067" cy="822085"/>
            <a:chOff x="0" y="0"/>
            <a:chExt cx="1543446" cy="1543478"/>
          </a:xfrm>
        </p:grpSpPr>
        <p:sp>
          <p:nvSpPr>
            <p:cNvPr id="73" name="Shape 321"/>
            <p:cNvSpPr/>
            <p:nvPr/>
          </p:nvSpPr>
          <p:spPr>
            <a:xfrm>
              <a:off x="0" y="0"/>
              <a:ext cx="1543447" cy="1543479"/>
            </a:xfrm>
            <a:custGeom>
              <a:avLst/>
              <a:gdLst/>
              <a:ahLst/>
              <a:cxnLst>
                <a:cxn ang="0">
                  <a:pos x="wd2" y="hd2"/>
                </a:cxn>
                <a:cxn ang="5400000">
                  <a:pos x="wd2" y="hd2"/>
                </a:cxn>
                <a:cxn ang="10800000">
                  <a:pos x="wd2" y="hd2"/>
                </a:cxn>
                <a:cxn ang="16200000">
                  <a:pos x="wd2" y="hd2"/>
                </a:cxn>
              </a:cxnLst>
              <a:rect l="0" t="0" r="r" b="b"/>
              <a:pathLst>
                <a:path w="19806" h="19807" extrusionOk="0">
                  <a:moveTo>
                    <a:pt x="11899" y="19602"/>
                  </a:moveTo>
                  <a:cubicBezTo>
                    <a:pt x="6543" y="20703"/>
                    <a:pt x="1307" y="17255"/>
                    <a:pt x="205" y="11898"/>
                  </a:cubicBezTo>
                  <a:cubicBezTo>
                    <a:pt x="-897" y="6542"/>
                    <a:pt x="2552" y="1307"/>
                    <a:pt x="7907" y="205"/>
                  </a:cubicBezTo>
                  <a:cubicBezTo>
                    <a:pt x="13261" y="-897"/>
                    <a:pt x="18494" y="2549"/>
                    <a:pt x="19599" y="7899"/>
                  </a:cubicBezTo>
                  <a:cubicBezTo>
                    <a:pt x="19600" y="7902"/>
                    <a:pt x="19601" y="7904"/>
                    <a:pt x="19601" y="7908"/>
                  </a:cubicBezTo>
                  <a:cubicBezTo>
                    <a:pt x="20703" y="13264"/>
                    <a:pt x="17254" y="18500"/>
                    <a:pt x="11899"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322"/>
            <p:cNvSpPr/>
            <p:nvPr/>
          </p:nvSpPr>
          <p:spPr>
            <a:xfrm>
              <a:off x="474261" y="533572"/>
              <a:ext cx="594924" cy="476335"/>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326"/>
          <p:cNvGrpSpPr/>
          <p:nvPr/>
        </p:nvGrpSpPr>
        <p:grpSpPr>
          <a:xfrm>
            <a:off x="1962261" y="2019777"/>
            <a:ext cx="822064" cy="822087"/>
            <a:chOff x="0" y="0"/>
            <a:chExt cx="1543440" cy="1543482"/>
          </a:xfrm>
        </p:grpSpPr>
        <p:sp>
          <p:nvSpPr>
            <p:cNvPr id="76" name="Shape 324"/>
            <p:cNvSpPr/>
            <p:nvPr/>
          </p:nvSpPr>
          <p:spPr>
            <a:xfrm>
              <a:off x="0" y="-1"/>
              <a:ext cx="1543441" cy="1543484"/>
            </a:xfrm>
            <a:custGeom>
              <a:avLst/>
              <a:gdLst/>
              <a:ahLst/>
              <a:cxnLst>
                <a:cxn ang="0">
                  <a:pos x="wd2" y="hd2"/>
                </a:cxn>
                <a:cxn ang="5400000">
                  <a:pos x="wd2" y="hd2"/>
                </a:cxn>
                <a:cxn ang="10800000">
                  <a:pos x="wd2" y="hd2"/>
                </a:cxn>
                <a:cxn ang="16200000">
                  <a:pos x="wd2" y="hd2"/>
                </a:cxn>
              </a:cxnLst>
              <a:rect l="0" t="0" r="r" b="b"/>
              <a:pathLst>
                <a:path w="19806" h="19807" extrusionOk="0">
                  <a:moveTo>
                    <a:pt x="11899" y="19601"/>
                  </a:moveTo>
                  <a:cubicBezTo>
                    <a:pt x="6543" y="20703"/>
                    <a:pt x="1307" y="17255"/>
                    <a:pt x="205" y="11898"/>
                  </a:cubicBezTo>
                  <a:cubicBezTo>
                    <a:pt x="-897" y="6542"/>
                    <a:pt x="2552" y="1307"/>
                    <a:pt x="7907" y="205"/>
                  </a:cubicBezTo>
                  <a:cubicBezTo>
                    <a:pt x="13261" y="-897"/>
                    <a:pt x="18494" y="2548"/>
                    <a:pt x="19599" y="7899"/>
                  </a:cubicBezTo>
                  <a:cubicBezTo>
                    <a:pt x="19600" y="7902"/>
                    <a:pt x="19600" y="7904"/>
                    <a:pt x="19601" y="7908"/>
                  </a:cubicBezTo>
                  <a:cubicBezTo>
                    <a:pt x="20703" y="13263"/>
                    <a:pt x="17254" y="18500"/>
                    <a:pt x="11899" y="1960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325"/>
            <p:cNvSpPr/>
            <p:nvPr/>
          </p:nvSpPr>
          <p:spPr>
            <a:xfrm>
              <a:off x="405306" y="533574"/>
              <a:ext cx="732828" cy="476335"/>
            </a:xfrm>
            <a:custGeom>
              <a:avLst/>
              <a:gdLst/>
              <a:ahLst/>
              <a:cxnLst>
                <a:cxn ang="0">
                  <a:pos x="wd2" y="hd2"/>
                </a:cxn>
                <a:cxn ang="5400000">
                  <a:pos x="wd2" y="hd2"/>
                </a:cxn>
                <a:cxn ang="10800000">
                  <a:pos x="wd2" y="hd2"/>
                </a:cxn>
                <a:cxn ang="16200000">
                  <a:pos x="wd2" y="hd2"/>
                </a:cxn>
              </a:cxnLst>
              <a:rect l="0" t="0" r="r" b="b"/>
              <a:pathLst>
                <a:path w="21600" h="21600" extrusionOk="0">
                  <a:moveTo>
                    <a:pt x="21600" y="13824"/>
                  </a:moveTo>
                  <a:cubicBezTo>
                    <a:pt x="21600" y="18118"/>
                    <a:pt x="19284" y="21600"/>
                    <a:pt x="16430" y="21600"/>
                  </a:cubicBezTo>
                  <a:lnTo>
                    <a:pt x="3906" y="21600"/>
                  </a:lnTo>
                  <a:cubicBezTo>
                    <a:pt x="1748" y="21600"/>
                    <a:pt x="0" y="18968"/>
                    <a:pt x="0" y="15723"/>
                  </a:cubicBezTo>
                  <a:cubicBezTo>
                    <a:pt x="0" y="12482"/>
                    <a:pt x="1748" y="9850"/>
                    <a:pt x="3906" y="9850"/>
                  </a:cubicBezTo>
                  <a:cubicBezTo>
                    <a:pt x="4064" y="9850"/>
                    <a:pt x="4217" y="9870"/>
                    <a:pt x="4370" y="9894"/>
                  </a:cubicBezTo>
                  <a:cubicBezTo>
                    <a:pt x="4330" y="9486"/>
                    <a:pt x="4308" y="9067"/>
                    <a:pt x="4308" y="8638"/>
                  </a:cubicBezTo>
                  <a:cubicBezTo>
                    <a:pt x="4308" y="3868"/>
                    <a:pt x="6880" y="0"/>
                    <a:pt x="10054" y="0"/>
                  </a:cubicBezTo>
                  <a:cubicBezTo>
                    <a:pt x="12653" y="0"/>
                    <a:pt x="14848" y="2596"/>
                    <a:pt x="15557" y="6159"/>
                  </a:cubicBezTo>
                  <a:cubicBezTo>
                    <a:pt x="15841" y="6088"/>
                    <a:pt x="16132" y="6050"/>
                    <a:pt x="16431" y="6050"/>
                  </a:cubicBezTo>
                  <a:cubicBezTo>
                    <a:pt x="19284" y="6050"/>
                    <a:pt x="21600" y="9527"/>
                    <a:pt x="21600" y="13824"/>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Shape 329"/>
          <p:cNvSpPr/>
          <p:nvPr/>
        </p:nvSpPr>
        <p:spPr>
          <a:xfrm>
            <a:off x="3340749" y="4143339"/>
            <a:ext cx="390317" cy="3903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332"/>
          <p:cNvSpPr/>
          <p:nvPr/>
        </p:nvSpPr>
        <p:spPr>
          <a:xfrm>
            <a:off x="3549554" y="3728157"/>
            <a:ext cx="390317" cy="3903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Shape 335"/>
          <p:cNvSpPr/>
          <p:nvPr/>
        </p:nvSpPr>
        <p:spPr>
          <a:xfrm>
            <a:off x="3760830" y="3312976"/>
            <a:ext cx="390317" cy="3903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1" name="Group 346"/>
          <p:cNvGrpSpPr/>
          <p:nvPr/>
        </p:nvGrpSpPr>
        <p:grpSpPr>
          <a:xfrm>
            <a:off x="6856107" y="4847427"/>
            <a:ext cx="279929" cy="279929"/>
            <a:chOff x="0" y="0"/>
            <a:chExt cx="546151" cy="546151"/>
          </a:xfrm>
        </p:grpSpPr>
        <p:sp>
          <p:nvSpPr>
            <p:cNvPr id="122" name="Shape 344"/>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Shape 345"/>
            <p:cNvSpPr/>
            <p:nvPr/>
          </p:nvSpPr>
          <p:spPr>
            <a:xfrm>
              <a:off x="122576" y="156825"/>
              <a:ext cx="300999" cy="245150"/>
            </a:xfrm>
            <a:custGeom>
              <a:avLst/>
              <a:gdLst/>
              <a:ahLst/>
              <a:cxnLst>
                <a:cxn ang="0">
                  <a:pos x="wd2" y="hd2"/>
                </a:cxn>
                <a:cxn ang="5400000">
                  <a:pos x="wd2" y="hd2"/>
                </a:cxn>
                <a:cxn ang="10800000">
                  <a:pos x="wd2" y="hd2"/>
                </a:cxn>
                <a:cxn ang="16200000">
                  <a:pos x="wd2" y="hd2"/>
                </a:cxn>
              </a:cxnLst>
              <a:rect l="0" t="0" r="r" b="b"/>
              <a:pathLst>
                <a:path w="21600" h="21600" extrusionOk="0">
                  <a:moveTo>
                    <a:pt x="17202" y="10800"/>
                  </a:moveTo>
                  <a:cubicBezTo>
                    <a:pt x="16822" y="10800"/>
                    <a:pt x="16443" y="11266"/>
                    <a:pt x="16443" y="11732"/>
                  </a:cubicBezTo>
                  <a:cubicBezTo>
                    <a:pt x="16443" y="12212"/>
                    <a:pt x="16822" y="12678"/>
                    <a:pt x="17202" y="12678"/>
                  </a:cubicBezTo>
                  <a:cubicBezTo>
                    <a:pt x="17771" y="12678"/>
                    <a:pt x="18162" y="12212"/>
                    <a:pt x="18162" y="11732"/>
                  </a:cubicBezTo>
                  <a:cubicBezTo>
                    <a:pt x="18162" y="11266"/>
                    <a:pt x="17771" y="10800"/>
                    <a:pt x="17202" y="10800"/>
                  </a:cubicBezTo>
                  <a:close/>
                  <a:moveTo>
                    <a:pt x="12994" y="10800"/>
                  </a:moveTo>
                  <a:cubicBezTo>
                    <a:pt x="12614" y="10800"/>
                    <a:pt x="12234" y="11266"/>
                    <a:pt x="12234" y="11732"/>
                  </a:cubicBezTo>
                  <a:cubicBezTo>
                    <a:pt x="12234" y="12212"/>
                    <a:pt x="12614" y="12678"/>
                    <a:pt x="12994" y="12678"/>
                  </a:cubicBezTo>
                  <a:cubicBezTo>
                    <a:pt x="13574" y="12678"/>
                    <a:pt x="13954" y="12212"/>
                    <a:pt x="13954" y="11732"/>
                  </a:cubicBezTo>
                  <a:cubicBezTo>
                    <a:pt x="13954" y="11266"/>
                    <a:pt x="13574" y="10800"/>
                    <a:pt x="12994" y="10800"/>
                  </a:cubicBezTo>
                  <a:close/>
                  <a:moveTo>
                    <a:pt x="10515" y="3988"/>
                  </a:moveTo>
                  <a:cubicBezTo>
                    <a:pt x="9935" y="3988"/>
                    <a:pt x="9366" y="4455"/>
                    <a:pt x="9366" y="5167"/>
                  </a:cubicBezTo>
                  <a:cubicBezTo>
                    <a:pt x="9366" y="5866"/>
                    <a:pt x="9935" y="6332"/>
                    <a:pt x="10515" y="6332"/>
                  </a:cubicBezTo>
                  <a:cubicBezTo>
                    <a:pt x="11085" y="6332"/>
                    <a:pt x="11464" y="5866"/>
                    <a:pt x="11464" y="5167"/>
                  </a:cubicBezTo>
                  <a:cubicBezTo>
                    <a:pt x="11464" y="4455"/>
                    <a:pt x="11085" y="3988"/>
                    <a:pt x="10515" y="3988"/>
                  </a:cubicBezTo>
                  <a:close/>
                  <a:moveTo>
                    <a:pt x="18921" y="19256"/>
                  </a:moveTo>
                  <a:lnTo>
                    <a:pt x="19501" y="21600"/>
                  </a:lnTo>
                  <a:lnTo>
                    <a:pt x="17402" y="20188"/>
                  </a:lnTo>
                  <a:cubicBezTo>
                    <a:pt x="16632" y="20422"/>
                    <a:pt x="15862" y="20668"/>
                    <a:pt x="15103" y="20668"/>
                  </a:cubicBezTo>
                  <a:cubicBezTo>
                    <a:pt x="11464" y="20668"/>
                    <a:pt x="8606" y="17612"/>
                    <a:pt x="8606" y="13856"/>
                  </a:cubicBezTo>
                  <a:cubicBezTo>
                    <a:pt x="8606" y="10101"/>
                    <a:pt x="11464" y="7045"/>
                    <a:pt x="15103" y="7045"/>
                  </a:cubicBezTo>
                  <a:cubicBezTo>
                    <a:pt x="18541" y="7045"/>
                    <a:pt x="21600" y="10101"/>
                    <a:pt x="21600" y="13856"/>
                  </a:cubicBezTo>
                  <a:cubicBezTo>
                    <a:pt x="21600" y="15967"/>
                    <a:pt x="20461" y="17845"/>
                    <a:pt x="18921" y="19256"/>
                  </a:cubicBezTo>
                  <a:close/>
                  <a:moveTo>
                    <a:pt x="5157" y="3988"/>
                  </a:moveTo>
                  <a:cubicBezTo>
                    <a:pt x="4588" y="3988"/>
                    <a:pt x="4008" y="4455"/>
                    <a:pt x="4008" y="5167"/>
                  </a:cubicBezTo>
                  <a:cubicBezTo>
                    <a:pt x="4008" y="5866"/>
                    <a:pt x="4588" y="6332"/>
                    <a:pt x="5157" y="6332"/>
                  </a:cubicBezTo>
                  <a:cubicBezTo>
                    <a:pt x="5737" y="6332"/>
                    <a:pt x="6117" y="5866"/>
                    <a:pt x="6117" y="5167"/>
                  </a:cubicBezTo>
                  <a:cubicBezTo>
                    <a:pt x="6117" y="4455"/>
                    <a:pt x="5737" y="3988"/>
                    <a:pt x="5157" y="3988"/>
                  </a:cubicBezTo>
                  <a:close/>
                  <a:moveTo>
                    <a:pt x="14618" y="6540"/>
                  </a:moveTo>
                  <a:cubicBezTo>
                    <a:pt x="10990" y="6540"/>
                    <a:pt x="8121" y="9868"/>
                    <a:pt x="8121" y="13960"/>
                  </a:cubicBezTo>
                  <a:cubicBezTo>
                    <a:pt x="8121" y="14646"/>
                    <a:pt x="8205" y="15306"/>
                    <a:pt x="8364" y="15928"/>
                  </a:cubicBezTo>
                  <a:cubicBezTo>
                    <a:pt x="8121" y="15954"/>
                    <a:pt x="7889" y="15967"/>
                    <a:pt x="7646" y="15967"/>
                  </a:cubicBezTo>
                  <a:cubicBezTo>
                    <a:pt x="6687" y="15967"/>
                    <a:pt x="5927" y="15734"/>
                    <a:pt x="4968" y="15501"/>
                  </a:cubicBezTo>
                  <a:lnTo>
                    <a:pt x="2299" y="17145"/>
                  </a:lnTo>
                  <a:lnTo>
                    <a:pt x="3059" y="14322"/>
                  </a:lnTo>
                  <a:cubicBezTo>
                    <a:pt x="1150" y="12678"/>
                    <a:pt x="0" y="10554"/>
                    <a:pt x="0" y="7977"/>
                  </a:cubicBezTo>
                  <a:cubicBezTo>
                    <a:pt x="0" y="3509"/>
                    <a:pt x="3438" y="0"/>
                    <a:pt x="7646" y="0"/>
                  </a:cubicBezTo>
                  <a:cubicBezTo>
                    <a:pt x="11401" y="0"/>
                    <a:pt x="14702" y="2810"/>
                    <a:pt x="15356" y="6591"/>
                  </a:cubicBezTo>
                  <a:cubicBezTo>
                    <a:pt x="15114" y="6553"/>
                    <a:pt x="14871" y="6540"/>
                    <a:pt x="14618" y="654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4" name="Group 349"/>
          <p:cNvGrpSpPr/>
          <p:nvPr/>
        </p:nvGrpSpPr>
        <p:grpSpPr>
          <a:xfrm>
            <a:off x="6856107" y="3435125"/>
            <a:ext cx="279929" cy="279929"/>
            <a:chOff x="0" y="0"/>
            <a:chExt cx="546151" cy="546151"/>
          </a:xfrm>
        </p:grpSpPr>
        <p:sp>
          <p:nvSpPr>
            <p:cNvPr id="125" name="Shape 347"/>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Shape 348"/>
            <p:cNvSpPr/>
            <p:nvPr/>
          </p:nvSpPr>
          <p:spPr>
            <a:xfrm>
              <a:off x="202436" y="114902"/>
              <a:ext cx="141279" cy="307121"/>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6" y="21600"/>
                    <a:pt x="2526" y="20896"/>
                    <a:pt x="4264" y="17794"/>
                  </a:cubicBezTo>
                  <a:lnTo>
                    <a:pt x="7114" y="12295"/>
                  </a:lnTo>
                  <a:cubicBezTo>
                    <a:pt x="7609" y="11416"/>
                    <a:pt x="7692" y="11062"/>
                    <a:pt x="7114" y="11062"/>
                  </a:cubicBezTo>
                  <a:cubicBezTo>
                    <a:pt x="6370" y="11062"/>
                    <a:pt x="3149" y="11669"/>
                    <a:pt x="1240" y="12269"/>
                  </a:cubicBezTo>
                  <a:lnTo>
                    <a:pt x="0" y="11318"/>
                  </a:lnTo>
                  <a:cubicBezTo>
                    <a:pt x="6039" y="8958"/>
                    <a:pt x="12986" y="7574"/>
                    <a:pt x="15968" y="7574"/>
                  </a:cubicBezTo>
                  <a:cubicBezTo>
                    <a:pt x="18449" y="7574"/>
                    <a:pt x="18863" y="8949"/>
                    <a:pt x="17623" y="11062"/>
                  </a:cubicBezTo>
                  <a:lnTo>
                    <a:pt x="14357" y="16843"/>
                  </a:lnTo>
                  <a:cubicBezTo>
                    <a:pt x="13779" y="17863"/>
                    <a:pt x="14026" y="18215"/>
                    <a:pt x="14606" y="18215"/>
                  </a:cubicBezTo>
                  <a:cubicBezTo>
                    <a:pt x="15350" y="18215"/>
                    <a:pt x="17792" y="17792"/>
                    <a:pt x="20191" y="16912"/>
                  </a:cubicBezTo>
                  <a:lnTo>
                    <a:pt x="21600" y="17791"/>
                  </a:lnTo>
                  <a:cubicBezTo>
                    <a:pt x="15726" y="20542"/>
                    <a:pt x="9310" y="21600"/>
                    <a:pt x="6830" y="21600"/>
                  </a:cubicBezTo>
                  <a:close/>
                  <a:moveTo>
                    <a:pt x="16510" y="0"/>
                  </a:moveTo>
                  <a:cubicBezTo>
                    <a:pt x="19656" y="0"/>
                    <a:pt x="21229" y="985"/>
                    <a:pt x="21229" y="2114"/>
                  </a:cubicBezTo>
                  <a:cubicBezTo>
                    <a:pt x="21229" y="3523"/>
                    <a:pt x="18497" y="4826"/>
                    <a:pt x="14939" y="4826"/>
                  </a:cubicBezTo>
                  <a:cubicBezTo>
                    <a:pt x="11960" y="4826"/>
                    <a:pt x="10222" y="4017"/>
                    <a:pt x="10305" y="2677"/>
                  </a:cubicBezTo>
                  <a:cubicBezTo>
                    <a:pt x="10305" y="1551"/>
                    <a:pt x="12373" y="0"/>
                    <a:pt x="16510"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7" name="Group 352"/>
          <p:cNvGrpSpPr/>
          <p:nvPr/>
        </p:nvGrpSpPr>
        <p:grpSpPr>
          <a:xfrm>
            <a:off x="6856107" y="2023111"/>
            <a:ext cx="279929" cy="279929"/>
            <a:chOff x="0" y="0"/>
            <a:chExt cx="546151" cy="546151"/>
          </a:xfrm>
        </p:grpSpPr>
        <p:sp>
          <p:nvSpPr>
            <p:cNvPr id="128" name="Shape 350"/>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Shape 351"/>
            <p:cNvSpPr/>
            <p:nvPr/>
          </p:nvSpPr>
          <p:spPr>
            <a:xfrm>
              <a:off x="147458" y="147469"/>
              <a:ext cx="251235" cy="251213"/>
            </a:xfrm>
            <a:custGeom>
              <a:avLst/>
              <a:gdLst/>
              <a:ahLst/>
              <a:cxnLst>
                <a:cxn ang="0">
                  <a:pos x="wd2" y="hd2"/>
                </a:cxn>
                <a:cxn ang="5400000">
                  <a:pos x="wd2" y="hd2"/>
                </a:cxn>
                <a:cxn ang="10800000">
                  <a:pos x="wd2" y="hd2"/>
                </a:cxn>
                <a:cxn ang="16200000">
                  <a:pos x="wd2" y="hd2"/>
                </a:cxn>
              </a:cxnLst>
              <a:rect l="0" t="0" r="r" b="b"/>
              <a:pathLst>
                <a:path w="21351" h="21352" extrusionOk="0">
                  <a:moveTo>
                    <a:pt x="5435" y="19433"/>
                  </a:moveTo>
                  <a:lnTo>
                    <a:pt x="3465" y="19857"/>
                  </a:lnTo>
                  <a:cubicBezTo>
                    <a:pt x="3276" y="19502"/>
                    <a:pt x="3046" y="19146"/>
                    <a:pt x="2628" y="18726"/>
                  </a:cubicBezTo>
                  <a:cubicBezTo>
                    <a:pt x="2208" y="18307"/>
                    <a:pt x="1853" y="18080"/>
                    <a:pt x="1497" y="17888"/>
                  </a:cubicBezTo>
                  <a:lnTo>
                    <a:pt x="1922" y="15919"/>
                  </a:lnTo>
                  <a:lnTo>
                    <a:pt x="2492" y="15350"/>
                  </a:lnTo>
                  <a:cubicBezTo>
                    <a:pt x="2492" y="15350"/>
                    <a:pt x="3563" y="15372"/>
                    <a:pt x="4774" y="16583"/>
                  </a:cubicBezTo>
                  <a:cubicBezTo>
                    <a:pt x="5983" y="17791"/>
                    <a:pt x="6006" y="18865"/>
                    <a:pt x="6006" y="18865"/>
                  </a:cubicBezTo>
                  <a:cubicBezTo>
                    <a:pt x="6006" y="18865"/>
                    <a:pt x="5435" y="19433"/>
                    <a:pt x="5435" y="19433"/>
                  </a:cubicBezTo>
                  <a:close/>
                  <a:moveTo>
                    <a:pt x="19848" y="1503"/>
                  </a:moveTo>
                  <a:cubicBezTo>
                    <a:pt x="18099" y="-248"/>
                    <a:pt x="16785" y="14"/>
                    <a:pt x="16785" y="14"/>
                  </a:cubicBezTo>
                  <a:lnTo>
                    <a:pt x="9443" y="7357"/>
                  </a:lnTo>
                  <a:lnTo>
                    <a:pt x="1225" y="15574"/>
                  </a:lnTo>
                  <a:lnTo>
                    <a:pt x="0" y="21352"/>
                  </a:lnTo>
                  <a:lnTo>
                    <a:pt x="5778" y="20126"/>
                  </a:lnTo>
                  <a:lnTo>
                    <a:pt x="13996" y="11911"/>
                  </a:lnTo>
                  <a:lnTo>
                    <a:pt x="21338" y="4569"/>
                  </a:lnTo>
                  <a:cubicBezTo>
                    <a:pt x="21337" y="4569"/>
                    <a:pt x="21600" y="3255"/>
                    <a:pt x="19848" y="1503"/>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0" name="Text Placeholder 18"/>
          <p:cNvSpPr>
            <a:spLocks noGrp="1"/>
          </p:cNvSpPr>
          <p:nvPr>
            <p:ph type="body" sz="quarter" idx="29"/>
          </p:nvPr>
        </p:nvSpPr>
        <p:spPr>
          <a:xfrm>
            <a:off x="6918934" y="3820846"/>
            <a:ext cx="4117366" cy="658226"/>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more complete stuff description,, the easier buyer find the product when searching in Google or in other search engine</a:t>
            </a:r>
          </a:p>
        </p:txBody>
      </p:sp>
      <p:sp>
        <p:nvSpPr>
          <p:cNvPr id="132" name="Text Placeholder 18"/>
          <p:cNvSpPr>
            <a:spLocks noGrp="1"/>
          </p:cNvSpPr>
          <p:nvPr>
            <p:ph type="body" sz="quarter" idx="39"/>
          </p:nvPr>
        </p:nvSpPr>
        <p:spPr>
          <a:xfrm>
            <a:off x="6918934" y="5234488"/>
            <a:ext cx="4117366" cy="658226"/>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Most sellers successfully improve selling by promoting their products through Facebook, twitter, YouTube, blog, and etc.</a:t>
            </a:r>
          </a:p>
        </p:txBody>
      </p:sp>
      <p:sp>
        <p:nvSpPr>
          <p:cNvPr id="2" name="Content Placeholder 1"/>
          <p:cNvSpPr>
            <a:spLocks noGrp="1"/>
          </p:cNvSpPr>
          <p:nvPr>
            <p:ph sz="quarter" idx="49"/>
          </p:nvPr>
        </p:nvSpPr>
        <p:spPr>
          <a:xfrm>
            <a:off x="7325916" y="2062919"/>
            <a:ext cx="3624659"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键入一个标题</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1"/>
          <p:cNvSpPr>
            <a:spLocks noGrp="1"/>
          </p:cNvSpPr>
          <p:nvPr>
            <p:ph sz="quarter" idx="59"/>
          </p:nvPr>
        </p:nvSpPr>
        <p:spPr>
          <a:xfrm>
            <a:off x="7325916" y="3499794"/>
            <a:ext cx="3624659"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键入一个标题</a:t>
            </a:r>
            <a:endParaRPr lang="en-GB" altLang="zh-CN"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Content Placeholder 1"/>
          <p:cNvSpPr>
            <a:spLocks noGrp="1"/>
          </p:cNvSpPr>
          <p:nvPr>
            <p:ph sz="quarter" idx="69"/>
          </p:nvPr>
        </p:nvSpPr>
        <p:spPr>
          <a:xfrm>
            <a:off x="7325916" y="4926602"/>
            <a:ext cx="3624659"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键入一个标题</a:t>
            </a:r>
            <a:endParaRPr lang="en-GB" altLang="zh-CN"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1"/>
          <p:cNvSpPr>
            <a:spLocks noGrp="1"/>
          </p:cNvSpPr>
          <p:nvPr>
            <p:ph sz="quarter" idx="79"/>
          </p:nvPr>
        </p:nvSpPr>
        <p:spPr>
          <a:xfrm>
            <a:off x="3771142" y="3436057"/>
            <a:ext cx="369691" cy="292100"/>
          </a:xfrm>
          <a:prstGeom prst="rect">
            <a:avLst/>
          </a:prstGeom>
        </p:spPr>
        <p:txBody>
          <a:bodyPr>
            <a:normAutofit fontScale="625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1"/>
          <p:cNvSpPr>
            <a:spLocks noGrp="1"/>
          </p:cNvSpPr>
          <p:nvPr>
            <p:ph sz="quarter" idx="89"/>
          </p:nvPr>
        </p:nvSpPr>
        <p:spPr>
          <a:xfrm>
            <a:off x="3556630" y="3845485"/>
            <a:ext cx="369691" cy="292100"/>
          </a:xfrm>
          <a:prstGeom prst="rect">
            <a:avLst/>
          </a:prstGeom>
        </p:spPr>
        <p:txBody>
          <a:bodyPr>
            <a:normAutofit fontScale="625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Content Placeholder 1"/>
          <p:cNvSpPr>
            <a:spLocks noGrp="1"/>
          </p:cNvSpPr>
          <p:nvPr>
            <p:ph sz="quarter" idx="99"/>
          </p:nvPr>
        </p:nvSpPr>
        <p:spPr>
          <a:xfrm>
            <a:off x="3345512" y="4258485"/>
            <a:ext cx="369691" cy="292100"/>
          </a:xfrm>
          <a:prstGeom prst="rect">
            <a:avLst/>
          </a:prstGeom>
        </p:spPr>
        <p:txBody>
          <a:bodyPr>
            <a:normAutofit fontScale="625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1"/>
          <p:cNvSpPr>
            <a:spLocks noGrp="1"/>
          </p:cNvSpPr>
          <p:nvPr>
            <p:ph sz="quarter" idx="109"/>
          </p:nvPr>
        </p:nvSpPr>
        <p:spPr>
          <a:xfrm>
            <a:off x="3049403" y="2430673"/>
            <a:ext cx="1019351" cy="292100"/>
          </a:xfrm>
          <a:prstGeom prst="rect">
            <a:avLst/>
          </a:prstGeom>
        </p:spPr>
        <p:txBody>
          <a:bodyPr>
            <a:normAutofit fontScale="92500" lnSpcReduction="10000"/>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Online</a:t>
            </a:r>
          </a:p>
        </p:txBody>
      </p:sp>
      <p:sp>
        <p:nvSpPr>
          <p:cNvPr id="42" name="Content Placeholder 1"/>
          <p:cNvSpPr>
            <a:spLocks noGrp="1"/>
          </p:cNvSpPr>
          <p:nvPr>
            <p:ph sz="quarter" idx="119"/>
          </p:nvPr>
        </p:nvSpPr>
        <p:spPr>
          <a:xfrm>
            <a:off x="3392303" y="5295842"/>
            <a:ext cx="1019351"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Product</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2">
                                            <p:txEl>
                                              <p:pRg st="0" end="0"/>
                                            </p:txEl>
                                          </p:spTgt>
                                        </p:tgtEl>
                                        <p:attrNameLst>
                                          <p:attrName>style.visibility</p:attrName>
                                        </p:attrNameLst>
                                      </p:cBhvr>
                                      <p:to>
                                        <p:strVal val="visible"/>
                                      </p:to>
                                    </p:set>
                                    <p:anim calcmode="lin" valueType="num">
                                      <p:cBhvr>
                                        <p:cTn id="21"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2">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p:cTn id="27" dur="500" fill="hold"/>
                                        <p:tgtEl>
                                          <p:spTgt spid="75"/>
                                        </p:tgtEl>
                                        <p:attrNameLst>
                                          <p:attrName>ppt_w</p:attrName>
                                        </p:attrNameLst>
                                      </p:cBhvr>
                                      <p:tavLst>
                                        <p:tav tm="0">
                                          <p:val>
                                            <p:fltVal val="0"/>
                                          </p:val>
                                        </p:tav>
                                        <p:tav tm="100000">
                                          <p:val>
                                            <p:strVal val="#ppt_w"/>
                                          </p:val>
                                        </p:tav>
                                      </p:tavLst>
                                    </p:anim>
                                    <p:anim calcmode="lin" valueType="num">
                                      <p:cBhvr>
                                        <p:cTn id="28" dur="500" fill="hold"/>
                                        <p:tgtEl>
                                          <p:spTgt spid="75"/>
                                        </p:tgtEl>
                                        <p:attrNameLst>
                                          <p:attrName>ppt_h</p:attrName>
                                        </p:attrNameLst>
                                      </p:cBhvr>
                                      <p:tavLst>
                                        <p:tav tm="0">
                                          <p:val>
                                            <p:fltVal val="0"/>
                                          </p:val>
                                        </p:tav>
                                        <p:tav tm="100000">
                                          <p:val>
                                            <p:strVal val="#ppt_h"/>
                                          </p:val>
                                        </p:tav>
                                      </p:tavLst>
                                    </p:anim>
                                    <p:animEffect transition="in" filter="fade">
                                      <p:cBhvr>
                                        <p:cTn id="29" dur="500"/>
                                        <p:tgtEl>
                                          <p:spTgt spid="7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41">
                                            <p:txEl>
                                              <p:pRg st="0" end="0"/>
                                            </p:txEl>
                                          </p:spTgt>
                                        </p:tgtEl>
                                        <p:attrNameLst>
                                          <p:attrName>style.visibility</p:attrName>
                                        </p:attrNameLst>
                                      </p:cBhvr>
                                      <p:to>
                                        <p:strVal val="visible"/>
                                      </p:to>
                                    </p:set>
                                    <p:anim calcmode="lin" valueType="num">
                                      <p:cBhvr>
                                        <p:cTn id="33"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41">
                                            <p:txEl>
                                              <p:pRg st="0" end="0"/>
                                            </p:txEl>
                                          </p:spTgt>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down)">
                                      <p:cBhvr>
                                        <p:cTn id="39" dur="500"/>
                                        <p:tgtEl>
                                          <p:spTgt spid="71"/>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p:cTn id="43" dur="500" fill="hold"/>
                                        <p:tgtEl>
                                          <p:spTgt spid="120"/>
                                        </p:tgtEl>
                                        <p:attrNameLst>
                                          <p:attrName>ppt_w</p:attrName>
                                        </p:attrNameLst>
                                      </p:cBhvr>
                                      <p:tavLst>
                                        <p:tav tm="0">
                                          <p:val>
                                            <p:fltVal val="0"/>
                                          </p:val>
                                        </p:tav>
                                        <p:tav tm="100000">
                                          <p:val>
                                            <p:strVal val="#ppt_w"/>
                                          </p:val>
                                        </p:tav>
                                      </p:tavLst>
                                    </p:anim>
                                    <p:anim calcmode="lin" valueType="num">
                                      <p:cBhvr>
                                        <p:cTn id="44" dur="500" fill="hold"/>
                                        <p:tgtEl>
                                          <p:spTgt spid="120"/>
                                        </p:tgtEl>
                                        <p:attrNameLst>
                                          <p:attrName>ppt_h</p:attrName>
                                        </p:attrNameLst>
                                      </p:cBhvr>
                                      <p:tavLst>
                                        <p:tav tm="0">
                                          <p:val>
                                            <p:fltVal val="0"/>
                                          </p:val>
                                        </p:tav>
                                        <p:tav tm="100000">
                                          <p:val>
                                            <p:strVal val="#ppt_h"/>
                                          </p:val>
                                        </p:tav>
                                      </p:tavLst>
                                    </p:anim>
                                    <p:animEffect transition="in" filter="fade">
                                      <p:cBhvr>
                                        <p:cTn id="45" dur="500"/>
                                        <p:tgtEl>
                                          <p:spTgt spid="12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8">
                                            <p:txEl>
                                              <p:pRg st="0" end="0"/>
                                            </p:txEl>
                                          </p:spTgt>
                                        </p:tgtEl>
                                        <p:attrNameLst>
                                          <p:attrName>style.visibility</p:attrName>
                                        </p:attrNameLst>
                                      </p:cBhvr>
                                      <p:to>
                                        <p:strVal val="visible"/>
                                      </p:to>
                                    </p:set>
                                    <p:anim calcmode="lin" valueType="num">
                                      <p:cBhvr>
                                        <p:cTn id="48"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38">
                                            <p:txEl>
                                              <p:pRg st="0" end="0"/>
                                            </p:txEl>
                                          </p:spTgt>
                                        </p:tgtEl>
                                      </p:cBhvr>
                                    </p:animEffect>
                                  </p:childTnLst>
                                </p:cTn>
                              </p:par>
                            </p:childTnLst>
                          </p:cTn>
                        </p:par>
                        <p:par>
                          <p:cTn id="51" fill="hold">
                            <p:stCondLst>
                              <p:cond delay="4000"/>
                            </p:stCondLst>
                            <p:childTnLst>
                              <p:par>
                                <p:cTn id="52" presetID="9" presetClass="entr" presetSubtype="0" fill="hold" nodeType="afterEffect">
                                  <p:stCondLst>
                                    <p:cond delay="0"/>
                                  </p:stCondLst>
                                  <p:childTnLst>
                                    <p:set>
                                      <p:cBhvr>
                                        <p:cTn id="53" dur="1" fill="hold">
                                          <p:stCondLst>
                                            <p:cond delay="0"/>
                                          </p:stCondLst>
                                        </p:cTn>
                                        <p:tgtEl>
                                          <p:spTgt spid="127"/>
                                        </p:tgtEl>
                                        <p:attrNameLst>
                                          <p:attrName>style.visibility</p:attrName>
                                        </p:attrNameLst>
                                      </p:cBhvr>
                                      <p:to>
                                        <p:strVal val="visible"/>
                                      </p:to>
                                    </p:set>
                                    <p:animEffect transition="in" filter="dissolve">
                                      <p:cBhvr>
                                        <p:cTn id="54" dur="500"/>
                                        <p:tgtEl>
                                          <p:spTgt spid="127"/>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
                                            <p:txEl>
                                              <p:pRg st="0" end="0"/>
                                            </p:txEl>
                                          </p:spTgt>
                                        </p:tgtEl>
                                        <p:attrNameLst>
                                          <p:attrName>style.visibility</p:attrName>
                                        </p:attrNameLst>
                                      </p:cBhvr>
                                      <p:to>
                                        <p:strVal val="visible"/>
                                      </p:to>
                                    </p:set>
                                    <p:animEffect transition="in" filter="wipe(left)">
                                      <p:cBhvr>
                                        <p:cTn id="58" dur="500"/>
                                        <p:tgtEl>
                                          <p:spTgt spid="2">
                                            <p:txEl>
                                              <p:pRg st="0" end="0"/>
                                            </p:txEl>
                                          </p:spTgt>
                                        </p:tgtEl>
                                      </p:cBhvr>
                                    </p:animEffect>
                                  </p:childTnLst>
                                </p:cTn>
                              </p:par>
                            </p:childTnLst>
                          </p:cTn>
                        </p:par>
                        <p:par>
                          <p:cTn id="59" fill="hold">
                            <p:stCondLst>
                              <p:cond delay="5000"/>
                            </p:stCondLst>
                            <p:childTnLst>
                              <p:par>
                                <p:cTn id="60" presetID="9" presetClass="entr" presetSubtype="0" fill="hold" grpId="0" nodeType="afterEffect">
                                  <p:stCondLst>
                                    <p:cond delay="0"/>
                                  </p:stCondLst>
                                  <p:childTnLst>
                                    <p:set>
                                      <p:cBhvr>
                                        <p:cTn id="61" dur="1" fill="hold">
                                          <p:stCondLst>
                                            <p:cond delay="0"/>
                                          </p:stCondLst>
                                        </p:cTn>
                                        <p:tgtEl>
                                          <p:spTgt spid="19">
                                            <p:txEl>
                                              <p:pRg st="0" end="0"/>
                                            </p:txEl>
                                          </p:spTgt>
                                        </p:tgtEl>
                                        <p:attrNameLst>
                                          <p:attrName>style.visibility</p:attrName>
                                        </p:attrNameLst>
                                      </p:cBhvr>
                                      <p:to>
                                        <p:strVal val="visible"/>
                                      </p:to>
                                    </p:set>
                                    <p:animEffect transition="in" filter="dissolve">
                                      <p:cBhvr>
                                        <p:cTn id="62" dur="500"/>
                                        <p:tgtEl>
                                          <p:spTgt spid="19">
                                            <p:txEl>
                                              <p:pRg st="0" end="0"/>
                                            </p:txEl>
                                          </p:spTgt>
                                        </p:tgtEl>
                                      </p:cBhvr>
                                    </p:animEffect>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down)">
                                      <p:cBhvr>
                                        <p:cTn id="66" dur="500"/>
                                        <p:tgtEl>
                                          <p:spTgt spid="70"/>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p:cTn id="70" dur="500" fill="hold"/>
                                        <p:tgtEl>
                                          <p:spTgt spid="79"/>
                                        </p:tgtEl>
                                        <p:attrNameLst>
                                          <p:attrName>ppt_w</p:attrName>
                                        </p:attrNameLst>
                                      </p:cBhvr>
                                      <p:tavLst>
                                        <p:tav tm="0">
                                          <p:val>
                                            <p:fltVal val="0"/>
                                          </p:val>
                                        </p:tav>
                                        <p:tav tm="100000">
                                          <p:val>
                                            <p:strVal val="#ppt_w"/>
                                          </p:val>
                                        </p:tav>
                                      </p:tavLst>
                                    </p:anim>
                                    <p:anim calcmode="lin" valueType="num">
                                      <p:cBhvr>
                                        <p:cTn id="71" dur="500" fill="hold"/>
                                        <p:tgtEl>
                                          <p:spTgt spid="79"/>
                                        </p:tgtEl>
                                        <p:attrNameLst>
                                          <p:attrName>ppt_h</p:attrName>
                                        </p:attrNameLst>
                                      </p:cBhvr>
                                      <p:tavLst>
                                        <p:tav tm="0">
                                          <p:val>
                                            <p:fltVal val="0"/>
                                          </p:val>
                                        </p:tav>
                                        <p:tav tm="100000">
                                          <p:val>
                                            <p:strVal val="#ppt_h"/>
                                          </p:val>
                                        </p:tav>
                                      </p:tavLst>
                                    </p:anim>
                                    <p:animEffect transition="in" filter="fade">
                                      <p:cBhvr>
                                        <p:cTn id="72" dur="500"/>
                                        <p:tgtEl>
                                          <p:spTgt spid="79"/>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9">
                                            <p:txEl>
                                              <p:pRg st="0" end="0"/>
                                            </p:txEl>
                                          </p:spTgt>
                                        </p:tgtEl>
                                        <p:attrNameLst>
                                          <p:attrName>style.visibility</p:attrName>
                                        </p:attrNameLst>
                                      </p:cBhvr>
                                      <p:to>
                                        <p:strVal val="visible"/>
                                      </p:to>
                                    </p:set>
                                    <p:anim calcmode="lin" valueType="num">
                                      <p:cBhvr>
                                        <p:cTn id="75"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77" dur="500"/>
                                        <p:tgtEl>
                                          <p:spTgt spid="39">
                                            <p:txEl>
                                              <p:pRg st="0" end="0"/>
                                            </p:txEl>
                                          </p:spTgt>
                                        </p:tgtEl>
                                      </p:cBhvr>
                                    </p:animEffect>
                                  </p:childTnLst>
                                </p:cTn>
                              </p:par>
                            </p:childTnLst>
                          </p:cTn>
                        </p:par>
                        <p:par>
                          <p:cTn id="78" fill="hold">
                            <p:stCondLst>
                              <p:cond delay="6500"/>
                            </p:stCondLst>
                            <p:childTnLst>
                              <p:par>
                                <p:cTn id="79" presetID="9" presetClass="entr" presetSubtype="0" fill="hold" nodeType="afterEffect">
                                  <p:stCondLst>
                                    <p:cond delay="0"/>
                                  </p:stCondLst>
                                  <p:childTnLst>
                                    <p:set>
                                      <p:cBhvr>
                                        <p:cTn id="80" dur="1" fill="hold">
                                          <p:stCondLst>
                                            <p:cond delay="0"/>
                                          </p:stCondLst>
                                        </p:cTn>
                                        <p:tgtEl>
                                          <p:spTgt spid="124"/>
                                        </p:tgtEl>
                                        <p:attrNameLst>
                                          <p:attrName>style.visibility</p:attrName>
                                        </p:attrNameLst>
                                      </p:cBhvr>
                                      <p:to>
                                        <p:strVal val="visible"/>
                                      </p:to>
                                    </p:set>
                                    <p:animEffect transition="in" filter="dissolve">
                                      <p:cBhvr>
                                        <p:cTn id="81" dur="500"/>
                                        <p:tgtEl>
                                          <p:spTgt spid="124"/>
                                        </p:tgtEl>
                                      </p:cBhvr>
                                    </p:animEffect>
                                  </p:childTnLst>
                                </p:cTn>
                              </p:par>
                            </p:childTnLst>
                          </p:cTn>
                        </p:par>
                        <p:par>
                          <p:cTn id="82" fill="hold">
                            <p:stCondLst>
                              <p:cond delay="7000"/>
                            </p:stCondLst>
                            <p:childTnLst>
                              <p:par>
                                <p:cTn id="83" presetID="22" presetClass="entr" presetSubtype="8" fill="hold" grpId="0" nodeType="afterEffect">
                                  <p:stCondLst>
                                    <p:cond delay="0"/>
                                  </p:stCondLst>
                                  <p:childTnLst>
                                    <p:set>
                                      <p:cBhvr>
                                        <p:cTn id="84" dur="1" fill="hold">
                                          <p:stCondLst>
                                            <p:cond delay="0"/>
                                          </p:stCondLst>
                                        </p:cTn>
                                        <p:tgtEl>
                                          <p:spTgt spid="36">
                                            <p:txEl>
                                              <p:pRg st="0" end="0"/>
                                            </p:txEl>
                                          </p:spTgt>
                                        </p:tgtEl>
                                        <p:attrNameLst>
                                          <p:attrName>style.visibility</p:attrName>
                                        </p:attrNameLst>
                                      </p:cBhvr>
                                      <p:to>
                                        <p:strVal val="visible"/>
                                      </p:to>
                                    </p:set>
                                    <p:animEffect transition="in" filter="wipe(left)">
                                      <p:cBhvr>
                                        <p:cTn id="85" dur="500"/>
                                        <p:tgtEl>
                                          <p:spTgt spid="36">
                                            <p:txEl>
                                              <p:pRg st="0" end="0"/>
                                            </p:txEl>
                                          </p:spTgt>
                                        </p:tgtEl>
                                      </p:cBhvr>
                                    </p:animEffect>
                                  </p:childTnLst>
                                </p:cTn>
                              </p:par>
                            </p:childTnLst>
                          </p:cTn>
                        </p:par>
                        <p:par>
                          <p:cTn id="86" fill="hold">
                            <p:stCondLst>
                              <p:cond delay="7500"/>
                            </p:stCondLst>
                            <p:childTnLst>
                              <p:par>
                                <p:cTn id="87" presetID="9" presetClass="entr" presetSubtype="0" fill="hold" grpId="0" nodeType="afterEffect">
                                  <p:stCondLst>
                                    <p:cond delay="0"/>
                                  </p:stCondLst>
                                  <p:childTnLst>
                                    <p:set>
                                      <p:cBhvr>
                                        <p:cTn id="88" dur="1" fill="hold">
                                          <p:stCondLst>
                                            <p:cond delay="0"/>
                                          </p:stCondLst>
                                        </p:cTn>
                                        <p:tgtEl>
                                          <p:spTgt spid="130">
                                            <p:txEl>
                                              <p:pRg st="0" end="0"/>
                                            </p:txEl>
                                          </p:spTgt>
                                        </p:tgtEl>
                                        <p:attrNameLst>
                                          <p:attrName>style.visibility</p:attrName>
                                        </p:attrNameLst>
                                      </p:cBhvr>
                                      <p:to>
                                        <p:strVal val="visible"/>
                                      </p:to>
                                    </p:set>
                                    <p:animEffect transition="in" filter="dissolve">
                                      <p:cBhvr>
                                        <p:cTn id="89" dur="500"/>
                                        <p:tgtEl>
                                          <p:spTgt spid="130">
                                            <p:txEl>
                                              <p:pRg st="0" end="0"/>
                                            </p:txEl>
                                          </p:spTgt>
                                        </p:tgtEl>
                                      </p:cBhvr>
                                    </p:animEffect>
                                  </p:childTnLst>
                                </p:cTn>
                              </p:par>
                            </p:childTnLst>
                          </p:cTn>
                        </p:par>
                        <p:par>
                          <p:cTn id="90" fill="hold">
                            <p:stCondLst>
                              <p:cond delay="8000"/>
                            </p:stCondLst>
                            <p:childTnLst>
                              <p:par>
                                <p:cTn id="91" presetID="22" presetClass="entr" presetSubtype="4"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wipe(down)">
                                      <p:cBhvr>
                                        <p:cTn id="93" dur="500"/>
                                        <p:tgtEl>
                                          <p:spTgt spid="69"/>
                                        </p:tgtEl>
                                      </p:cBhvr>
                                    </p:animEffect>
                                  </p:childTnLst>
                                </p:cTn>
                              </p:par>
                            </p:childTnLst>
                          </p:cTn>
                        </p:par>
                        <p:par>
                          <p:cTn id="94" fill="hold">
                            <p:stCondLst>
                              <p:cond delay="8500"/>
                            </p:stCondLst>
                            <p:childTnLst>
                              <p:par>
                                <p:cTn id="95" presetID="53" presetClass="entr" presetSubtype="16"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 calcmode="lin" valueType="num">
                                      <p:cBhvr>
                                        <p:cTn id="97" dur="500" fill="hold"/>
                                        <p:tgtEl>
                                          <p:spTgt spid="78"/>
                                        </p:tgtEl>
                                        <p:attrNameLst>
                                          <p:attrName>ppt_w</p:attrName>
                                        </p:attrNameLst>
                                      </p:cBhvr>
                                      <p:tavLst>
                                        <p:tav tm="0">
                                          <p:val>
                                            <p:fltVal val="0"/>
                                          </p:val>
                                        </p:tav>
                                        <p:tav tm="100000">
                                          <p:val>
                                            <p:strVal val="#ppt_w"/>
                                          </p:val>
                                        </p:tav>
                                      </p:tavLst>
                                    </p:anim>
                                    <p:anim calcmode="lin" valueType="num">
                                      <p:cBhvr>
                                        <p:cTn id="98" dur="500" fill="hold"/>
                                        <p:tgtEl>
                                          <p:spTgt spid="78"/>
                                        </p:tgtEl>
                                        <p:attrNameLst>
                                          <p:attrName>ppt_h</p:attrName>
                                        </p:attrNameLst>
                                      </p:cBhvr>
                                      <p:tavLst>
                                        <p:tav tm="0">
                                          <p:val>
                                            <p:fltVal val="0"/>
                                          </p:val>
                                        </p:tav>
                                        <p:tav tm="100000">
                                          <p:val>
                                            <p:strVal val="#ppt_h"/>
                                          </p:val>
                                        </p:tav>
                                      </p:tavLst>
                                    </p:anim>
                                    <p:animEffect transition="in" filter="fade">
                                      <p:cBhvr>
                                        <p:cTn id="99" dur="500"/>
                                        <p:tgtEl>
                                          <p:spTgt spid="7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0">
                                            <p:txEl>
                                              <p:pRg st="0" end="0"/>
                                            </p:txEl>
                                          </p:spTgt>
                                        </p:tgtEl>
                                        <p:attrNameLst>
                                          <p:attrName>style.visibility</p:attrName>
                                        </p:attrNameLst>
                                      </p:cBhvr>
                                      <p:to>
                                        <p:strVal val="visible"/>
                                      </p:to>
                                    </p:set>
                                    <p:anim calcmode="lin" valueType="num">
                                      <p:cBhvr>
                                        <p:cTn id="102"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103"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104" dur="500"/>
                                        <p:tgtEl>
                                          <p:spTgt spid="40">
                                            <p:txEl>
                                              <p:pRg st="0" end="0"/>
                                            </p:txEl>
                                          </p:spTgt>
                                        </p:tgtEl>
                                      </p:cBhvr>
                                    </p:animEffect>
                                  </p:childTnLst>
                                </p:cTn>
                              </p:par>
                            </p:childTnLst>
                          </p:cTn>
                        </p:par>
                        <p:par>
                          <p:cTn id="105" fill="hold">
                            <p:stCondLst>
                              <p:cond delay="9000"/>
                            </p:stCondLst>
                            <p:childTnLst>
                              <p:par>
                                <p:cTn id="106" presetID="9" presetClass="entr" presetSubtype="0" fill="hold" nodeType="afterEffect">
                                  <p:stCondLst>
                                    <p:cond delay="0"/>
                                  </p:stCondLst>
                                  <p:childTnLst>
                                    <p:set>
                                      <p:cBhvr>
                                        <p:cTn id="107" dur="1" fill="hold">
                                          <p:stCondLst>
                                            <p:cond delay="0"/>
                                          </p:stCondLst>
                                        </p:cTn>
                                        <p:tgtEl>
                                          <p:spTgt spid="121"/>
                                        </p:tgtEl>
                                        <p:attrNameLst>
                                          <p:attrName>style.visibility</p:attrName>
                                        </p:attrNameLst>
                                      </p:cBhvr>
                                      <p:to>
                                        <p:strVal val="visible"/>
                                      </p:to>
                                    </p:set>
                                    <p:animEffect transition="in" filter="dissolve">
                                      <p:cBhvr>
                                        <p:cTn id="108" dur="500"/>
                                        <p:tgtEl>
                                          <p:spTgt spid="121"/>
                                        </p:tgtEl>
                                      </p:cBhvr>
                                    </p:animEffect>
                                  </p:childTnLst>
                                </p:cTn>
                              </p:par>
                            </p:childTnLst>
                          </p:cTn>
                        </p:par>
                        <p:par>
                          <p:cTn id="109" fill="hold">
                            <p:stCondLst>
                              <p:cond delay="9500"/>
                            </p:stCondLst>
                            <p:childTnLst>
                              <p:par>
                                <p:cTn id="110" presetID="22" presetClass="entr" presetSubtype="8" fill="hold" grpId="0" nodeType="afterEffect">
                                  <p:stCondLst>
                                    <p:cond delay="0"/>
                                  </p:stCondLst>
                                  <p:childTnLst>
                                    <p:set>
                                      <p:cBhvr>
                                        <p:cTn id="111" dur="1" fill="hold">
                                          <p:stCondLst>
                                            <p:cond delay="0"/>
                                          </p:stCondLst>
                                        </p:cTn>
                                        <p:tgtEl>
                                          <p:spTgt spid="37">
                                            <p:txEl>
                                              <p:pRg st="0" end="0"/>
                                            </p:txEl>
                                          </p:spTgt>
                                        </p:tgtEl>
                                        <p:attrNameLst>
                                          <p:attrName>style.visibility</p:attrName>
                                        </p:attrNameLst>
                                      </p:cBhvr>
                                      <p:to>
                                        <p:strVal val="visible"/>
                                      </p:to>
                                    </p:set>
                                    <p:animEffect transition="in" filter="wipe(left)">
                                      <p:cBhvr>
                                        <p:cTn id="112" dur="500"/>
                                        <p:tgtEl>
                                          <p:spTgt spid="37">
                                            <p:txEl>
                                              <p:pRg st="0" end="0"/>
                                            </p:txEl>
                                          </p:spTgt>
                                        </p:tgtEl>
                                      </p:cBhvr>
                                    </p:animEffect>
                                  </p:childTnLst>
                                </p:cTn>
                              </p:par>
                            </p:childTnLst>
                          </p:cTn>
                        </p:par>
                        <p:par>
                          <p:cTn id="113" fill="hold">
                            <p:stCondLst>
                              <p:cond delay="10000"/>
                            </p:stCondLst>
                            <p:childTnLst>
                              <p:par>
                                <p:cTn id="114" presetID="9" presetClass="entr" presetSubtype="0" fill="hold" grpId="0" nodeType="afterEffect">
                                  <p:stCondLst>
                                    <p:cond delay="0"/>
                                  </p:stCondLst>
                                  <p:childTnLst>
                                    <p:set>
                                      <p:cBhvr>
                                        <p:cTn id="115" dur="1" fill="hold">
                                          <p:stCondLst>
                                            <p:cond delay="0"/>
                                          </p:stCondLst>
                                        </p:cTn>
                                        <p:tgtEl>
                                          <p:spTgt spid="132">
                                            <p:txEl>
                                              <p:pRg st="0" end="0"/>
                                            </p:txEl>
                                          </p:spTgt>
                                        </p:tgtEl>
                                        <p:attrNameLst>
                                          <p:attrName>style.visibility</p:attrName>
                                        </p:attrNameLst>
                                      </p:cBhvr>
                                      <p:to>
                                        <p:strVal val="visible"/>
                                      </p:to>
                                    </p:set>
                                    <p:animEffect transition="in" filter="dissolve">
                                      <p:cBhvr>
                                        <p:cTn id="116" dur="500"/>
                                        <p:tgtEl>
                                          <p:spTgt spid="1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bldP spid="23" grpId="0" build="p"/>
      <p:bldP spid="69" grpId="0" animBg="1"/>
      <p:bldP spid="70" grpId="0" animBg="1"/>
      <p:bldP spid="71" grpId="0" animBg="1"/>
      <p:bldP spid="78" grpId="0" animBg="1"/>
      <p:bldP spid="79" grpId="0" animBg="1"/>
      <p:bldP spid="120" grpId="0" animBg="1"/>
      <p:bldP spid="130" grpId="0" build="p"/>
      <p:bldP spid="132" grpId="0" build="p"/>
      <p:bldP spid="2" grpId="0" build="p"/>
      <p:bldP spid="36" grpId="0" build="p"/>
      <p:bldP spid="37" grpId="0" build="p"/>
      <p:bldP spid="38" grpId="0" build="p"/>
      <p:bldP spid="39" grpId="0" build="p"/>
      <p:bldP spid="40" grpId="0" build="p"/>
      <p:bldP spid="41" grpId="0" build="p"/>
      <p:bldP spid="4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idx="4294967295"/>
          </p:nvPr>
        </p:nvSpPr>
        <p:spPr>
          <a:xfrm>
            <a:off x="1690816" y="664200"/>
            <a:ext cx="2663901"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网站</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的理由</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9"/>
          </p:nvPr>
        </p:nvSpPr>
        <p:spPr>
          <a:xfrm>
            <a:off x="7620235" y="2543359"/>
            <a:ext cx="2971800" cy="45782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Detail information media about you, company profile, product, and etc. </a:t>
            </a:r>
          </a:p>
        </p:txBody>
      </p:sp>
      <p:sp>
        <p:nvSpPr>
          <p:cNvPr id="21" name="Content Placeholder 20"/>
          <p:cNvSpPr>
            <a:spLocks noGrp="1"/>
          </p:cNvSpPr>
          <p:nvPr>
            <p:ph sz="quarter" idx="19"/>
          </p:nvPr>
        </p:nvSpPr>
        <p:spPr>
          <a:xfrm>
            <a:off x="7620235" y="2254036"/>
            <a:ext cx="318339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Site of Information Sharing</a:t>
            </a:r>
          </a:p>
        </p:txBody>
      </p:sp>
      <p:sp>
        <p:nvSpPr>
          <p:cNvPr id="24" name="Text Placeholder 23"/>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It is now you have website as promotion media </a:t>
            </a:r>
          </a:p>
        </p:txBody>
      </p:sp>
      <p:sp>
        <p:nvSpPr>
          <p:cNvPr id="57" name="Shape 357"/>
          <p:cNvSpPr/>
          <p:nvPr/>
        </p:nvSpPr>
        <p:spPr>
          <a:xfrm>
            <a:off x="5036358" y="2688206"/>
            <a:ext cx="2108859" cy="2393269"/>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8" name="Group 373"/>
          <p:cNvGrpSpPr/>
          <p:nvPr/>
        </p:nvGrpSpPr>
        <p:grpSpPr>
          <a:xfrm>
            <a:off x="6352565" y="2409983"/>
            <a:ext cx="738880" cy="738887"/>
            <a:chOff x="0" y="0"/>
            <a:chExt cx="1540027" cy="1540040"/>
          </a:xfrm>
        </p:grpSpPr>
        <p:sp>
          <p:nvSpPr>
            <p:cNvPr id="59" name="Shape 371"/>
            <p:cNvSpPr/>
            <p:nvPr/>
          </p:nvSpPr>
          <p:spPr>
            <a:xfrm>
              <a:off x="-1" y="-1"/>
              <a:ext cx="1540029" cy="1540042"/>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372"/>
            <p:cNvSpPr/>
            <p:nvPr/>
          </p:nvSpPr>
          <p:spPr>
            <a:xfrm>
              <a:off x="466347" y="417957"/>
              <a:ext cx="651981" cy="558801"/>
            </a:xfrm>
            <a:custGeom>
              <a:avLst/>
              <a:gdLst/>
              <a:ahLst/>
              <a:cxnLst>
                <a:cxn ang="0">
                  <a:pos x="wd2" y="hd2"/>
                </a:cxn>
                <a:cxn ang="5400000">
                  <a:pos x="wd2" y="hd2"/>
                </a:cxn>
                <a:cxn ang="10800000">
                  <a:pos x="wd2" y="hd2"/>
                </a:cxn>
                <a:cxn ang="16200000">
                  <a:pos x="wd2" y="hd2"/>
                </a:cxn>
              </a:cxnLst>
              <a:rect l="0" t="0" r="r" b="b"/>
              <a:pathLst>
                <a:path w="21600" h="21239" extrusionOk="0">
                  <a:moveTo>
                    <a:pt x="18514" y="2240"/>
                  </a:moveTo>
                  <a:cubicBezTo>
                    <a:pt x="15368" y="5006"/>
                    <a:pt x="12319" y="6596"/>
                    <a:pt x="9257" y="6983"/>
                  </a:cubicBezTo>
                  <a:lnTo>
                    <a:pt x="9257" y="10717"/>
                  </a:lnTo>
                  <a:cubicBezTo>
                    <a:pt x="12319" y="11104"/>
                    <a:pt x="15368" y="12667"/>
                    <a:pt x="18514" y="15433"/>
                  </a:cubicBezTo>
                  <a:cubicBezTo>
                    <a:pt x="18514" y="15433"/>
                    <a:pt x="18514" y="2240"/>
                    <a:pt x="18514" y="2240"/>
                  </a:cubicBezTo>
                  <a:close/>
                  <a:moveTo>
                    <a:pt x="21600" y="8850"/>
                  </a:moveTo>
                  <a:cubicBezTo>
                    <a:pt x="21600" y="9832"/>
                    <a:pt x="20913" y="10620"/>
                    <a:pt x="20057" y="10620"/>
                  </a:cubicBezTo>
                  <a:lnTo>
                    <a:pt x="20057" y="15930"/>
                  </a:lnTo>
                  <a:cubicBezTo>
                    <a:pt x="20057" y="16898"/>
                    <a:pt x="19358" y="17700"/>
                    <a:pt x="18514" y="17700"/>
                  </a:cubicBezTo>
                  <a:cubicBezTo>
                    <a:pt x="16369" y="15654"/>
                    <a:pt x="12909" y="12847"/>
                    <a:pt x="8727" y="12446"/>
                  </a:cubicBezTo>
                  <a:cubicBezTo>
                    <a:pt x="7292" y="12999"/>
                    <a:pt x="6798" y="14921"/>
                    <a:pt x="7738" y="16027"/>
                  </a:cubicBezTo>
                  <a:cubicBezTo>
                    <a:pt x="6895" y="17617"/>
                    <a:pt x="7979" y="18738"/>
                    <a:pt x="9257" y="19885"/>
                  </a:cubicBezTo>
                  <a:cubicBezTo>
                    <a:pt x="8510" y="21572"/>
                    <a:pt x="5400" y="21600"/>
                    <a:pt x="4291" y="20425"/>
                  </a:cubicBezTo>
                  <a:cubicBezTo>
                    <a:pt x="3592" y="17963"/>
                    <a:pt x="2555" y="15502"/>
                    <a:pt x="3399" y="12390"/>
                  </a:cubicBezTo>
                  <a:lnTo>
                    <a:pt x="1929" y="12390"/>
                  </a:lnTo>
                  <a:cubicBezTo>
                    <a:pt x="868" y="12390"/>
                    <a:pt x="0" y="11395"/>
                    <a:pt x="0" y="10178"/>
                  </a:cubicBezTo>
                  <a:lnTo>
                    <a:pt x="0" y="7523"/>
                  </a:lnTo>
                  <a:cubicBezTo>
                    <a:pt x="0" y="6306"/>
                    <a:pt x="868" y="5310"/>
                    <a:pt x="1929" y="5310"/>
                  </a:cubicBezTo>
                  <a:lnTo>
                    <a:pt x="7714" y="5310"/>
                  </a:lnTo>
                  <a:cubicBezTo>
                    <a:pt x="12343" y="5310"/>
                    <a:pt x="16200" y="2213"/>
                    <a:pt x="18514" y="0"/>
                  </a:cubicBezTo>
                  <a:cubicBezTo>
                    <a:pt x="19358" y="0"/>
                    <a:pt x="20057" y="802"/>
                    <a:pt x="20057" y="1770"/>
                  </a:cubicBezTo>
                  <a:lnTo>
                    <a:pt x="20057" y="7080"/>
                  </a:lnTo>
                  <a:cubicBezTo>
                    <a:pt x="20913" y="7080"/>
                    <a:pt x="21600" y="7868"/>
                    <a:pt x="21600" y="88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376"/>
          <p:cNvGrpSpPr/>
          <p:nvPr/>
        </p:nvGrpSpPr>
        <p:grpSpPr>
          <a:xfrm>
            <a:off x="6994617" y="3501472"/>
            <a:ext cx="738872" cy="738898"/>
            <a:chOff x="0" y="0"/>
            <a:chExt cx="1540011" cy="1540064"/>
          </a:xfrm>
        </p:grpSpPr>
        <p:sp>
          <p:nvSpPr>
            <p:cNvPr id="62" name="Shape 374"/>
            <p:cNvSpPr/>
            <p:nvPr/>
          </p:nvSpPr>
          <p:spPr>
            <a:xfrm>
              <a:off x="-1" y="0"/>
              <a:ext cx="1540013" cy="154006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375"/>
            <p:cNvSpPr/>
            <p:nvPr/>
          </p:nvSpPr>
          <p:spPr>
            <a:xfrm>
              <a:off x="426100" y="509542"/>
              <a:ext cx="687812" cy="558801"/>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379"/>
          <p:cNvGrpSpPr/>
          <p:nvPr/>
        </p:nvGrpSpPr>
        <p:grpSpPr>
          <a:xfrm>
            <a:off x="6363266" y="4592962"/>
            <a:ext cx="738900" cy="738893"/>
            <a:chOff x="0" y="0"/>
            <a:chExt cx="1540068" cy="1540053"/>
          </a:xfrm>
        </p:grpSpPr>
        <p:sp>
          <p:nvSpPr>
            <p:cNvPr id="65" name="Shape 377"/>
            <p:cNvSpPr/>
            <p:nvPr/>
          </p:nvSpPr>
          <p:spPr>
            <a:xfrm>
              <a:off x="-1" y="-1"/>
              <a:ext cx="1540070" cy="1540055"/>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378"/>
            <p:cNvSpPr/>
            <p:nvPr/>
          </p:nvSpPr>
          <p:spPr>
            <a:xfrm>
              <a:off x="424984" y="492218"/>
              <a:ext cx="645452" cy="546152"/>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382"/>
          <p:cNvGrpSpPr/>
          <p:nvPr/>
        </p:nvGrpSpPr>
        <p:grpSpPr>
          <a:xfrm>
            <a:off x="5100563" y="4592962"/>
            <a:ext cx="738873" cy="738887"/>
            <a:chOff x="0" y="0"/>
            <a:chExt cx="1540011" cy="1540039"/>
          </a:xfrm>
        </p:grpSpPr>
        <p:sp>
          <p:nvSpPr>
            <p:cNvPr id="68" name="Shape 380"/>
            <p:cNvSpPr/>
            <p:nvPr/>
          </p:nvSpPr>
          <p:spPr>
            <a:xfrm>
              <a:off x="0" y="0"/>
              <a:ext cx="1540012" cy="1540040"/>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381"/>
            <p:cNvSpPr/>
            <p:nvPr/>
          </p:nvSpPr>
          <p:spPr>
            <a:xfrm>
              <a:off x="495822" y="490619"/>
              <a:ext cx="548368" cy="558801"/>
            </a:xfrm>
            <a:custGeom>
              <a:avLst/>
              <a:gdLst/>
              <a:ahLst/>
              <a:cxnLst>
                <a:cxn ang="0">
                  <a:pos x="wd2" y="hd2"/>
                </a:cxn>
                <a:cxn ang="5400000">
                  <a:pos x="wd2" y="hd2"/>
                </a:cxn>
                <a:cxn ang="10800000">
                  <a:pos x="wd2" y="hd2"/>
                </a:cxn>
                <a:cxn ang="16200000">
                  <a:pos x="wd2" y="hd2"/>
                </a:cxn>
              </a:cxnLst>
              <a:rect l="0" t="0" r="r" b="b"/>
              <a:pathLst>
                <a:path w="21125" h="19900" extrusionOk="0">
                  <a:moveTo>
                    <a:pt x="13723" y="10461"/>
                  </a:moveTo>
                  <a:cubicBezTo>
                    <a:pt x="12293" y="10461"/>
                    <a:pt x="11128" y="9451"/>
                    <a:pt x="11128" y="8218"/>
                  </a:cubicBezTo>
                  <a:cubicBezTo>
                    <a:pt x="11128" y="6974"/>
                    <a:pt x="12293" y="5975"/>
                    <a:pt x="13723" y="5975"/>
                  </a:cubicBezTo>
                  <a:cubicBezTo>
                    <a:pt x="15164" y="5975"/>
                    <a:pt x="16317" y="6974"/>
                    <a:pt x="16317" y="8218"/>
                  </a:cubicBezTo>
                  <a:cubicBezTo>
                    <a:pt x="16317" y="9451"/>
                    <a:pt x="15164" y="10461"/>
                    <a:pt x="13723" y="10461"/>
                  </a:cubicBezTo>
                  <a:close/>
                  <a:moveTo>
                    <a:pt x="7692" y="10461"/>
                  </a:moveTo>
                  <a:cubicBezTo>
                    <a:pt x="6262" y="10461"/>
                    <a:pt x="5097" y="9451"/>
                    <a:pt x="5097" y="8218"/>
                  </a:cubicBezTo>
                  <a:cubicBezTo>
                    <a:pt x="5097" y="6974"/>
                    <a:pt x="6262" y="5975"/>
                    <a:pt x="7692" y="5975"/>
                  </a:cubicBezTo>
                  <a:cubicBezTo>
                    <a:pt x="9121" y="5975"/>
                    <a:pt x="10287" y="6974"/>
                    <a:pt x="10287" y="8218"/>
                  </a:cubicBezTo>
                  <a:cubicBezTo>
                    <a:pt x="10287" y="9451"/>
                    <a:pt x="9121" y="10461"/>
                    <a:pt x="7692" y="10461"/>
                  </a:cubicBezTo>
                  <a:close/>
                  <a:moveTo>
                    <a:pt x="19020" y="2810"/>
                  </a:moveTo>
                  <a:cubicBezTo>
                    <a:pt x="19020" y="1533"/>
                    <a:pt x="18576" y="1033"/>
                    <a:pt x="17302" y="1033"/>
                  </a:cubicBezTo>
                  <a:lnTo>
                    <a:pt x="3944" y="1033"/>
                  </a:lnTo>
                  <a:cubicBezTo>
                    <a:pt x="2610" y="1033"/>
                    <a:pt x="2238" y="1455"/>
                    <a:pt x="2238" y="2810"/>
                  </a:cubicBezTo>
                  <a:lnTo>
                    <a:pt x="2238" y="10284"/>
                  </a:lnTo>
                  <a:cubicBezTo>
                    <a:pt x="5085" y="11661"/>
                    <a:pt x="7524" y="11416"/>
                    <a:pt x="8857" y="11372"/>
                  </a:cubicBezTo>
                  <a:cubicBezTo>
                    <a:pt x="9422" y="11361"/>
                    <a:pt x="9782" y="11461"/>
                    <a:pt x="9998" y="11672"/>
                  </a:cubicBezTo>
                  <a:cubicBezTo>
                    <a:pt x="10034" y="11705"/>
                    <a:pt x="10070" y="11738"/>
                    <a:pt x="10119" y="11772"/>
                  </a:cubicBezTo>
                  <a:cubicBezTo>
                    <a:pt x="10371" y="11994"/>
                    <a:pt x="10611" y="12172"/>
                    <a:pt x="10851" y="12338"/>
                  </a:cubicBezTo>
                  <a:cubicBezTo>
                    <a:pt x="10899" y="11727"/>
                    <a:pt x="11272" y="11339"/>
                    <a:pt x="12269" y="11372"/>
                  </a:cubicBezTo>
                  <a:cubicBezTo>
                    <a:pt x="13626" y="11427"/>
                    <a:pt x="16125" y="11672"/>
                    <a:pt x="19020" y="10217"/>
                  </a:cubicBezTo>
                  <a:cubicBezTo>
                    <a:pt x="19020" y="10217"/>
                    <a:pt x="19020" y="2810"/>
                    <a:pt x="19020" y="2810"/>
                  </a:cubicBezTo>
                  <a:close/>
                  <a:moveTo>
                    <a:pt x="16510" y="12960"/>
                  </a:moveTo>
                  <a:cubicBezTo>
                    <a:pt x="18876" y="20412"/>
                    <a:pt x="10731" y="21600"/>
                    <a:pt x="10863" y="17780"/>
                  </a:cubicBezTo>
                  <a:cubicBezTo>
                    <a:pt x="10863" y="17846"/>
                    <a:pt x="10851" y="15725"/>
                    <a:pt x="10851" y="14148"/>
                  </a:cubicBezTo>
                  <a:cubicBezTo>
                    <a:pt x="10671" y="14115"/>
                    <a:pt x="10491" y="14071"/>
                    <a:pt x="10275" y="14026"/>
                  </a:cubicBezTo>
                  <a:cubicBezTo>
                    <a:pt x="10275" y="15614"/>
                    <a:pt x="10263" y="17846"/>
                    <a:pt x="10263" y="17780"/>
                  </a:cubicBezTo>
                  <a:cubicBezTo>
                    <a:pt x="10395" y="21600"/>
                    <a:pt x="2250" y="20412"/>
                    <a:pt x="4616" y="12960"/>
                  </a:cubicBezTo>
                  <a:cubicBezTo>
                    <a:pt x="2382" y="12116"/>
                    <a:pt x="916" y="11039"/>
                    <a:pt x="147" y="10161"/>
                  </a:cubicBezTo>
                  <a:cubicBezTo>
                    <a:pt x="-237" y="9628"/>
                    <a:pt x="183" y="9062"/>
                    <a:pt x="820" y="9473"/>
                  </a:cubicBezTo>
                  <a:cubicBezTo>
                    <a:pt x="904" y="9528"/>
                    <a:pt x="1000" y="9584"/>
                    <a:pt x="1084" y="9639"/>
                  </a:cubicBezTo>
                  <a:lnTo>
                    <a:pt x="1084" y="1932"/>
                  </a:lnTo>
                  <a:cubicBezTo>
                    <a:pt x="1084" y="866"/>
                    <a:pt x="1949" y="0"/>
                    <a:pt x="3019" y="0"/>
                  </a:cubicBezTo>
                  <a:lnTo>
                    <a:pt x="18119" y="0"/>
                  </a:lnTo>
                  <a:cubicBezTo>
                    <a:pt x="19189" y="0"/>
                    <a:pt x="20054" y="866"/>
                    <a:pt x="20054" y="1932"/>
                  </a:cubicBezTo>
                  <a:lnTo>
                    <a:pt x="20054" y="9639"/>
                  </a:lnTo>
                  <a:cubicBezTo>
                    <a:pt x="20138" y="9584"/>
                    <a:pt x="20222" y="9528"/>
                    <a:pt x="20306" y="9473"/>
                  </a:cubicBezTo>
                  <a:cubicBezTo>
                    <a:pt x="20943" y="9062"/>
                    <a:pt x="21363" y="9628"/>
                    <a:pt x="20979" y="10161"/>
                  </a:cubicBezTo>
                  <a:cubicBezTo>
                    <a:pt x="20210" y="11039"/>
                    <a:pt x="18744" y="12116"/>
                    <a:pt x="16510" y="129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385"/>
          <p:cNvGrpSpPr/>
          <p:nvPr/>
        </p:nvGrpSpPr>
        <p:grpSpPr>
          <a:xfrm>
            <a:off x="5089862" y="2409983"/>
            <a:ext cx="738886" cy="738908"/>
            <a:chOff x="0" y="0"/>
            <a:chExt cx="1540039" cy="1540083"/>
          </a:xfrm>
        </p:grpSpPr>
        <p:sp>
          <p:nvSpPr>
            <p:cNvPr id="82" name="Shape 383"/>
            <p:cNvSpPr/>
            <p:nvPr/>
          </p:nvSpPr>
          <p:spPr>
            <a:xfrm>
              <a:off x="0" y="0"/>
              <a:ext cx="1540040" cy="154008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384"/>
            <p:cNvSpPr/>
            <p:nvPr/>
          </p:nvSpPr>
          <p:spPr>
            <a:xfrm>
              <a:off x="519735" y="519745"/>
              <a:ext cx="500570" cy="500551"/>
            </a:xfrm>
            <a:custGeom>
              <a:avLst/>
              <a:gdLst/>
              <a:ahLst/>
              <a:cxnLst>
                <a:cxn ang="0">
                  <a:pos x="wd2" y="hd2"/>
                </a:cxn>
                <a:cxn ang="5400000">
                  <a:pos x="wd2" y="hd2"/>
                </a:cxn>
                <a:cxn ang="10800000">
                  <a:pos x="wd2" y="hd2"/>
                </a:cxn>
                <a:cxn ang="16200000">
                  <a:pos x="wd2" y="hd2"/>
                </a:cxn>
              </a:cxnLst>
              <a:rect l="0" t="0" r="r" b="b"/>
              <a:pathLst>
                <a:path w="19691" h="21600" extrusionOk="0">
                  <a:moveTo>
                    <a:pt x="12441" y="612"/>
                  </a:moveTo>
                  <a:lnTo>
                    <a:pt x="12459" y="8296"/>
                  </a:lnTo>
                  <a:lnTo>
                    <a:pt x="15229" y="5238"/>
                  </a:lnTo>
                  <a:cubicBezTo>
                    <a:pt x="17945" y="8444"/>
                    <a:pt x="17897" y="13464"/>
                    <a:pt x="15076" y="16579"/>
                  </a:cubicBezTo>
                  <a:cubicBezTo>
                    <a:pt x="13922" y="17856"/>
                    <a:pt x="12477" y="18617"/>
                    <a:pt x="10977" y="18866"/>
                  </a:cubicBezTo>
                  <a:lnTo>
                    <a:pt x="11059" y="21600"/>
                  </a:lnTo>
                  <a:cubicBezTo>
                    <a:pt x="13167" y="21320"/>
                    <a:pt x="15204" y="20288"/>
                    <a:pt x="16820" y="18505"/>
                  </a:cubicBezTo>
                  <a:cubicBezTo>
                    <a:pt x="20600" y="14327"/>
                    <a:pt x="20645" y="7585"/>
                    <a:pt x="16966" y="3318"/>
                  </a:cubicBezTo>
                  <a:lnTo>
                    <a:pt x="19057" y="1008"/>
                  </a:lnTo>
                  <a:cubicBezTo>
                    <a:pt x="19057" y="1008"/>
                    <a:pt x="12441" y="612"/>
                    <a:pt x="12441" y="612"/>
                  </a:cubicBezTo>
                  <a:close/>
                  <a:moveTo>
                    <a:pt x="4461" y="16363"/>
                  </a:moveTo>
                  <a:cubicBezTo>
                    <a:pt x="1745" y="13160"/>
                    <a:pt x="1793" y="8139"/>
                    <a:pt x="4614" y="5022"/>
                  </a:cubicBezTo>
                  <a:cubicBezTo>
                    <a:pt x="5769" y="3746"/>
                    <a:pt x="7213" y="2985"/>
                    <a:pt x="8713" y="2735"/>
                  </a:cubicBezTo>
                  <a:lnTo>
                    <a:pt x="8631" y="0"/>
                  </a:lnTo>
                  <a:cubicBezTo>
                    <a:pt x="6524" y="280"/>
                    <a:pt x="4486" y="1312"/>
                    <a:pt x="2871" y="3096"/>
                  </a:cubicBezTo>
                  <a:cubicBezTo>
                    <a:pt x="-909" y="7272"/>
                    <a:pt x="-955" y="14014"/>
                    <a:pt x="2724" y="18284"/>
                  </a:cubicBezTo>
                  <a:lnTo>
                    <a:pt x="633" y="20591"/>
                  </a:lnTo>
                  <a:lnTo>
                    <a:pt x="7249" y="20988"/>
                  </a:lnTo>
                  <a:lnTo>
                    <a:pt x="7231" y="13304"/>
                  </a:lnTo>
                  <a:cubicBezTo>
                    <a:pt x="7231" y="13304"/>
                    <a:pt x="4461" y="16363"/>
                    <a:pt x="4461" y="16363"/>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388"/>
          <p:cNvGrpSpPr/>
          <p:nvPr/>
        </p:nvGrpSpPr>
        <p:grpSpPr>
          <a:xfrm>
            <a:off x="4458511" y="3501472"/>
            <a:ext cx="738901" cy="738887"/>
            <a:chOff x="0" y="0"/>
            <a:chExt cx="1540070" cy="1540040"/>
          </a:xfrm>
        </p:grpSpPr>
        <p:sp>
          <p:nvSpPr>
            <p:cNvPr id="85" name="Shape 386"/>
            <p:cNvSpPr/>
            <p:nvPr/>
          </p:nvSpPr>
          <p:spPr>
            <a:xfrm>
              <a:off x="-1" y="-1"/>
              <a:ext cx="1540071" cy="1540042"/>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387"/>
            <p:cNvSpPr/>
            <p:nvPr/>
          </p:nvSpPr>
          <p:spPr>
            <a:xfrm>
              <a:off x="464630" y="527132"/>
              <a:ext cx="607277" cy="485819"/>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7" name="Text Placeholder 16"/>
          <p:cNvSpPr>
            <a:spLocks noGrp="1"/>
          </p:cNvSpPr>
          <p:nvPr>
            <p:ph type="body" sz="quarter" idx="39"/>
          </p:nvPr>
        </p:nvSpPr>
        <p:spPr>
          <a:xfrm>
            <a:off x="7620235" y="5072239"/>
            <a:ext cx="2971800" cy="45782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Ease someone to deal with selling or others</a:t>
            </a:r>
          </a:p>
        </p:txBody>
      </p:sp>
      <p:sp>
        <p:nvSpPr>
          <p:cNvPr id="88" name="Content Placeholder 20"/>
          <p:cNvSpPr>
            <a:spLocks noGrp="1"/>
          </p:cNvSpPr>
          <p:nvPr>
            <p:ph sz="quarter" idx="49"/>
          </p:nvPr>
        </p:nvSpPr>
        <p:spPr>
          <a:xfrm>
            <a:off x="7620235" y="4782916"/>
            <a:ext cx="318339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Dealing Media</a:t>
            </a:r>
          </a:p>
        </p:txBody>
      </p:sp>
      <p:sp>
        <p:nvSpPr>
          <p:cNvPr id="89" name="Text Placeholder 16"/>
          <p:cNvSpPr>
            <a:spLocks noGrp="1"/>
          </p:cNvSpPr>
          <p:nvPr>
            <p:ph type="body" sz="quarter" idx="59"/>
          </p:nvPr>
        </p:nvSpPr>
        <p:spPr>
          <a:xfrm>
            <a:off x="1387335" y="2543359"/>
            <a:ext cx="3183390" cy="45782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enable to update product information whenever and wherever</a:t>
            </a:r>
          </a:p>
        </p:txBody>
      </p:sp>
      <p:sp>
        <p:nvSpPr>
          <p:cNvPr id="90" name="Content Placeholder 20"/>
          <p:cNvSpPr>
            <a:spLocks noGrp="1"/>
          </p:cNvSpPr>
          <p:nvPr>
            <p:ph sz="quarter" idx="69"/>
          </p:nvPr>
        </p:nvSpPr>
        <p:spPr>
          <a:xfrm>
            <a:off x="1387335" y="2254036"/>
            <a:ext cx="318339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Easiness of Updating</a:t>
            </a:r>
          </a:p>
        </p:txBody>
      </p:sp>
      <p:sp>
        <p:nvSpPr>
          <p:cNvPr id="91" name="Text Placeholder 16"/>
          <p:cNvSpPr>
            <a:spLocks noGrp="1"/>
          </p:cNvSpPr>
          <p:nvPr>
            <p:ph type="body" sz="quarter" idx="79"/>
          </p:nvPr>
        </p:nvSpPr>
        <p:spPr>
          <a:xfrm>
            <a:off x="1775011" y="5072239"/>
            <a:ext cx="2795713" cy="45782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can integrate all information  into social media</a:t>
            </a:r>
          </a:p>
        </p:txBody>
      </p:sp>
      <p:sp>
        <p:nvSpPr>
          <p:cNvPr id="92" name="Content Placeholder 20"/>
          <p:cNvSpPr>
            <a:spLocks noGrp="1"/>
          </p:cNvSpPr>
          <p:nvPr>
            <p:ph sz="quarter" idx="89"/>
          </p:nvPr>
        </p:nvSpPr>
        <p:spPr>
          <a:xfrm>
            <a:off x="1387335" y="4782916"/>
            <a:ext cx="318339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Tool of Communication</a:t>
            </a:r>
          </a:p>
        </p:txBody>
      </p:sp>
      <p:sp>
        <p:nvSpPr>
          <p:cNvPr id="93" name="Text Placeholder 16"/>
          <p:cNvSpPr>
            <a:spLocks noGrp="1"/>
          </p:cNvSpPr>
          <p:nvPr>
            <p:ph type="body" sz="quarter" idx="99"/>
          </p:nvPr>
        </p:nvSpPr>
        <p:spPr>
          <a:xfrm>
            <a:off x="8186690" y="3814857"/>
            <a:ext cx="2971800" cy="45782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Website can be an imaging form of personal branding</a:t>
            </a:r>
          </a:p>
        </p:txBody>
      </p:sp>
      <p:sp>
        <p:nvSpPr>
          <p:cNvPr id="94" name="Content Placeholder 20"/>
          <p:cNvSpPr>
            <a:spLocks noGrp="1"/>
          </p:cNvSpPr>
          <p:nvPr>
            <p:ph sz="quarter" idx="109"/>
          </p:nvPr>
        </p:nvSpPr>
        <p:spPr>
          <a:xfrm>
            <a:off x="8186690" y="3525534"/>
            <a:ext cx="318339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Image and Existence</a:t>
            </a:r>
          </a:p>
        </p:txBody>
      </p:sp>
      <p:sp>
        <p:nvSpPr>
          <p:cNvPr id="95" name="Text Placeholder 16"/>
          <p:cNvSpPr>
            <a:spLocks noGrp="1"/>
          </p:cNvSpPr>
          <p:nvPr>
            <p:ph type="body" sz="quarter" idx="119"/>
          </p:nvPr>
        </p:nvSpPr>
        <p:spPr>
          <a:xfrm>
            <a:off x="1143000" y="3814857"/>
            <a:ext cx="2841126" cy="45782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This is to ensure that you will not lose selling</a:t>
            </a:r>
          </a:p>
        </p:txBody>
      </p:sp>
      <p:sp>
        <p:nvSpPr>
          <p:cNvPr id="96" name="Content Placeholder 20"/>
          <p:cNvSpPr>
            <a:spLocks noGrp="1"/>
          </p:cNvSpPr>
          <p:nvPr>
            <p:ph sz="quarter" idx="129"/>
          </p:nvPr>
        </p:nvSpPr>
        <p:spPr>
          <a:xfrm>
            <a:off x="800736" y="3525534"/>
            <a:ext cx="318339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24 for Hour Access</a:t>
            </a:r>
          </a:p>
        </p:txBody>
      </p:sp>
      <p:sp>
        <p:nvSpPr>
          <p:cNvPr id="97" name="Content Placeholder 20"/>
          <p:cNvSpPr>
            <a:spLocks noGrp="1"/>
          </p:cNvSpPr>
          <p:nvPr>
            <p:ph sz="quarter" idx="139"/>
          </p:nvPr>
        </p:nvSpPr>
        <p:spPr>
          <a:xfrm>
            <a:off x="5435732" y="3565689"/>
            <a:ext cx="1220604" cy="673936"/>
          </a:xfrm>
          <a:prstGeom prst="rect">
            <a:avLst/>
          </a:prstGeom>
        </p:spPr>
        <p:txBody>
          <a:bodyPr anchor="ctr">
            <a:norm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Because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dissolve">
                                      <p:cBhvr>
                                        <p:cTn id="11" dur="500"/>
                                        <p:tgtEl>
                                          <p:spTgt spid="24">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7">
                                            <p:txEl>
                                              <p:pRg st="0" end="0"/>
                                            </p:txEl>
                                          </p:spTgt>
                                        </p:tgtEl>
                                        <p:attrNameLst>
                                          <p:attrName>style.visibility</p:attrName>
                                        </p:attrNameLst>
                                      </p:cBhvr>
                                      <p:to>
                                        <p:strVal val="visible"/>
                                      </p:to>
                                    </p:set>
                                    <p:animEffect transition="in" filter="fade">
                                      <p:cBhvr>
                                        <p:cTn id="19" dur="500"/>
                                        <p:tgtEl>
                                          <p:spTgt spid="97">
                                            <p:txEl>
                                              <p:pRg st="0" end="0"/>
                                            </p:tx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21">
                                            <p:txEl>
                                              <p:pRg st="0" end="0"/>
                                            </p:txEl>
                                          </p:spTgt>
                                        </p:tgtEl>
                                        <p:attrNameLst>
                                          <p:attrName>style.visibility</p:attrName>
                                        </p:attrNameLst>
                                      </p:cBhvr>
                                      <p:to>
                                        <p:strVal val="visible"/>
                                      </p:to>
                                    </p:set>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animEffect transition="in" filter="dissolve">
                                      <p:cBhvr>
                                        <p:cTn id="32" dur="500"/>
                                        <p:tgtEl>
                                          <p:spTgt spid="17">
                                            <p:txEl>
                                              <p:pRg st="0" end="0"/>
                                            </p:txEl>
                                          </p:spTgt>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p:cTn id="36" dur="500" fill="hold"/>
                                        <p:tgtEl>
                                          <p:spTgt spid="61"/>
                                        </p:tgtEl>
                                        <p:attrNameLst>
                                          <p:attrName>ppt_w</p:attrName>
                                        </p:attrNameLst>
                                      </p:cBhvr>
                                      <p:tavLst>
                                        <p:tav tm="0">
                                          <p:val>
                                            <p:fltVal val="0"/>
                                          </p:val>
                                        </p:tav>
                                        <p:tav tm="100000">
                                          <p:val>
                                            <p:strVal val="#ppt_w"/>
                                          </p:val>
                                        </p:tav>
                                      </p:tavLst>
                                    </p:anim>
                                    <p:anim calcmode="lin" valueType="num">
                                      <p:cBhvr>
                                        <p:cTn id="37" dur="500" fill="hold"/>
                                        <p:tgtEl>
                                          <p:spTgt spid="61"/>
                                        </p:tgtEl>
                                        <p:attrNameLst>
                                          <p:attrName>ppt_h</p:attrName>
                                        </p:attrNameLst>
                                      </p:cBhvr>
                                      <p:tavLst>
                                        <p:tav tm="0">
                                          <p:val>
                                            <p:fltVal val="0"/>
                                          </p:val>
                                        </p:tav>
                                        <p:tav tm="100000">
                                          <p:val>
                                            <p:strVal val="#ppt_h"/>
                                          </p:val>
                                        </p:tav>
                                      </p:tavLst>
                                    </p:anim>
                                    <p:animEffect transition="in" filter="fade">
                                      <p:cBhvr>
                                        <p:cTn id="38" dur="500"/>
                                        <p:tgtEl>
                                          <p:spTgt spid="61"/>
                                        </p:tgtEl>
                                      </p:cBhvr>
                                    </p:animEffect>
                                  </p:childTnLst>
                                </p:cTn>
                              </p:par>
                            </p:childTnLst>
                          </p:cTn>
                        </p:par>
                        <p:par>
                          <p:cTn id="39" fill="hold">
                            <p:stCondLst>
                              <p:cond delay="3500"/>
                            </p:stCondLst>
                            <p:childTnLst>
                              <p:par>
                                <p:cTn id="40" presetID="1" presetClass="entr" presetSubtype="0" fill="hold" grpId="0" nodeType="afterEffect">
                                  <p:stCondLst>
                                    <p:cond delay="0"/>
                                  </p:stCondLst>
                                  <p:childTnLst>
                                    <p:set>
                                      <p:cBhvr>
                                        <p:cTn id="41" dur="1" fill="hold">
                                          <p:stCondLst>
                                            <p:cond delay="0"/>
                                          </p:stCondLst>
                                        </p:cTn>
                                        <p:tgtEl>
                                          <p:spTgt spid="94">
                                            <p:txEl>
                                              <p:pRg st="0" end="0"/>
                                            </p:txEl>
                                          </p:spTgt>
                                        </p:tgtEl>
                                        <p:attrNameLst>
                                          <p:attrName>style.visibility</p:attrName>
                                        </p:attrNameLst>
                                      </p:cBhvr>
                                      <p:to>
                                        <p:strVal val="visible"/>
                                      </p:to>
                                    </p:set>
                                  </p:childTnLst>
                                </p:cTn>
                              </p:par>
                            </p:childTnLst>
                          </p:cTn>
                        </p:par>
                        <p:par>
                          <p:cTn id="42" fill="hold">
                            <p:stCondLst>
                              <p:cond delay="3500"/>
                            </p:stCondLst>
                            <p:childTnLst>
                              <p:par>
                                <p:cTn id="43" presetID="9" presetClass="entr" presetSubtype="0" fill="hold" grpId="0" nodeType="afterEffect">
                                  <p:stCondLst>
                                    <p:cond delay="0"/>
                                  </p:stCondLst>
                                  <p:childTnLst>
                                    <p:set>
                                      <p:cBhvr>
                                        <p:cTn id="44" dur="1" fill="hold">
                                          <p:stCondLst>
                                            <p:cond delay="0"/>
                                          </p:stCondLst>
                                        </p:cTn>
                                        <p:tgtEl>
                                          <p:spTgt spid="93">
                                            <p:txEl>
                                              <p:pRg st="0" end="0"/>
                                            </p:txEl>
                                          </p:spTgt>
                                        </p:tgtEl>
                                        <p:attrNameLst>
                                          <p:attrName>style.visibility</p:attrName>
                                        </p:attrNameLst>
                                      </p:cBhvr>
                                      <p:to>
                                        <p:strVal val="visible"/>
                                      </p:to>
                                    </p:set>
                                    <p:animEffect transition="in" filter="dissolve">
                                      <p:cBhvr>
                                        <p:cTn id="45" dur="500"/>
                                        <p:tgtEl>
                                          <p:spTgt spid="93">
                                            <p:txEl>
                                              <p:pRg st="0" end="0"/>
                                            </p:txEl>
                                          </p:spTgt>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Effect transition="in" filter="fade">
                                      <p:cBhvr>
                                        <p:cTn id="51" dur="500"/>
                                        <p:tgtEl>
                                          <p:spTgt spid="64"/>
                                        </p:tgtEl>
                                      </p:cBhvr>
                                    </p:animEffect>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88">
                                            <p:txEl>
                                              <p:pRg st="0" end="0"/>
                                            </p:txEl>
                                          </p:spTgt>
                                        </p:tgtEl>
                                        <p:attrNameLst>
                                          <p:attrName>style.visibility</p:attrName>
                                        </p:attrNameLst>
                                      </p:cBhvr>
                                      <p:to>
                                        <p:strVal val="visible"/>
                                      </p:to>
                                    </p:set>
                                  </p:childTnLst>
                                </p:cTn>
                              </p:par>
                            </p:childTnLst>
                          </p:cTn>
                        </p:par>
                        <p:par>
                          <p:cTn id="55" fill="hold">
                            <p:stCondLst>
                              <p:cond delay="4500"/>
                            </p:stCondLst>
                            <p:childTnLst>
                              <p:par>
                                <p:cTn id="56" presetID="9" presetClass="entr" presetSubtype="0" fill="hold" grpId="0" nodeType="afterEffect">
                                  <p:stCondLst>
                                    <p:cond delay="0"/>
                                  </p:stCondLst>
                                  <p:childTnLst>
                                    <p:set>
                                      <p:cBhvr>
                                        <p:cTn id="57" dur="1" fill="hold">
                                          <p:stCondLst>
                                            <p:cond delay="0"/>
                                          </p:stCondLst>
                                        </p:cTn>
                                        <p:tgtEl>
                                          <p:spTgt spid="87">
                                            <p:txEl>
                                              <p:pRg st="0" end="0"/>
                                            </p:txEl>
                                          </p:spTgt>
                                        </p:tgtEl>
                                        <p:attrNameLst>
                                          <p:attrName>style.visibility</p:attrName>
                                        </p:attrNameLst>
                                      </p:cBhvr>
                                      <p:to>
                                        <p:strVal val="visible"/>
                                      </p:to>
                                    </p:set>
                                    <p:animEffect transition="in" filter="dissolve">
                                      <p:cBhvr>
                                        <p:cTn id="58" dur="500"/>
                                        <p:tgtEl>
                                          <p:spTgt spid="87">
                                            <p:txEl>
                                              <p:pRg st="0" end="0"/>
                                            </p:txEl>
                                          </p:spTgt>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5500"/>
                            </p:stCondLst>
                            <p:childTnLst>
                              <p:par>
                                <p:cTn id="66" presetID="1" presetClass="entr" presetSubtype="0" fill="hold" grpId="0" nodeType="afterEffect">
                                  <p:stCondLst>
                                    <p:cond delay="0"/>
                                  </p:stCondLst>
                                  <p:childTnLst>
                                    <p:set>
                                      <p:cBhvr>
                                        <p:cTn id="67" dur="1" fill="hold">
                                          <p:stCondLst>
                                            <p:cond delay="0"/>
                                          </p:stCondLst>
                                        </p:cTn>
                                        <p:tgtEl>
                                          <p:spTgt spid="92">
                                            <p:txEl>
                                              <p:pRg st="0" end="0"/>
                                            </p:txEl>
                                          </p:spTgt>
                                        </p:tgtEl>
                                        <p:attrNameLst>
                                          <p:attrName>style.visibility</p:attrName>
                                        </p:attrNameLst>
                                      </p:cBhvr>
                                      <p:to>
                                        <p:strVal val="visible"/>
                                      </p:to>
                                    </p:set>
                                  </p:childTnLst>
                                </p:cTn>
                              </p:par>
                            </p:childTnLst>
                          </p:cTn>
                        </p:par>
                        <p:par>
                          <p:cTn id="68" fill="hold">
                            <p:stCondLst>
                              <p:cond delay="5500"/>
                            </p:stCondLst>
                            <p:childTnLst>
                              <p:par>
                                <p:cTn id="69" presetID="9" presetClass="entr" presetSubtype="0" fill="hold" grpId="0" nodeType="afterEffect">
                                  <p:stCondLst>
                                    <p:cond delay="0"/>
                                  </p:stCondLst>
                                  <p:childTnLst>
                                    <p:set>
                                      <p:cBhvr>
                                        <p:cTn id="70" dur="1" fill="hold">
                                          <p:stCondLst>
                                            <p:cond delay="0"/>
                                          </p:stCondLst>
                                        </p:cTn>
                                        <p:tgtEl>
                                          <p:spTgt spid="91">
                                            <p:txEl>
                                              <p:pRg st="0" end="0"/>
                                            </p:txEl>
                                          </p:spTgt>
                                        </p:tgtEl>
                                        <p:attrNameLst>
                                          <p:attrName>style.visibility</p:attrName>
                                        </p:attrNameLst>
                                      </p:cBhvr>
                                      <p:to>
                                        <p:strVal val="visible"/>
                                      </p:to>
                                    </p:set>
                                    <p:animEffect transition="in" filter="dissolve">
                                      <p:cBhvr>
                                        <p:cTn id="71" dur="500"/>
                                        <p:tgtEl>
                                          <p:spTgt spid="91">
                                            <p:txEl>
                                              <p:pRg st="0" end="0"/>
                                            </p:txEl>
                                          </p:spTgt>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p:cTn id="75" dur="500" fill="hold"/>
                                        <p:tgtEl>
                                          <p:spTgt spid="84"/>
                                        </p:tgtEl>
                                        <p:attrNameLst>
                                          <p:attrName>ppt_w</p:attrName>
                                        </p:attrNameLst>
                                      </p:cBhvr>
                                      <p:tavLst>
                                        <p:tav tm="0">
                                          <p:val>
                                            <p:fltVal val="0"/>
                                          </p:val>
                                        </p:tav>
                                        <p:tav tm="100000">
                                          <p:val>
                                            <p:strVal val="#ppt_w"/>
                                          </p:val>
                                        </p:tav>
                                      </p:tavLst>
                                    </p:anim>
                                    <p:anim calcmode="lin" valueType="num">
                                      <p:cBhvr>
                                        <p:cTn id="76" dur="500" fill="hold"/>
                                        <p:tgtEl>
                                          <p:spTgt spid="84"/>
                                        </p:tgtEl>
                                        <p:attrNameLst>
                                          <p:attrName>ppt_h</p:attrName>
                                        </p:attrNameLst>
                                      </p:cBhvr>
                                      <p:tavLst>
                                        <p:tav tm="0">
                                          <p:val>
                                            <p:fltVal val="0"/>
                                          </p:val>
                                        </p:tav>
                                        <p:tav tm="100000">
                                          <p:val>
                                            <p:strVal val="#ppt_h"/>
                                          </p:val>
                                        </p:tav>
                                      </p:tavLst>
                                    </p:anim>
                                    <p:animEffect transition="in" filter="fade">
                                      <p:cBhvr>
                                        <p:cTn id="77" dur="500"/>
                                        <p:tgtEl>
                                          <p:spTgt spid="84"/>
                                        </p:tgtEl>
                                      </p:cBhvr>
                                    </p:animEffect>
                                  </p:childTnLst>
                                </p:cTn>
                              </p:par>
                            </p:childTnLst>
                          </p:cTn>
                        </p:par>
                        <p:par>
                          <p:cTn id="78" fill="hold">
                            <p:stCondLst>
                              <p:cond delay="6500"/>
                            </p:stCondLst>
                            <p:childTnLst>
                              <p:par>
                                <p:cTn id="79" presetID="1" presetClass="entr" presetSubtype="0" fill="hold" grpId="0" nodeType="afterEffect">
                                  <p:stCondLst>
                                    <p:cond delay="0"/>
                                  </p:stCondLst>
                                  <p:childTnLst>
                                    <p:set>
                                      <p:cBhvr>
                                        <p:cTn id="80" dur="1" fill="hold">
                                          <p:stCondLst>
                                            <p:cond delay="0"/>
                                          </p:stCondLst>
                                        </p:cTn>
                                        <p:tgtEl>
                                          <p:spTgt spid="96">
                                            <p:txEl>
                                              <p:pRg st="0" end="0"/>
                                            </p:txEl>
                                          </p:spTgt>
                                        </p:tgtEl>
                                        <p:attrNameLst>
                                          <p:attrName>style.visibility</p:attrName>
                                        </p:attrNameLst>
                                      </p:cBhvr>
                                      <p:to>
                                        <p:strVal val="visible"/>
                                      </p:to>
                                    </p:set>
                                  </p:childTnLst>
                                </p:cTn>
                              </p:par>
                            </p:childTnLst>
                          </p:cTn>
                        </p:par>
                        <p:par>
                          <p:cTn id="81" fill="hold">
                            <p:stCondLst>
                              <p:cond delay="6500"/>
                            </p:stCondLst>
                            <p:childTnLst>
                              <p:par>
                                <p:cTn id="82" presetID="9" presetClass="entr" presetSubtype="0" fill="hold" grpId="0" nodeType="afterEffect">
                                  <p:stCondLst>
                                    <p:cond delay="0"/>
                                  </p:stCondLst>
                                  <p:childTnLst>
                                    <p:set>
                                      <p:cBhvr>
                                        <p:cTn id="83" dur="1" fill="hold">
                                          <p:stCondLst>
                                            <p:cond delay="0"/>
                                          </p:stCondLst>
                                        </p:cTn>
                                        <p:tgtEl>
                                          <p:spTgt spid="95">
                                            <p:txEl>
                                              <p:pRg st="0" end="0"/>
                                            </p:txEl>
                                          </p:spTgt>
                                        </p:tgtEl>
                                        <p:attrNameLst>
                                          <p:attrName>style.visibility</p:attrName>
                                        </p:attrNameLst>
                                      </p:cBhvr>
                                      <p:to>
                                        <p:strVal val="visible"/>
                                      </p:to>
                                    </p:set>
                                    <p:animEffect transition="in" filter="dissolve">
                                      <p:cBhvr>
                                        <p:cTn id="84" dur="500"/>
                                        <p:tgtEl>
                                          <p:spTgt spid="95">
                                            <p:txEl>
                                              <p:pRg st="0" end="0"/>
                                            </p:txEl>
                                          </p:spTgt>
                                        </p:tgtEl>
                                      </p:cBhvr>
                                    </p:animEffect>
                                  </p:childTnLst>
                                </p:cTn>
                              </p:par>
                            </p:childTnLst>
                          </p:cTn>
                        </p:par>
                        <p:par>
                          <p:cTn id="85" fill="hold">
                            <p:stCondLst>
                              <p:cond delay="7000"/>
                            </p:stCondLst>
                            <p:childTnLst>
                              <p:par>
                                <p:cTn id="86" presetID="53" presetClass="entr" presetSubtype="16" fill="hold" nodeType="afterEffect">
                                  <p:stCondLst>
                                    <p:cond delay="0"/>
                                  </p:stCondLst>
                                  <p:childTnLst>
                                    <p:set>
                                      <p:cBhvr>
                                        <p:cTn id="87" dur="1" fill="hold">
                                          <p:stCondLst>
                                            <p:cond delay="0"/>
                                          </p:stCondLst>
                                        </p:cTn>
                                        <p:tgtEl>
                                          <p:spTgt spid="81"/>
                                        </p:tgtEl>
                                        <p:attrNameLst>
                                          <p:attrName>style.visibility</p:attrName>
                                        </p:attrNameLst>
                                      </p:cBhvr>
                                      <p:to>
                                        <p:strVal val="visible"/>
                                      </p:to>
                                    </p:set>
                                    <p:anim calcmode="lin" valueType="num">
                                      <p:cBhvr>
                                        <p:cTn id="88" dur="500" fill="hold"/>
                                        <p:tgtEl>
                                          <p:spTgt spid="81"/>
                                        </p:tgtEl>
                                        <p:attrNameLst>
                                          <p:attrName>ppt_w</p:attrName>
                                        </p:attrNameLst>
                                      </p:cBhvr>
                                      <p:tavLst>
                                        <p:tav tm="0">
                                          <p:val>
                                            <p:fltVal val="0"/>
                                          </p:val>
                                        </p:tav>
                                        <p:tav tm="100000">
                                          <p:val>
                                            <p:strVal val="#ppt_w"/>
                                          </p:val>
                                        </p:tav>
                                      </p:tavLst>
                                    </p:anim>
                                    <p:anim calcmode="lin" valueType="num">
                                      <p:cBhvr>
                                        <p:cTn id="89" dur="500" fill="hold"/>
                                        <p:tgtEl>
                                          <p:spTgt spid="81"/>
                                        </p:tgtEl>
                                        <p:attrNameLst>
                                          <p:attrName>ppt_h</p:attrName>
                                        </p:attrNameLst>
                                      </p:cBhvr>
                                      <p:tavLst>
                                        <p:tav tm="0">
                                          <p:val>
                                            <p:fltVal val="0"/>
                                          </p:val>
                                        </p:tav>
                                        <p:tav tm="100000">
                                          <p:val>
                                            <p:strVal val="#ppt_h"/>
                                          </p:val>
                                        </p:tav>
                                      </p:tavLst>
                                    </p:anim>
                                    <p:animEffect transition="in" filter="fade">
                                      <p:cBhvr>
                                        <p:cTn id="90" dur="500"/>
                                        <p:tgtEl>
                                          <p:spTgt spid="81"/>
                                        </p:tgtEl>
                                      </p:cBhvr>
                                    </p:animEffect>
                                  </p:childTnLst>
                                </p:cTn>
                              </p:par>
                            </p:childTnLst>
                          </p:cTn>
                        </p:par>
                        <p:par>
                          <p:cTn id="91" fill="hold">
                            <p:stCondLst>
                              <p:cond delay="7500"/>
                            </p:stCondLst>
                            <p:childTnLst>
                              <p:par>
                                <p:cTn id="92" presetID="1" presetClass="entr" presetSubtype="0" fill="hold" grpId="0" nodeType="afterEffect">
                                  <p:stCondLst>
                                    <p:cond delay="0"/>
                                  </p:stCondLst>
                                  <p:childTnLst>
                                    <p:set>
                                      <p:cBhvr>
                                        <p:cTn id="93" dur="1" fill="hold">
                                          <p:stCondLst>
                                            <p:cond delay="0"/>
                                          </p:stCondLst>
                                        </p:cTn>
                                        <p:tgtEl>
                                          <p:spTgt spid="90">
                                            <p:txEl>
                                              <p:pRg st="0" end="0"/>
                                            </p:txEl>
                                          </p:spTgt>
                                        </p:tgtEl>
                                        <p:attrNameLst>
                                          <p:attrName>style.visibility</p:attrName>
                                        </p:attrNameLst>
                                      </p:cBhvr>
                                      <p:to>
                                        <p:strVal val="visible"/>
                                      </p:to>
                                    </p:set>
                                  </p:childTnLst>
                                </p:cTn>
                              </p:par>
                            </p:childTnLst>
                          </p:cTn>
                        </p:par>
                        <p:par>
                          <p:cTn id="94" fill="hold">
                            <p:stCondLst>
                              <p:cond delay="7500"/>
                            </p:stCondLst>
                            <p:childTnLst>
                              <p:par>
                                <p:cTn id="95" presetID="9" presetClass="entr" presetSubtype="0" fill="hold" grpId="0" nodeType="afterEffect">
                                  <p:stCondLst>
                                    <p:cond delay="0"/>
                                  </p:stCondLst>
                                  <p:childTnLst>
                                    <p:set>
                                      <p:cBhvr>
                                        <p:cTn id="96" dur="1" fill="hold">
                                          <p:stCondLst>
                                            <p:cond delay="0"/>
                                          </p:stCondLst>
                                        </p:cTn>
                                        <p:tgtEl>
                                          <p:spTgt spid="89">
                                            <p:txEl>
                                              <p:pRg st="0" end="0"/>
                                            </p:txEl>
                                          </p:spTgt>
                                        </p:tgtEl>
                                        <p:attrNameLst>
                                          <p:attrName>style.visibility</p:attrName>
                                        </p:attrNameLst>
                                      </p:cBhvr>
                                      <p:to>
                                        <p:strVal val="visible"/>
                                      </p:to>
                                    </p:set>
                                    <p:animEffect transition="in" filter="dissolve">
                                      <p:cBhvr>
                                        <p:cTn id="97" dur="500"/>
                                        <p:tgtEl>
                                          <p:spTgt spid="8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21" grpId="0" build="p"/>
      <p:bldP spid="24" grpId="0" build="p"/>
      <p:bldP spid="57" grpId="0" animBg="1"/>
      <p:bldP spid="87" grpId="0" build="p"/>
      <p:bldP spid="88" grpId="0" build="p"/>
      <p:bldP spid="89" grpId="0" build="p"/>
      <p:bldP spid="90" grpId="0" build="p"/>
      <p:bldP spid="91" grpId="0" build="p"/>
      <p:bldP spid="92" grpId="0" build="p"/>
      <p:bldP spid="93" grpId="0" build="p"/>
      <p:bldP spid="94" grpId="0" build="p"/>
      <p:bldP spid="95" grpId="0" build="p"/>
      <p:bldP spid="96" grpId="0" build="p"/>
      <p:bldP spid="9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idx="4294967295"/>
          </p:nvPr>
        </p:nvSpPr>
        <p:spPr>
          <a:xfrm>
            <a:off x="1680774" y="656126"/>
            <a:ext cx="3952226"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最</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受欢迎的网站</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9"/>
          </p:nvPr>
        </p:nvSpPr>
        <p:spPr>
          <a:xfrm>
            <a:off x="6085115" y="2436899"/>
            <a:ext cx="4875576" cy="51878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Website about profile or company data introducing product and the brand by online all over the world</a:t>
            </a:r>
          </a:p>
        </p:txBody>
      </p:sp>
      <p:sp>
        <p:nvSpPr>
          <p:cNvPr id="23" name="Content Placeholder 22"/>
          <p:cNvSpPr>
            <a:spLocks noGrp="1"/>
          </p:cNvSpPr>
          <p:nvPr>
            <p:ph sz="quarter" idx="19"/>
          </p:nvPr>
        </p:nvSpPr>
        <p:spPr>
          <a:xfrm>
            <a:off x="6085114" y="2188851"/>
            <a:ext cx="2976125"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Website Company Profile</a:t>
            </a:r>
          </a:p>
        </p:txBody>
      </p:sp>
      <p:sp>
        <p:nvSpPr>
          <p:cNvPr id="27" name="Text Placeholder 26"/>
          <p:cNvSpPr>
            <a:spLocks noGrp="1"/>
          </p:cNvSpPr>
          <p:nvPr>
            <p:ph type="body" sz="quarter" idx="29"/>
          </p:nvPr>
        </p:nvSpPr>
        <p:spPr>
          <a:xfrm>
            <a:off x="1524000" y="1285443"/>
            <a:ext cx="9144000" cy="248082"/>
          </a:xfrm>
          <a:prstGeom prst="rect">
            <a:avLst/>
          </a:prstGeom>
        </p:spPr>
        <p:txBody>
          <a:bodyPr>
            <a:normAutofit fontScale="47500" lnSpcReduction="20000"/>
          </a:bodyPr>
          <a:lstStyle/>
          <a:p>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Our data source in 2015, the most favored websites are</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69" name="Shape 393"/>
          <p:cNvSpPr/>
          <p:nvPr/>
        </p:nvSpPr>
        <p:spPr>
          <a:xfrm>
            <a:off x="1680774" y="2119750"/>
            <a:ext cx="3554117" cy="1412572"/>
          </a:xfrm>
          <a:custGeom>
            <a:avLst/>
            <a:gdLst/>
            <a:ahLst/>
            <a:cxnLst>
              <a:cxn ang="0">
                <a:pos x="wd2" y="hd2"/>
              </a:cxn>
              <a:cxn ang="5400000">
                <a:pos x="wd2" y="hd2"/>
              </a:cxn>
              <a:cxn ang="10800000">
                <a:pos x="wd2" y="hd2"/>
              </a:cxn>
              <a:cxn ang="16200000">
                <a:pos x="wd2" y="hd2"/>
              </a:cxn>
            </a:cxnLst>
            <a:rect l="0" t="0" r="r" b="b"/>
            <a:pathLst>
              <a:path w="21590" h="21600" extrusionOk="0">
                <a:moveTo>
                  <a:pt x="6805" y="15789"/>
                </a:moveTo>
                <a:cubicBezTo>
                  <a:pt x="7631" y="12483"/>
                  <a:pt x="8258" y="11793"/>
                  <a:pt x="9147" y="11793"/>
                </a:cubicBezTo>
                <a:lnTo>
                  <a:pt x="9147" y="11793"/>
                </a:lnTo>
                <a:lnTo>
                  <a:pt x="21590" y="11793"/>
                </a:lnTo>
                <a:lnTo>
                  <a:pt x="21590" y="0"/>
                </a:lnTo>
                <a:lnTo>
                  <a:pt x="9147" y="0"/>
                </a:lnTo>
                <a:cubicBezTo>
                  <a:pt x="7809" y="0"/>
                  <a:pt x="6323" y="1436"/>
                  <a:pt x="5976" y="5706"/>
                </a:cubicBezTo>
                <a:cubicBezTo>
                  <a:pt x="5629" y="9977"/>
                  <a:pt x="6488" y="19614"/>
                  <a:pt x="4002" y="19614"/>
                </a:cubicBezTo>
                <a:lnTo>
                  <a:pt x="346" y="19614"/>
                </a:lnTo>
                <a:cubicBezTo>
                  <a:pt x="267" y="19614"/>
                  <a:pt x="169" y="19751"/>
                  <a:pt x="127" y="19918"/>
                </a:cubicBezTo>
                <a:lnTo>
                  <a:pt x="32" y="20303"/>
                </a:lnTo>
                <a:cubicBezTo>
                  <a:pt x="-10" y="20470"/>
                  <a:pt x="-10" y="20744"/>
                  <a:pt x="32" y="20911"/>
                </a:cubicBezTo>
                <a:lnTo>
                  <a:pt x="127" y="21296"/>
                </a:lnTo>
                <a:cubicBezTo>
                  <a:pt x="169" y="21463"/>
                  <a:pt x="267" y="21600"/>
                  <a:pt x="346" y="21600"/>
                </a:cubicBezTo>
                <a:lnTo>
                  <a:pt x="4002" y="21600"/>
                </a:lnTo>
                <a:lnTo>
                  <a:pt x="4002" y="21600"/>
                </a:lnTo>
                <a:cubicBezTo>
                  <a:pt x="5318" y="21600"/>
                  <a:pt x="5979" y="19095"/>
                  <a:pt x="6805" y="15789"/>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394"/>
          <p:cNvSpPr/>
          <p:nvPr/>
        </p:nvSpPr>
        <p:spPr>
          <a:xfrm>
            <a:off x="1680774" y="4074098"/>
            <a:ext cx="3554117" cy="1412565"/>
          </a:xfrm>
          <a:custGeom>
            <a:avLst/>
            <a:gdLst/>
            <a:ahLst/>
            <a:cxnLst>
              <a:cxn ang="0">
                <a:pos x="wd2" y="hd2"/>
              </a:cxn>
              <a:cxn ang="5400000">
                <a:pos x="wd2" y="hd2"/>
              </a:cxn>
              <a:cxn ang="10800000">
                <a:pos x="wd2" y="hd2"/>
              </a:cxn>
              <a:cxn ang="16200000">
                <a:pos x="wd2" y="hd2"/>
              </a:cxn>
            </a:cxnLst>
            <a:rect l="0" t="0" r="r" b="b"/>
            <a:pathLst>
              <a:path w="21590" h="21600" extrusionOk="0">
                <a:moveTo>
                  <a:pt x="21590" y="9807"/>
                </a:moveTo>
                <a:lnTo>
                  <a:pt x="9147" y="9807"/>
                </a:lnTo>
                <a:lnTo>
                  <a:pt x="9147" y="9807"/>
                </a:lnTo>
                <a:cubicBezTo>
                  <a:pt x="8258" y="9807"/>
                  <a:pt x="7631" y="9118"/>
                  <a:pt x="6805" y="5812"/>
                </a:cubicBezTo>
                <a:cubicBezTo>
                  <a:pt x="5979" y="2505"/>
                  <a:pt x="5318" y="0"/>
                  <a:pt x="4002" y="0"/>
                </a:cubicBezTo>
                <a:lnTo>
                  <a:pt x="4002" y="0"/>
                </a:lnTo>
                <a:lnTo>
                  <a:pt x="346" y="0"/>
                </a:lnTo>
                <a:cubicBezTo>
                  <a:pt x="267" y="0"/>
                  <a:pt x="169" y="137"/>
                  <a:pt x="127" y="304"/>
                </a:cubicBezTo>
                <a:lnTo>
                  <a:pt x="32" y="689"/>
                </a:lnTo>
                <a:cubicBezTo>
                  <a:pt x="-10" y="857"/>
                  <a:pt x="-10" y="1130"/>
                  <a:pt x="32" y="1297"/>
                </a:cubicBezTo>
                <a:lnTo>
                  <a:pt x="127" y="1682"/>
                </a:lnTo>
                <a:cubicBezTo>
                  <a:pt x="169" y="1849"/>
                  <a:pt x="267" y="1986"/>
                  <a:pt x="346" y="1986"/>
                </a:cubicBezTo>
                <a:lnTo>
                  <a:pt x="4002" y="1986"/>
                </a:lnTo>
                <a:cubicBezTo>
                  <a:pt x="6488" y="1986"/>
                  <a:pt x="5629" y="11624"/>
                  <a:pt x="5976" y="15894"/>
                </a:cubicBezTo>
                <a:cubicBezTo>
                  <a:pt x="6323" y="20164"/>
                  <a:pt x="7809" y="21600"/>
                  <a:pt x="9147" y="21600"/>
                </a:cubicBezTo>
                <a:lnTo>
                  <a:pt x="21590" y="21600"/>
                </a:lnTo>
                <a:cubicBezTo>
                  <a:pt x="21590" y="21600"/>
                  <a:pt x="21590" y="9807"/>
                  <a:pt x="21590" y="9807"/>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395"/>
          <p:cNvSpPr/>
          <p:nvPr/>
        </p:nvSpPr>
        <p:spPr>
          <a:xfrm>
            <a:off x="1680774" y="3024784"/>
            <a:ext cx="3554117" cy="1542416"/>
          </a:xfrm>
          <a:custGeom>
            <a:avLst/>
            <a:gdLst/>
            <a:ahLst/>
            <a:cxnLst>
              <a:cxn ang="0">
                <a:pos x="wd2" y="hd2"/>
              </a:cxn>
              <a:cxn ang="5400000">
                <a:pos x="wd2" y="hd2"/>
              </a:cxn>
              <a:cxn ang="10800000">
                <a:pos x="wd2" y="hd2"/>
              </a:cxn>
              <a:cxn ang="16200000">
                <a:pos x="wd2" y="hd2"/>
              </a:cxn>
            </a:cxnLst>
            <a:rect l="0" t="0" r="r" b="b"/>
            <a:pathLst>
              <a:path w="21590" h="21600" extrusionOk="0">
                <a:moveTo>
                  <a:pt x="9147" y="0"/>
                </a:moveTo>
                <a:cubicBezTo>
                  <a:pt x="8258" y="0"/>
                  <a:pt x="7631" y="632"/>
                  <a:pt x="6805" y="3660"/>
                </a:cubicBezTo>
                <a:cubicBezTo>
                  <a:pt x="5979" y="6687"/>
                  <a:pt x="5318" y="8981"/>
                  <a:pt x="4002" y="8981"/>
                </a:cubicBezTo>
                <a:lnTo>
                  <a:pt x="4002" y="8981"/>
                </a:lnTo>
                <a:lnTo>
                  <a:pt x="346" y="8981"/>
                </a:lnTo>
                <a:cubicBezTo>
                  <a:pt x="267" y="8981"/>
                  <a:pt x="169" y="9107"/>
                  <a:pt x="127" y="9260"/>
                </a:cubicBezTo>
                <a:lnTo>
                  <a:pt x="32" y="9612"/>
                </a:lnTo>
                <a:cubicBezTo>
                  <a:pt x="-10" y="9765"/>
                  <a:pt x="-10" y="10016"/>
                  <a:pt x="32" y="10169"/>
                </a:cubicBezTo>
                <a:lnTo>
                  <a:pt x="127" y="10521"/>
                </a:lnTo>
                <a:cubicBezTo>
                  <a:pt x="169" y="10675"/>
                  <a:pt x="267" y="10800"/>
                  <a:pt x="346" y="10800"/>
                </a:cubicBezTo>
                <a:cubicBezTo>
                  <a:pt x="267" y="10800"/>
                  <a:pt x="169" y="10925"/>
                  <a:pt x="127" y="11078"/>
                </a:cubicBezTo>
                <a:lnTo>
                  <a:pt x="32" y="11431"/>
                </a:lnTo>
                <a:cubicBezTo>
                  <a:pt x="-10" y="11584"/>
                  <a:pt x="-10" y="11835"/>
                  <a:pt x="32" y="11988"/>
                </a:cubicBezTo>
                <a:lnTo>
                  <a:pt x="127" y="12340"/>
                </a:lnTo>
                <a:cubicBezTo>
                  <a:pt x="169" y="12493"/>
                  <a:pt x="267" y="12619"/>
                  <a:pt x="346" y="12619"/>
                </a:cubicBezTo>
                <a:lnTo>
                  <a:pt x="4002" y="12619"/>
                </a:lnTo>
                <a:lnTo>
                  <a:pt x="4002" y="12618"/>
                </a:lnTo>
                <a:cubicBezTo>
                  <a:pt x="5318" y="12618"/>
                  <a:pt x="5979" y="14912"/>
                  <a:pt x="6805" y="17941"/>
                </a:cubicBezTo>
                <a:cubicBezTo>
                  <a:pt x="7631" y="20968"/>
                  <a:pt x="8258" y="21600"/>
                  <a:pt x="9147" y="21600"/>
                </a:cubicBezTo>
                <a:lnTo>
                  <a:pt x="21590" y="21600"/>
                </a:lnTo>
                <a:lnTo>
                  <a:pt x="21590" y="10800"/>
                </a:lnTo>
                <a:lnTo>
                  <a:pt x="21590" y="0"/>
                </a:lnTo>
                <a:cubicBezTo>
                  <a:pt x="21590" y="0"/>
                  <a:pt x="9147" y="0"/>
                  <a:pt x="9147"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2" name="Group 398"/>
          <p:cNvGrpSpPr/>
          <p:nvPr/>
        </p:nvGrpSpPr>
        <p:grpSpPr>
          <a:xfrm>
            <a:off x="1143000" y="3300228"/>
            <a:ext cx="1010734" cy="1010760"/>
            <a:chOff x="0" y="0"/>
            <a:chExt cx="2038473" cy="2038524"/>
          </a:xfrm>
        </p:grpSpPr>
        <p:sp>
          <p:nvSpPr>
            <p:cNvPr id="73" name="Shape 396"/>
            <p:cNvSpPr/>
            <p:nvPr/>
          </p:nvSpPr>
          <p:spPr>
            <a:xfrm>
              <a:off x="0" y="0"/>
              <a:ext cx="2038474" cy="20385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4"/>
                    <a:pt x="16765" y="21600"/>
                    <a:pt x="10800" y="21600"/>
                  </a:cubicBezTo>
                  <a:cubicBezTo>
                    <a:pt x="4835" y="21600"/>
                    <a:pt x="0" y="16764"/>
                    <a:pt x="0" y="10800"/>
                  </a:cubicBezTo>
                  <a:cubicBezTo>
                    <a:pt x="0" y="4835"/>
                    <a:pt x="4835"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397"/>
            <p:cNvSpPr/>
            <p:nvPr/>
          </p:nvSpPr>
          <p:spPr>
            <a:xfrm>
              <a:off x="629452" y="629432"/>
              <a:ext cx="742860" cy="742744"/>
            </a:xfrm>
            <a:custGeom>
              <a:avLst/>
              <a:gdLst/>
              <a:ahLst/>
              <a:cxnLst>
                <a:cxn ang="0">
                  <a:pos x="wd2" y="hd2"/>
                </a:cxn>
                <a:cxn ang="5400000">
                  <a:pos x="wd2" y="hd2"/>
                </a:cxn>
                <a:cxn ang="10800000">
                  <a:pos x="wd2" y="hd2"/>
                </a:cxn>
                <a:cxn ang="16200000">
                  <a:pos x="wd2" y="hd2"/>
                </a:cxn>
              </a:cxnLst>
              <a:rect l="0" t="0" r="r" b="b"/>
              <a:pathLst>
                <a:path w="21600" h="21600" extrusionOk="0">
                  <a:moveTo>
                    <a:pt x="7178" y="16348"/>
                  </a:moveTo>
                  <a:cubicBezTo>
                    <a:pt x="7178" y="16113"/>
                    <a:pt x="7213" y="15885"/>
                    <a:pt x="7279" y="15673"/>
                  </a:cubicBezTo>
                  <a:cubicBezTo>
                    <a:pt x="6373" y="14862"/>
                    <a:pt x="5547" y="13965"/>
                    <a:pt x="4814" y="12991"/>
                  </a:cubicBezTo>
                  <a:cubicBezTo>
                    <a:pt x="4643" y="13033"/>
                    <a:pt x="4463" y="13055"/>
                    <a:pt x="4280" y="13055"/>
                  </a:cubicBezTo>
                  <a:cubicBezTo>
                    <a:pt x="4025" y="13055"/>
                    <a:pt x="3781" y="13012"/>
                    <a:pt x="3551" y="12935"/>
                  </a:cubicBezTo>
                  <a:cubicBezTo>
                    <a:pt x="2773" y="14026"/>
                    <a:pt x="2114" y="15209"/>
                    <a:pt x="1609" y="16471"/>
                  </a:cubicBezTo>
                  <a:cubicBezTo>
                    <a:pt x="2340" y="17651"/>
                    <a:pt x="3290" y="18681"/>
                    <a:pt x="4406" y="19502"/>
                  </a:cubicBezTo>
                  <a:cubicBezTo>
                    <a:pt x="5484" y="18892"/>
                    <a:pt x="6490" y="18166"/>
                    <a:pt x="7406" y="17344"/>
                  </a:cubicBezTo>
                  <a:cubicBezTo>
                    <a:pt x="7262" y="17044"/>
                    <a:pt x="7178" y="16706"/>
                    <a:pt x="7178" y="16348"/>
                  </a:cubicBezTo>
                  <a:cubicBezTo>
                    <a:pt x="7178" y="16348"/>
                    <a:pt x="7178" y="16348"/>
                    <a:pt x="7178" y="16348"/>
                  </a:cubicBezTo>
                  <a:close/>
                  <a:moveTo>
                    <a:pt x="9474" y="18646"/>
                  </a:moveTo>
                  <a:cubicBezTo>
                    <a:pt x="9152" y="18646"/>
                    <a:pt x="8845" y="18579"/>
                    <a:pt x="8569" y="18460"/>
                  </a:cubicBezTo>
                  <a:cubicBezTo>
                    <a:pt x="7756" y="19198"/>
                    <a:pt x="6882" y="19864"/>
                    <a:pt x="5953" y="20450"/>
                  </a:cubicBezTo>
                  <a:cubicBezTo>
                    <a:pt x="7409" y="21184"/>
                    <a:pt x="9057" y="21600"/>
                    <a:pt x="10802" y="21600"/>
                  </a:cubicBezTo>
                  <a:cubicBezTo>
                    <a:pt x="12819" y="21600"/>
                    <a:pt x="14708" y="21045"/>
                    <a:pt x="16322" y="20080"/>
                  </a:cubicBezTo>
                  <a:cubicBezTo>
                    <a:pt x="14383" y="19735"/>
                    <a:pt x="12546" y="19082"/>
                    <a:pt x="10862" y="18180"/>
                  </a:cubicBezTo>
                  <a:cubicBezTo>
                    <a:pt x="10478" y="18470"/>
                    <a:pt x="9997" y="18646"/>
                    <a:pt x="9474" y="18646"/>
                  </a:cubicBezTo>
                  <a:cubicBezTo>
                    <a:pt x="9474" y="18646"/>
                    <a:pt x="9474" y="18646"/>
                    <a:pt x="9474" y="18646"/>
                  </a:cubicBezTo>
                  <a:close/>
                  <a:moveTo>
                    <a:pt x="1983" y="10756"/>
                  </a:moveTo>
                  <a:cubicBezTo>
                    <a:pt x="1983" y="10152"/>
                    <a:pt x="2219" y="9600"/>
                    <a:pt x="2605" y="9190"/>
                  </a:cubicBezTo>
                  <a:cubicBezTo>
                    <a:pt x="2087" y="7989"/>
                    <a:pt x="1692" y="6729"/>
                    <a:pt x="1442" y="5414"/>
                  </a:cubicBezTo>
                  <a:cubicBezTo>
                    <a:pt x="526" y="7002"/>
                    <a:pt x="0" y="8837"/>
                    <a:pt x="0" y="10800"/>
                  </a:cubicBezTo>
                  <a:cubicBezTo>
                    <a:pt x="0" y="12137"/>
                    <a:pt x="246" y="13417"/>
                    <a:pt x="690" y="14599"/>
                  </a:cubicBezTo>
                  <a:cubicBezTo>
                    <a:pt x="1155" y="13661"/>
                    <a:pt x="1696" y="12767"/>
                    <a:pt x="2303" y="11927"/>
                  </a:cubicBezTo>
                  <a:cubicBezTo>
                    <a:pt x="2101" y="11583"/>
                    <a:pt x="1983" y="11184"/>
                    <a:pt x="1983" y="10756"/>
                  </a:cubicBezTo>
                  <a:cubicBezTo>
                    <a:pt x="1983" y="10756"/>
                    <a:pt x="1983" y="10756"/>
                    <a:pt x="1983" y="10756"/>
                  </a:cubicBezTo>
                  <a:close/>
                  <a:moveTo>
                    <a:pt x="12804" y="7324"/>
                  </a:moveTo>
                  <a:cubicBezTo>
                    <a:pt x="12505" y="7179"/>
                    <a:pt x="12242" y="6977"/>
                    <a:pt x="12035" y="6724"/>
                  </a:cubicBezTo>
                  <a:cubicBezTo>
                    <a:pt x="9950" y="7405"/>
                    <a:pt x="8038" y="8479"/>
                    <a:pt x="6396" y="9862"/>
                  </a:cubicBezTo>
                  <a:cubicBezTo>
                    <a:pt x="6514" y="10137"/>
                    <a:pt x="6578" y="10439"/>
                    <a:pt x="6578" y="10758"/>
                  </a:cubicBezTo>
                  <a:cubicBezTo>
                    <a:pt x="6578" y="11256"/>
                    <a:pt x="6418" y="11716"/>
                    <a:pt x="6150" y="12095"/>
                  </a:cubicBezTo>
                  <a:cubicBezTo>
                    <a:pt x="6782" y="12927"/>
                    <a:pt x="7492" y="13697"/>
                    <a:pt x="8265" y="14400"/>
                  </a:cubicBezTo>
                  <a:cubicBezTo>
                    <a:pt x="8616" y="14177"/>
                    <a:pt x="9031" y="14051"/>
                    <a:pt x="9474" y="14051"/>
                  </a:cubicBezTo>
                  <a:cubicBezTo>
                    <a:pt x="9715" y="14051"/>
                    <a:pt x="9945" y="14087"/>
                    <a:pt x="10164" y="14155"/>
                  </a:cubicBezTo>
                  <a:cubicBezTo>
                    <a:pt x="11509" y="12140"/>
                    <a:pt x="12434" y="9821"/>
                    <a:pt x="12804" y="7324"/>
                  </a:cubicBezTo>
                  <a:cubicBezTo>
                    <a:pt x="12804" y="7324"/>
                    <a:pt x="12804" y="7324"/>
                    <a:pt x="12804" y="7324"/>
                  </a:cubicBezTo>
                  <a:close/>
                  <a:moveTo>
                    <a:pt x="15906" y="4341"/>
                  </a:moveTo>
                  <a:cubicBezTo>
                    <a:pt x="16341" y="4313"/>
                    <a:pt x="16780" y="4295"/>
                    <a:pt x="17225" y="4295"/>
                  </a:cubicBezTo>
                  <a:cubicBezTo>
                    <a:pt x="18001" y="4295"/>
                    <a:pt x="18772" y="4343"/>
                    <a:pt x="19523" y="4435"/>
                  </a:cubicBezTo>
                  <a:cubicBezTo>
                    <a:pt x="18188" y="2605"/>
                    <a:pt x="16287" y="1210"/>
                    <a:pt x="14082" y="508"/>
                  </a:cubicBezTo>
                  <a:cubicBezTo>
                    <a:pt x="14281" y="1342"/>
                    <a:pt x="14427" y="2196"/>
                    <a:pt x="14509" y="3070"/>
                  </a:cubicBezTo>
                  <a:cubicBezTo>
                    <a:pt x="15138" y="3272"/>
                    <a:pt x="15645" y="3739"/>
                    <a:pt x="15906" y="4341"/>
                  </a:cubicBezTo>
                  <a:cubicBezTo>
                    <a:pt x="15906" y="4341"/>
                    <a:pt x="15906" y="4341"/>
                    <a:pt x="15906" y="4341"/>
                  </a:cubicBezTo>
                  <a:close/>
                  <a:moveTo>
                    <a:pt x="14350" y="7861"/>
                  </a:moveTo>
                  <a:cubicBezTo>
                    <a:pt x="13905" y="10526"/>
                    <a:pt x="12889" y="12998"/>
                    <a:pt x="11435" y="15151"/>
                  </a:cubicBezTo>
                  <a:cubicBezTo>
                    <a:pt x="11649" y="15501"/>
                    <a:pt x="11773" y="15911"/>
                    <a:pt x="11773" y="16350"/>
                  </a:cubicBezTo>
                  <a:cubicBezTo>
                    <a:pt x="11773" y="16514"/>
                    <a:pt x="11755" y="16669"/>
                    <a:pt x="11724" y="16822"/>
                  </a:cubicBezTo>
                  <a:cubicBezTo>
                    <a:pt x="13676" y="17851"/>
                    <a:pt x="15854" y="18510"/>
                    <a:pt x="18164" y="18698"/>
                  </a:cubicBezTo>
                  <a:cubicBezTo>
                    <a:pt x="19266" y="17670"/>
                    <a:pt x="20153" y="16416"/>
                    <a:pt x="20751" y="15006"/>
                  </a:cubicBezTo>
                  <a:cubicBezTo>
                    <a:pt x="18057" y="13254"/>
                    <a:pt x="15834" y="10809"/>
                    <a:pt x="14350" y="7861"/>
                  </a:cubicBezTo>
                  <a:cubicBezTo>
                    <a:pt x="14350" y="7861"/>
                    <a:pt x="14350" y="7861"/>
                    <a:pt x="14350" y="7861"/>
                  </a:cubicBezTo>
                  <a:close/>
                  <a:moveTo>
                    <a:pt x="2796" y="3550"/>
                  </a:moveTo>
                  <a:cubicBezTo>
                    <a:pt x="2964" y="5283"/>
                    <a:pt x="3399" y="6934"/>
                    <a:pt x="4049" y="8472"/>
                  </a:cubicBezTo>
                  <a:cubicBezTo>
                    <a:pt x="4126" y="8465"/>
                    <a:pt x="4202" y="8458"/>
                    <a:pt x="4280" y="8458"/>
                  </a:cubicBezTo>
                  <a:cubicBezTo>
                    <a:pt x="4643" y="8458"/>
                    <a:pt x="4985" y="8547"/>
                    <a:pt x="5289" y="8697"/>
                  </a:cubicBezTo>
                  <a:cubicBezTo>
                    <a:pt x="7095" y="7156"/>
                    <a:pt x="9196" y="5965"/>
                    <a:pt x="11500" y="5211"/>
                  </a:cubicBezTo>
                  <a:cubicBezTo>
                    <a:pt x="11519" y="4274"/>
                    <a:pt x="12088" y="3476"/>
                    <a:pt x="12901" y="3134"/>
                  </a:cubicBezTo>
                  <a:cubicBezTo>
                    <a:pt x="12797" y="2092"/>
                    <a:pt x="12596" y="1080"/>
                    <a:pt x="12310" y="107"/>
                  </a:cubicBezTo>
                  <a:cubicBezTo>
                    <a:pt x="11819" y="35"/>
                    <a:pt x="11314" y="0"/>
                    <a:pt x="10800" y="0"/>
                  </a:cubicBezTo>
                  <a:cubicBezTo>
                    <a:pt x="7627" y="0"/>
                    <a:pt x="4769" y="1369"/>
                    <a:pt x="2796" y="3550"/>
                  </a:cubicBezTo>
                  <a:cubicBezTo>
                    <a:pt x="2796" y="3550"/>
                    <a:pt x="2796" y="3550"/>
                    <a:pt x="2796" y="3550"/>
                  </a:cubicBezTo>
                  <a:close/>
                  <a:moveTo>
                    <a:pt x="15575" y="6704"/>
                  </a:moveTo>
                  <a:cubicBezTo>
                    <a:pt x="16864" y="9456"/>
                    <a:pt x="18851" y="11755"/>
                    <a:pt x="21277" y="13423"/>
                  </a:cubicBezTo>
                  <a:cubicBezTo>
                    <a:pt x="21485" y="12584"/>
                    <a:pt x="21600" y="11704"/>
                    <a:pt x="21600" y="10800"/>
                  </a:cubicBezTo>
                  <a:cubicBezTo>
                    <a:pt x="21600" y="9172"/>
                    <a:pt x="21235" y="7629"/>
                    <a:pt x="20589" y="6243"/>
                  </a:cubicBezTo>
                  <a:cubicBezTo>
                    <a:pt x="19501" y="6021"/>
                    <a:pt x="18376" y="5902"/>
                    <a:pt x="17225" y="5902"/>
                  </a:cubicBezTo>
                  <a:cubicBezTo>
                    <a:pt x="16808" y="5902"/>
                    <a:pt x="16391" y="5922"/>
                    <a:pt x="15985" y="5953"/>
                  </a:cubicBezTo>
                  <a:cubicBezTo>
                    <a:pt x="15895" y="6230"/>
                    <a:pt x="15756" y="6485"/>
                    <a:pt x="15575" y="6704"/>
                  </a:cubicBezTo>
                  <a:cubicBezTo>
                    <a:pt x="15575" y="6704"/>
                    <a:pt x="15575" y="6704"/>
                    <a:pt x="15575" y="670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407"/>
          <p:cNvGrpSpPr/>
          <p:nvPr/>
        </p:nvGrpSpPr>
        <p:grpSpPr>
          <a:xfrm>
            <a:off x="4841834" y="4716803"/>
            <a:ext cx="772973" cy="773012"/>
            <a:chOff x="0" y="0"/>
            <a:chExt cx="1558950" cy="1559029"/>
          </a:xfrm>
        </p:grpSpPr>
        <p:sp>
          <p:nvSpPr>
            <p:cNvPr id="76" name="Shape 405"/>
            <p:cNvSpPr/>
            <p:nvPr/>
          </p:nvSpPr>
          <p:spPr>
            <a:xfrm>
              <a:off x="0" y="0"/>
              <a:ext cx="1558951" cy="15590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406"/>
            <p:cNvSpPr/>
            <p:nvPr/>
          </p:nvSpPr>
          <p:spPr>
            <a:xfrm>
              <a:off x="511047" y="585859"/>
              <a:ext cx="563361" cy="387311"/>
            </a:xfrm>
            <a:custGeom>
              <a:avLst/>
              <a:gdLst/>
              <a:ahLst/>
              <a:cxnLst>
                <a:cxn ang="0">
                  <a:pos x="wd2" y="hd2"/>
                </a:cxn>
                <a:cxn ang="5400000">
                  <a:pos x="wd2" y="hd2"/>
                </a:cxn>
                <a:cxn ang="10800000">
                  <a:pos x="wd2" y="hd2"/>
                </a:cxn>
                <a:cxn ang="16200000">
                  <a:pos x="wd2" y="hd2"/>
                </a:cxn>
              </a:cxnLst>
              <a:rect l="0" t="0" r="r" b="b"/>
              <a:pathLst>
                <a:path w="21600" h="21600" extrusionOk="0">
                  <a:moveTo>
                    <a:pt x="18900" y="17673"/>
                  </a:moveTo>
                  <a:lnTo>
                    <a:pt x="13500" y="17673"/>
                  </a:lnTo>
                  <a:lnTo>
                    <a:pt x="13500" y="15709"/>
                  </a:lnTo>
                  <a:lnTo>
                    <a:pt x="18900" y="15709"/>
                  </a:lnTo>
                  <a:cubicBezTo>
                    <a:pt x="18900" y="15709"/>
                    <a:pt x="18900" y="17673"/>
                    <a:pt x="18900" y="17673"/>
                  </a:cubicBezTo>
                  <a:close/>
                  <a:moveTo>
                    <a:pt x="18900" y="13745"/>
                  </a:moveTo>
                  <a:lnTo>
                    <a:pt x="13500" y="13745"/>
                  </a:lnTo>
                  <a:lnTo>
                    <a:pt x="13500" y="11782"/>
                  </a:lnTo>
                  <a:lnTo>
                    <a:pt x="18900" y="11782"/>
                  </a:lnTo>
                  <a:cubicBezTo>
                    <a:pt x="18900" y="11782"/>
                    <a:pt x="18900" y="13745"/>
                    <a:pt x="18900" y="13745"/>
                  </a:cubicBezTo>
                  <a:close/>
                  <a:moveTo>
                    <a:pt x="18900" y="9818"/>
                  </a:moveTo>
                  <a:lnTo>
                    <a:pt x="13500" y="9818"/>
                  </a:lnTo>
                  <a:lnTo>
                    <a:pt x="13500" y="7855"/>
                  </a:lnTo>
                  <a:lnTo>
                    <a:pt x="18900" y="7855"/>
                  </a:lnTo>
                  <a:cubicBezTo>
                    <a:pt x="18900" y="7855"/>
                    <a:pt x="18900" y="9818"/>
                    <a:pt x="18900" y="9818"/>
                  </a:cubicBezTo>
                  <a:close/>
                  <a:moveTo>
                    <a:pt x="18900" y="5891"/>
                  </a:moveTo>
                  <a:lnTo>
                    <a:pt x="13500" y="5891"/>
                  </a:lnTo>
                  <a:lnTo>
                    <a:pt x="13500" y="3927"/>
                  </a:lnTo>
                  <a:lnTo>
                    <a:pt x="18900" y="3927"/>
                  </a:lnTo>
                  <a:cubicBezTo>
                    <a:pt x="18900" y="3927"/>
                    <a:pt x="18900" y="5891"/>
                    <a:pt x="18900" y="5891"/>
                  </a:cubicBezTo>
                  <a:close/>
                  <a:moveTo>
                    <a:pt x="6750" y="5891"/>
                  </a:moveTo>
                  <a:lnTo>
                    <a:pt x="6750" y="11782"/>
                  </a:lnTo>
                  <a:lnTo>
                    <a:pt x="10800" y="11782"/>
                  </a:lnTo>
                  <a:lnTo>
                    <a:pt x="10800" y="5891"/>
                  </a:lnTo>
                  <a:cubicBezTo>
                    <a:pt x="10800" y="5891"/>
                    <a:pt x="6750" y="5891"/>
                    <a:pt x="6750" y="5891"/>
                  </a:cubicBezTo>
                  <a:close/>
                  <a:moveTo>
                    <a:pt x="12150" y="17673"/>
                  </a:moveTo>
                  <a:lnTo>
                    <a:pt x="5400" y="17673"/>
                  </a:lnTo>
                  <a:lnTo>
                    <a:pt x="5400" y="15709"/>
                  </a:lnTo>
                  <a:lnTo>
                    <a:pt x="12150" y="15709"/>
                  </a:lnTo>
                  <a:cubicBezTo>
                    <a:pt x="12150" y="15709"/>
                    <a:pt x="12150" y="17673"/>
                    <a:pt x="12150" y="17673"/>
                  </a:cubicBezTo>
                  <a:close/>
                  <a:moveTo>
                    <a:pt x="12150" y="13745"/>
                  </a:moveTo>
                  <a:lnTo>
                    <a:pt x="5400" y="13745"/>
                  </a:lnTo>
                  <a:lnTo>
                    <a:pt x="5400" y="3927"/>
                  </a:lnTo>
                  <a:lnTo>
                    <a:pt x="12150" y="3927"/>
                  </a:lnTo>
                  <a:cubicBezTo>
                    <a:pt x="12150" y="3927"/>
                    <a:pt x="12150" y="13745"/>
                    <a:pt x="12150" y="13745"/>
                  </a:cubicBezTo>
                  <a:close/>
                  <a:moveTo>
                    <a:pt x="20250" y="1964"/>
                  </a:moveTo>
                  <a:lnTo>
                    <a:pt x="4050" y="1964"/>
                  </a:lnTo>
                  <a:lnTo>
                    <a:pt x="4050" y="18655"/>
                  </a:lnTo>
                  <a:cubicBezTo>
                    <a:pt x="4050" y="18992"/>
                    <a:pt x="4008" y="19330"/>
                    <a:pt x="3934" y="19636"/>
                  </a:cubicBezTo>
                  <a:lnTo>
                    <a:pt x="19575" y="19636"/>
                  </a:lnTo>
                  <a:cubicBezTo>
                    <a:pt x="19944" y="19636"/>
                    <a:pt x="20250" y="19191"/>
                    <a:pt x="20250" y="18655"/>
                  </a:cubicBezTo>
                  <a:cubicBezTo>
                    <a:pt x="20250" y="18655"/>
                    <a:pt x="20250" y="1964"/>
                    <a:pt x="20250" y="1964"/>
                  </a:cubicBezTo>
                  <a:close/>
                  <a:moveTo>
                    <a:pt x="2700" y="3927"/>
                  </a:moveTo>
                  <a:lnTo>
                    <a:pt x="1350" y="3927"/>
                  </a:lnTo>
                  <a:lnTo>
                    <a:pt x="1350" y="18655"/>
                  </a:lnTo>
                  <a:cubicBezTo>
                    <a:pt x="1350" y="19191"/>
                    <a:pt x="1656" y="19636"/>
                    <a:pt x="2025" y="19636"/>
                  </a:cubicBezTo>
                  <a:cubicBezTo>
                    <a:pt x="2394" y="19636"/>
                    <a:pt x="2700" y="19191"/>
                    <a:pt x="2700" y="18655"/>
                  </a:cubicBezTo>
                  <a:cubicBezTo>
                    <a:pt x="2700" y="18655"/>
                    <a:pt x="2700" y="3927"/>
                    <a:pt x="2700" y="3927"/>
                  </a:cubicBezTo>
                  <a:close/>
                  <a:moveTo>
                    <a:pt x="21600" y="18655"/>
                  </a:moveTo>
                  <a:cubicBezTo>
                    <a:pt x="21600" y="20281"/>
                    <a:pt x="20693" y="21600"/>
                    <a:pt x="19575" y="21600"/>
                  </a:cubicBezTo>
                  <a:lnTo>
                    <a:pt x="2025" y="21600"/>
                  </a:lnTo>
                  <a:cubicBezTo>
                    <a:pt x="907" y="21600"/>
                    <a:pt x="0" y="20281"/>
                    <a:pt x="0" y="18655"/>
                  </a:cubicBezTo>
                  <a:lnTo>
                    <a:pt x="0" y="1964"/>
                  </a:lnTo>
                  <a:lnTo>
                    <a:pt x="2700" y="1964"/>
                  </a:lnTo>
                  <a:lnTo>
                    <a:pt x="2700" y="0"/>
                  </a:lnTo>
                  <a:lnTo>
                    <a:pt x="21600" y="0"/>
                  </a:lnTo>
                  <a:cubicBezTo>
                    <a:pt x="21600" y="0"/>
                    <a:pt x="21600" y="18655"/>
                    <a:pt x="21600" y="1865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410"/>
          <p:cNvGrpSpPr/>
          <p:nvPr/>
        </p:nvGrpSpPr>
        <p:grpSpPr>
          <a:xfrm>
            <a:off x="4461457" y="3024784"/>
            <a:ext cx="1547457" cy="1547495"/>
            <a:chOff x="0" y="0"/>
            <a:chExt cx="3120950" cy="3121027"/>
          </a:xfrm>
        </p:grpSpPr>
        <p:sp>
          <p:nvSpPr>
            <p:cNvPr id="79" name="Shape 408"/>
            <p:cNvSpPr/>
            <p:nvPr/>
          </p:nvSpPr>
          <p:spPr>
            <a:xfrm>
              <a:off x="0" y="0"/>
              <a:ext cx="3120951" cy="312102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4"/>
                    <a:pt x="16765" y="21600"/>
                    <a:pt x="10800" y="21600"/>
                  </a:cubicBezTo>
                  <a:cubicBezTo>
                    <a:pt x="4835" y="21600"/>
                    <a:pt x="0" y="16764"/>
                    <a:pt x="0" y="10800"/>
                  </a:cubicBezTo>
                  <a:cubicBezTo>
                    <a:pt x="0" y="4835"/>
                    <a:pt x="4835"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Shape 409"/>
            <p:cNvSpPr/>
            <p:nvPr/>
          </p:nvSpPr>
          <p:spPr>
            <a:xfrm>
              <a:off x="1030108" y="1024305"/>
              <a:ext cx="1059545" cy="1059533"/>
            </a:xfrm>
            <a:custGeom>
              <a:avLst/>
              <a:gdLst/>
              <a:ahLst/>
              <a:cxnLst>
                <a:cxn ang="0">
                  <a:pos x="wd2" y="hd2"/>
                </a:cxn>
                <a:cxn ang="5400000">
                  <a:pos x="wd2" y="hd2"/>
                </a:cxn>
                <a:cxn ang="10800000">
                  <a:pos x="wd2" y="hd2"/>
                </a:cxn>
                <a:cxn ang="16200000">
                  <a:pos x="wd2" y="hd2"/>
                </a:cxn>
              </a:cxnLst>
              <a:rect l="0" t="0" r="r" b="b"/>
              <a:pathLst>
                <a:path w="21600" h="21600" extrusionOk="0">
                  <a:moveTo>
                    <a:pt x="7857" y="13407"/>
                  </a:moveTo>
                  <a:lnTo>
                    <a:pt x="21138" y="9612"/>
                  </a:lnTo>
                  <a:cubicBezTo>
                    <a:pt x="21391" y="9539"/>
                    <a:pt x="21600" y="9265"/>
                    <a:pt x="21600" y="9000"/>
                  </a:cubicBezTo>
                  <a:lnTo>
                    <a:pt x="21600" y="2400"/>
                  </a:lnTo>
                  <a:lnTo>
                    <a:pt x="4800" y="2400"/>
                  </a:lnTo>
                  <a:lnTo>
                    <a:pt x="4800" y="480"/>
                  </a:lnTo>
                  <a:cubicBezTo>
                    <a:pt x="4800" y="216"/>
                    <a:pt x="4583" y="0"/>
                    <a:pt x="4321" y="0"/>
                  </a:cubicBezTo>
                  <a:lnTo>
                    <a:pt x="479" y="0"/>
                  </a:lnTo>
                  <a:cubicBezTo>
                    <a:pt x="216" y="0"/>
                    <a:pt x="0" y="216"/>
                    <a:pt x="0" y="480"/>
                  </a:cubicBezTo>
                  <a:lnTo>
                    <a:pt x="0" y="2400"/>
                  </a:lnTo>
                  <a:lnTo>
                    <a:pt x="2400" y="2400"/>
                  </a:lnTo>
                  <a:lnTo>
                    <a:pt x="4692" y="13148"/>
                  </a:lnTo>
                  <a:lnTo>
                    <a:pt x="4800" y="14280"/>
                  </a:lnTo>
                  <a:lnTo>
                    <a:pt x="4800" y="16259"/>
                  </a:lnTo>
                  <a:cubicBezTo>
                    <a:pt x="4800" y="16522"/>
                    <a:pt x="5016" y="16739"/>
                    <a:pt x="5280" y="16739"/>
                  </a:cubicBezTo>
                  <a:lnTo>
                    <a:pt x="21120" y="16739"/>
                  </a:lnTo>
                  <a:cubicBezTo>
                    <a:pt x="21384" y="16739"/>
                    <a:pt x="21600" y="16520"/>
                    <a:pt x="21600" y="16259"/>
                  </a:cubicBezTo>
                  <a:lnTo>
                    <a:pt x="21600" y="14400"/>
                  </a:lnTo>
                  <a:lnTo>
                    <a:pt x="8103" y="14400"/>
                  </a:lnTo>
                  <a:cubicBezTo>
                    <a:pt x="6722" y="14400"/>
                    <a:pt x="6694" y="13739"/>
                    <a:pt x="7857" y="13407"/>
                  </a:cubicBezTo>
                  <a:close/>
                  <a:moveTo>
                    <a:pt x="3600" y="19200"/>
                  </a:moveTo>
                  <a:cubicBezTo>
                    <a:pt x="3600" y="20525"/>
                    <a:pt x="4674" y="21600"/>
                    <a:pt x="6000" y="21600"/>
                  </a:cubicBezTo>
                  <a:cubicBezTo>
                    <a:pt x="7324" y="21600"/>
                    <a:pt x="8400" y="20525"/>
                    <a:pt x="8400" y="19200"/>
                  </a:cubicBezTo>
                  <a:cubicBezTo>
                    <a:pt x="8400" y="17873"/>
                    <a:pt x="7324" y="16800"/>
                    <a:pt x="6000" y="16800"/>
                  </a:cubicBezTo>
                  <a:cubicBezTo>
                    <a:pt x="4674" y="16800"/>
                    <a:pt x="3600" y="17873"/>
                    <a:pt x="3600" y="19200"/>
                  </a:cubicBezTo>
                  <a:close/>
                  <a:moveTo>
                    <a:pt x="15600" y="19200"/>
                  </a:moveTo>
                  <a:cubicBezTo>
                    <a:pt x="15600" y="20525"/>
                    <a:pt x="16673" y="21600"/>
                    <a:pt x="18000" y="21600"/>
                  </a:cubicBezTo>
                  <a:cubicBezTo>
                    <a:pt x="19325" y="21600"/>
                    <a:pt x="20400" y="20525"/>
                    <a:pt x="20400" y="19200"/>
                  </a:cubicBezTo>
                  <a:cubicBezTo>
                    <a:pt x="20400" y="17873"/>
                    <a:pt x="19325" y="16800"/>
                    <a:pt x="18000" y="16800"/>
                  </a:cubicBezTo>
                  <a:cubicBezTo>
                    <a:pt x="16673" y="16800"/>
                    <a:pt x="15600" y="17873"/>
                    <a:pt x="15600" y="192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413"/>
          <p:cNvGrpSpPr/>
          <p:nvPr/>
        </p:nvGrpSpPr>
        <p:grpSpPr>
          <a:xfrm>
            <a:off x="4841834" y="2119750"/>
            <a:ext cx="772973" cy="772992"/>
            <a:chOff x="0" y="0"/>
            <a:chExt cx="1558950" cy="1558990"/>
          </a:xfrm>
        </p:grpSpPr>
        <p:sp>
          <p:nvSpPr>
            <p:cNvPr id="101" name="Shape 411"/>
            <p:cNvSpPr/>
            <p:nvPr/>
          </p:nvSpPr>
          <p:spPr>
            <a:xfrm>
              <a:off x="0" y="0"/>
              <a:ext cx="1558951" cy="155899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Shape 412"/>
            <p:cNvSpPr/>
            <p:nvPr/>
          </p:nvSpPr>
          <p:spPr>
            <a:xfrm>
              <a:off x="568407" y="545441"/>
              <a:ext cx="422136" cy="468108"/>
            </a:xfrm>
            <a:custGeom>
              <a:avLst/>
              <a:gdLst/>
              <a:ahLst/>
              <a:cxnLst>
                <a:cxn ang="0">
                  <a:pos x="wd2" y="hd2"/>
                </a:cxn>
                <a:cxn ang="5400000">
                  <a:pos x="wd2" y="hd2"/>
                </a:cxn>
                <a:cxn ang="10800000">
                  <a:pos x="wd2" y="hd2"/>
                </a:cxn>
                <a:cxn ang="16200000">
                  <a:pos x="wd2" y="hd2"/>
                </a:cxn>
              </a:cxnLst>
              <a:rect l="0" t="0" r="r" b="b"/>
              <a:pathLst>
                <a:path w="21600" h="21600" extrusionOk="0">
                  <a:moveTo>
                    <a:pt x="10799" y="7533"/>
                  </a:moveTo>
                  <a:cubicBezTo>
                    <a:pt x="1711" y="7533"/>
                    <a:pt x="0" y="11170"/>
                    <a:pt x="0" y="12944"/>
                  </a:cubicBezTo>
                  <a:lnTo>
                    <a:pt x="0" y="13451"/>
                  </a:lnTo>
                  <a:lnTo>
                    <a:pt x="1397" y="14536"/>
                  </a:lnTo>
                  <a:cubicBezTo>
                    <a:pt x="1980" y="14992"/>
                    <a:pt x="2895" y="14987"/>
                    <a:pt x="3478" y="14536"/>
                  </a:cubicBezTo>
                  <a:lnTo>
                    <a:pt x="4011" y="14122"/>
                  </a:lnTo>
                  <a:cubicBezTo>
                    <a:pt x="5495" y="12969"/>
                    <a:pt x="7737" y="12968"/>
                    <a:pt x="9225" y="14122"/>
                  </a:cubicBezTo>
                  <a:lnTo>
                    <a:pt x="9757" y="14537"/>
                  </a:lnTo>
                  <a:cubicBezTo>
                    <a:pt x="10338" y="14989"/>
                    <a:pt x="11252" y="14992"/>
                    <a:pt x="11839" y="14536"/>
                  </a:cubicBezTo>
                  <a:lnTo>
                    <a:pt x="12369" y="14123"/>
                  </a:lnTo>
                  <a:cubicBezTo>
                    <a:pt x="13857" y="12968"/>
                    <a:pt x="16097" y="12968"/>
                    <a:pt x="17584" y="14122"/>
                  </a:cubicBezTo>
                  <a:lnTo>
                    <a:pt x="18117" y="14536"/>
                  </a:lnTo>
                  <a:cubicBezTo>
                    <a:pt x="18701" y="14992"/>
                    <a:pt x="19617" y="14987"/>
                    <a:pt x="20199" y="14536"/>
                  </a:cubicBezTo>
                  <a:lnTo>
                    <a:pt x="21598" y="13451"/>
                  </a:lnTo>
                  <a:lnTo>
                    <a:pt x="21598" y="12944"/>
                  </a:lnTo>
                  <a:cubicBezTo>
                    <a:pt x="21598" y="11170"/>
                    <a:pt x="19887" y="7533"/>
                    <a:pt x="10799" y="7533"/>
                  </a:cubicBezTo>
                  <a:close/>
                  <a:moveTo>
                    <a:pt x="16554" y="16176"/>
                  </a:moveTo>
                  <a:lnTo>
                    <a:pt x="16021" y="15761"/>
                  </a:lnTo>
                  <a:cubicBezTo>
                    <a:pt x="15436" y="15307"/>
                    <a:pt x="14521" y="15309"/>
                    <a:pt x="13939" y="15761"/>
                  </a:cubicBezTo>
                  <a:lnTo>
                    <a:pt x="13409" y="16175"/>
                  </a:lnTo>
                  <a:cubicBezTo>
                    <a:pt x="12665" y="16753"/>
                    <a:pt x="11732" y="17041"/>
                    <a:pt x="10800" y="17041"/>
                  </a:cubicBezTo>
                  <a:cubicBezTo>
                    <a:pt x="9868" y="17041"/>
                    <a:pt x="8935" y="16753"/>
                    <a:pt x="8193" y="16176"/>
                  </a:cubicBezTo>
                  <a:lnTo>
                    <a:pt x="7660" y="15760"/>
                  </a:lnTo>
                  <a:cubicBezTo>
                    <a:pt x="7076" y="15308"/>
                    <a:pt x="6161" y="15307"/>
                    <a:pt x="5579" y="15761"/>
                  </a:cubicBezTo>
                  <a:lnTo>
                    <a:pt x="5046" y="16176"/>
                  </a:lnTo>
                  <a:cubicBezTo>
                    <a:pt x="3615" y="17288"/>
                    <a:pt x="1486" y="17318"/>
                    <a:pt x="3" y="16284"/>
                  </a:cubicBezTo>
                  <a:lnTo>
                    <a:pt x="3" y="20518"/>
                  </a:lnTo>
                  <a:cubicBezTo>
                    <a:pt x="3" y="21115"/>
                    <a:pt x="540" y="21600"/>
                    <a:pt x="1202" y="21600"/>
                  </a:cubicBezTo>
                  <a:lnTo>
                    <a:pt x="20400" y="21600"/>
                  </a:lnTo>
                  <a:cubicBezTo>
                    <a:pt x="21062" y="21600"/>
                    <a:pt x="21600" y="21115"/>
                    <a:pt x="21600" y="20518"/>
                  </a:cubicBezTo>
                  <a:lnTo>
                    <a:pt x="21600" y="16285"/>
                  </a:lnTo>
                  <a:cubicBezTo>
                    <a:pt x="20116" y="17317"/>
                    <a:pt x="17987" y="17290"/>
                    <a:pt x="16554" y="16176"/>
                  </a:cubicBezTo>
                  <a:close/>
                  <a:moveTo>
                    <a:pt x="10299" y="6490"/>
                  </a:moveTo>
                  <a:cubicBezTo>
                    <a:pt x="12641" y="6490"/>
                    <a:pt x="13409" y="4996"/>
                    <a:pt x="12506" y="3414"/>
                  </a:cubicBezTo>
                  <a:cubicBezTo>
                    <a:pt x="11461" y="1582"/>
                    <a:pt x="14780" y="0"/>
                    <a:pt x="13131" y="0"/>
                  </a:cubicBezTo>
                  <a:cubicBezTo>
                    <a:pt x="11571" y="0"/>
                    <a:pt x="8648" y="1535"/>
                    <a:pt x="8104" y="3444"/>
                  </a:cubicBezTo>
                  <a:cubicBezTo>
                    <a:pt x="7697" y="4877"/>
                    <a:pt x="8459" y="6490"/>
                    <a:pt x="10299" y="649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Text Placeholder 19"/>
          <p:cNvSpPr>
            <a:spLocks noGrp="1"/>
          </p:cNvSpPr>
          <p:nvPr>
            <p:ph type="body" sz="quarter" idx="39"/>
          </p:nvPr>
        </p:nvSpPr>
        <p:spPr>
          <a:xfrm>
            <a:off x="6085115" y="4939937"/>
            <a:ext cx="4875576" cy="51878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News and information portal is the site making news and articles to be read by visitor.</a:t>
            </a:r>
          </a:p>
        </p:txBody>
      </p:sp>
      <p:sp>
        <p:nvSpPr>
          <p:cNvPr id="104" name="Content Placeholder 22"/>
          <p:cNvSpPr>
            <a:spLocks noGrp="1"/>
          </p:cNvSpPr>
          <p:nvPr>
            <p:ph sz="quarter" idx="49"/>
          </p:nvPr>
        </p:nvSpPr>
        <p:spPr>
          <a:xfrm>
            <a:off x="6085114" y="4691889"/>
            <a:ext cx="3269901"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News and Information Website</a:t>
            </a:r>
          </a:p>
        </p:txBody>
      </p:sp>
      <p:sp>
        <p:nvSpPr>
          <p:cNvPr id="105" name="Text Placeholder 19"/>
          <p:cNvSpPr>
            <a:spLocks noGrp="1"/>
          </p:cNvSpPr>
          <p:nvPr>
            <p:ph type="body" sz="quarter" idx="59"/>
          </p:nvPr>
        </p:nvSpPr>
        <p:spPr>
          <a:xfrm>
            <a:off x="6173047" y="3550190"/>
            <a:ext cx="4328885" cy="724516"/>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This Website is used for selling product and developing business by online in order to be identified by many people using internet connection</a:t>
            </a:r>
          </a:p>
        </p:txBody>
      </p:sp>
      <p:sp>
        <p:nvSpPr>
          <p:cNvPr id="106" name="Content Placeholder 22"/>
          <p:cNvSpPr>
            <a:spLocks noGrp="1"/>
          </p:cNvSpPr>
          <p:nvPr>
            <p:ph sz="quarter" idx="69"/>
          </p:nvPr>
        </p:nvSpPr>
        <p:spPr>
          <a:xfrm>
            <a:off x="6165222" y="3302142"/>
            <a:ext cx="2976125"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Online Shop Website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wipe(left)">
                                      <p:cBhvr>
                                        <p:cTn id="21" dur="500"/>
                                        <p:tgtEl>
                                          <p:spTgt spid="69"/>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p:cTn id="25" dur="500" fill="hold"/>
                                        <p:tgtEl>
                                          <p:spTgt spid="100"/>
                                        </p:tgtEl>
                                        <p:attrNameLst>
                                          <p:attrName>ppt_w</p:attrName>
                                        </p:attrNameLst>
                                      </p:cBhvr>
                                      <p:tavLst>
                                        <p:tav tm="0">
                                          <p:val>
                                            <p:fltVal val="0"/>
                                          </p:val>
                                        </p:tav>
                                        <p:tav tm="100000">
                                          <p:val>
                                            <p:strVal val="#ppt_w"/>
                                          </p:val>
                                        </p:tav>
                                      </p:tavLst>
                                    </p:anim>
                                    <p:anim calcmode="lin" valueType="num">
                                      <p:cBhvr>
                                        <p:cTn id="26" dur="500" fill="hold"/>
                                        <p:tgtEl>
                                          <p:spTgt spid="100"/>
                                        </p:tgtEl>
                                        <p:attrNameLst>
                                          <p:attrName>ppt_h</p:attrName>
                                        </p:attrNameLst>
                                      </p:cBhvr>
                                      <p:tavLst>
                                        <p:tav tm="0">
                                          <p:val>
                                            <p:fltVal val="0"/>
                                          </p:val>
                                        </p:tav>
                                        <p:tav tm="100000">
                                          <p:val>
                                            <p:strVal val="#ppt_h"/>
                                          </p:val>
                                        </p:tav>
                                      </p:tavLst>
                                    </p:anim>
                                    <p:animEffect transition="in" filter="fade">
                                      <p:cBhvr>
                                        <p:cTn id="27" dur="500"/>
                                        <p:tgtEl>
                                          <p:spTgt spid="100"/>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par>
                          <p:cTn id="32" fill="hold">
                            <p:stCondLst>
                              <p:cond delay="3000"/>
                            </p:stCondLst>
                            <p:childTnLst>
                              <p:par>
                                <p:cTn id="33" presetID="9" presetClass="entr" presetSubtype="0" fill="hold" grpId="0" nodeType="after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dissolve">
                                      <p:cBhvr>
                                        <p:cTn id="35" dur="500"/>
                                        <p:tgtEl>
                                          <p:spTgt spid="20">
                                            <p:txEl>
                                              <p:pRg st="0" end="0"/>
                                            </p:txEl>
                                          </p:spTgt>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500"/>
                                        <p:tgtEl>
                                          <p:spTgt spid="71"/>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06">
                                            <p:txEl>
                                              <p:pRg st="0" end="0"/>
                                            </p:txEl>
                                          </p:spTgt>
                                        </p:tgtEl>
                                        <p:attrNameLst>
                                          <p:attrName>style.visibility</p:attrName>
                                        </p:attrNameLst>
                                      </p:cBhvr>
                                      <p:to>
                                        <p:strVal val="visible"/>
                                      </p:to>
                                    </p:set>
                                    <p:animEffect transition="in" filter="wipe(left)">
                                      <p:cBhvr>
                                        <p:cTn id="49" dur="500"/>
                                        <p:tgtEl>
                                          <p:spTgt spid="106">
                                            <p:txEl>
                                              <p:pRg st="0" end="0"/>
                                            </p:txEl>
                                          </p:spTgt>
                                        </p:tgtEl>
                                      </p:cBhvr>
                                    </p:animEffect>
                                  </p:childTnLst>
                                </p:cTn>
                              </p:par>
                            </p:childTnLst>
                          </p:cTn>
                        </p:par>
                        <p:par>
                          <p:cTn id="50" fill="hold">
                            <p:stCondLst>
                              <p:cond delay="5000"/>
                            </p:stCondLst>
                            <p:childTnLst>
                              <p:par>
                                <p:cTn id="51" presetID="9" presetClass="entr" presetSubtype="0" fill="hold" grpId="0" nodeType="afterEffect">
                                  <p:stCondLst>
                                    <p:cond delay="0"/>
                                  </p:stCondLst>
                                  <p:childTnLst>
                                    <p:set>
                                      <p:cBhvr>
                                        <p:cTn id="52" dur="1" fill="hold">
                                          <p:stCondLst>
                                            <p:cond delay="0"/>
                                          </p:stCondLst>
                                        </p:cTn>
                                        <p:tgtEl>
                                          <p:spTgt spid="105">
                                            <p:txEl>
                                              <p:pRg st="0" end="0"/>
                                            </p:txEl>
                                          </p:spTgt>
                                        </p:tgtEl>
                                        <p:attrNameLst>
                                          <p:attrName>style.visibility</p:attrName>
                                        </p:attrNameLst>
                                      </p:cBhvr>
                                      <p:to>
                                        <p:strVal val="visible"/>
                                      </p:to>
                                    </p:set>
                                    <p:animEffect transition="in" filter="dissolve">
                                      <p:cBhvr>
                                        <p:cTn id="53" dur="500"/>
                                        <p:tgtEl>
                                          <p:spTgt spid="105">
                                            <p:txEl>
                                              <p:pRg st="0" end="0"/>
                                            </p:txEl>
                                          </p:spTgt>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wipe(left)">
                                      <p:cBhvr>
                                        <p:cTn id="57" dur="500"/>
                                        <p:tgtEl>
                                          <p:spTgt spid="70"/>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Effect transition="in" filter="fade">
                                      <p:cBhvr>
                                        <p:cTn id="63" dur="500"/>
                                        <p:tgtEl>
                                          <p:spTgt spid="75"/>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04">
                                            <p:txEl>
                                              <p:pRg st="0" end="0"/>
                                            </p:txEl>
                                          </p:spTgt>
                                        </p:tgtEl>
                                        <p:attrNameLst>
                                          <p:attrName>style.visibility</p:attrName>
                                        </p:attrNameLst>
                                      </p:cBhvr>
                                      <p:to>
                                        <p:strVal val="visible"/>
                                      </p:to>
                                    </p:set>
                                    <p:animEffect transition="in" filter="wipe(left)">
                                      <p:cBhvr>
                                        <p:cTn id="67" dur="500"/>
                                        <p:tgtEl>
                                          <p:spTgt spid="104">
                                            <p:txEl>
                                              <p:pRg st="0" end="0"/>
                                            </p:txEl>
                                          </p:spTgt>
                                        </p:tgtEl>
                                      </p:cBhvr>
                                    </p:animEffect>
                                  </p:childTnLst>
                                </p:cTn>
                              </p:par>
                            </p:childTnLst>
                          </p:cTn>
                        </p:par>
                        <p:par>
                          <p:cTn id="68" fill="hold">
                            <p:stCondLst>
                              <p:cond delay="7000"/>
                            </p:stCondLst>
                            <p:childTnLst>
                              <p:par>
                                <p:cTn id="69" presetID="9" presetClass="entr" presetSubtype="0" fill="hold" grpId="0" nodeType="afterEffect">
                                  <p:stCondLst>
                                    <p:cond delay="0"/>
                                  </p:stCondLst>
                                  <p:childTnLst>
                                    <p:set>
                                      <p:cBhvr>
                                        <p:cTn id="70" dur="1" fill="hold">
                                          <p:stCondLst>
                                            <p:cond delay="0"/>
                                          </p:stCondLst>
                                        </p:cTn>
                                        <p:tgtEl>
                                          <p:spTgt spid="103">
                                            <p:txEl>
                                              <p:pRg st="0" end="0"/>
                                            </p:txEl>
                                          </p:spTgt>
                                        </p:tgtEl>
                                        <p:attrNameLst>
                                          <p:attrName>style.visibility</p:attrName>
                                        </p:attrNameLst>
                                      </p:cBhvr>
                                      <p:to>
                                        <p:strVal val="visible"/>
                                      </p:to>
                                    </p:set>
                                    <p:animEffect transition="in" filter="dissolve">
                                      <p:cBhvr>
                                        <p:cTn id="71" dur="500"/>
                                        <p:tgtEl>
                                          <p:spTgt spid="1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bldP spid="23" grpId="0" build="p"/>
      <p:bldP spid="27" grpId="0" build="p"/>
      <p:bldP spid="69" grpId="0" animBg="1"/>
      <p:bldP spid="70" grpId="0" animBg="1"/>
      <p:bldP spid="71" grpId="0" animBg="1"/>
      <p:bldP spid="103" grpId="0" build="p"/>
      <p:bldP spid="104" grpId="0" build="p"/>
      <p:bldP spid="105" grpId="0" build="p"/>
      <p:bldP spid="10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idx="4294967295"/>
          </p:nvPr>
        </p:nvSpPr>
        <p:spPr>
          <a:xfrm>
            <a:off x="1749609" y="653627"/>
            <a:ext cx="3410139"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网站</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的步骤</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9"/>
          </p:nvPr>
        </p:nvSpPr>
        <p:spPr>
          <a:xfrm>
            <a:off x="3508375" y="2234152"/>
            <a:ext cx="2219325" cy="293608"/>
          </a:xfrm>
          <a:prstGeom prst="rect">
            <a:avLst/>
          </a:prstGeom>
        </p:spPr>
        <p:txBody>
          <a:bodyPr>
            <a:normAutofit/>
          </a:bodyPr>
          <a:lstStyle/>
          <a:p>
            <a:pPr algn="r"/>
            <a:r>
              <a:rPr lang="nl-NL"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designing and coding</a:t>
            </a:r>
          </a:p>
        </p:txBody>
      </p:sp>
      <p:sp>
        <p:nvSpPr>
          <p:cNvPr id="23" name="Content Placeholder 22"/>
          <p:cNvSpPr>
            <a:spLocks noGrp="1"/>
          </p:cNvSpPr>
          <p:nvPr>
            <p:ph sz="quarter" idx="19"/>
          </p:nvPr>
        </p:nvSpPr>
        <p:spPr>
          <a:xfrm>
            <a:off x="3377977" y="1966313"/>
            <a:ext cx="2349723" cy="292100"/>
          </a:xfrm>
          <a:prstGeom prst="rect">
            <a:avLst/>
          </a:prstGeom>
        </p:spPr>
        <p:txBody>
          <a:bodyP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网页设计</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General steps of developing website process</a:t>
            </a:r>
          </a:p>
        </p:txBody>
      </p:sp>
      <p:grpSp>
        <p:nvGrpSpPr>
          <p:cNvPr id="2" name="Group 1"/>
          <p:cNvGrpSpPr/>
          <p:nvPr/>
        </p:nvGrpSpPr>
        <p:grpSpPr>
          <a:xfrm>
            <a:off x="8384868" y="1838734"/>
            <a:ext cx="2664132" cy="2664132"/>
            <a:chOff x="8384868" y="1838734"/>
            <a:chExt cx="2664132" cy="2664132"/>
          </a:xfrm>
        </p:grpSpPr>
        <p:sp>
          <p:nvSpPr>
            <p:cNvPr id="69" name="Shape 418"/>
            <p:cNvSpPr/>
            <p:nvPr/>
          </p:nvSpPr>
          <p:spPr>
            <a:xfrm>
              <a:off x="8384868" y="1838734"/>
              <a:ext cx="2664132" cy="26641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419"/>
            <p:cNvSpPr/>
            <p:nvPr/>
          </p:nvSpPr>
          <p:spPr>
            <a:xfrm>
              <a:off x="9347003" y="2473908"/>
              <a:ext cx="739863" cy="874383"/>
            </a:xfrm>
            <a:custGeom>
              <a:avLst/>
              <a:gdLst/>
              <a:ahLst/>
              <a:cxnLst>
                <a:cxn ang="0">
                  <a:pos x="wd2" y="hd2"/>
                </a:cxn>
                <a:cxn ang="5400000">
                  <a:pos x="wd2" y="hd2"/>
                </a:cxn>
                <a:cxn ang="10800000">
                  <a:pos x="wd2" y="hd2"/>
                </a:cxn>
                <a:cxn ang="16200000">
                  <a:pos x="wd2" y="hd2"/>
                </a:cxn>
              </a:cxnLst>
              <a:rect l="0" t="0" r="r" b="b"/>
              <a:pathLst>
                <a:path w="21600" h="21600" extrusionOk="0">
                  <a:moveTo>
                    <a:pt x="14727" y="11631"/>
                  </a:moveTo>
                  <a:lnTo>
                    <a:pt x="12764" y="12462"/>
                  </a:lnTo>
                  <a:lnTo>
                    <a:pt x="11291" y="14123"/>
                  </a:lnTo>
                  <a:lnTo>
                    <a:pt x="12764" y="19938"/>
                  </a:lnTo>
                  <a:cubicBezTo>
                    <a:pt x="12764" y="19938"/>
                    <a:pt x="14727" y="11631"/>
                    <a:pt x="14727" y="11631"/>
                  </a:cubicBezTo>
                  <a:close/>
                  <a:moveTo>
                    <a:pt x="10309" y="14123"/>
                  </a:moveTo>
                  <a:lnTo>
                    <a:pt x="8836" y="12462"/>
                  </a:lnTo>
                  <a:lnTo>
                    <a:pt x="6873" y="11631"/>
                  </a:lnTo>
                  <a:lnTo>
                    <a:pt x="8836" y="19938"/>
                  </a:lnTo>
                  <a:cubicBezTo>
                    <a:pt x="8836" y="19938"/>
                    <a:pt x="10309" y="14123"/>
                    <a:pt x="10309" y="14123"/>
                  </a:cubicBezTo>
                  <a:close/>
                  <a:moveTo>
                    <a:pt x="15157" y="6750"/>
                  </a:moveTo>
                  <a:cubicBezTo>
                    <a:pt x="15019" y="6659"/>
                    <a:pt x="13914" y="6646"/>
                    <a:pt x="13684" y="6646"/>
                  </a:cubicBezTo>
                  <a:cubicBezTo>
                    <a:pt x="12810" y="6646"/>
                    <a:pt x="11981" y="6750"/>
                    <a:pt x="11122" y="6893"/>
                  </a:cubicBezTo>
                  <a:cubicBezTo>
                    <a:pt x="11015" y="6919"/>
                    <a:pt x="10907" y="6919"/>
                    <a:pt x="10800" y="6919"/>
                  </a:cubicBezTo>
                  <a:cubicBezTo>
                    <a:pt x="10693" y="6919"/>
                    <a:pt x="10585" y="6919"/>
                    <a:pt x="10478" y="6893"/>
                  </a:cubicBezTo>
                  <a:cubicBezTo>
                    <a:pt x="9619" y="6750"/>
                    <a:pt x="8790" y="6646"/>
                    <a:pt x="7916" y="6646"/>
                  </a:cubicBezTo>
                  <a:cubicBezTo>
                    <a:pt x="7686" y="6646"/>
                    <a:pt x="6581" y="6659"/>
                    <a:pt x="6443" y="6750"/>
                  </a:cubicBezTo>
                  <a:cubicBezTo>
                    <a:pt x="6413" y="6776"/>
                    <a:pt x="6397" y="6802"/>
                    <a:pt x="6382" y="6828"/>
                  </a:cubicBezTo>
                  <a:cubicBezTo>
                    <a:pt x="6397" y="6945"/>
                    <a:pt x="6413" y="7062"/>
                    <a:pt x="6443" y="7178"/>
                  </a:cubicBezTo>
                  <a:cubicBezTo>
                    <a:pt x="6535" y="7282"/>
                    <a:pt x="6612" y="7243"/>
                    <a:pt x="6673" y="7399"/>
                  </a:cubicBezTo>
                  <a:cubicBezTo>
                    <a:pt x="7072" y="8321"/>
                    <a:pt x="7256" y="9035"/>
                    <a:pt x="8637" y="9035"/>
                  </a:cubicBezTo>
                  <a:cubicBezTo>
                    <a:pt x="10616" y="9035"/>
                    <a:pt x="10064" y="7490"/>
                    <a:pt x="10708" y="7490"/>
                  </a:cubicBezTo>
                  <a:lnTo>
                    <a:pt x="10892" y="7490"/>
                  </a:lnTo>
                  <a:cubicBezTo>
                    <a:pt x="11536" y="7490"/>
                    <a:pt x="10984" y="9035"/>
                    <a:pt x="12963" y="9035"/>
                  </a:cubicBezTo>
                  <a:cubicBezTo>
                    <a:pt x="14344" y="9035"/>
                    <a:pt x="14528" y="8321"/>
                    <a:pt x="14927" y="7399"/>
                  </a:cubicBezTo>
                  <a:cubicBezTo>
                    <a:pt x="14988" y="7243"/>
                    <a:pt x="15065" y="7282"/>
                    <a:pt x="15157" y="7178"/>
                  </a:cubicBezTo>
                  <a:cubicBezTo>
                    <a:pt x="15187" y="7062"/>
                    <a:pt x="15203" y="6945"/>
                    <a:pt x="15218" y="6828"/>
                  </a:cubicBezTo>
                  <a:cubicBezTo>
                    <a:pt x="15203" y="6802"/>
                    <a:pt x="15187" y="6776"/>
                    <a:pt x="15157" y="6750"/>
                  </a:cubicBezTo>
                  <a:close/>
                  <a:moveTo>
                    <a:pt x="17504" y="21600"/>
                  </a:moveTo>
                  <a:lnTo>
                    <a:pt x="4096" y="21600"/>
                  </a:lnTo>
                  <a:cubicBezTo>
                    <a:pt x="1641" y="21600"/>
                    <a:pt x="0" y="20354"/>
                    <a:pt x="0" y="18238"/>
                  </a:cubicBezTo>
                  <a:cubicBezTo>
                    <a:pt x="0" y="15888"/>
                    <a:pt x="491" y="12332"/>
                    <a:pt x="3344" y="11163"/>
                  </a:cubicBezTo>
                  <a:lnTo>
                    <a:pt x="1964" y="8308"/>
                  </a:lnTo>
                  <a:lnTo>
                    <a:pt x="5247" y="8308"/>
                  </a:lnTo>
                  <a:cubicBezTo>
                    <a:pt x="5032" y="7775"/>
                    <a:pt x="4909" y="7217"/>
                    <a:pt x="4909" y="6646"/>
                  </a:cubicBezTo>
                  <a:cubicBezTo>
                    <a:pt x="4909" y="6503"/>
                    <a:pt x="4924" y="6361"/>
                    <a:pt x="4940" y="6231"/>
                  </a:cubicBezTo>
                  <a:cubicBezTo>
                    <a:pt x="4341" y="6127"/>
                    <a:pt x="1964" y="5712"/>
                    <a:pt x="1964" y="4985"/>
                  </a:cubicBezTo>
                  <a:cubicBezTo>
                    <a:pt x="1964" y="4219"/>
                    <a:pt x="4572" y="3803"/>
                    <a:pt x="5185" y="3700"/>
                  </a:cubicBezTo>
                  <a:cubicBezTo>
                    <a:pt x="5507" y="2726"/>
                    <a:pt x="6274" y="1246"/>
                    <a:pt x="7057" y="480"/>
                  </a:cubicBezTo>
                  <a:cubicBezTo>
                    <a:pt x="7364" y="182"/>
                    <a:pt x="7747" y="0"/>
                    <a:pt x="8223" y="0"/>
                  </a:cubicBezTo>
                  <a:cubicBezTo>
                    <a:pt x="9143" y="0"/>
                    <a:pt x="9880" y="805"/>
                    <a:pt x="10800" y="805"/>
                  </a:cubicBezTo>
                  <a:cubicBezTo>
                    <a:pt x="11720" y="805"/>
                    <a:pt x="12457" y="0"/>
                    <a:pt x="13377" y="0"/>
                  </a:cubicBezTo>
                  <a:cubicBezTo>
                    <a:pt x="13853" y="0"/>
                    <a:pt x="14236" y="182"/>
                    <a:pt x="14543" y="480"/>
                  </a:cubicBezTo>
                  <a:cubicBezTo>
                    <a:pt x="15326" y="1246"/>
                    <a:pt x="16093" y="2726"/>
                    <a:pt x="16415" y="3700"/>
                  </a:cubicBezTo>
                  <a:cubicBezTo>
                    <a:pt x="17028" y="3803"/>
                    <a:pt x="19636" y="4219"/>
                    <a:pt x="19636" y="4985"/>
                  </a:cubicBezTo>
                  <a:cubicBezTo>
                    <a:pt x="19636" y="5712"/>
                    <a:pt x="17259" y="6127"/>
                    <a:pt x="16660" y="6231"/>
                  </a:cubicBezTo>
                  <a:cubicBezTo>
                    <a:pt x="16737" y="6932"/>
                    <a:pt x="16630" y="7633"/>
                    <a:pt x="16353" y="8308"/>
                  </a:cubicBezTo>
                  <a:lnTo>
                    <a:pt x="19636" y="8308"/>
                  </a:lnTo>
                  <a:lnTo>
                    <a:pt x="18378" y="11228"/>
                  </a:lnTo>
                  <a:cubicBezTo>
                    <a:pt x="21124" y="12436"/>
                    <a:pt x="21600" y="15927"/>
                    <a:pt x="21600" y="18238"/>
                  </a:cubicBezTo>
                  <a:cubicBezTo>
                    <a:pt x="21600" y="20354"/>
                    <a:pt x="19959" y="21600"/>
                    <a:pt x="17504"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432"/>
          <p:cNvGrpSpPr/>
          <p:nvPr/>
        </p:nvGrpSpPr>
        <p:grpSpPr>
          <a:xfrm>
            <a:off x="6127885" y="3765731"/>
            <a:ext cx="1767512" cy="1230225"/>
            <a:chOff x="0" y="0"/>
            <a:chExt cx="3459076" cy="2407588"/>
          </a:xfrm>
        </p:grpSpPr>
        <p:sp>
          <p:nvSpPr>
            <p:cNvPr id="72" name="Shape 430"/>
            <p:cNvSpPr/>
            <p:nvPr/>
          </p:nvSpPr>
          <p:spPr>
            <a:xfrm>
              <a:off x="0" y="0"/>
              <a:ext cx="3459077" cy="24075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649"/>
                  </a:lnTo>
                  <a:lnTo>
                    <a:pt x="16589" y="2649"/>
                  </a:lnTo>
                  <a:cubicBezTo>
                    <a:pt x="18336" y="2649"/>
                    <a:pt x="19756" y="4689"/>
                    <a:pt x="19756" y="7199"/>
                  </a:cubicBezTo>
                  <a:cubicBezTo>
                    <a:pt x="19756" y="9708"/>
                    <a:pt x="18336" y="11752"/>
                    <a:pt x="16589" y="11752"/>
                  </a:cubicBezTo>
                  <a:lnTo>
                    <a:pt x="14783" y="11752"/>
                  </a:lnTo>
                  <a:cubicBezTo>
                    <a:pt x="14368" y="11752"/>
                    <a:pt x="14004" y="11355"/>
                    <a:pt x="13894" y="10781"/>
                  </a:cubicBezTo>
                  <a:cubicBezTo>
                    <a:pt x="13624" y="9382"/>
                    <a:pt x="13106" y="8102"/>
                    <a:pt x="12373" y="7048"/>
                  </a:cubicBezTo>
                  <a:cubicBezTo>
                    <a:pt x="11252" y="5438"/>
                    <a:pt x="9762" y="4550"/>
                    <a:pt x="8178" y="4550"/>
                  </a:cubicBezTo>
                  <a:cubicBezTo>
                    <a:pt x="6593" y="4550"/>
                    <a:pt x="5103" y="5438"/>
                    <a:pt x="3983" y="7048"/>
                  </a:cubicBezTo>
                  <a:cubicBezTo>
                    <a:pt x="3249" y="8102"/>
                    <a:pt x="2731" y="9382"/>
                    <a:pt x="2461" y="10781"/>
                  </a:cubicBezTo>
                  <a:cubicBezTo>
                    <a:pt x="2351" y="11354"/>
                    <a:pt x="1989" y="11752"/>
                    <a:pt x="1575" y="11752"/>
                  </a:cubicBezTo>
                  <a:lnTo>
                    <a:pt x="0" y="11752"/>
                  </a:lnTo>
                  <a:cubicBezTo>
                    <a:pt x="0" y="11752"/>
                    <a:pt x="0" y="14401"/>
                    <a:pt x="0" y="14401"/>
                  </a:cubicBezTo>
                  <a:lnTo>
                    <a:pt x="1577" y="14401"/>
                  </a:lnTo>
                  <a:cubicBezTo>
                    <a:pt x="1990" y="14401"/>
                    <a:pt x="2353" y="14797"/>
                    <a:pt x="2464" y="15369"/>
                  </a:cubicBezTo>
                  <a:cubicBezTo>
                    <a:pt x="3162" y="18959"/>
                    <a:pt x="5459" y="21600"/>
                    <a:pt x="8178" y="21600"/>
                  </a:cubicBezTo>
                  <a:cubicBezTo>
                    <a:pt x="9762" y="21600"/>
                    <a:pt x="11252" y="20712"/>
                    <a:pt x="12373" y="19102"/>
                  </a:cubicBezTo>
                  <a:cubicBezTo>
                    <a:pt x="13106" y="18048"/>
                    <a:pt x="13624" y="16768"/>
                    <a:pt x="13894" y="15369"/>
                  </a:cubicBezTo>
                  <a:cubicBezTo>
                    <a:pt x="14004" y="14797"/>
                    <a:pt x="14369" y="14401"/>
                    <a:pt x="14783" y="14401"/>
                  </a:cubicBezTo>
                  <a:lnTo>
                    <a:pt x="16589" y="14401"/>
                  </a:lnTo>
                  <a:cubicBezTo>
                    <a:pt x="19353" y="14401"/>
                    <a:pt x="21600" y="11169"/>
                    <a:pt x="21600" y="7199"/>
                  </a:cubicBezTo>
                  <a:cubicBezTo>
                    <a:pt x="21600" y="3229"/>
                    <a:pt x="19353" y="0"/>
                    <a:pt x="16589" y="0"/>
                  </a:cubicBezTo>
                  <a:lnTo>
                    <a:pt x="0" y="0"/>
                  </a:ln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431"/>
            <p:cNvSpPr/>
            <p:nvPr/>
          </p:nvSpPr>
          <p:spPr>
            <a:xfrm rot="1103963">
              <a:off x="810989" y="1040523"/>
              <a:ext cx="886871" cy="815911"/>
            </a:xfrm>
            <a:custGeom>
              <a:avLst/>
              <a:gdLst/>
              <a:ahLst/>
              <a:cxnLst>
                <a:cxn ang="0">
                  <a:pos x="wd2" y="hd2"/>
                </a:cxn>
                <a:cxn ang="5400000">
                  <a:pos x="wd2" y="hd2"/>
                </a:cxn>
                <a:cxn ang="10800000">
                  <a:pos x="wd2" y="hd2"/>
                </a:cxn>
                <a:cxn ang="16200000">
                  <a:pos x="wd2" y="hd2"/>
                </a:cxn>
              </a:cxnLst>
              <a:rect l="0" t="0" r="r" b="b"/>
              <a:pathLst>
                <a:path w="21492" h="21002" extrusionOk="0">
                  <a:moveTo>
                    <a:pt x="19234" y="13313"/>
                  </a:moveTo>
                  <a:cubicBezTo>
                    <a:pt x="18443" y="13276"/>
                    <a:pt x="17330" y="13364"/>
                    <a:pt x="15977" y="13831"/>
                  </a:cubicBezTo>
                  <a:cubicBezTo>
                    <a:pt x="14635" y="14294"/>
                    <a:pt x="13761" y="15133"/>
                    <a:pt x="13199" y="15912"/>
                  </a:cubicBezTo>
                  <a:lnTo>
                    <a:pt x="9797" y="4790"/>
                  </a:lnTo>
                  <a:cubicBezTo>
                    <a:pt x="10172" y="3871"/>
                    <a:pt x="10923" y="2742"/>
                    <a:pt x="12427" y="2223"/>
                  </a:cubicBezTo>
                  <a:cubicBezTo>
                    <a:pt x="14022" y="1673"/>
                    <a:pt x="15183" y="1749"/>
                    <a:pt x="15724" y="1840"/>
                  </a:cubicBezTo>
                  <a:cubicBezTo>
                    <a:pt x="15724" y="1840"/>
                    <a:pt x="19234" y="13313"/>
                    <a:pt x="19234" y="13313"/>
                  </a:cubicBezTo>
                  <a:close/>
                  <a:moveTo>
                    <a:pt x="11774" y="16403"/>
                  </a:moveTo>
                  <a:cubicBezTo>
                    <a:pt x="10888" y="16123"/>
                    <a:pt x="9717" y="15992"/>
                    <a:pt x="8376" y="16454"/>
                  </a:cubicBezTo>
                  <a:cubicBezTo>
                    <a:pt x="7022" y="16921"/>
                    <a:pt x="6074" y="17545"/>
                    <a:pt x="5455" y="18068"/>
                  </a:cubicBezTo>
                  <a:lnTo>
                    <a:pt x="1944" y="6595"/>
                  </a:lnTo>
                  <a:cubicBezTo>
                    <a:pt x="2332" y="6184"/>
                    <a:pt x="3229" y="5398"/>
                    <a:pt x="4825" y="4847"/>
                  </a:cubicBezTo>
                  <a:cubicBezTo>
                    <a:pt x="6328" y="4329"/>
                    <a:pt x="7560" y="4773"/>
                    <a:pt x="8372" y="5282"/>
                  </a:cubicBezTo>
                  <a:cubicBezTo>
                    <a:pt x="8372" y="5282"/>
                    <a:pt x="11774" y="16403"/>
                    <a:pt x="11774" y="16403"/>
                  </a:cubicBezTo>
                  <a:close/>
                  <a:moveTo>
                    <a:pt x="11897" y="490"/>
                  </a:moveTo>
                  <a:cubicBezTo>
                    <a:pt x="10032" y="1134"/>
                    <a:pt x="9058" y="2504"/>
                    <a:pt x="8593" y="3431"/>
                  </a:cubicBezTo>
                  <a:cubicBezTo>
                    <a:pt x="7704" y="2972"/>
                    <a:pt x="6159" y="2472"/>
                    <a:pt x="4294" y="3115"/>
                  </a:cubicBezTo>
                  <a:cubicBezTo>
                    <a:pt x="1565" y="4058"/>
                    <a:pt x="0" y="6135"/>
                    <a:pt x="0" y="6135"/>
                  </a:cubicBezTo>
                  <a:lnTo>
                    <a:pt x="4431" y="20601"/>
                  </a:lnTo>
                  <a:cubicBezTo>
                    <a:pt x="4567" y="21045"/>
                    <a:pt x="5130" y="21149"/>
                    <a:pt x="5381" y="20765"/>
                  </a:cubicBezTo>
                  <a:cubicBezTo>
                    <a:pt x="5921" y="19939"/>
                    <a:pt x="6961" y="18859"/>
                    <a:pt x="8905" y="18188"/>
                  </a:cubicBezTo>
                  <a:cubicBezTo>
                    <a:pt x="10764" y="17547"/>
                    <a:pt x="12118" y="18251"/>
                    <a:pt x="12860" y="18853"/>
                  </a:cubicBezTo>
                  <a:cubicBezTo>
                    <a:pt x="13154" y="19092"/>
                    <a:pt x="13576" y="18922"/>
                    <a:pt x="13684" y="18545"/>
                  </a:cubicBezTo>
                  <a:cubicBezTo>
                    <a:pt x="13957" y="17594"/>
                    <a:pt x="14665" y="16200"/>
                    <a:pt x="16508" y="15565"/>
                  </a:cubicBezTo>
                  <a:cubicBezTo>
                    <a:pt x="18455" y="14892"/>
                    <a:pt x="19894" y="15117"/>
                    <a:pt x="20788" y="15450"/>
                  </a:cubicBezTo>
                  <a:cubicBezTo>
                    <a:pt x="21205" y="15604"/>
                    <a:pt x="21600" y="15171"/>
                    <a:pt x="21465" y="14727"/>
                  </a:cubicBezTo>
                  <a:lnTo>
                    <a:pt x="17042" y="252"/>
                  </a:lnTo>
                  <a:cubicBezTo>
                    <a:pt x="17042" y="252"/>
                    <a:pt x="14627" y="-451"/>
                    <a:pt x="11897" y="490"/>
                  </a:cubicBezTo>
                  <a:close/>
                  <a:moveTo>
                    <a:pt x="4751" y="10619"/>
                  </a:moveTo>
                  <a:lnTo>
                    <a:pt x="5216" y="12140"/>
                  </a:lnTo>
                  <a:cubicBezTo>
                    <a:pt x="5667" y="11880"/>
                    <a:pt x="6192" y="11628"/>
                    <a:pt x="6831" y="11409"/>
                  </a:cubicBezTo>
                  <a:cubicBezTo>
                    <a:pt x="7486" y="11182"/>
                    <a:pt x="8074" y="11131"/>
                    <a:pt x="8597" y="11175"/>
                  </a:cubicBezTo>
                  <a:lnTo>
                    <a:pt x="8116" y="9599"/>
                  </a:lnTo>
                  <a:cubicBezTo>
                    <a:pt x="7576" y="9601"/>
                    <a:pt x="6993" y="9679"/>
                    <a:pt x="6369" y="9894"/>
                  </a:cubicBezTo>
                  <a:cubicBezTo>
                    <a:pt x="5742" y="10110"/>
                    <a:pt x="5211" y="10362"/>
                    <a:pt x="4751" y="10619"/>
                  </a:cubicBezTo>
                  <a:close/>
                  <a:moveTo>
                    <a:pt x="3748" y="7338"/>
                  </a:moveTo>
                  <a:lnTo>
                    <a:pt x="4213" y="8858"/>
                  </a:lnTo>
                  <a:cubicBezTo>
                    <a:pt x="4664" y="8599"/>
                    <a:pt x="5189" y="8348"/>
                    <a:pt x="5828" y="8127"/>
                  </a:cubicBezTo>
                  <a:cubicBezTo>
                    <a:pt x="6483" y="7901"/>
                    <a:pt x="7071" y="7849"/>
                    <a:pt x="7594" y="7894"/>
                  </a:cubicBezTo>
                  <a:lnTo>
                    <a:pt x="7113" y="6317"/>
                  </a:lnTo>
                  <a:cubicBezTo>
                    <a:pt x="6573" y="6321"/>
                    <a:pt x="5990" y="6398"/>
                    <a:pt x="5364" y="6614"/>
                  </a:cubicBezTo>
                  <a:cubicBezTo>
                    <a:pt x="4738" y="6830"/>
                    <a:pt x="4208" y="7081"/>
                    <a:pt x="3748" y="7338"/>
                  </a:cubicBezTo>
                  <a:close/>
                  <a:moveTo>
                    <a:pt x="5755" y="13899"/>
                  </a:moveTo>
                  <a:lnTo>
                    <a:pt x="6220" y="15420"/>
                  </a:lnTo>
                  <a:cubicBezTo>
                    <a:pt x="6672" y="15160"/>
                    <a:pt x="7196" y="14908"/>
                    <a:pt x="7835" y="14689"/>
                  </a:cubicBezTo>
                  <a:cubicBezTo>
                    <a:pt x="8490" y="14462"/>
                    <a:pt x="9078" y="14411"/>
                    <a:pt x="9601" y="14456"/>
                  </a:cubicBezTo>
                  <a:lnTo>
                    <a:pt x="9119" y="12880"/>
                  </a:lnTo>
                  <a:cubicBezTo>
                    <a:pt x="8579" y="12882"/>
                    <a:pt x="7996" y="12960"/>
                    <a:pt x="7372" y="13175"/>
                  </a:cubicBezTo>
                  <a:cubicBezTo>
                    <a:pt x="6745" y="13391"/>
                    <a:pt x="6215" y="13642"/>
                    <a:pt x="5755" y="13899"/>
                  </a:cubicBezTo>
                  <a:close/>
                  <a:moveTo>
                    <a:pt x="13396" y="11403"/>
                  </a:moveTo>
                  <a:lnTo>
                    <a:pt x="13879" y="12979"/>
                  </a:lnTo>
                  <a:cubicBezTo>
                    <a:pt x="14278" y="12615"/>
                    <a:pt x="14782" y="12290"/>
                    <a:pt x="15438" y="12065"/>
                  </a:cubicBezTo>
                  <a:cubicBezTo>
                    <a:pt x="16076" y="11844"/>
                    <a:pt x="16640" y="11720"/>
                    <a:pt x="17150" y="11649"/>
                  </a:cubicBezTo>
                  <a:lnTo>
                    <a:pt x="16685" y="10128"/>
                  </a:lnTo>
                  <a:cubicBezTo>
                    <a:pt x="16170" y="10208"/>
                    <a:pt x="15601" y="10335"/>
                    <a:pt x="14975" y="10551"/>
                  </a:cubicBezTo>
                  <a:cubicBezTo>
                    <a:pt x="14348" y="10766"/>
                    <a:pt x="13833" y="11069"/>
                    <a:pt x="13396" y="11403"/>
                  </a:cubicBezTo>
                  <a:close/>
                  <a:moveTo>
                    <a:pt x="12392" y="8123"/>
                  </a:moveTo>
                  <a:lnTo>
                    <a:pt x="12875" y="9698"/>
                  </a:lnTo>
                  <a:cubicBezTo>
                    <a:pt x="13274" y="9335"/>
                    <a:pt x="13778" y="9010"/>
                    <a:pt x="14434" y="8785"/>
                  </a:cubicBezTo>
                  <a:cubicBezTo>
                    <a:pt x="15072" y="8564"/>
                    <a:pt x="15636" y="8440"/>
                    <a:pt x="16146" y="8369"/>
                  </a:cubicBezTo>
                  <a:lnTo>
                    <a:pt x="15680" y="6848"/>
                  </a:lnTo>
                  <a:cubicBezTo>
                    <a:pt x="15166" y="6928"/>
                    <a:pt x="14597" y="7055"/>
                    <a:pt x="13971" y="7271"/>
                  </a:cubicBezTo>
                  <a:cubicBezTo>
                    <a:pt x="13345" y="7486"/>
                    <a:pt x="12830" y="7787"/>
                    <a:pt x="12392" y="8123"/>
                  </a:cubicBezTo>
                  <a:close/>
                  <a:moveTo>
                    <a:pt x="11389" y="4842"/>
                  </a:moveTo>
                  <a:lnTo>
                    <a:pt x="11872" y="6417"/>
                  </a:lnTo>
                  <a:cubicBezTo>
                    <a:pt x="12271" y="6054"/>
                    <a:pt x="12775" y="5729"/>
                    <a:pt x="13431" y="5504"/>
                  </a:cubicBezTo>
                  <a:cubicBezTo>
                    <a:pt x="14069" y="5283"/>
                    <a:pt x="14633" y="5159"/>
                    <a:pt x="15143" y="5088"/>
                  </a:cubicBezTo>
                  <a:lnTo>
                    <a:pt x="14677" y="3567"/>
                  </a:lnTo>
                  <a:cubicBezTo>
                    <a:pt x="14162" y="3646"/>
                    <a:pt x="13594" y="3774"/>
                    <a:pt x="12968" y="3990"/>
                  </a:cubicBezTo>
                  <a:cubicBezTo>
                    <a:pt x="12342" y="4206"/>
                    <a:pt x="11826" y="4507"/>
                    <a:pt x="11389" y="484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435"/>
          <p:cNvGrpSpPr/>
          <p:nvPr/>
        </p:nvGrpSpPr>
        <p:grpSpPr>
          <a:xfrm>
            <a:off x="3739567" y="4021686"/>
            <a:ext cx="2262438" cy="970873"/>
            <a:chOff x="0" y="0"/>
            <a:chExt cx="4427664" cy="1900028"/>
          </a:xfrm>
        </p:grpSpPr>
        <p:sp>
          <p:nvSpPr>
            <p:cNvPr id="75" name="Shape 433"/>
            <p:cNvSpPr/>
            <p:nvPr/>
          </p:nvSpPr>
          <p:spPr>
            <a:xfrm>
              <a:off x="0" y="0"/>
              <a:ext cx="4427665" cy="1900029"/>
            </a:xfrm>
            <a:custGeom>
              <a:avLst/>
              <a:gdLst/>
              <a:ahLst/>
              <a:cxnLst>
                <a:cxn ang="0">
                  <a:pos x="wd2" y="hd2"/>
                </a:cxn>
                <a:cxn ang="5400000">
                  <a:pos x="wd2" y="hd2"/>
                </a:cxn>
                <a:cxn ang="10800000">
                  <a:pos x="wd2" y="hd2"/>
                </a:cxn>
                <a:cxn ang="16200000">
                  <a:pos x="wd2" y="hd2"/>
                </a:cxn>
              </a:cxnLst>
              <a:rect l="0" t="0" r="r" b="b"/>
              <a:pathLst>
                <a:path w="21600" h="21600" extrusionOk="0">
                  <a:moveTo>
                    <a:pt x="15209" y="0"/>
                  </a:moveTo>
                  <a:cubicBezTo>
                    <a:pt x="13085" y="0"/>
                    <a:pt x="11291" y="3345"/>
                    <a:pt x="10746" y="7895"/>
                  </a:cubicBezTo>
                  <a:cubicBezTo>
                    <a:pt x="10659" y="8619"/>
                    <a:pt x="10376" y="9122"/>
                    <a:pt x="10053" y="9122"/>
                  </a:cubicBezTo>
                  <a:lnTo>
                    <a:pt x="0" y="9122"/>
                  </a:lnTo>
                  <a:lnTo>
                    <a:pt x="0" y="12478"/>
                  </a:lnTo>
                  <a:lnTo>
                    <a:pt x="10053" y="12478"/>
                  </a:lnTo>
                  <a:cubicBezTo>
                    <a:pt x="10376" y="12478"/>
                    <a:pt x="10658" y="12979"/>
                    <a:pt x="10746" y="13705"/>
                  </a:cubicBezTo>
                  <a:cubicBezTo>
                    <a:pt x="11291" y="18254"/>
                    <a:pt x="13085" y="21599"/>
                    <a:pt x="15209" y="21600"/>
                  </a:cubicBezTo>
                  <a:cubicBezTo>
                    <a:pt x="17334" y="21600"/>
                    <a:pt x="19129" y="18255"/>
                    <a:pt x="19675" y="13705"/>
                  </a:cubicBezTo>
                  <a:cubicBezTo>
                    <a:pt x="19762" y="12979"/>
                    <a:pt x="20044" y="12478"/>
                    <a:pt x="20368" y="12478"/>
                  </a:cubicBezTo>
                  <a:lnTo>
                    <a:pt x="21600" y="12478"/>
                  </a:lnTo>
                  <a:lnTo>
                    <a:pt x="21600" y="9122"/>
                  </a:lnTo>
                  <a:lnTo>
                    <a:pt x="20370" y="9122"/>
                  </a:lnTo>
                  <a:cubicBezTo>
                    <a:pt x="20046" y="9122"/>
                    <a:pt x="19762" y="8622"/>
                    <a:pt x="19675" y="7895"/>
                  </a:cubicBezTo>
                  <a:cubicBezTo>
                    <a:pt x="19465" y="6124"/>
                    <a:pt x="19062" y="4500"/>
                    <a:pt x="18489" y="3165"/>
                  </a:cubicBezTo>
                  <a:cubicBezTo>
                    <a:pt x="17613" y="1124"/>
                    <a:pt x="16448" y="0"/>
                    <a:pt x="15209"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434"/>
            <p:cNvSpPr/>
            <p:nvPr/>
          </p:nvSpPr>
          <p:spPr>
            <a:xfrm>
              <a:off x="2804208" y="570749"/>
              <a:ext cx="605989" cy="741866"/>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7" name="Group 438"/>
          <p:cNvGrpSpPr/>
          <p:nvPr/>
        </p:nvGrpSpPr>
        <p:grpSpPr>
          <a:xfrm>
            <a:off x="4232296" y="2685363"/>
            <a:ext cx="1767711" cy="1230225"/>
            <a:chOff x="0" y="0"/>
            <a:chExt cx="3459466" cy="2407588"/>
          </a:xfrm>
        </p:grpSpPr>
        <p:sp>
          <p:nvSpPr>
            <p:cNvPr id="78" name="Shape 436"/>
            <p:cNvSpPr/>
            <p:nvPr/>
          </p:nvSpPr>
          <p:spPr>
            <a:xfrm>
              <a:off x="0" y="0"/>
              <a:ext cx="3459467" cy="2407589"/>
            </a:xfrm>
            <a:custGeom>
              <a:avLst/>
              <a:gdLst/>
              <a:ahLst/>
              <a:cxnLst>
                <a:cxn ang="0">
                  <a:pos x="wd2" y="hd2"/>
                </a:cxn>
                <a:cxn ang="5400000">
                  <a:pos x="wd2" y="hd2"/>
                </a:cxn>
                <a:cxn ang="10800000">
                  <a:pos x="wd2" y="hd2"/>
                </a:cxn>
                <a:cxn ang="16200000">
                  <a:pos x="wd2" y="hd2"/>
                </a:cxn>
              </a:cxnLst>
              <a:rect l="0" t="0" r="r" b="b"/>
              <a:pathLst>
                <a:path w="21600" h="21600" extrusionOk="0">
                  <a:moveTo>
                    <a:pt x="13421" y="0"/>
                  </a:moveTo>
                  <a:cubicBezTo>
                    <a:pt x="10703" y="0"/>
                    <a:pt x="8406" y="2640"/>
                    <a:pt x="7708" y="6231"/>
                  </a:cubicBezTo>
                  <a:cubicBezTo>
                    <a:pt x="7596" y="6803"/>
                    <a:pt x="7233" y="7199"/>
                    <a:pt x="6819" y="7199"/>
                  </a:cubicBezTo>
                  <a:lnTo>
                    <a:pt x="5010" y="7199"/>
                  </a:lnTo>
                  <a:cubicBezTo>
                    <a:pt x="2247" y="7199"/>
                    <a:pt x="0" y="10428"/>
                    <a:pt x="0" y="14398"/>
                  </a:cubicBezTo>
                  <a:cubicBezTo>
                    <a:pt x="0" y="18368"/>
                    <a:pt x="2247" y="21600"/>
                    <a:pt x="5010" y="21600"/>
                  </a:cubicBezTo>
                  <a:lnTo>
                    <a:pt x="21600" y="21600"/>
                  </a:lnTo>
                  <a:lnTo>
                    <a:pt x="21600" y="18951"/>
                  </a:lnTo>
                  <a:lnTo>
                    <a:pt x="5010" y="18951"/>
                  </a:lnTo>
                  <a:cubicBezTo>
                    <a:pt x="3263" y="18951"/>
                    <a:pt x="1843" y="16908"/>
                    <a:pt x="1843" y="14398"/>
                  </a:cubicBezTo>
                  <a:cubicBezTo>
                    <a:pt x="1843" y="11888"/>
                    <a:pt x="3263" y="9848"/>
                    <a:pt x="5010" y="9848"/>
                  </a:cubicBezTo>
                  <a:lnTo>
                    <a:pt x="6819" y="9848"/>
                  </a:lnTo>
                  <a:cubicBezTo>
                    <a:pt x="7232" y="9848"/>
                    <a:pt x="7597" y="10244"/>
                    <a:pt x="7708" y="10816"/>
                  </a:cubicBezTo>
                  <a:cubicBezTo>
                    <a:pt x="8406" y="14405"/>
                    <a:pt x="10701" y="17044"/>
                    <a:pt x="13419" y="17046"/>
                  </a:cubicBezTo>
                  <a:cubicBezTo>
                    <a:pt x="16139" y="17046"/>
                    <a:pt x="18435" y="14406"/>
                    <a:pt x="19134" y="10816"/>
                  </a:cubicBezTo>
                  <a:cubicBezTo>
                    <a:pt x="19245" y="10243"/>
                    <a:pt x="19609" y="9848"/>
                    <a:pt x="20023" y="9848"/>
                  </a:cubicBezTo>
                  <a:lnTo>
                    <a:pt x="21600" y="9848"/>
                  </a:lnTo>
                  <a:cubicBezTo>
                    <a:pt x="21600" y="9848"/>
                    <a:pt x="21600" y="7199"/>
                    <a:pt x="21600" y="7199"/>
                  </a:cubicBezTo>
                  <a:lnTo>
                    <a:pt x="20025" y="7199"/>
                  </a:lnTo>
                  <a:cubicBezTo>
                    <a:pt x="19611" y="7199"/>
                    <a:pt x="19247" y="6804"/>
                    <a:pt x="19137" y="6231"/>
                  </a:cubicBezTo>
                  <a:cubicBezTo>
                    <a:pt x="18867" y="4834"/>
                    <a:pt x="18351" y="3552"/>
                    <a:pt x="17618" y="2498"/>
                  </a:cubicBezTo>
                  <a:cubicBezTo>
                    <a:pt x="16498" y="887"/>
                    <a:pt x="15009" y="1"/>
                    <a:pt x="13421"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437"/>
            <p:cNvSpPr/>
            <p:nvPr/>
          </p:nvSpPr>
          <p:spPr>
            <a:xfrm>
              <a:off x="1815052" y="630482"/>
              <a:ext cx="655728" cy="655729"/>
            </a:xfrm>
            <a:custGeom>
              <a:avLst/>
              <a:gdLst/>
              <a:ahLst/>
              <a:cxnLst>
                <a:cxn ang="0">
                  <a:pos x="wd2" y="hd2"/>
                </a:cxn>
                <a:cxn ang="5400000">
                  <a:pos x="wd2" y="hd2"/>
                </a:cxn>
                <a:cxn ang="10800000">
                  <a:pos x="wd2" y="hd2"/>
                </a:cxn>
                <a:cxn ang="16200000">
                  <a:pos x="wd2" y="hd2"/>
                </a:cxn>
              </a:cxnLst>
              <a:rect l="0" t="0" r="r" b="b"/>
              <a:pathLst>
                <a:path w="21600" h="21600" extrusionOk="0">
                  <a:moveTo>
                    <a:pt x="16800" y="20880"/>
                  </a:moveTo>
                  <a:cubicBezTo>
                    <a:pt x="16800" y="21541"/>
                    <a:pt x="17336" y="21600"/>
                    <a:pt x="18000" y="21600"/>
                  </a:cubicBezTo>
                  <a:cubicBezTo>
                    <a:pt x="18662" y="21600"/>
                    <a:pt x="19200" y="21541"/>
                    <a:pt x="19200" y="20880"/>
                  </a:cubicBezTo>
                  <a:lnTo>
                    <a:pt x="19200" y="18000"/>
                  </a:lnTo>
                  <a:lnTo>
                    <a:pt x="16800" y="18000"/>
                  </a:lnTo>
                  <a:cubicBezTo>
                    <a:pt x="16800" y="18000"/>
                    <a:pt x="16800" y="20880"/>
                    <a:pt x="16800" y="20880"/>
                  </a:cubicBezTo>
                  <a:close/>
                  <a:moveTo>
                    <a:pt x="19200" y="720"/>
                  </a:moveTo>
                  <a:cubicBezTo>
                    <a:pt x="19200" y="56"/>
                    <a:pt x="18662" y="0"/>
                    <a:pt x="18000" y="0"/>
                  </a:cubicBezTo>
                  <a:cubicBezTo>
                    <a:pt x="17336" y="0"/>
                    <a:pt x="16800" y="56"/>
                    <a:pt x="16800" y="720"/>
                  </a:cubicBezTo>
                  <a:lnTo>
                    <a:pt x="16800" y="12000"/>
                  </a:lnTo>
                  <a:lnTo>
                    <a:pt x="19200" y="12000"/>
                  </a:lnTo>
                  <a:cubicBezTo>
                    <a:pt x="19200" y="12000"/>
                    <a:pt x="19200" y="720"/>
                    <a:pt x="19200" y="720"/>
                  </a:cubicBezTo>
                  <a:close/>
                  <a:moveTo>
                    <a:pt x="9600" y="20880"/>
                  </a:moveTo>
                  <a:cubicBezTo>
                    <a:pt x="9600" y="21541"/>
                    <a:pt x="10136" y="21600"/>
                    <a:pt x="10800" y="21600"/>
                  </a:cubicBezTo>
                  <a:cubicBezTo>
                    <a:pt x="11462" y="21600"/>
                    <a:pt x="12000" y="21541"/>
                    <a:pt x="12000" y="20880"/>
                  </a:cubicBezTo>
                  <a:lnTo>
                    <a:pt x="12000" y="10800"/>
                  </a:lnTo>
                  <a:lnTo>
                    <a:pt x="9600" y="10800"/>
                  </a:lnTo>
                  <a:cubicBezTo>
                    <a:pt x="9600" y="10800"/>
                    <a:pt x="9600" y="20880"/>
                    <a:pt x="9600" y="20880"/>
                  </a:cubicBezTo>
                  <a:close/>
                  <a:moveTo>
                    <a:pt x="12000" y="720"/>
                  </a:moveTo>
                  <a:cubicBezTo>
                    <a:pt x="12000" y="56"/>
                    <a:pt x="11462" y="0"/>
                    <a:pt x="10800" y="0"/>
                  </a:cubicBezTo>
                  <a:cubicBezTo>
                    <a:pt x="10136" y="0"/>
                    <a:pt x="9600" y="56"/>
                    <a:pt x="9600" y="720"/>
                  </a:cubicBezTo>
                  <a:lnTo>
                    <a:pt x="9600" y="4800"/>
                  </a:lnTo>
                  <a:lnTo>
                    <a:pt x="12000" y="4800"/>
                  </a:lnTo>
                  <a:cubicBezTo>
                    <a:pt x="12000" y="4800"/>
                    <a:pt x="12000" y="720"/>
                    <a:pt x="12000" y="720"/>
                  </a:cubicBezTo>
                  <a:close/>
                  <a:moveTo>
                    <a:pt x="14400" y="7200"/>
                  </a:moveTo>
                  <a:cubicBezTo>
                    <a:pt x="14400" y="6538"/>
                    <a:pt x="14340" y="6000"/>
                    <a:pt x="13679" y="6000"/>
                  </a:cubicBezTo>
                  <a:lnTo>
                    <a:pt x="7919" y="6000"/>
                  </a:lnTo>
                  <a:cubicBezTo>
                    <a:pt x="7255" y="6000"/>
                    <a:pt x="7200" y="6538"/>
                    <a:pt x="7200" y="7200"/>
                  </a:cubicBezTo>
                  <a:lnTo>
                    <a:pt x="7200" y="8400"/>
                  </a:lnTo>
                  <a:cubicBezTo>
                    <a:pt x="7200" y="9064"/>
                    <a:pt x="7255" y="9600"/>
                    <a:pt x="7919" y="9600"/>
                  </a:cubicBezTo>
                  <a:lnTo>
                    <a:pt x="13680" y="9600"/>
                  </a:lnTo>
                  <a:cubicBezTo>
                    <a:pt x="14340" y="9600"/>
                    <a:pt x="14400" y="9064"/>
                    <a:pt x="14400" y="8400"/>
                  </a:cubicBezTo>
                  <a:cubicBezTo>
                    <a:pt x="14400" y="8400"/>
                    <a:pt x="14400" y="7200"/>
                    <a:pt x="14400" y="7200"/>
                  </a:cubicBezTo>
                  <a:close/>
                  <a:moveTo>
                    <a:pt x="20879" y="13200"/>
                  </a:moveTo>
                  <a:lnTo>
                    <a:pt x="15118" y="13200"/>
                  </a:lnTo>
                  <a:cubicBezTo>
                    <a:pt x="14455" y="13200"/>
                    <a:pt x="14400" y="13738"/>
                    <a:pt x="14400" y="14400"/>
                  </a:cubicBezTo>
                  <a:lnTo>
                    <a:pt x="14400" y="15600"/>
                  </a:lnTo>
                  <a:cubicBezTo>
                    <a:pt x="14400" y="16264"/>
                    <a:pt x="14455" y="16800"/>
                    <a:pt x="15119" y="16800"/>
                  </a:cubicBezTo>
                  <a:lnTo>
                    <a:pt x="20880" y="16800"/>
                  </a:lnTo>
                  <a:cubicBezTo>
                    <a:pt x="21540" y="16800"/>
                    <a:pt x="21600" y="16264"/>
                    <a:pt x="21600" y="15600"/>
                  </a:cubicBezTo>
                  <a:lnTo>
                    <a:pt x="21600" y="14400"/>
                  </a:lnTo>
                  <a:cubicBezTo>
                    <a:pt x="21600" y="13738"/>
                    <a:pt x="21540" y="13200"/>
                    <a:pt x="20879" y="13200"/>
                  </a:cubicBezTo>
                  <a:close/>
                  <a:moveTo>
                    <a:pt x="6479" y="12000"/>
                  </a:moveTo>
                  <a:lnTo>
                    <a:pt x="719" y="12000"/>
                  </a:lnTo>
                  <a:cubicBezTo>
                    <a:pt x="55" y="12000"/>
                    <a:pt x="0" y="12538"/>
                    <a:pt x="0" y="13200"/>
                  </a:cubicBezTo>
                  <a:lnTo>
                    <a:pt x="0" y="14400"/>
                  </a:lnTo>
                  <a:cubicBezTo>
                    <a:pt x="0" y="15064"/>
                    <a:pt x="55" y="15600"/>
                    <a:pt x="719" y="15600"/>
                  </a:cubicBezTo>
                  <a:lnTo>
                    <a:pt x="6480" y="15600"/>
                  </a:lnTo>
                  <a:cubicBezTo>
                    <a:pt x="7140" y="15600"/>
                    <a:pt x="7200" y="15064"/>
                    <a:pt x="7200" y="14400"/>
                  </a:cubicBezTo>
                  <a:lnTo>
                    <a:pt x="7200" y="13200"/>
                  </a:lnTo>
                  <a:cubicBezTo>
                    <a:pt x="7200" y="12538"/>
                    <a:pt x="7140" y="12000"/>
                    <a:pt x="6479" y="12000"/>
                  </a:cubicBezTo>
                  <a:close/>
                  <a:moveTo>
                    <a:pt x="2400" y="20880"/>
                  </a:moveTo>
                  <a:cubicBezTo>
                    <a:pt x="2400" y="21541"/>
                    <a:pt x="2936" y="21600"/>
                    <a:pt x="3600" y="21600"/>
                  </a:cubicBezTo>
                  <a:cubicBezTo>
                    <a:pt x="4262" y="21600"/>
                    <a:pt x="4800" y="21541"/>
                    <a:pt x="4800" y="20880"/>
                  </a:cubicBezTo>
                  <a:lnTo>
                    <a:pt x="4800" y="16800"/>
                  </a:lnTo>
                  <a:lnTo>
                    <a:pt x="2400" y="16800"/>
                  </a:lnTo>
                  <a:cubicBezTo>
                    <a:pt x="2400" y="16800"/>
                    <a:pt x="2400" y="20880"/>
                    <a:pt x="2400" y="20880"/>
                  </a:cubicBezTo>
                  <a:close/>
                  <a:moveTo>
                    <a:pt x="4800" y="720"/>
                  </a:moveTo>
                  <a:cubicBezTo>
                    <a:pt x="4800" y="56"/>
                    <a:pt x="4262" y="0"/>
                    <a:pt x="3600" y="0"/>
                  </a:cubicBezTo>
                  <a:cubicBezTo>
                    <a:pt x="2936" y="0"/>
                    <a:pt x="2400" y="56"/>
                    <a:pt x="2400" y="720"/>
                  </a:cubicBezTo>
                  <a:lnTo>
                    <a:pt x="2400" y="10800"/>
                  </a:lnTo>
                  <a:lnTo>
                    <a:pt x="4800" y="10800"/>
                  </a:lnTo>
                  <a:cubicBezTo>
                    <a:pt x="4800" y="10800"/>
                    <a:pt x="4800" y="720"/>
                    <a:pt x="4800" y="72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441"/>
          <p:cNvGrpSpPr/>
          <p:nvPr/>
        </p:nvGrpSpPr>
        <p:grpSpPr>
          <a:xfrm>
            <a:off x="6127885" y="2685363"/>
            <a:ext cx="2262438" cy="970873"/>
            <a:chOff x="0" y="0"/>
            <a:chExt cx="4427664" cy="1900028"/>
          </a:xfrm>
        </p:grpSpPr>
        <p:sp>
          <p:nvSpPr>
            <p:cNvPr id="100" name="Shape 439"/>
            <p:cNvSpPr/>
            <p:nvPr/>
          </p:nvSpPr>
          <p:spPr>
            <a:xfrm>
              <a:off x="0" y="0"/>
              <a:ext cx="4427665" cy="1900029"/>
            </a:xfrm>
            <a:custGeom>
              <a:avLst/>
              <a:gdLst/>
              <a:ahLst/>
              <a:cxnLst>
                <a:cxn ang="0">
                  <a:pos x="wd2" y="hd2"/>
                </a:cxn>
                <a:cxn ang="5400000">
                  <a:pos x="wd2" y="hd2"/>
                </a:cxn>
                <a:cxn ang="10800000">
                  <a:pos x="wd2" y="hd2"/>
                </a:cxn>
                <a:cxn ang="16200000">
                  <a:pos x="wd2" y="hd2"/>
                </a:cxn>
              </a:cxnLst>
              <a:rect l="0" t="0" r="r" b="b"/>
              <a:pathLst>
                <a:path w="21600" h="21600" extrusionOk="0">
                  <a:moveTo>
                    <a:pt x="6389" y="0"/>
                  </a:moveTo>
                  <a:cubicBezTo>
                    <a:pt x="4265" y="0"/>
                    <a:pt x="2471" y="3346"/>
                    <a:pt x="1925" y="7895"/>
                  </a:cubicBezTo>
                  <a:cubicBezTo>
                    <a:pt x="1838" y="8621"/>
                    <a:pt x="1556" y="9122"/>
                    <a:pt x="1232" y="9122"/>
                  </a:cubicBezTo>
                  <a:lnTo>
                    <a:pt x="0" y="9122"/>
                  </a:lnTo>
                  <a:lnTo>
                    <a:pt x="0" y="12478"/>
                  </a:lnTo>
                  <a:lnTo>
                    <a:pt x="1232" y="12478"/>
                  </a:lnTo>
                  <a:cubicBezTo>
                    <a:pt x="1555" y="12478"/>
                    <a:pt x="1838" y="12980"/>
                    <a:pt x="1925" y="13705"/>
                  </a:cubicBezTo>
                  <a:cubicBezTo>
                    <a:pt x="2471" y="18253"/>
                    <a:pt x="4265" y="21599"/>
                    <a:pt x="6389" y="21600"/>
                  </a:cubicBezTo>
                  <a:cubicBezTo>
                    <a:pt x="8513" y="21600"/>
                    <a:pt x="10309" y="18255"/>
                    <a:pt x="10854" y="13705"/>
                  </a:cubicBezTo>
                  <a:cubicBezTo>
                    <a:pt x="10941" y="12981"/>
                    <a:pt x="11224" y="12478"/>
                    <a:pt x="11547" y="12478"/>
                  </a:cubicBezTo>
                  <a:cubicBezTo>
                    <a:pt x="11547" y="12478"/>
                    <a:pt x="21600" y="12478"/>
                    <a:pt x="21600" y="12478"/>
                  </a:cubicBezTo>
                  <a:lnTo>
                    <a:pt x="21600" y="9122"/>
                  </a:lnTo>
                  <a:lnTo>
                    <a:pt x="11549" y="9122"/>
                  </a:lnTo>
                  <a:cubicBezTo>
                    <a:pt x="11225" y="9122"/>
                    <a:pt x="10941" y="8622"/>
                    <a:pt x="10854" y="7895"/>
                  </a:cubicBezTo>
                  <a:cubicBezTo>
                    <a:pt x="10644" y="6124"/>
                    <a:pt x="10241" y="4500"/>
                    <a:pt x="9668" y="3165"/>
                  </a:cubicBezTo>
                  <a:cubicBezTo>
                    <a:pt x="8793" y="1124"/>
                    <a:pt x="7627" y="0"/>
                    <a:pt x="6389"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Shape 440"/>
            <p:cNvSpPr/>
            <p:nvPr/>
          </p:nvSpPr>
          <p:spPr>
            <a:xfrm>
              <a:off x="789279" y="670614"/>
              <a:ext cx="931344" cy="558801"/>
            </a:xfrm>
            <a:custGeom>
              <a:avLst/>
              <a:gdLst/>
              <a:ahLst/>
              <a:cxnLst>
                <a:cxn ang="0">
                  <a:pos x="wd2" y="hd2"/>
                </a:cxn>
                <a:cxn ang="5400000">
                  <a:pos x="wd2" y="hd2"/>
                </a:cxn>
                <a:cxn ang="10800000">
                  <a:pos x="wd2" y="hd2"/>
                </a:cxn>
                <a:cxn ang="16200000">
                  <a:pos x="wd2" y="hd2"/>
                </a:cxn>
              </a:cxnLst>
              <a:rect l="0" t="0" r="r" b="b"/>
              <a:pathLst>
                <a:path w="21600" h="21600" extrusionOk="0">
                  <a:moveTo>
                    <a:pt x="18360" y="18000"/>
                  </a:moveTo>
                  <a:lnTo>
                    <a:pt x="21600" y="18000"/>
                  </a:lnTo>
                  <a:lnTo>
                    <a:pt x="21600" y="14400"/>
                  </a:lnTo>
                  <a:lnTo>
                    <a:pt x="18360" y="14400"/>
                  </a:lnTo>
                  <a:cubicBezTo>
                    <a:pt x="18360" y="14400"/>
                    <a:pt x="18360" y="18000"/>
                    <a:pt x="18360" y="18000"/>
                  </a:cubicBezTo>
                  <a:close/>
                  <a:moveTo>
                    <a:pt x="18360" y="3600"/>
                  </a:moveTo>
                  <a:lnTo>
                    <a:pt x="18360" y="7200"/>
                  </a:lnTo>
                  <a:lnTo>
                    <a:pt x="21600" y="7200"/>
                  </a:lnTo>
                  <a:lnTo>
                    <a:pt x="21600" y="3600"/>
                  </a:lnTo>
                  <a:cubicBezTo>
                    <a:pt x="21600" y="3600"/>
                    <a:pt x="18360" y="3600"/>
                    <a:pt x="18360" y="3600"/>
                  </a:cubicBezTo>
                  <a:close/>
                  <a:moveTo>
                    <a:pt x="13030" y="1262"/>
                  </a:moveTo>
                  <a:lnTo>
                    <a:pt x="10298" y="4678"/>
                  </a:lnTo>
                  <a:cubicBezTo>
                    <a:pt x="9923" y="5146"/>
                    <a:pt x="9467" y="5400"/>
                    <a:pt x="8998" y="5400"/>
                  </a:cubicBezTo>
                  <a:lnTo>
                    <a:pt x="6485" y="5400"/>
                  </a:lnTo>
                  <a:cubicBezTo>
                    <a:pt x="5886" y="5400"/>
                    <a:pt x="5400" y="6210"/>
                    <a:pt x="5400" y="7209"/>
                  </a:cubicBezTo>
                  <a:lnTo>
                    <a:pt x="5400" y="14393"/>
                  </a:lnTo>
                  <a:cubicBezTo>
                    <a:pt x="5400" y="15390"/>
                    <a:pt x="5886" y="16200"/>
                    <a:pt x="6485" y="16200"/>
                  </a:cubicBezTo>
                  <a:lnTo>
                    <a:pt x="8998" y="16200"/>
                  </a:lnTo>
                  <a:cubicBezTo>
                    <a:pt x="9467" y="16200"/>
                    <a:pt x="9923" y="16454"/>
                    <a:pt x="10298" y="16922"/>
                  </a:cubicBezTo>
                  <a:lnTo>
                    <a:pt x="13031" y="20338"/>
                  </a:lnTo>
                  <a:cubicBezTo>
                    <a:pt x="13686" y="21157"/>
                    <a:pt x="14483" y="21600"/>
                    <a:pt x="15302" y="21600"/>
                  </a:cubicBezTo>
                  <a:lnTo>
                    <a:pt x="17280" y="21600"/>
                  </a:lnTo>
                  <a:lnTo>
                    <a:pt x="17280" y="0"/>
                  </a:lnTo>
                  <a:lnTo>
                    <a:pt x="15302" y="0"/>
                  </a:lnTo>
                  <a:cubicBezTo>
                    <a:pt x="14483" y="0"/>
                    <a:pt x="13686" y="443"/>
                    <a:pt x="13030" y="1262"/>
                  </a:cubicBezTo>
                  <a:close/>
                  <a:moveTo>
                    <a:pt x="0" y="18000"/>
                  </a:moveTo>
                  <a:lnTo>
                    <a:pt x="0" y="20697"/>
                  </a:lnTo>
                  <a:cubicBezTo>
                    <a:pt x="0" y="21195"/>
                    <a:pt x="243" y="21600"/>
                    <a:pt x="542" y="21600"/>
                  </a:cubicBezTo>
                  <a:lnTo>
                    <a:pt x="1619" y="21600"/>
                  </a:lnTo>
                  <a:cubicBezTo>
                    <a:pt x="1917" y="21600"/>
                    <a:pt x="2160" y="21195"/>
                    <a:pt x="2160" y="20697"/>
                  </a:cubicBezTo>
                  <a:lnTo>
                    <a:pt x="2160" y="18000"/>
                  </a:lnTo>
                  <a:cubicBezTo>
                    <a:pt x="2160" y="16274"/>
                    <a:pt x="3025" y="13909"/>
                    <a:pt x="4320" y="12998"/>
                  </a:cubicBezTo>
                  <a:lnTo>
                    <a:pt x="4320" y="9209"/>
                  </a:lnTo>
                  <a:cubicBezTo>
                    <a:pt x="1819" y="10174"/>
                    <a:pt x="0" y="14346"/>
                    <a:pt x="0" y="180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444"/>
          <p:cNvGrpSpPr/>
          <p:nvPr/>
        </p:nvGrpSpPr>
        <p:grpSpPr>
          <a:xfrm>
            <a:off x="1143000" y="3175057"/>
            <a:ext cx="2664131" cy="2664132"/>
            <a:chOff x="0" y="0"/>
            <a:chExt cx="5213789" cy="5213790"/>
          </a:xfrm>
        </p:grpSpPr>
        <p:sp>
          <p:nvSpPr>
            <p:cNvPr id="103" name="Shape 442"/>
            <p:cNvSpPr/>
            <p:nvPr/>
          </p:nvSpPr>
          <p:spPr>
            <a:xfrm>
              <a:off x="-1" y="0"/>
              <a:ext cx="5213791" cy="52137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Shape 443"/>
            <p:cNvSpPr/>
            <p:nvPr/>
          </p:nvSpPr>
          <p:spPr>
            <a:xfrm>
              <a:off x="1571671" y="1302606"/>
              <a:ext cx="1833435" cy="1711195"/>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5" name="Text Placeholder 19"/>
          <p:cNvSpPr>
            <a:spLocks noGrp="1"/>
          </p:cNvSpPr>
          <p:nvPr>
            <p:ph type="body" sz="quarter" idx="39"/>
          </p:nvPr>
        </p:nvSpPr>
        <p:spPr>
          <a:xfrm>
            <a:off x="6379632" y="2234152"/>
            <a:ext cx="2020591" cy="293608"/>
          </a:xfrm>
          <a:prstGeom prst="rect">
            <a:avLst/>
          </a:prstGeom>
        </p:spPr>
        <p:txBody>
          <a:bodyPr>
            <a:normAutofit/>
          </a:bodyPr>
          <a:lstStyle/>
          <a:p>
            <a:r>
              <a:rPr lang="nl-NL"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Fixing and Training</a:t>
            </a:r>
          </a:p>
        </p:txBody>
      </p:sp>
      <p:sp>
        <p:nvSpPr>
          <p:cNvPr id="106" name="Content Placeholder 22"/>
          <p:cNvSpPr>
            <a:spLocks noGrp="1"/>
          </p:cNvSpPr>
          <p:nvPr>
            <p:ph sz="quarter" idx="49"/>
          </p:nvPr>
        </p:nvSpPr>
        <p:spPr>
          <a:xfrm>
            <a:off x="6379632" y="1966313"/>
            <a:ext cx="2349723" cy="292100"/>
          </a:xfrm>
          <a:prstGeom prst="rect">
            <a:avLst/>
          </a:prstGeom>
        </p:spPr>
        <p:txBody>
          <a:bodyPr>
            <a:normAutofit fontScale="92500" lnSpcReduction="10000"/>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安装和培训</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19"/>
          <p:cNvSpPr>
            <a:spLocks noGrp="1"/>
          </p:cNvSpPr>
          <p:nvPr>
            <p:ph type="body" sz="quarter" idx="59"/>
          </p:nvPr>
        </p:nvSpPr>
        <p:spPr>
          <a:xfrm>
            <a:off x="6379632" y="5488913"/>
            <a:ext cx="2522091" cy="293608"/>
          </a:xfrm>
          <a:prstGeom prst="rect">
            <a:avLst/>
          </a:prstGeom>
        </p:spPr>
        <p:txBody>
          <a:bodyPr>
            <a:noAutofit/>
          </a:bodyPr>
          <a:lstStyle/>
          <a:p>
            <a:r>
              <a:rPr lang="nl-NL"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Providing web theme option</a:t>
            </a:r>
          </a:p>
        </p:txBody>
      </p:sp>
      <p:sp>
        <p:nvSpPr>
          <p:cNvPr id="108" name="Content Placeholder 22"/>
          <p:cNvSpPr>
            <a:spLocks noGrp="1"/>
          </p:cNvSpPr>
          <p:nvPr>
            <p:ph sz="quarter" idx="69"/>
          </p:nvPr>
        </p:nvSpPr>
        <p:spPr>
          <a:xfrm>
            <a:off x="6379632" y="5221074"/>
            <a:ext cx="2349723" cy="292100"/>
          </a:xfrm>
          <a:prstGeom prst="rect">
            <a:avLst/>
          </a:prstGeom>
        </p:spPr>
        <p:txBody>
          <a:bodyPr>
            <a:normAutofit fontScale="92500" lnSpcReduction="10000"/>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选择草案</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Text Placeholder 19"/>
          <p:cNvSpPr>
            <a:spLocks noGrp="1"/>
          </p:cNvSpPr>
          <p:nvPr>
            <p:ph type="body" sz="quarter" idx="79"/>
          </p:nvPr>
        </p:nvSpPr>
        <p:spPr>
          <a:xfrm>
            <a:off x="3508375" y="5486321"/>
            <a:ext cx="2219325" cy="293608"/>
          </a:xfrm>
          <a:prstGeom prst="rect">
            <a:avLst/>
          </a:prstGeom>
        </p:spPr>
        <p:txBody>
          <a:bodyPr>
            <a:normAutofit/>
          </a:bodyPr>
          <a:lstStyle/>
          <a:p>
            <a:pPr algn="r"/>
            <a:r>
              <a:rPr lang="nl-NL"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Background and Goal</a:t>
            </a:r>
          </a:p>
        </p:txBody>
      </p:sp>
      <p:sp>
        <p:nvSpPr>
          <p:cNvPr id="110" name="Content Placeholder 22"/>
          <p:cNvSpPr>
            <a:spLocks noGrp="1"/>
          </p:cNvSpPr>
          <p:nvPr>
            <p:ph sz="quarter" idx="89"/>
          </p:nvPr>
        </p:nvSpPr>
        <p:spPr>
          <a:xfrm>
            <a:off x="3377977" y="5218482"/>
            <a:ext cx="2349723"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概念</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Content Placeholder 22"/>
          <p:cNvSpPr>
            <a:spLocks noGrp="1"/>
          </p:cNvSpPr>
          <p:nvPr>
            <p:ph sz="quarter" idx="99"/>
          </p:nvPr>
        </p:nvSpPr>
        <p:spPr>
          <a:xfrm>
            <a:off x="1250181" y="4907051"/>
            <a:ext cx="2349723" cy="292100"/>
          </a:xfrm>
          <a:prstGeom prst="rect">
            <a:avLst/>
          </a:prstGeom>
        </p:spPr>
        <p:txBody>
          <a:bodyP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Best Team</a:t>
            </a:r>
          </a:p>
        </p:txBody>
      </p:sp>
      <p:sp>
        <p:nvSpPr>
          <p:cNvPr id="112" name="Content Placeholder 22"/>
          <p:cNvSpPr>
            <a:spLocks noGrp="1"/>
          </p:cNvSpPr>
          <p:nvPr>
            <p:ph sz="quarter" idx="109"/>
          </p:nvPr>
        </p:nvSpPr>
        <p:spPr>
          <a:xfrm>
            <a:off x="8598775" y="3534969"/>
            <a:ext cx="2349723" cy="292100"/>
          </a:xfrm>
          <a:prstGeom prst="rect">
            <a:avLst/>
          </a:prstGeom>
        </p:spPr>
        <p:txBody>
          <a:bodyPr>
            <a:normAutofit fontScale="92500" lnSpcReduction="10000"/>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Our Costumer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11">
                                            <p:txEl>
                                              <p:pRg st="0" end="0"/>
                                            </p:txEl>
                                          </p:spTgt>
                                        </p:tgtEl>
                                        <p:attrNameLst>
                                          <p:attrName>style.visibility</p:attrName>
                                        </p:attrNameLst>
                                      </p:cBhvr>
                                      <p:to>
                                        <p:strVal val="visible"/>
                                      </p:to>
                                    </p:set>
                                    <p:anim calcmode="lin" valueType="num">
                                      <p:cBhvr>
                                        <p:cTn id="19" dur="5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111">
                                            <p:txEl>
                                              <p:pRg st="0" end="0"/>
                                            </p:txEl>
                                          </p:spTgt>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500"/>
                                        <p:tgtEl>
                                          <p:spTgt spid="74"/>
                                        </p:tgtEl>
                                      </p:cBhvr>
                                    </p:animEffect>
                                  </p:childTnLst>
                                </p:cTn>
                              </p:par>
                            </p:childTnLst>
                          </p:cTn>
                        </p:par>
                        <p:par>
                          <p:cTn id="25" fill="hold">
                            <p:stCondLst>
                              <p:cond delay="2000"/>
                            </p:stCondLst>
                            <p:childTnLst>
                              <p:par>
                                <p:cTn id="26" presetID="9" presetClass="entr" presetSubtype="0" fill="hold" grpId="0" nodeType="afterEffect">
                                  <p:stCondLst>
                                    <p:cond delay="0"/>
                                  </p:stCondLst>
                                  <p:childTnLst>
                                    <p:set>
                                      <p:cBhvr>
                                        <p:cTn id="27" dur="1" fill="hold">
                                          <p:stCondLst>
                                            <p:cond delay="0"/>
                                          </p:stCondLst>
                                        </p:cTn>
                                        <p:tgtEl>
                                          <p:spTgt spid="110">
                                            <p:txEl>
                                              <p:pRg st="0" end="0"/>
                                            </p:txEl>
                                          </p:spTgt>
                                        </p:tgtEl>
                                        <p:attrNameLst>
                                          <p:attrName>style.visibility</p:attrName>
                                        </p:attrNameLst>
                                      </p:cBhvr>
                                      <p:to>
                                        <p:strVal val="visible"/>
                                      </p:to>
                                    </p:set>
                                    <p:animEffect transition="in" filter="dissolve">
                                      <p:cBhvr>
                                        <p:cTn id="28" dur="500"/>
                                        <p:tgtEl>
                                          <p:spTgt spid="110">
                                            <p:txEl>
                                              <p:pRg st="0" end="0"/>
                                            </p:tx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09">
                                            <p:txEl>
                                              <p:pRg st="0" end="0"/>
                                            </p:txEl>
                                          </p:spTgt>
                                        </p:tgtEl>
                                        <p:attrNameLst>
                                          <p:attrName>style.visibility</p:attrName>
                                        </p:attrNameLst>
                                      </p:cBhvr>
                                      <p:to>
                                        <p:strVal val="visible"/>
                                      </p:to>
                                    </p:set>
                                    <p:animEffect transition="in" filter="wipe(left)">
                                      <p:cBhvr>
                                        <p:cTn id="32" dur="500"/>
                                        <p:tgtEl>
                                          <p:spTgt spid="109">
                                            <p:txEl>
                                              <p:pRg st="0" end="0"/>
                                            </p:txEl>
                                          </p:spTgt>
                                        </p:tgtEl>
                                      </p:cBhvr>
                                    </p:animEffect>
                                  </p:childTnLst>
                                </p:cTn>
                              </p:par>
                            </p:childTnLst>
                          </p:cTn>
                        </p:par>
                        <p:par>
                          <p:cTn id="33" fill="hold">
                            <p:stCondLst>
                              <p:cond delay="3000"/>
                            </p:stCondLst>
                            <p:childTnLst>
                              <p:par>
                                <p:cTn id="34" presetID="55" presetClass="entr" presetSubtype="0"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p:cTn id="36" dur="500" fill="hold"/>
                                        <p:tgtEl>
                                          <p:spTgt spid="71"/>
                                        </p:tgtEl>
                                        <p:attrNameLst>
                                          <p:attrName>ppt_w</p:attrName>
                                        </p:attrNameLst>
                                      </p:cBhvr>
                                      <p:tavLst>
                                        <p:tav tm="0">
                                          <p:val>
                                            <p:strVal val="#ppt_w*0.70"/>
                                          </p:val>
                                        </p:tav>
                                        <p:tav tm="100000">
                                          <p:val>
                                            <p:strVal val="#ppt_w"/>
                                          </p:val>
                                        </p:tav>
                                      </p:tavLst>
                                    </p:anim>
                                    <p:anim calcmode="lin" valueType="num">
                                      <p:cBhvr>
                                        <p:cTn id="37" dur="500" fill="hold"/>
                                        <p:tgtEl>
                                          <p:spTgt spid="71"/>
                                        </p:tgtEl>
                                        <p:attrNameLst>
                                          <p:attrName>ppt_h</p:attrName>
                                        </p:attrNameLst>
                                      </p:cBhvr>
                                      <p:tavLst>
                                        <p:tav tm="0">
                                          <p:val>
                                            <p:strVal val="#ppt_h"/>
                                          </p:val>
                                        </p:tav>
                                        <p:tav tm="100000">
                                          <p:val>
                                            <p:strVal val="#ppt_h"/>
                                          </p:val>
                                        </p:tav>
                                      </p:tavLst>
                                    </p:anim>
                                    <p:animEffect transition="in" filter="fade">
                                      <p:cBhvr>
                                        <p:cTn id="38" dur="500"/>
                                        <p:tgtEl>
                                          <p:spTgt spid="71"/>
                                        </p:tgtEl>
                                      </p:cBhvr>
                                    </p:animEffect>
                                  </p:childTnLst>
                                </p:cTn>
                              </p:par>
                            </p:childTnLst>
                          </p:cTn>
                        </p:par>
                        <p:par>
                          <p:cTn id="39" fill="hold">
                            <p:stCondLst>
                              <p:cond delay="3500"/>
                            </p:stCondLst>
                            <p:childTnLst>
                              <p:par>
                                <p:cTn id="40" presetID="9" presetClass="entr" presetSubtype="0" fill="hold" grpId="0" nodeType="afterEffect">
                                  <p:stCondLst>
                                    <p:cond delay="0"/>
                                  </p:stCondLst>
                                  <p:childTnLst>
                                    <p:set>
                                      <p:cBhvr>
                                        <p:cTn id="41" dur="1" fill="hold">
                                          <p:stCondLst>
                                            <p:cond delay="0"/>
                                          </p:stCondLst>
                                        </p:cTn>
                                        <p:tgtEl>
                                          <p:spTgt spid="108">
                                            <p:txEl>
                                              <p:pRg st="0" end="0"/>
                                            </p:txEl>
                                          </p:spTgt>
                                        </p:tgtEl>
                                        <p:attrNameLst>
                                          <p:attrName>style.visibility</p:attrName>
                                        </p:attrNameLst>
                                      </p:cBhvr>
                                      <p:to>
                                        <p:strVal val="visible"/>
                                      </p:to>
                                    </p:set>
                                    <p:animEffect transition="in" filter="dissolve">
                                      <p:cBhvr>
                                        <p:cTn id="42" dur="500"/>
                                        <p:tgtEl>
                                          <p:spTgt spid="108">
                                            <p:txEl>
                                              <p:pRg st="0" end="0"/>
                                            </p:txEl>
                                          </p:spTgt>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107">
                                            <p:txEl>
                                              <p:pRg st="0" end="0"/>
                                            </p:txEl>
                                          </p:spTgt>
                                        </p:tgtEl>
                                        <p:attrNameLst>
                                          <p:attrName>style.visibility</p:attrName>
                                        </p:attrNameLst>
                                      </p:cBhvr>
                                      <p:to>
                                        <p:strVal val="visible"/>
                                      </p:to>
                                    </p:set>
                                    <p:animEffect transition="in" filter="wipe(left)">
                                      <p:cBhvr>
                                        <p:cTn id="46" dur="500"/>
                                        <p:tgtEl>
                                          <p:spTgt spid="107">
                                            <p:txEl>
                                              <p:pRg st="0" end="0"/>
                                            </p:txEl>
                                          </p:spTgt>
                                        </p:tgtEl>
                                      </p:cBhvr>
                                    </p:animEffect>
                                  </p:childTnLst>
                                </p:cTn>
                              </p:par>
                            </p:childTnLst>
                          </p:cTn>
                        </p:par>
                        <p:par>
                          <p:cTn id="47" fill="hold">
                            <p:stCondLst>
                              <p:cond delay="4500"/>
                            </p:stCondLst>
                            <p:childTnLst>
                              <p:par>
                                <p:cTn id="48" presetID="55" presetClass="entr" presetSubtype="0"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 calcmode="lin" valueType="num">
                                      <p:cBhvr>
                                        <p:cTn id="50" dur="500" fill="hold"/>
                                        <p:tgtEl>
                                          <p:spTgt spid="77"/>
                                        </p:tgtEl>
                                        <p:attrNameLst>
                                          <p:attrName>ppt_w</p:attrName>
                                        </p:attrNameLst>
                                      </p:cBhvr>
                                      <p:tavLst>
                                        <p:tav tm="0">
                                          <p:val>
                                            <p:strVal val="#ppt_w*0.70"/>
                                          </p:val>
                                        </p:tav>
                                        <p:tav tm="100000">
                                          <p:val>
                                            <p:strVal val="#ppt_w"/>
                                          </p:val>
                                        </p:tav>
                                      </p:tavLst>
                                    </p:anim>
                                    <p:anim calcmode="lin" valueType="num">
                                      <p:cBhvr>
                                        <p:cTn id="51" dur="500" fill="hold"/>
                                        <p:tgtEl>
                                          <p:spTgt spid="77"/>
                                        </p:tgtEl>
                                        <p:attrNameLst>
                                          <p:attrName>ppt_h</p:attrName>
                                        </p:attrNameLst>
                                      </p:cBhvr>
                                      <p:tavLst>
                                        <p:tav tm="0">
                                          <p:val>
                                            <p:strVal val="#ppt_h"/>
                                          </p:val>
                                        </p:tav>
                                        <p:tav tm="100000">
                                          <p:val>
                                            <p:strVal val="#ppt_h"/>
                                          </p:val>
                                        </p:tav>
                                      </p:tavLst>
                                    </p:anim>
                                    <p:animEffect transition="in" filter="fade">
                                      <p:cBhvr>
                                        <p:cTn id="52" dur="500"/>
                                        <p:tgtEl>
                                          <p:spTgt spid="77"/>
                                        </p:tgtEl>
                                      </p:cBhvr>
                                    </p:animEffect>
                                  </p:childTnLst>
                                </p:cTn>
                              </p:par>
                            </p:childTnLst>
                          </p:cTn>
                        </p:par>
                        <p:par>
                          <p:cTn id="53" fill="hold">
                            <p:stCondLst>
                              <p:cond delay="5000"/>
                            </p:stCondLst>
                            <p:childTnLst>
                              <p:par>
                                <p:cTn id="54" presetID="9" presetClass="entr" presetSubtype="0" fill="hold" grpId="0" nodeType="afterEffect">
                                  <p:stCondLst>
                                    <p:cond delay="0"/>
                                  </p:stCondLst>
                                  <p:childTnLst>
                                    <p:set>
                                      <p:cBhvr>
                                        <p:cTn id="55" dur="1" fill="hold">
                                          <p:stCondLst>
                                            <p:cond delay="0"/>
                                          </p:stCondLst>
                                        </p:cTn>
                                        <p:tgtEl>
                                          <p:spTgt spid="23">
                                            <p:txEl>
                                              <p:pRg st="0" end="0"/>
                                            </p:txEl>
                                          </p:spTgt>
                                        </p:tgtEl>
                                        <p:attrNameLst>
                                          <p:attrName>style.visibility</p:attrName>
                                        </p:attrNameLst>
                                      </p:cBhvr>
                                      <p:to>
                                        <p:strVal val="visible"/>
                                      </p:to>
                                    </p:set>
                                    <p:animEffect transition="in" filter="dissolve">
                                      <p:cBhvr>
                                        <p:cTn id="56" dur="500"/>
                                        <p:tgtEl>
                                          <p:spTgt spid="23">
                                            <p:txEl>
                                              <p:pRg st="0" end="0"/>
                                            </p:txEl>
                                          </p:spTgt>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20">
                                            <p:txEl>
                                              <p:pRg st="0" end="0"/>
                                            </p:txEl>
                                          </p:spTgt>
                                        </p:tgtEl>
                                        <p:attrNameLst>
                                          <p:attrName>style.visibility</p:attrName>
                                        </p:attrNameLst>
                                      </p:cBhvr>
                                      <p:to>
                                        <p:strVal val="visible"/>
                                      </p:to>
                                    </p:set>
                                    <p:animEffect transition="in" filter="wipe(left)">
                                      <p:cBhvr>
                                        <p:cTn id="60" dur="500"/>
                                        <p:tgtEl>
                                          <p:spTgt spid="20">
                                            <p:txEl>
                                              <p:pRg st="0" end="0"/>
                                            </p:txEl>
                                          </p:spTgt>
                                        </p:tgtEl>
                                      </p:cBhvr>
                                    </p:animEffect>
                                  </p:childTnLst>
                                </p:cTn>
                              </p:par>
                            </p:childTnLst>
                          </p:cTn>
                        </p:par>
                        <p:par>
                          <p:cTn id="61" fill="hold">
                            <p:stCondLst>
                              <p:cond delay="6000"/>
                            </p:stCondLst>
                            <p:childTnLst>
                              <p:par>
                                <p:cTn id="62" presetID="22" presetClass="entr" presetSubtype="8" fill="hold" nodeType="after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wipe(left)">
                                      <p:cBhvr>
                                        <p:cTn id="64" dur="500"/>
                                        <p:tgtEl>
                                          <p:spTgt spid="99"/>
                                        </p:tgtEl>
                                      </p:cBhvr>
                                    </p:animEffect>
                                  </p:childTnLst>
                                </p:cTn>
                              </p:par>
                            </p:childTnLst>
                          </p:cTn>
                        </p:par>
                        <p:par>
                          <p:cTn id="65" fill="hold">
                            <p:stCondLst>
                              <p:cond delay="6500"/>
                            </p:stCondLst>
                            <p:childTnLst>
                              <p:par>
                                <p:cTn id="66" presetID="9" presetClass="entr" presetSubtype="0" fill="hold" grpId="0" nodeType="afterEffect">
                                  <p:stCondLst>
                                    <p:cond delay="0"/>
                                  </p:stCondLst>
                                  <p:childTnLst>
                                    <p:set>
                                      <p:cBhvr>
                                        <p:cTn id="67" dur="1" fill="hold">
                                          <p:stCondLst>
                                            <p:cond delay="0"/>
                                          </p:stCondLst>
                                        </p:cTn>
                                        <p:tgtEl>
                                          <p:spTgt spid="106">
                                            <p:txEl>
                                              <p:pRg st="0" end="0"/>
                                            </p:txEl>
                                          </p:spTgt>
                                        </p:tgtEl>
                                        <p:attrNameLst>
                                          <p:attrName>style.visibility</p:attrName>
                                        </p:attrNameLst>
                                      </p:cBhvr>
                                      <p:to>
                                        <p:strVal val="visible"/>
                                      </p:to>
                                    </p:set>
                                    <p:animEffect transition="in" filter="dissolve">
                                      <p:cBhvr>
                                        <p:cTn id="68" dur="500"/>
                                        <p:tgtEl>
                                          <p:spTgt spid="106">
                                            <p:txEl>
                                              <p:pRg st="0" end="0"/>
                                            </p:txEl>
                                          </p:spTgt>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05">
                                            <p:txEl>
                                              <p:pRg st="0" end="0"/>
                                            </p:txEl>
                                          </p:spTgt>
                                        </p:tgtEl>
                                        <p:attrNameLst>
                                          <p:attrName>style.visibility</p:attrName>
                                        </p:attrNameLst>
                                      </p:cBhvr>
                                      <p:to>
                                        <p:strVal val="visible"/>
                                      </p:to>
                                    </p:set>
                                    <p:animEffect transition="in" filter="wipe(left)">
                                      <p:cBhvr>
                                        <p:cTn id="72" dur="500"/>
                                        <p:tgtEl>
                                          <p:spTgt spid="105">
                                            <p:txEl>
                                              <p:pRg st="0" end="0"/>
                                            </p:txEl>
                                          </p:spTgt>
                                        </p:tgtEl>
                                      </p:cBhvr>
                                    </p:animEffect>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p:cTn id="76" dur="500" fill="hold"/>
                                        <p:tgtEl>
                                          <p:spTgt spid="2"/>
                                        </p:tgtEl>
                                        <p:attrNameLst>
                                          <p:attrName>ppt_w</p:attrName>
                                        </p:attrNameLst>
                                      </p:cBhvr>
                                      <p:tavLst>
                                        <p:tav tm="0">
                                          <p:val>
                                            <p:fltVal val="0"/>
                                          </p:val>
                                        </p:tav>
                                        <p:tav tm="100000">
                                          <p:val>
                                            <p:strVal val="#ppt_w"/>
                                          </p:val>
                                        </p:tav>
                                      </p:tavLst>
                                    </p:anim>
                                    <p:anim calcmode="lin" valueType="num">
                                      <p:cBhvr>
                                        <p:cTn id="77" dur="500" fill="hold"/>
                                        <p:tgtEl>
                                          <p:spTgt spid="2"/>
                                        </p:tgtEl>
                                        <p:attrNameLst>
                                          <p:attrName>ppt_h</p:attrName>
                                        </p:attrNameLst>
                                      </p:cBhvr>
                                      <p:tavLst>
                                        <p:tav tm="0">
                                          <p:val>
                                            <p:fltVal val="0"/>
                                          </p:val>
                                        </p:tav>
                                        <p:tav tm="100000">
                                          <p:val>
                                            <p:strVal val="#ppt_h"/>
                                          </p:val>
                                        </p:tav>
                                      </p:tavLst>
                                    </p:anim>
                                  </p:childTnLst>
                                </p:cTn>
                              </p:par>
                              <p:par>
                                <p:cTn id="78" presetID="23" presetClass="entr" presetSubtype="16" fill="hold" grpId="0" nodeType="withEffect">
                                  <p:stCondLst>
                                    <p:cond delay="0"/>
                                  </p:stCondLst>
                                  <p:childTnLst>
                                    <p:set>
                                      <p:cBhvr>
                                        <p:cTn id="79" dur="1" fill="hold">
                                          <p:stCondLst>
                                            <p:cond delay="0"/>
                                          </p:stCondLst>
                                        </p:cTn>
                                        <p:tgtEl>
                                          <p:spTgt spid="112">
                                            <p:txEl>
                                              <p:pRg st="0" end="0"/>
                                            </p:txEl>
                                          </p:spTgt>
                                        </p:tgtEl>
                                        <p:attrNameLst>
                                          <p:attrName>style.visibility</p:attrName>
                                        </p:attrNameLst>
                                      </p:cBhvr>
                                      <p:to>
                                        <p:strVal val="visible"/>
                                      </p:to>
                                    </p:set>
                                    <p:anim calcmode="lin" valueType="num">
                                      <p:cBhvr>
                                        <p:cTn id="80" dur="500" fill="hold"/>
                                        <p:tgtEl>
                                          <p:spTgt spid="112">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112">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bldP spid="23" grpId="0" build="p"/>
      <p:bldP spid="27" grpId="0" build="p"/>
      <p:bldP spid="105" grpId="0" build="p"/>
      <p:bldP spid="106" grpId="0" build="p"/>
      <p:bldP spid="107" grpId="0" build="p"/>
      <p:bldP spid="108" grpId="0" build="p"/>
      <p:bldP spid="109" grpId="0" build="p"/>
      <p:bldP spid="110" grpId="0" build="p"/>
      <p:bldP spid="111" grpId="0" build="p"/>
      <p:bldP spid="11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idx="4294967295"/>
          </p:nvPr>
        </p:nvSpPr>
        <p:spPr>
          <a:xfrm>
            <a:off x="1741278" y="669926"/>
            <a:ext cx="3540332"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技术</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来</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吸引客户</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14"/>
          <p:cNvSpPr>
            <a:spLocks noGrp="1"/>
          </p:cNvSpPr>
          <p:nvPr>
            <p:ph type="body" sz="quarter" idx="9"/>
          </p:nvPr>
        </p:nvSpPr>
        <p:spPr>
          <a:xfrm>
            <a:off x="8142363" y="2563209"/>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Using third party opinion about your product is most used and successful trick </a:t>
            </a:r>
          </a:p>
        </p:txBody>
      </p:sp>
      <p:sp>
        <p:nvSpPr>
          <p:cNvPr id="17" name="Content Placeholder 16"/>
          <p:cNvSpPr>
            <a:spLocks noGrp="1"/>
          </p:cNvSpPr>
          <p:nvPr>
            <p:ph sz="quarter" idx="19"/>
          </p:nvPr>
        </p:nvSpPr>
        <p:spPr>
          <a:xfrm>
            <a:off x="8142363" y="2251661"/>
            <a:ext cx="2659105"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宣传</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20"/>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Effective proven way to attract client </a:t>
            </a:r>
          </a:p>
        </p:txBody>
      </p:sp>
      <p:sp>
        <p:nvSpPr>
          <p:cNvPr id="50" name="Shape 451"/>
          <p:cNvSpPr/>
          <p:nvPr/>
        </p:nvSpPr>
        <p:spPr>
          <a:xfrm>
            <a:off x="4603083" y="2251661"/>
            <a:ext cx="1374210" cy="1374238"/>
          </a:xfrm>
          <a:custGeom>
            <a:avLst/>
            <a:gdLst/>
            <a:ahLst/>
            <a:cxnLst>
              <a:cxn ang="0">
                <a:pos x="wd2" y="hd2"/>
              </a:cxn>
              <a:cxn ang="5400000">
                <a:pos x="wd2" y="hd2"/>
              </a:cxn>
              <a:cxn ang="10800000">
                <a:pos x="wd2" y="hd2"/>
              </a:cxn>
              <a:cxn ang="16200000">
                <a:pos x="wd2" y="hd2"/>
              </a:cxn>
            </a:cxnLst>
            <a:rect l="0" t="0" r="r" b="b"/>
            <a:pathLst>
              <a:path w="21600" h="21600" extrusionOk="0">
                <a:moveTo>
                  <a:pt x="7116" y="17950"/>
                </a:moveTo>
                <a:cubicBezTo>
                  <a:pt x="7440" y="18021"/>
                  <a:pt x="7670" y="18307"/>
                  <a:pt x="7670" y="18638"/>
                </a:cubicBezTo>
                <a:cubicBezTo>
                  <a:pt x="7670" y="19492"/>
                  <a:pt x="7670" y="20546"/>
                  <a:pt x="7670" y="21600"/>
                </a:cubicBezTo>
                <a:lnTo>
                  <a:pt x="10492" y="21600"/>
                </a:lnTo>
                <a:lnTo>
                  <a:pt x="10491" y="16860"/>
                </a:lnTo>
                <a:cubicBezTo>
                  <a:pt x="10491" y="15613"/>
                  <a:pt x="9473" y="15341"/>
                  <a:pt x="9081" y="15341"/>
                </a:cubicBezTo>
                <a:cubicBezTo>
                  <a:pt x="7409" y="15341"/>
                  <a:pt x="5837" y="14689"/>
                  <a:pt x="4655" y="13507"/>
                </a:cubicBezTo>
                <a:cubicBezTo>
                  <a:pt x="3472" y="12325"/>
                  <a:pt x="2821" y="10753"/>
                  <a:pt x="2821" y="9081"/>
                </a:cubicBezTo>
                <a:cubicBezTo>
                  <a:pt x="2821" y="5630"/>
                  <a:pt x="5629" y="2821"/>
                  <a:pt x="9081" y="2821"/>
                </a:cubicBezTo>
                <a:cubicBezTo>
                  <a:pt x="10753" y="2821"/>
                  <a:pt x="12325" y="3473"/>
                  <a:pt x="13507" y="4655"/>
                </a:cubicBezTo>
                <a:cubicBezTo>
                  <a:pt x="14690" y="5837"/>
                  <a:pt x="15341" y="7409"/>
                  <a:pt x="15341" y="9081"/>
                </a:cubicBezTo>
                <a:cubicBezTo>
                  <a:pt x="15341" y="9455"/>
                  <a:pt x="15489" y="9814"/>
                  <a:pt x="15754" y="10078"/>
                </a:cubicBezTo>
                <a:cubicBezTo>
                  <a:pt x="16018" y="10343"/>
                  <a:pt x="16377" y="10492"/>
                  <a:pt x="16751" y="10492"/>
                </a:cubicBezTo>
                <a:lnTo>
                  <a:pt x="21600" y="10492"/>
                </a:lnTo>
                <a:lnTo>
                  <a:pt x="21600" y="7670"/>
                </a:lnTo>
                <a:lnTo>
                  <a:pt x="18639" y="7670"/>
                </a:lnTo>
                <a:cubicBezTo>
                  <a:pt x="18308" y="7670"/>
                  <a:pt x="18021" y="7439"/>
                  <a:pt x="17950" y="7116"/>
                </a:cubicBezTo>
                <a:cubicBezTo>
                  <a:pt x="17582" y="5440"/>
                  <a:pt x="16745" y="3902"/>
                  <a:pt x="15502" y="2660"/>
                </a:cubicBezTo>
                <a:cubicBezTo>
                  <a:pt x="13787" y="945"/>
                  <a:pt x="11507" y="0"/>
                  <a:pt x="9081" y="0"/>
                </a:cubicBezTo>
                <a:cubicBezTo>
                  <a:pt x="4074" y="0"/>
                  <a:pt x="0" y="4074"/>
                  <a:pt x="0" y="9081"/>
                </a:cubicBezTo>
                <a:cubicBezTo>
                  <a:pt x="0" y="11506"/>
                  <a:pt x="944" y="13787"/>
                  <a:pt x="2660" y="15502"/>
                </a:cubicBezTo>
                <a:cubicBezTo>
                  <a:pt x="3902" y="16744"/>
                  <a:pt x="5440" y="17582"/>
                  <a:pt x="7116" y="1795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452"/>
          <p:cNvSpPr/>
          <p:nvPr/>
        </p:nvSpPr>
        <p:spPr>
          <a:xfrm>
            <a:off x="4603083" y="3845173"/>
            <a:ext cx="1374210" cy="1374231"/>
          </a:xfrm>
          <a:custGeom>
            <a:avLst/>
            <a:gdLst/>
            <a:ahLst/>
            <a:cxnLst>
              <a:cxn ang="0">
                <a:pos x="wd2" y="hd2"/>
              </a:cxn>
              <a:cxn ang="5400000">
                <a:pos x="wd2" y="hd2"/>
              </a:cxn>
              <a:cxn ang="10800000">
                <a:pos x="wd2" y="hd2"/>
              </a:cxn>
              <a:cxn ang="16200000">
                <a:pos x="wd2" y="hd2"/>
              </a:cxn>
            </a:cxnLst>
            <a:rect l="0" t="0" r="r" b="b"/>
            <a:pathLst>
              <a:path w="21600" h="21600" extrusionOk="0">
                <a:moveTo>
                  <a:pt x="21600" y="11108"/>
                </a:moveTo>
                <a:lnTo>
                  <a:pt x="16860" y="11108"/>
                </a:lnTo>
                <a:cubicBezTo>
                  <a:pt x="15613" y="11108"/>
                  <a:pt x="15341" y="12127"/>
                  <a:pt x="15341" y="12519"/>
                </a:cubicBezTo>
                <a:cubicBezTo>
                  <a:pt x="15341" y="14191"/>
                  <a:pt x="14690" y="15763"/>
                  <a:pt x="13507" y="16945"/>
                </a:cubicBezTo>
                <a:cubicBezTo>
                  <a:pt x="12325" y="18127"/>
                  <a:pt x="10753" y="18779"/>
                  <a:pt x="9081" y="18779"/>
                </a:cubicBezTo>
                <a:lnTo>
                  <a:pt x="9081" y="18779"/>
                </a:lnTo>
                <a:cubicBezTo>
                  <a:pt x="7409" y="18779"/>
                  <a:pt x="5837" y="18127"/>
                  <a:pt x="4655" y="16945"/>
                </a:cubicBezTo>
                <a:cubicBezTo>
                  <a:pt x="3472" y="15763"/>
                  <a:pt x="2821" y="14191"/>
                  <a:pt x="2821" y="12519"/>
                </a:cubicBezTo>
                <a:cubicBezTo>
                  <a:pt x="2821" y="9068"/>
                  <a:pt x="5629" y="6259"/>
                  <a:pt x="9081" y="6259"/>
                </a:cubicBezTo>
                <a:cubicBezTo>
                  <a:pt x="9455" y="6259"/>
                  <a:pt x="9814" y="6111"/>
                  <a:pt x="10079" y="5846"/>
                </a:cubicBezTo>
                <a:cubicBezTo>
                  <a:pt x="10343" y="5582"/>
                  <a:pt x="10492" y="5223"/>
                  <a:pt x="10492" y="4849"/>
                </a:cubicBezTo>
                <a:lnTo>
                  <a:pt x="10492" y="0"/>
                </a:lnTo>
                <a:lnTo>
                  <a:pt x="7670" y="0"/>
                </a:lnTo>
                <a:cubicBezTo>
                  <a:pt x="7670" y="1055"/>
                  <a:pt x="7670" y="2109"/>
                  <a:pt x="7670" y="2964"/>
                </a:cubicBezTo>
                <a:cubicBezTo>
                  <a:pt x="7670" y="3294"/>
                  <a:pt x="7440" y="3581"/>
                  <a:pt x="7117" y="3652"/>
                </a:cubicBezTo>
                <a:cubicBezTo>
                  <a:pt x="3051" y="4552"/>
                  <a:pt x="0" y="8186"/>
                  <a:pt x="0" y="12519"/>
                </a:cubicBezTo>
                <a:cubicBezTo>
                  <a:pt x="0" y="14944"/>
                  <a:pt x="944" y="17225"/>
                  <a:pt x="2660" y="18940"/>
                </a:cubicBezTo>
                <a:cubicBezTo>
                  <a:pt x="4375" y="20655"/>
                  <a:pt x="6655" y="21600"/>
                  <a:pt x="9081" y="21600"/>
                </a:cubicBezTo>
                <a:cubicBezTo>
                  <a:pt x="9081" y="21600"/>
                  <a:pt x="9081" y="21600"/>
                  <a:pt x="9081" y="21600"/>
                </a:cubicBezTo>
                <a:cubicBezTo>
                  <a:pt x="11507" y="21600"/>
                  <a:pt x="13787" y="20655"/>
                  <a:pt x="15502" y="18940"/>
                </a:cubicBezTo>
                <a:cubicBezTo>
                  <a:pt x="16745" y="17698"/>
                  <a:pt x="17582" y="16160"/>
                  <a:pt x="17950" y="14484"/>
                </a:cubicBezTo>
                <a:cubicBezTo>
                  <a:pt x="18021" y="14160"/>
                  <a:pt x="18307" y="13930"/>
                  <a:pt x="18639" y="13930"/>
                </a:cubicBezTo>
                <a:cubicBezTo>
                  <a:pt x="19493" y="13930"/>
                  <a:pt x="20546" y="13930"/>
                  <a:pt x="21600" y="13930"/>
                </a:cubicBezTo>
                <a:cubicBezTo>
                  <a:pt x="21600" y="13930"/>
                  <a:pt x="21600" y="11108"/>
                  <a:pt x="21600" y="1110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453"/>
          <p:cNvSpPr/>
          <p:nvPr/>
        </p:nvSpPr>
        <p:spPr>
          <a:xfrm>
            <a:off x="6220378" y="2251661"/>
            <a:ext cx="1374222" cy="1374238"/>
          </a:xfrm>
          <a:custGeom>
            <a:avLst/>
            <a:gdLst/>
            <a:ahLst/>
            <a:cxnLst>
              <a:cxn ang="0">
                <a:pos x="wd2" y="hd2"/>
              </a:cxn>
              <a:cxn ang="5400000">
                <a:pos x="wd2" y="hd2"/>
              </a:cxn>
              <a:cxn ang="10800000">
                <a:pos x="wd2" y="hd2"/>
              </a:cxn>
              <a:cxn ang="16200000">
                <a:pos x="wd2" y="hd2"/>
              </a:cxn>
            </a:cxnLst>
            <a:rect l="0" t="0" r="r" b="b"/>
            <a:pathLst>
              <a:path w="21600" h="21600" extrusionOk="0">
                <a:moveTo>
                  <a:pt x="14484" y="17950"/>
                </a:moveTo>
                <a:cubicBezTo>
                  <a:pt x="14160" y="18021"/>
                  <a:pt x="13930" y="18307"/>
                  <a:pt x="13930" y="18638"/>
                </a:cubicBezTo>
                <a:cubicBezTo>
                  <a:pt x="13930" y="19492"/>
                  <a:pt x="13930" y="20546"/>
                  <a:pt x="13930" y="21600"/>
                </a:cubicBezTo>
                <a:lnTo>
                  <a:pt x="11108" y="21600"/>
                </a:lnTo>
                <a:lnTo>
                  <a:pt x="11109" y="16860"/>
                </a:lnTo>
                <a:cubicBezTo>
                  <a:pt x="11109" y="15613"/>
                  <a:pt x="12127" y="15341"/>
                  <a:pt x="12519" y="15341"/>
                </a:cubicBezTo>
                <a:cubicBezTo>
                  <a:pt x="14191" y="15341"/>
                  <a:pt x="15763" y="14689"/>
                  <a:pt x="16945" y="13507"/>
                </a:cubicBezTo>
                <a:cubicBezTo>
                  <a:pt x="18127" y="12325"/>
                  <a:pt x="18779" y="10753"/>
                  <a:pt x="18778" y="9081"/>
                </a:cubicBezTo>
                <a:cubicBezTo>
                  <a:pt x="18778" y="5630"/>
                  <a:pt x="15970" y="2821"/>
                  <a:pt x="12519" y="2821"/>
                </a:cubicBezTo>
                <a:cubicBezTo>
                  <a:pt x="10847" y="2821"/>
                  <a:pt x="9275" y="3473"/>
                  <a:pt x="8093" y="4655"/>
                </a:cubicBezTo>
                <a:cubicBezTo>
                  <a:pt x="6910" y="5837"/>
                  <a:pt x="6259" y="7409"/>
                  <a:pt x="6260" y="9081"/>
                </a:cubicBezTo>
                <a:cubicBezTo>
                  <a:pt x="6260" y="9455"/>
                  <a:pt x="6111" y="9814"/>
                  <a:pt x="5846" y="10078"/>
                </a:cubicBezTo>
                <a:cubicBezTo>
                  <a:pt x="5582" y="10343"/>
                  <a:pt x="5223" y="10492"/>
                  <a:pt x="4849" y="10492"/>
                </a:cubicBezTo>
                <a:lnTo>
                  <a:pt x="0" y="10492"/>
                </a:lnTo>
                <a:lnTo>
                  <a:pt x="0" y="7670"/>
                </a:lnTo>
                <a:lnTo>
                  <a:pt x="2962" y="7670"/>
                </a:lnTo>
                <a:cubicBezTo>
                  <a:pt x="3293" y="7670"/>
                  <a:pt x="3579" y="7439"/>
                  <a:pt x="3650" y="7116"/>
                </a:cubicBezTo>
                <a:cubicBezTo>
                  <a:pt x="4018" y="5440"/>
                  <a:pt x="4856" y="3902"/>
                  <a:pt x="6098" y="2660"/>
                </a:cubicBezTo>
                <a:cubicBezTo>
                  <a:pt x="7813" y="945"/>
                  <a:pt x="10093" y="0"/>
                  <a:pt x="12519" y="0"/>
                </a:cubicBezTo>
                <a:cubicBezTo>
                  <a:pt x="17526" y="0"/>
                  <a:pt x="21600" y="4074"/>
                  <a:pt x="21600" y="9081"/>
                </a:cubicBezTo>
                <a:cubicBezTo>
                  <a:pt x="21600" y="11506"/>
                  <a:pt x="20656" y="13787"/>
                  <a:pt x="18940" y="15502"/>
                </a:cubicBezTo>
                <a:cubicBezTo>
                  <a:pt x="17698" y="16744"/>
                  <a:pt x="16159" y="17582"/>
                  <a:pt x="14484" y="1795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454"/>
          <p:cNvSpPr/>
          <p:nvPr/>
        </p:nvSpPr>
        <p:spPr>
          <a:xfrm>
            <a:off x="6220378" y="3845173"/>
            <a:ext cx="1374222" cy="1374231"/>
          </a:xfrm>
          <a:custGeom>
            <a:avLst/>
            <a:gdLst/>
            <a:ahLst/>
            <a:cxnLst>
              <a:cxn ang="0">
                <a:pos x="wd2" y="hd2"/>
              </a:cxn>
              <a:cxn ang="5400000">
                <a:pos x="wd2" y="hd2"/>
              </a:cxn>
              <a:cxn ang="10800000">
                <a:pos x="wd2" y="hd2"/>
              </a:cxn>
              <a:cxn ang="16200000">
                <a:pos x="wd2" y="hd2"/>
              </a:cxn>
            </a:cxnLst>
            <a:rect l="0" t="0" r="r" b="b"/>
            <a:pathLst>
              <a:path w="21600" h="21600" extrusionOk="0">
                <a:moveTo>
                  <a:pt x="0" y="11108"/>
                </a:moveTo>
                <a:lnTo>
                  <a:pt x="4740" y="11108"/>
                </a:lnTo>
                <a:cubicBezTo>
                  <a:pt x="5987" y="11108"/>
                  <a:pt x="6260" y="12127"/>
                  <a:pt x="6260" y="12519"/>
                </a:cubicBezTo>
                <a:cubicBezTo>
                  <a:pt x="6260" y="14191"/>
                  <a:pt x="6911" y="15763"/>
                  <a:pt x="8093" y="16945"/>
                </a:cubicBezTo>
                <a:cubicBezTo>
                  <a:pt x="9275" y="18127"/>
                  <a:pt x="10847" y="18779"/>
                  <a:pt x="12519" y="18779"/>
                </a:cubicBezTo>
                <a:lnTo>
                  <a:pt x="12519" y="18779"/>
                </a:lnTo>
                <a:cubicBezTo>
                  <a:pt x="14191" y="18779"/>
                  <a:pt x="15763" y="18127"/>
                  <a:pt x="16945" y="16945"/>
                </a:cubicBezTo>
                <a:cubicBezTo>
                  <a:pt x="18127" y="15763"/>
                  <a:pt x="18779" y="14191"/>
                  <a:pt x="18778" y="12519"/>
                </a:cubicBezTo>
                <a:cubicBezTo>
                  <a:pt x="18778" y="9068"/>
                  <a:pt x="15970" y="6259"/>
                  <a:pt x="12519" y="6259"/>
                </a:cubicBezTo>
                <a:cubicBezTo>
                  <a:pt x="12145" y="6259"/>
                  <a:pt x="11786" y="6111"/>
                  <a:pt x="11521" y="5846"/>
                </a:cubicBezTo>
                <a:cubicBezTo>
                  <a:pt x="11257" y="5582"/>
                  <a:pt x="11108" y="5223"/>
                  <a:pt x="11108" y="4849"/>
                </a:cubicBezTo>
                <a:lnTo>
                  <a:pt x="11108" y="0"/>
                </a:lnTo>
                <a:lnTo>
                  <a:pt x="13930" y="0"/>
                </a:lnTo>
                <a:cubicBezTo>
                  <a:pt x="13930" y="1055"/>
                  <a:pt x="13930" y="2109"/>
                  <a:pt x="13930" y="2964"/>
                </a:cubicBezTo>
                <a:cubicBezTo>
                  <a:pt x="13930" y="3294"/>
                  <a:pt x="14160" y="3581"/>
                  <a:pt x="14483" y="3652"/>
                </a:cubicBezTo>
                <a:cubicBezTo>
                  <a:pt x="18549" y="4552"/>
                  <a:pt x="21600" y="8186"/>
                  <a:pt x="21600" y="12519"/>
                </a:cubicBezTo>
                <a:cubicBezTo>
                  <a:pt x="21600" y="14944"/>
                  <a:pt x="20656" y="17225"/>
                  <a:pt x="18940" y="18940"/>
                </a:cubicBezTo>
                <a:cubicBezTo>
                  <a:pt x="17225" y="20655"/>
                  <a:pt x="14945" y="21600"/>
                  <a:pt x="12519" y="21600"/>
                </a:cubicBezTo>
                <a:lnTo>
                  <a:pt x="12519" y="21600"/>
                </a:lnTo>
                <a:cubicBezTo>
                  <a:pt x="10094" y="21600"/>
                  <a:pt x="7813" y="20655"/>
                  <a:pt x="6098" y="18940"/>
                </a:cubicBezTo>
                <a:cubicBezTo>
                  <a:pt x="4856" y="17698"/>
                  <a:pt x="4018" y="16160"/>
                  <a:pt x="3650" y="14484"/>
                </a:cubicBezTo>
                <a:cubicBezTo>
                  <a:pt x="3579" y="14160"/>
                  <a:pt x="3293" y="13930"/>
                  <a:pt x="2962" y="13930"/>
                </a:cubicBezTo>
                <a:cubicBezTo>
                  <a:pt x="2108" y="13930"/>
                  <a:pt x="1054" y="13930"/>
                  <a:pt x="0" y="13930"/>
                </a:cubicBezTo>
                <a:cubicBezTo>
                  <a:pt x="0" y="13930"/>
                  <a:pt x="0" y="11108"/>
                  <a:pt x="0" y="1110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465"/>
          <p:cNvGrpSpPr/>
          <p:nvPr/>
        </p:nvGrpSpPr>
        <p:grpSpPr>
          <a:xfrm>
            <a:off x="4781461" y="2430039"/>
            <a:ext cx="796315" cy="796315"/>
            <a:chOff x="0" y="0"/>
            <a:chExt cx="1531650" cy="1531650"/>
          </a:xfrm>
        </p:grpSpPr>
        <p:sp>
          <p:nvSpPr>
            <p:cNvPr id="55" name="Shape 463"/>
            <p:cNvSpPr/>
            <p:nvPr/>
          </p:nvSpPr>
          <p:spPr>
            <a:xfrm>
              <a:off x="0" y="0"/>
              <a:ext cx="1531651" cy="153165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464"/>
            <p:cNvSpPr/>
            <p:nvPr/>
          </p:nvSpPr>
          <p:spPr>
            <a:xfrm>
              <a:off x="544080" y="533772"/>
              <a:ext cx="443490" cy="464106"/>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468"/>
          <p:cNvGrpSpPr/>
          <p:nvPr/>
        </p:nvGrpSpPr>
        <p:grpSpPr>
          <a:xfrm>
            <a:off x="4781461" y="4249496"/>
            <a:ext cx="796315" cy="796315"/>
            <a:chOff x="0" y="0"/>
            <a:chExt cx="1531650" cy="1531650"/>
          </a:xfrm>
        </p:grpSpPr>
        <p:sp>
          <p:nvSpPr>
            <p:cNvPr id="58" name="Shape 466"/>
            <p:cNvSpPr/>
            <p:nvPr/>
          </p:nvSpPr>
          <p:spPr>
            <a:xfrm>
              <a:off x="0" y="0"/>
              <a:ext cx="1531651" cy="153165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467"/>
            <p:cNvSpPr/>
            <p:nvPr/>
          </p:nvSpPr>
          <p:spPr>
            <a:xfrm>
              <a:off x="471743" y="486425"/>
              <a:ext cx="588164" cy="558801"/>
            </a:xfrm>
            <a:custGeom>
              <a:avLst/>
              <a:gdLst/>
              <a:ahLst/>
              <a:cxnLst>
                <a:cxn ang="0">
                  <a:pos x="wd2" y="hd2"/>
                </a:cxn>
                <a:cxn ang="5400000">
                  <a:pos x="wd2" y="hd2"/>
                </a:cxn>
                <a:cxn ang="10800000">
                  <a:pos x="wd2" y="hd2"/>
                </a:cxn>
                <a:cxn ang="16200000">
                  <a:pos x="wd2" y="hd2"/>
                </a:cxn>
              </a:cxnLst>
              <a:rect l="0" t="0" r="r" b="b"/>
              <a:pathLst>
                <a:path w="21492" h="21486" extrusionOk="0">
                  <a:moveTo>
                    <a:pt x="19343" y="19224"/>
                  </a:moveTo>
                  <a:lnTo>
                    <a:pt x="6448" y="19224"/>
                  </a:lnTo>
                  <a:lnTo>
                    <a:pt x="6448" y="16963"/>
                  </a:lnTo>
                  <a:lnTo>
                    <a:pt x="8580" y="12419"/>
                  </a:lnTo>
                  <a:lnTo>
                    <a:pt x="11554" y="16305"/>
                  </a:lnTo>
                  <a:lnTo>
                    <a:pt x="14346" y="13295"/>
                  </a:lnTo>
                  <a:lnTo>
                    <a:pt x="17933" y="11932"/>
                  </a:lnTo>
                  <a:lnTo>
                    <a:pt x="19343" y="15832"/>
                  </a:lnTo>
                  <a:cubicBezTo>
                    <a:pt x="19343" y="15832"/>
                    <a:pt x="19343" y="19224"/>
                    <a:pt x="19343" y="19224"/>
                  </a:cubicBezTo>
                  <a:close/>
                  <a:moveTo>
                    <a:pt x="20673" y="9047"/>
                  </a:moveTo>
                  <a:lnTo>
                    <a:pt x="5123" y="9047"/>
                  </a:lnTo>
                  <a:cubicBezTo>
                    <a:pt x="4672" y="9047"/>
                    <a:pt x="4304" y="9425"/>
                    <a:pt x="4304" y="9926"/>
                  </a:cubicBezTo>
                  <a:lnTo>
                    <a:pt x="4304" y="20578"/>
                  </a:lnTo>
                  <a:cubicBezTo>
                    <a:pt x="4305" y="21080"/>
                    <a:pt x="4673" y="21486"/>
                    <a:pt x="5123" y="21486"/>
                  </a:cubicBezTo>
                  <a:lnTo>
                    <a:pt x="20673" y="21486"/>
                  </a:lnTo>
                  <a:cubicBezTo>
                    <a:pt x="21125" y="21486"/>
                    <a:pt x="21492" y="21080"/>
                    <a:pt x="21492" y="20578"/>
                  </a:cubicBezTo>
                  <a:lnTo>
                    <a:pt x="21492" y="9926"/>
                  </a:lnTo>
                  <a:cubicBezTo>
                    <a:pt x="21492" y="9425"/>
                    <a:pt x="21125" y="9047"/>
                    <a:pt x="20673" y="9047"/>
                  </a:cubicBezTo>
                  <a:close/>
                  <a:moveTo>
                    <a:pt x="18403" y="6978"/>
                  </a:moveTo>
                  <a:lnTo>
                    <a:pt x="16204" y="606"/>
                  </a:lnTo>
                  <a:cubicBezTo>
                    <a:pt x="16042" y="136"/>
                    <a:pt x="15565" y="-114"/>
                    <a:pt x="15141" y="50"/>
                  </a:cubicBezTo>
                  <a:lnTo>
                    <a:pt x="529" y="5662"/>
                  </a:lnTo>
                  <a:cubicBezTo>
                    <a:pt x="106" y="5825"/>
                    <a:pt x="-108" y="6337"/>
                    <a:pt x="55" y="6807"/>
                  </a:cubicBezTo>
                  <a:lnTo>
                    <a:pt x="2372" y="13525"/>
                  </a:lnTo>
                  <a:lnTo>
                    <a:pt x="2372" y="9926"/>
                  </a:lnTo>
                  <a:cubicBezTo>
                    <a:pt x="2372" y="8300"/>
                    <a:pt x="3606" y="6978"/>
                    <a:pt x="5123" y="6978"/>
                  </a:cubicBezTo>
                  <a:lnTo>
                    <a:pt x="8984" y="6978"/>
                  </a:lnTo>
                  <a:lnTo>
                    <a:pt x="13588" y="3577"/>
                  </a:lnTo>
                  <a:lnTo>
                    <a:pt x="16252" y="6978"/>
                  </a:lnTo>
                  <a:cubicBezTo>
                    <a:pt x="16252" y="6978"/>
                    <a:pt x="18403" y="6978"/>
                    <a:pt x="18403" y="697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471"/>
          <p:cNvGrpSpPr/>
          <p:nvPr/>
        </p:nvGrpSpPr>
        <p:grpSpPr>
          <a:xfrm>
            <a:off x="6612810" y="4249496"/>
            <a:ext cx="796315" cy="796315"/>
            <a:chOff x="0" y="0"/>
            <a:chExt cx="1531650" cy="1531650"/>
          </a:xfrm>
        </p:grpSpPr>
        <p:sp>
          <p:nvSpPr>
            <p:cNvPr id="61" name="Shape 469"/>
            <p:cNvSpPr/>
            <p:nvPr/>
          </p:nvSpPr>
          <p:spPr>
            <a:xfrm>
              <a:off x="0" y="0"/>
              <a:ext cx="1531651" cy="153165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470"/>
            <p:cNvSpPr/>
            <p:nvPr/>
          </p:nvSpPr>
          <p:spPr>
            <a:xfrm>
              <a:off x="509261" y="541332"/>
              <a:ext cx="513128" cy="448987"/>
            </a:xfrm>
            <a:custGeom>
              <a:avLst/>
              <a:gdLst/>
              <a:ahLst/>
              <a:cxnLst>
                <a:cxn ang="0">
                  <a:pos x="wd2" y="hd2"/>
                </a:cxn>
                <a:cxn ang="5400000">
                  <a:pos x="wd2" y="hd2"/>
                </a:cxn>
                <a:cxn ang="10800000">
                  <a:pos x="wd2" y="hd2"/>
                </a:cxn>
                <a:cxn ang="16200000">
                  <a:pos x="wd2" y="hd2"/>
                </a:cxn>
              </a:cxnLst>
              <a:rect l="0" t="0" r="r" b="b"/>
              <a:pathLst>
                <a:path w="21600" h="21600" extrusionOk="0">
                  <a:moveTo>
                    <a:pt x="14962" y="2057"/>
                  </a:moveTo>
                  <a:cubicBezTo>
                    <a:pt x="14484" y="2057"/>
                    <a:pt x="14147" y="2346"/>
                    <a:pt x="13992" y="2555"/>
                  </a:cubicBezTo>
                  <a:lnTo>
                    <a:pt x="12234" y="5143"/>
                  </a:lnTo>
                  <a:lnTo>
                    <a:pt x="14962" y="5143"/>
                  </a:lnTo>
                  <a:cubicBezTo>
                    <a:pt x="15708" y="5143"/>
                    <a:pt x="16312" y="4452"/>
                    <a:pt x="16312" y="3600"/>
                  </a:cubicBezTo>
                  <a:cubicBezTo>
                    <a:pt x="16312" y="2748"/>
                    <a:pt x="15708" y="2057"/>
                    <a:pt x="14962" y="2057"/>
                  </a:cubicBezTo>
                  <a:close/>
                  <a:moveTo>
                    <a:pt x="13050" y="17807"/>
                  </a:moveTo>
                  <a:lnTo>
                    <a:pt x="13050" y="10286"/>
                  </a:lnTo>
                  <a:lnTo>
                    <a:pt x="13050" y="7200"/>
                  </a:lnTo>
                  <a:lnTo>
                    <a:pt x="8550" y="7200"/>
                  </a:lnTo>
                  <a:lnTo>
                    <a:pt x="8550" y="10286"/>
                  </a:lnTo>
                  <a:lnTo>
                    <a:pt x="8550" y="17807"/>
                  </a:lnTo>
                  <a:lnTo>
                    <a:pt x="8550" y="18707"/>
                  </a:lnTo>
                  <a:cubicBezTo>
                    <a:pt x="8550" y="19270"/>
                    <a:pt x="8958" y="19543"/>
                    <a:pt x="9450" y="19543"/>
                  </a:cubicBezTo>
                  <a:lnTo>
                    <a:pt x="12150" y="19543"/>
                  </a:lnTo>
                  <a:cubicBezTo>
                    <a:pt x="12642" y="19543"/>
                    <a:pt x="13050" y="19270"/>
                    <a:pt x="13050" y="18707"/>
                  </a:cubicBezTo>
                  <a:cubicBezTo>
                    <a:pt x="13050" y="18707"/>
                    <a:pt x="13050" y="17807"/>
                    <a:pt x="13050" y="17807"/>
                  </a:cubicBezTo>
                  <a:close/>
                  <a:moveTo>
                    <a:pt x="9380" y="5143"/>
                  </a:moveTo>
                  <a:lnTo>
                    <a:pt x="7608" y="2555"/>
                  </a:lnTo>
                  <a:cubicBezTo>
                    <a:pt x="7453" y="2346"/>
                    <a:pt x="7116" y="2057"/>
                    <a:pt x="6638" y="2057"/>
                  </a:cubicBezTo>
                  <a:cubicBezTo>
                    <a:pt x="5892" y="2057"/>
                    <a:pt x="5288" y="2748"/>
                    <a:pt x="5288" y="3600"/>
                  </a:cubicBezTo>
                  <a:cubicBezTo>
                    <a:pt x="5288" y="4452"/>
                    <a:pt x="5892" y="5143"/>
                    <a:pt x="6638" y="5143"/>
                  </a:cubicBezTo>
                  <a:cubicBezTo>
                    <a:pt x="6638" y="5143"/>
                    <a:pt x="9380" y="5143"/>
                    <a:pt x="9380" y="5143"/>
                  </a:cubicBezTo>
                  <a:close/>
                  <a:moveTo>
                    <a:pt x="21600" y="12857"/>
                  </a:moveTo>
                  <a:cubicBezTo>
                    <a:pt x="21600" y="13146"/>
                    <a:pt x="21403" y="13371"/>
                    <a:pt x="21150" y="13371"/>
                  </a:cubicBezTo>
                  <a:lnTo>
                    <a:pt x="19800" y="13371"/>
                  </a:lnTo>
                  <a:lnTo>
                    <a:pt x="19800" y="20057"/>
                  </a:lnTo>
                  <a:cubicBezTo>
                    <a:pt x="19800" y="20909"/>
                    <a:pt x="19195" y="21600"/>
                    <a:pt x="18450" y="21600"/>
                  </a:cubicBezTo>
                  <a:lnTo>
                    <a:pt x="3150" y="21600"/>
                  </a:lnTo>
                  <a:cubicBezTo>
                    <a:pt x="2405" y="21600"/>
                    <a:pt x="1800" y="20909"/>
                    <a:pt x="1800" y="20057"/>
                  </a:cubicBezTo>
                  <a:lnTo>
                    <a:pt x="1800" y="13371"/>
                  </a:lnTo>
                  <a:lnTo>
                    <a:pt x="450" y="13371"/>
                  </a:lnTo>
                  <a:cubicBezTo>
                    <a:pt x="197" y="13371"/>
                    <a:pt x="0" y="13146"/>
                    <a:pt x="0" y="12857"/>
                  </a:cubicBezTo>
                  <a:lnTo>
                    <a:pt x="0" y="7714"/>
                  </a:lnTo>
                  <a:cubicBezTo>
                    <a:pt x="0" y="7425"/>
                    <a:pt x="197" y="7200"/>
                    <a:pt x="450" y="7200"/>
                  </a:cubicBezTo>
                  <a:lnTo>
                    <a:pt x="6638" y="7200"/>
                  </a:lnTo>
                  <a:cubicBezTo>
                    <a:pt x="4894" y="7200"/>
                    <a:pt x="3488" y="5593"/>
                    <a:pt x="3488" y="3600"/>
                  </a:cubicBezTo>
                  <a:cubicBezTo>
                    <a:pt x="3488" y="1607"/>
                    <a:pt x="4894" y="0"/>
                    <a:pt x="6638" y="0"/>
                  </a:cubicBezTo>
                  <a:cubicBezTo>
                    <a:pt x="7580" y="0"/>
                    <a:pt x="8452" y="450"/>
                    <a:pt x="9000" y="1237"/>
                  </a:cubicBezTo>
                  <a:lnTo>
                    <a:pt x="10800" y="3889"/>
                  </a:lnTo>
                  <a:lnTo>
                    <a:pt x="12600" y="1237"/>
                  </a:lnTo>
                  <a:cubicBezTo>
                    <a:pt x="13148" y="450"/>
                    <a:pt x="14020" y="0"/>
                    <a:pt x="14962" y="0"/>
                  </a:cubicBezTo>
                  <a:cubicBezTo>
                    <a:pt x="16706" y="0"/>
                    <a:pt x="18112" y="1607"/>
                    <a:pt x="18112" y="3600"/>
                  </a:cubicBezTo>
                  <a:cubicBezTo>
                    <a:pt x="18112" y="5593"/>
                    <a:pt x="16706" y="7200"/>
                    <a:pt x="14962" y="7200"/>
                  </a:cubicBezTo>
                  <a:lnTo>
                    <a:pt x="21150" y="7200"/>
                  </a:lnTo>
                  <a:cubicBezTo>
                    <a:pt x="21403" y="7200"/>
                    <a:pt x="21600" y="7425"/>
                    <a:pt x="21600" y="7714"/>
                  </a:cubicBezTo>
                  <a:cubicBezTo>
                    <a:pt x="21600" y="7714"/>
                    <a:pt x="21600" y="12857"/>
                    <a:pt x="21600" y="1285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474"/>
          <p:cNvGrpSpPr/>
          <p:nvPr/>
        </p:nvGrpSpPr>
        <p:grpSpPr>
          <a:xfrm>
            <a:off x="6612810" y="2430039"/>
            <a:ext cx="796315" cy="796315"/>
            <a:chOff x="0" y="0"/>
            <a:chExt cx="1531650" cy="1531650"/>
          </a:xfrm>
        </p:grpSpPr>
        <p:sp>
          <p:nvSpPr>
            <p:cNvPr id="64" name="Shape 472"/>
            <p:cNvSpPr/>
            <p:nvPr/>
          </p:nvSpPr>
          <p:spPr>
            <a:xfrm>
              <a:off x="0" y="0"/>
              <a:ext cx="1531651" cy="153165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473"/>
            <p:cNvSpPr/>
            <p:nvPr/>
          </p:nvSpPr>
          <p:spPr>
            <a:xfrm>
              <a:off x="509261" y="564210"/>
              <a:ext cx="513128" cy="403230"/>
            </a:xfrm>
            <a:custGeom>
              <a:avLst/>
              <a:gdLst/>
              <a:ahLst/>
              <a:cxnLst>
                <a:cxn ang="0">
                  <a:pos x="wd2" y="hd2"/>
                </a:cxn>
                <a:cxn ang="5400000">
                  <a:pos x="wd2" y="hd2"/>
                </a:cxn>
                <a:cxn ang="10800000">
                  <a:pos x="wd2" y="hd2"/>
                </a:cxn>
                <a:cxn ang="16200000">
                  <a:pos x="wd2" y="hd2"/>
                </a:cxn>
              </a:cxnLst>
              <a:rect l="0" t="0" r="r" b="b"/>
              <a:pathLst>
                <a:path w="21600" h="21572" extrusionOk="0">
                  <a:moveTo>
                    <a:pt x="18394" y="17908"/>
                  </a:moveTo>
                  <a:cubicBezTo>
                    <a:pt x="18804" y="19180"/>
                    <a:pt x="19334" y="19777"/>
                    <a:pt x="19804" y="20451"/>
                  </a:cubicBezTo>
                  <a:cubicBezTo>
                    <a:pt x="19937" y="20650"/>
                    <a:pt x="20093" y="20834"/>
                    <a:pt x="20045" y="21125"/>
                  </a:cubicBezTo>
                  <a:cubicBezTo>
                    <a:pt x="19997" y="21401"/>
                    <a:pt x="19816" y="21600"/>
                    <a:pt x="19623" y="21569"/>
                  </a:cubicBezTo>
                  <a:cubicBezTo>
                    <a:pt x="19262" y="21508"/>
                    <a:pt x="18912" y="21431"/>
                    <a:pt x="18587" y="21324"/>
                  </a:cubicBezTo>
                  <a:cubicBezTo>
                    <a:pt x="17369" y="20926"/>
                    <a:pt x="16236" y="20267"/>
                    <a:pt x="15236" y="19363"/>
                  </a:cubicBezTo>
                  <a:cubicBezTo>
                    <a:pt x="14561" y="19517"/>
                    <a:pt x="13850" y="19609"/>
                    <a:pt x="13114" y="19609"/>
                  </a:cubicBezTo>
                  <a:cubicBezTo>
                    <a:pt x="10933" y="19609"/>
                    <a:pt x="8932" y="18843"/>
                    <a:pt x="7425" y="17586"/>
                  </a:cubicBezTo>
                  <a:cubicBezTo>
                    <a:pt x="7775" y="17617"/>
                    <a:pt x="8136" y="17648"/>
                    <a:pt x="8486" y="17648"/>
                  </a:cubicBezTo>
                  <a:cubicBezTo>
                    <a:pt x="11077" y="17648"/>
                    <a:pt x="13524" y="16698"/>
                    <a:pt x="15392" y="14982"/>
                  </a:cubicBezTo>
                  <a:cubicBezTo>
                    <a:pt x="17405" y="13113"/>
                    <a:pt x="18514" y="10586"/>
                    <a:pt x="18514" y="7843"/>
                  </a:cubicBezTo>
                  <a:cubicBezTo>
                    <a:pt x="18514" y="7047"/>
                    <a:pt x="18418" y="6266"/>
                    <a:pt x="18237" y="5515"/>
                  </a:cubicBezTo>
                  <a:cubicBezTo>
                    <a:pt x="20274" y="6940"/>
                    <a:pt x="21600" y="9207"/>
                    <a:pt x="21600" y="11765"/>
                  </a:cubicBezTo>
                  <a:cubicBezTo>
                    <a:pt x="21600" y="14262"/>
                    <a:pt x="20346" y="16468"/>
                    <a:pt x="18394" y="17908"/>
                  </a:cubicBezTo>
                  <a:close/>
                  <a:moveTo>
                    <a:pt x="8486" y="15687"/>
                  </a:moveTo>
                  <a:cubicBezTo>
                    <a:pt x="7750" y="15687"/>
                    <a:pt x="7039" y="15595"/>
                    <a:pt x="6364" y="15442"/>
                  </a:cubicBezTo>
                  <a:cubicBezTo>
                    <a:pt x="5364" y="16346"/>
                    <a:pt x="4231" y="17004"/>
                    <a:pt x="3013" y="17403"/>
                  </a:cubicBezTo>
                  <a:cubicBezTo>
                    <a:pt x="2688" y="17510"/>
                    <a:pt x="2338" y="17586"/>
                    <a:pt x="1977" y="17648"/>
                  </a:cubicBezTo>
                  <a:cubicBezTo>
                    <a:pt x="1965" y="17648"/>
                    <a:pt x="1953" y="17648"/>
                    <a:pt x="1941" y="17648"/>
                  </a:cubicBezTo>
                  <a:cubicBezTo>
                    <a:pt x="1760" y="17648"/>
                    <a:pt x="1591" y="17464"/>
                    <a:pt x="1555" y="17203"/>
                  </a:cubicBezTo>
                  <a:cubicBezTo>
                    <a:pt x="1507" y="16912"/>
                    <a:pt x="1663" y="16729"/>
                    <a:pt x="1796" y="16529"/>
                  </a:cubicBezTo>
                  <a:cubicBezTo>
                    <a:pt x="2266" y="15855"/>
                    <a:pt x="2796" y="15258"/>
                    <a:pt x="3206" y="13986"/>
                  </a:cubicBezTo>
                  <a:cubicBezTo>
                    <a:pt x="1254" y="12546"/>
                    <a:pt x="0" y="10325"/>
                    <a:pt x="0" y="7843"/>
                  </a:cubicBezTo>
                  <a:cubicBezTo>
                    <a:pt x="0" y="3508"/>
                    <a:pt x="3797" y="0"/>
                    <a:pt x="8486" y="0"/>
                  </a:cubicBezTo>
                  <a:cubicBezTo>
                    <a:pt x="13175" y="0"/>
                    <a:pt x="16971" y="3508"/>
                    <a:pt x="16971" y="7843"/>
                  </a:cubicBezTo>
                  <a:cubicBezTo>
                    <a:pt x="16971" y="12179"/>
                    <a:pt x="13175" y="15687"/>
                    <a:pt x="8486" y="1568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Shape 475"/>
          <p:cNvSpPr/>
          <p:nvPr/>
        </p:nvSpPr>
        <p:spPr>
          <a:xfrm>
            <a:off x="5732446" y="3393690"/>
            <a:ext cx="732778" cy="686693"/>
          </a:xfrm>
          <a:custGeom>
            <a:avLst/>
            <a:gdLst/>
            <a:ahLst/>
            <a:cxnLst>
              <a:cxn ang="0">
                <a:pos x="wd2" y="hd2"/>
              </a:cxn>
              <a:cxn ang="5400000">
                <a:pos x="wd2" y="hd2"/>
              </a:cxn>
              <a:cxn ang="10800000">
                <a:pos x="wd2" y="hd2"/>
              </a:cxn>
              <a:cxn ang="16200000">
                <a:pos x="wd2" y="hd2"/>
              </a:cxn>
            </a:cxnLst>
            <a:rect l="0" t="0" r="r" b="b"/>
            <a:pathLst>
              <a:path w="20480" h="21024" extrusionOk="0">
                <a:moveTo>
                  <a:pt x="18801" y="1728"/>
                </a:moveTo>
                <a:cubicBezTo>
                  <a:pt x="16811" y="-576"/>
                  <a:pt x="13583" y="-576"/>
                  <a:pt x="11592" y="1728"/>
                </a:cubicBezTo>
                <a:lnTo>
                  <a:pt x="10241" y="3294"/>
                </a:lnTo>
                <a:lnTo>
                  <a:pt x="8888" y="1728"/>
                </a:lnTo>
                <a:cubicBezTo>
                  <a:pt x="6897" y="-576"/>
                  <a:pt x="3670" y="-576"/>
                  <a:pt x="1680" y="1728"/>
                </a:cubicBezTo>
                <a:cubicBezTo>
                  <a:pt x="-560" y="4323"/>
                  <a:pt x="-560" y="8518"/>
                  <a:pt x="1680" y="11111"/>
                </a:cubicBezTo>
                <a:lnTo>
                  <a:pt x="10241" y="21024"/>
                </a:lnTo>
                <a:lnTo>
                  <a:pt x="18801" y="11111"/>
                </a:lnTo>
                <a:cubicBezTo>
                  <a:pt x="21040" y="8518"/>
                  <a:pt x="21040" y="4321"/>
                  <a:pt x="18801" y="1728"/>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14"/>
          <p:cNvSpPr>
            <a:spLocks noGrp="1"/>
          </p:cNvSpPr>
          <p:nvPr>
            <p:ph type="body" sz="quarter" idx="39"/>
          </p:nvPr>
        </p:nvSpPr>
        <p:spPr>
          <a:xfrm>
            <a:off x="8142363" y="4530938"/>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bigger bonus offered, the bigger willing of client to buy</a:t>
            </a:r>
          </a:p>
        </p:txBody>
      </p:sp>
      <p:sp>
        <p:nvSpPr>
          <p:cNvPr id="80" name="Content Placeholder 16"/>
          <p:cNvSpPr>
            <a:spLocks noGrp="1"/>
          </p:cNvSpPr>
          <p:nvPr>
            <p:ph sz="quarter" idx="49"/>
          </p:nvPr>
        </p:nvSpPr>
        <p:spPr>
          <a:xfrm>
            <a:off x="8142363" y="4219390"/>
            <a:ext cx="2659105"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奖金</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 Placeholder 14"/>
          <p:cNvSpPr>
            <a:spLocks noGrp="1"/>
          </p:cNvSpPr>
          <p:nvPr>
            <p:ph type="body" sz="quarter" idx="59"/>
          </p:nvPr>
        </p:nvSpPr>
        <p:spPr>
          <a:xfrm>
            <a:off x="1092200" y="2563209"/>
            <a:ext cx="2930195"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upper middle class, exclusive packing certainly become more interesting</a:t>
            </a:r>
          </a:p>
        </p:txBody>
      </p:sp>
      <p:sp>
        <p:nvSpPr>
          <p:cNvPr id="82" name="Content Placeholder 16"/>
          <p:cNvSpPr>
            <a:spLocks noGrp="1"/>
          </p:cNvSpPr>
          <p:nvPr>
            <p:ph sz="quarter" idx="69"/>
          </p:nvPr>
        </p:nvSpPr>
        <p:spPr>
          <a:xfrm>
            <a:off x="1363290" y="2251661"/>
            <a:ext cx="2659105" cy="292100"/>
          </a:xfrm>
          <a:prstGeom prst="rect">
            <a:avLst/>
          </a:prstGeom>
        </p:spPr>
        <p:txBody>
          <a:bodyPr>
            <a:noAutofit/>
          </a:bodyPr>
          <a:lstStyle/>
          <a:p>
            <a:pPr algn="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包装</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14"/>
          <p:cNvSpPr>
            <a:spLocks noGrp="1"/>
          </p:cNvSpPr>
          <p:nvPr>
            <p:ph type="body" sz="quarter" idx="79"/>
          </p:nvPr>
        </p:nvSpPr>
        <p:spPr>
          <a:xfrm>
            <a:off x="969108" y="4530938"/>
            <a:ext cx="3053287"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Clear product images view, interesting, and attracting, attempting your product image will look good </a:t>
            </a:r>
          </a:p>
        </p:txBody>
      </p:sp>
      <p:sp>
        <p:nvSpPr>
          <p:cNvPr id="84" name="Content Placeholder 16"/>
          <p:cNvSpPr>
            <a:spLocks noGrp="1"/>
          </p:cNvSpPr>
          <p:nvPr>
            <p:ph sz="quarter" idx="89"/>
          </p:nvPr>
        </p:nvSpPr>
        <p:spPr>
          <a:xfrm>
            <a:off x="1363290" y="4219390"/>
            <a:ext cx="2659105" cy="292100"/>
          </a:xfrm>
          <a:prstGeom prst="rect">
            <a:avLst/>
          </a:prstGeom>
        </p:spPr>
        <p:txBody>
          <a:bodyP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图片预览</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dissolve">
                                      <p:cBhvr>
                                        <p:cTn id="11" dur="500"/>
                                        <p:tgtEl>
                                          <p:spTgt spid="21">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500" fill="hold"/>
                                        <p:tgtEl>
                                          <p:spTgt spid="66"/>
                                        </p:tgtEl>
                                        <p:attrNameLst>
                                          <p:attrName>ppt_w</p:attrName>
                                        </p:attrNameLst>
                                      </p:cBhvr>
                                      <p:tavLst>
                                        <p:tav tm="0">
                                          <p:val>
                                            <p:fltVal val="0"/>
                                          </p:val>
                                        </p:tav>
                                        <p:tav tm="100000">
                                          <p:val>
                                            <p:strVal val="#ppt_w"/>
                                          </p:val>
                                        </p:tav>
                                      </p:tavLst>
                                    </p:anim>
                                    <p:anim calcmode="lin" valueType="num">
                                      <p:cBhvr>
                                        <p:cTn id="16" dur="500" fill="hold"/>
                                        <p:tgtEl>
                                          <p:spTgt spid="66"/>
                                        </p:tgtEl>
                                        <p:attrNameLst>
                                          <p:attrName>ppt_h</p:attrName>
                                        </p:attrNameLst>
                                      </p:cBhvr>
                                      <p:tavLst>
                                        <p:tav tm="0">
                                          <p:val>
                                            <p:fltVal val="0"/>
                                          </p:val>
                                        </p:tav>
                                        <p:tav tm="100000">
                                          <p:val>
                                            <p:strVal val="#ppt_h"/>
                                          </p:val>
                                        </p:tav>
                                      </p:tavLst>
                                    </p:anim>
                                    <p:animEffect transition="in" filter="fade">
                                      <p:cBhvr>
                                        <p:cTn id="17" dur="500"/>
                                        <p:tgtEl>
                                          <p:spTgt spid="6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dissolve">
                                      <p:cBhvr>
                                        <p:cTn id="21" dur="500"/>
                                        <p:tgtEl>
                                          <p:spTgt spid="52"/>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p:cTn id="25" dur="500" fill="hold"/>
                                        <p:tgtEl>
                                          <p:spTgt spid="63"/>
                                        </p:tgtEl>
                                        <p:attrNameLst>
                                          <p:attrName>ppt_w</p:attrName>
                                        </p:attrNameLst>
                                      </p:cBhvr>
                                      <p:tavLst>
                                        <p:tav tm="0">
                                          <p:val>
                                            <p:fltVal val="0"/>
                                          </p:val>
                                        </p:tav>
                                        <p:tav tm="100000">
                                          <p:val>
                                            <p:strVal val="#ppt_w"/>
                                          </p:val>
                                        </p:tav>
                                      </p:tavLst>
                                    </p:anim>
                                    <p:anim calcmode="lin" valueType="num">
                                      <p:cBhvr>
                                        <p:cTn id="26" dur="500" fill="hold"/>
                                        <p:tgtEl>
                                          <p:spTgt spid="63"/>
                                        </p:tgtEl>
                                        <p:attrNameLst>
                                          <p:attrName>ppt_h</p:attrName>
                                        </p:attrNameLst>
                                      </p:cBhvr>
                                      <p:tavLst>
                                        <p:tav tm="0">
                                          <p:val>
                                            <p:fltVal val="0"/>
                                          </p:val>
                                        </p:tav>
                                        <p:tav tm="100000">
                                          <p:val>
                                            <p:strVal val="#ppt_h"/>
                                          </p:val>
                                        </p:tav>
                                      </p:tavLst>
                                    </p:anim>
                                    <p:animEffect transition="in" filter="fade">
                                      <p:cBhvr>
                                        <p:cTn id="27" dur="500"/>
                                        <p:tgtEl>
                                          <p:spTgt spid="6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wipe(left)">
                                      <p:cBhvr>
                                        <p:cTn id="31" dur="500"/>
                                        <p:tgtEl>
                                          <p:spTgt spid="17">
                                            <p:txEl>
                                              <p:pRg st="0" end="0"/>
                                            </p:txEl>
                                          </p:spTgt>
                                        </p:tgtEl>
                                      </p:cBhvr>
                                    </p:animEffect>
                                  </p:childTnLst>
                                </p:cTn>
                              </p:par>
                            </p:childTnLst>
                          </p:cTn>
                        </p:par>
                        <p:par>
                          <p:cTn id="32" fill="hold">
                            <p:stCondLst>
                              <p:cond delay="3000"/>
                            </p:stCondLst>
                            <p:childTnLst>
                              <p:par>
                                <p:cTn id="33" presetID="9" presetClass="entr" presetSubtype="0" fill="hold" grpId="0" nodeType="after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dissolve">
                                      <p:cBhvr>
                                        <p:cTn id="35" dur="500"/>
                                        <p:tgtEl>
                                          <p:spTgt spid="15">
                                            <p:txEl>
                                              <p:pRg st="0" end="0"/>
                                            </p:txEl>
                                          </p:spTgt>
                                        </p:tgtEl>
                                      </p:cBhvr>
                                    </p:animEffect>
                                  </p:childTnLst>
                                </p:cTn>
                              </p:par>
                            </p:childTnLst>
                          </p:cTn>
                        </p:par>
                        <p:par>
                          <p:cTn id="36" fill="hold">
                            <p:stCondLst>
                              <p:cond delay="3500"/>
                            </p:stCondLst>
                            <p:childTnLst>
                              <p:par>
                                <p:cTn id="37" presetID="9"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dissolve">
                                      <p:cBhvr>
                                        <p:cTn id="39" dur="500"/>
                                        <p:tgtEl>
                                          <p:spTgt spid="53"/>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80">
                                            <p:txEl>
                                              <p:pRg st="0" end="0"/>
                                            </p:txEl>
                                          </p:spTgt>
                                        </p:tgtEl>
                                        <p:attrNameLst>
                                          <p:attrName>style.visibility</p:attrName>
                                        </p:attrNameLst>
                                      </p:cBhvr>
                                      <p:to>
                                        <p:strVal val="visible"/>
                                      </p:to>
                                    </p:set>
                                    <p:animEffect transition="in" filter="wipe(left)">
                                      <p:cBhvr>
                                        <p:cTn id="49" dur="500"/>
                                        <p:tgtEl>
                                          <p:spTgt spid="80">
                                            <p:txEl>
                                              <p:pRg st="0" end="0"/>
                                            </p:txEl>
                                          </p:spTgt>
                                        </p:tgtEl>
                                      </p:cBhvr>
                                    </p:animEffect>
                                  </p:childTnLst>
                                </p:cTn>
                              </p:par>
                            </p:childTnLst>
                          </p:cTn>
                        </p:par>
                        <p:par>
                          <p:cTn id="50" fill="hold">
                            <p:stCondLst>
                              <p:cond delay="5000"/>
                            </p:stCondLst>
                            <p:childTnLst>
                              <p:par>
                                <p:cTn id="51" presetID="9" presetClass="entr" presetSubtype="0" fill="hold" grpId="0" nodeType="afterEffect">
                                  <p:stCondLst>
                                    <p:cond delay="0"/>
                                  </p:stCondLst>
                                  <p:childTnLst>
                                    <p:set>
                                      <p:cBhvr>
                                        <p:cTn id="52" dur="1" fill="hold">
                                          <p:stCondLst>
                                            <p:cond delay="0"/>
                                          </p:stCondLst>
                                        </p:cTn>
                                        <p:tgtEl>
                                          <p:spTgt spid="68">
                                            <p:txEl>
                                              <p:pRg st="0" end="0"/>
                                            </p:txEl>
                                          </p:spTgt>
                                        </p:tgtEl>
                                        <p:attrNameLst>
                                          <p:attrName>style.visibility</p:attrName>
                                        </p:attrNameLst>
                                      </p:cBhvr>
                                      <p:to>
                                        <p:strVal val="visible"/>
                                      </p:to>
                                    </p:set>
                                    <p:animEffect transition="in" filter="dissolve">
                                      <p:cBhvr>
                                        <p:cTn id="53" dur="500"/>
                                        <p:tgtEl>
                                          <p:spTgt spid="68">
                                            <p:txEl>
                                              <p:pRg st="0" end="0"/>
                                            </p:txEl>
                                          </p:spTgt>
                                        </p:tgtEl>
                                      </p:cBhvr>
                                    </p:animEffect>
                                  </p:childTnLst>
                                </p:cTn>
                              </p:par>
                            </p:childTnLst>
                          </p:cTn>
                        </p:par>
                        <p:par>
                          <p:cTn id="54" fill="hold">
                            <p:stCondLst>
                              <p:cond delay="5500"/>
                            </p:stCondLst>
                            <p:childTnLst>
                              <p:par>
                                <p:cTn id="55" presetID="9"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dissolve">
                                      <p:cBhvr>
                                        <p:cTn id="57" dur="500"/>
                                        <p:tgtEl>
                                          <p:spTgt spid="51"/>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500"/>
                            </p:stCondLst>
                            <p:childTnLst>
                              <p:par>
                                <p:cTn id="65" presetID="22" presetClass="entr" presetSubtype="2" fill="hold" grpId="0" nodeType="afterEffect">
                                  <p:stCondLst>
                                    <p:cond delay="0"/>
                                  </p:stCondLst>
                                  <p:childTnLst>
                                    <p:set>
                                      <p:cBhvr>
                                        <p:cTn id="66" dur="1" fill="hold">
                                          <p:stCondLst>
                                            <p:cond delay="0"/>
                                          </p:stCondLst>
                                        </p:cTn>
                                        <p:tgtEl>
                                          <p:spTgt spid="84">
                                            <p:txEl>
                                              <p:pRg st="0" end="0"/>
                                            </p:txEl>
                                          </p:spTgt>
                                        </p:tgtEl>
                                        <p:attrNameLst>
                                          <p:attrName>style.visibility</p:attrName>
                                        </p:attrNameLst>
                                      </p:cBhvr>
                                      <p:to>
                                        <p:strVal val="visible"/>
                                      </p:to>
                                    </p:set>
                                    <p:animEffect transition="in" filter="wipe(right)">
                                      <p:cBhvr>
                                        <p:cTn id="67" dur="500"/>
                                        <p:tgtEl>
                                          <p:spTgt spid="84">
                                            <p:txEl>
                                              <p:pRg st="0" end="0"/>
                                            </p:txEl>
                                          </p:spTgt>
                                        </p:tgtEl>
                                      </p:cBhvr>
                                    </p:animEffect>
                                  </p:childTnLst>
                                </p:cTn>
                              </p:par>
                            </p:childTnLst>
                          </p:cTn>
                        </p:par>
                        <p:par>
                          <p:cTn id="68" fill="hold">
                            <p:stCondLst>
                              <p:cond delay="7000"/>
                            </p:stCondLst>
                            <p:childTnLst>
                              <p:par>
                                <p:cTn id="69" presetID="9" presetClass="entr" presetSubtype="0" fill="hold" grpId="0" nodeType="afterEffect">
                                  <p:stCondLst>
                                    <p:cond delay="0"/>
                                  </p:stCondLst>
                                  <p:childTnLst>
                                    <p:set>
                                      <p:cBhvr>
                                        <p:cTn id="70" dur="1" fill="hold">
                                          <p:stCondLst>
                                            <p:cond delay="0"/>
                                          </p:stCondLst>
                                        </p:cTn>
                                        <p:tgtEl>
                                          <p:spTgt spid="83">
                                            <p:txEl>
                                              <p:pRg st="0" end="0"/>
                                            </p:txEl>
                                          </p:spTgt>
                                        </p:tgtEl>
                                        <p:attrNameLst>
                                          <p:attrName>style.visibility</p:attrName>
                                        </p:attrNameLst>
                                      </p:cBhvr>
                                      <p:to>
                                        <p:strVal val="visible"/>
                                      </p:to>
                                    </p:set>
                                    <p:animEffect transition="in" filter="dissolve">
                                      <p:cBhvr>
                                        <p:cTn id="71" dur="500"/>
                                        <p:tgtEl>
                                          <p:spTgt spid="83">
                                            <p:txEl>
                                              <p:pRg st="0" end="0"/>
                                            </p:txEl>
                                          </p:spTgt>
                                        </p:tgtEl>
                                      </p:cBhvr>
                                    </p:animEffect>
                                  </p:childTnLst>
                                </p:cTn>
                              </p:par>
                            </p:childTnLst>
                          </p:cTn>
                        </p:par>
                        <p:par>
                          <p:cTn id="72" fill="hold">
                            <p:stCondLst>
                              <p:cond delay="7500"/>
                            </p:stCondLst>
                            <p:childTnLst>
                              <p:par>
                                <p:cTn id="73" presetID="9"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dissolve">
                                      <p:cBhvr>
                                        <p:cTn id="75" dur="500"/>
                                        <p:tgtEl>
                                          <p:spTgt spid="50"/>
                                        </p:tgtEl>
                                      </p:cBhvr>
                                    </p:animEffect>
                                  </p:childTnLst>
                                </p:cTn>
                              </p:par>
                            </p:childTnLst>
                          </p:cTn>
                        </p:par>
                        <p:par>
                          <p:cTn id="76" fill="hold">
                            <p:stCondLst>
                              <p:cond delay="8000"/>
                            </p:stCondLst>
                            <p:childTnLst>
                              <p:par>
                                <p:cTn id="77" presetID="5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animEffect transition="in" filter="fade">
                                      <p:cBhvr>
                                        <p:cTn id="81" dur="500"/>
                                        <p:tgtEl>
                                          <p:spTgt spid="54"/>
                                        </p:tgtEl>
                                      </p:cBhvr>
                                    </p:animEffect>
                                  </p:childTnLst>
                                </p:cTn>
                              </p:par>
                            </p:childTnLst>
                          </p:cTn>
                        </p:par>
                        <p:par>
                          <p:cTn id="82" fill="hold">
                            <p:stCondLst>
                              <p:cond delay="8500"/>
                            </p:stCondLst>
                            <p:childTnLst>
                              <p:par>
                                <p:cTn id="83" presetID="22" presetClass="entr" presetSubtype="2" fill="hold" grpId="0" nodeType="afterEffect">
                                  <p:stCondLst>
                                    <p:cond delay="0"/>
                                  </p:stCondLst>
                                  <p:childTnLst>
                                    <p:set>
                                      <p:cBhvr>
                                        <p:cTn id="84" dur="1" fill="hold">
                                          <p:stCondLst>
                                            <p:cond delay="0"/>
                                          </p:stCondLst>
                                        </p:cTn>
                                        <p:tgtEl>
                                          <p:spTgt spid="82">
                                            <p:txEl>
                                              <p:pRg st="0" end="0"/>
                                            </p:txEl>
                                          </p:spTgt>
                                        </p:tgtEl>
                                        <p:attrNameLst>
                                          <p:attrName>style.visibility</p:attrName>
                                        </p:attrNameLst>
                                      </p:cBhvr>
                                      <p:to>
                                        <p:strVal val="visible"/>
                                      </p:to>
                                    </p:set>
                                    <p:animEffect transition="in" filter="wipe(right)">
                                      <p:cBhvr>
                                        <p:cTn id="85" dur="500"/>
                                        <p:tgtEl>
                                          <p:spTgt spid="82">
                                            <p:txEl>
                                              <p:pRg st="0" end="0"/>
                                            </p:txEl>
                                          </p:spTgt>
                                        </p:tgtEl>
                                      </p:cBhvr>
                                    </p:animEffect>
                                  </p:childTnLst>
                                </p:cTn>
                              </p:par>
                            </p:childTnLst>
                          </p:cTn>
                        </p:par>
                        <p:par>
                          <p:cTn id="86" fill="hold">
                            <p:stCondLst>
                              <p:cond delay="9000"/>
                            </p:stCondLst>
                            <p:childTnLst>
                              <p:par>
                                <p:cTn id="87" presetID="9" presetClass="entr" presetSubtype="0" fill="hold" grpId="0" nodeType="afterEffect">
                                  <p:stCondLst>
                                    <p:cond delay="0"/>
                                  </p:stCondLst>
                                  <p:childTnLst>
                                    <p:set>
                                      <p:cBhvr>
                                        <p:cTn id="88" dur="1" fill="hold">
                                          <p:stCondLst>
                                            <p:cond delay="0"/>
                                          </p:stCondLst>
                                        </p:cTn>
                                        <p:tgtEl>
                                          <p:spTgt spid="81">
                                            <p:txEl>
                                              <p:pRg st="0" end="0"/>
                                            </p:txEl>
                                          </p:spTgt>
                                        </p:tgtEl>
                                        <p:attrNameLst>
                                          <p:attrName>style.visibility</p:attrName>
                                        </p:attrNameLst>
                                      </p:cBhvr>
                                      <p:to>
                                        <p:strVal val="visible"/>
                                      </p:to>
                                    </p:set>
                                    <p:animEffect transition="in" filter="dissolve">
                                      <p:cBhvr>
                                        <p:cTn id="89" dur="500"/>
                                        <p:tgtEl>
                                          <p:spTgt spid="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bldP spid="17" grpId="0" build="p"/>
      <p:bldP spid="21" grpId="0" build="p"/>
      <p:bldP spid="50" grpId="0" animBg="1"/>
      <p:bldP spid="51" grpId="0" animBg="1"/>
      <p:bldP spid="52" grpId="0" animBg="1"/>
      <p:bldP spid="53" grpId="0" animBg="1"/>
      <p:bldP spid="66" grpId="0" animBg="1"/>
      <p:bldP spid="68" grpId="0" build="p"/>
      <p:bldP spid="80" grpId="0" build="p"/>
      <p:bldP spid="81" grpId="0" build="p"/>
      <p:bldP spid="82" grpId="0" build="p"/>
      <p:bldP spid="83" grpId="0" build="p"/>
      <p:bldP spid="8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idx="4294967295"/>
          </p:nvPr>
        </p:nvSpPr>
        <p:spPr>
          <a:xfrm>
            <a:off x="1722428" y="669926"/>
            <a:ext cx="342900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客户端</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和服务</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9"/>
          </p:nvPr>
        </p:nvSpPr>
        <p:spPr>
          <a:xfrm>
            <a:off x="7159445" y="2567569"/>
            <a:ext cx="3033426" cy="791753"/>
          </a:xfrm>
          <a:prstGeom prst="rect">
            <a:avLst/>
          </a:prstGeom>
        </p:spPr>
        <p:txBody>
          <a:bodyPr>
            <a:normAutofit/>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this type of client, we must provide excellent service, low cost in order they always come to our store</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Content Placeholder 17"/>
          <p:cNvSpPr>
            <a:spLocks noGrp="1"/>
          </p:cNvSpPr>
          <p:nvPr>
            <p:ph sz="quarter" idx="19"/>
          </p:nvPr>
        </p:nvSpPr>
        <p:spPr>
          <a:xfrm>
            <a:off x="7159445" y="2248841"/>
            <a:ext cx="3889555"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重要的</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客户</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2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Professional merchant must know types of client</a:t>
            </a:r>
          </a:p>
        </p:txBody>
      </p:sp>
      <p:sp>
        <p:nvSpPr>
          <p:cNvPr id="47" name="Shape 477"/>
          <p:cNvSpPr/>
          <p:nvPr/>
        </p:nvSpPr>
        <p:spPr>
          <a:xfrm>
            <a:off x="4472912" y="2260341"/>
            <a:ext cx="3246175" cy="2991068"/>
          </a:xfrm>
          <a:custGeom>
            <a:avLst/>
            <a:gdLst/>
            <a:ahLst/>
            <a:cxnLst>
              <a:cxn ang="0">
                <a:pos x="wd2" y="hd2"/>
              </a:cxn>
              <a:cxn ang="5400000">
                <a:pos x="wd2" y="hd2"/>
              </a:cxn>
              <a:cxn ang="10800000">
                <a:pos x="wd2" y="hd2"/>
              </a:cxn>
              <a:cxn ang="16200000">
                <a:pos x="wd2" y="hd2"/>
              </a:cxn>
            </a:cxnLst>
            <a:rect l="0" t="0" r="r" b="b"/>
            <a:pathLst>
              <a:path w="21600" h="21600" extrusionOk="0">
                <a:moveTo>
                  <a:pt x="17136" y="21600"/>
                </a:moveTo>
                <a:cubicBezTo>
                  <a:pt x="17136" y="21600"/>
                  <a:pt x="17136" y="21600"/>
                  <a:pt x="17136" y="21600"/>
                </a:cubicBezTo>
                <a:lnTo>
                  <a:pt x="17136" y="21600"/>
                </a:lnTo>
                <a:lnTo>
                  <a:pt x="17136" y="21600"/>
                </a:lnTo>
                <a:cubicBezTo>
                  <a:pt x="15943" y="21600"/>
                  <a:pt x="14822" y="21096"/>
                  <a:pt x="13979" y="20181"/>
                </a:cubicBezTo>
                <a:cubicBezTo>
                  <a:pt x="13368" y="19518"/>
                  <a:pt x="12956" y="18697"/>
                  <a:pt x="12776" y="17803"/>
                </a:cubicBezTo>
                <a:cubicBezTo>
                  <a:pt x="12741" y="17630"/>
                  <a:pt x="12600" y="17508"/>
                  <a:pt x="12437" y="17508"/>
                </a:cubicBezTo>
                <a:lnTo>
                  <a:pt x="9163" y="17508"/>
                </a:lnTo>
                <a:cubicBezTo>
                  <a:pt x="9000" y="17508"/>
                  <a:pt x="8859" y="17631"/>
                  <a:pt x="8824" y="17803"/>
                </a:cubicBezTo>
                <a:cubicBezTo>
                  <a:pt x="8644" y="18697"/>
                  <a:pt x="8232" y="19518"/>
                  <a:pt x="7621" y="20181"/>
                </a:cubicBezTo>
                <a:cubicBezTo>
                  <a:pt x="6778" y="21096"/>
                  <a:pt x="5657" y="21600"/>
                  <a:pt x="4464" y="21600"/>
                </a:cubicBezTo>
                <a:cubicBezTo>
                  <a:pt x="4464" y="21600"/>
                  <a:pt x="4464" y="21600"/>
                  <a:pt x="4464" y="21600"/>
                </a:cubicBezTo>
                <a:cubicBezTo>
                  <a:pt x="3272" y="21600"/>
                  <a:pt x="2151" y="21096"/>
                  <a:pt x="1307" y="20181"/>
                </a:cubicBezTo>
                <a:cubicBezTo>
                  <a:pt x="464" y="19266"/>
                  <a:pt x="0" y="18049"/>
                  <a:pt x="0" y="16755"/>
                </a:cubicBezTo>
                <a:cubicBezTo>
                  <a:pt x="0" y="14084"/>
                  <a:pt x="2003" y="11910"/>
                  <a:pt x="4464" y="11910"/>
                </a:cubicBezTo>
                <a:cubicBezTo>
                  <a:pt x="4921" y="11910"/>
                  <a:pt x="5375" y="11987"/>
                  <a:pt x="5808" y="12135"/>
                </a:cubicBezTo>
                <a:cubicBezTo>
                  <a:pt x="5963" y="12188"/>
                  <a:pt x="6131" y="12117"/>
                  <a:pt x="6212" y="11964"/>
                </a:cubicBezTo>
                <a:lnTo>
                  <a:pt x="7852" y="8882"/>
                </a:lnTo>
                <a:cubicBezTo>
                  <a:pt x="7933" y="8729"/>
                  <a:pt x="7906" y="8536"/>
                  <a:pt x="7786" y="8417"/>
                </a:cubicBezTo>
                <a:cubicBezTo>
                  <a:pt x="6875" y="7508"/>
                  <a:pt x="6336" y="6213"/>
                  <a:pt x="6336" y="4845"/>
                </a:cubicBezTo>
                <a:cubicBezTo>
                  <a:pt x="6336" y="2174"/>
                  <a:pt x="8338" y="0"/>
                  <a:pt x="10800" y="0"/>
                </a:cubicBezTo>
                <a:cubicBezTo>
                  <a:pt x="11992" y="0"/>
                  <a:pt x="13113" y="504"/>
                  <a:pt x="13957" y="1419"/>
                </a:cubicBezTo>
                <a:cubicBezTo>
                  <a:pt x="14800" y="2334"/>
                  <a:pt x="15264" y="3551"/>
                  <a:pt x="15264" y="4845"/>
                </a:cubicBezTo>
                <a:cubicBezTo>
                  <a:pt x="15264" y="6213"/>
                  <a:pt x="14725" y="7508"/>
                  <a:pt x="13814" y="8417"/>
                </a:cubicBezTo>
                <a:cubicBezTo>
                  <a:pt x="13695" y="8536"/>
                  <a:pt x="13667" y="8729"/>
                  <a:pt x="13748" y="8882"/>
                </a:cubicBezTo>
                <a:lnTo>
                  <a:pt x="15388" y="11964"/>
                </a:lnTo>
                <a:cubicBezTo>
                  <a:pt x="15469" y="12117"/>
                  <a:pt x="15637" y="12188"/>
                  <a:pt x="15792" y="12135"/>
                </a:cubicBezTo>
                <a:cubicBezTo>
                  <a:pt x="16225" y="11987"/>
                  <a:pt x="16679" y="11910"/>
                  <a:pt x="17136" y="11910"/>
                </a:cubicBezTo>
                <a:cubicBezTo>
                  <a:pt x="18328" y="11910"/>
                  <a:pt x="19449" y="12414"/>
                  <a:pt x="20292" y="13329"/>
                </a:cubicBezTo>
                <a:cubicBezTo>
                  <a:pt x="21136" y="14244"/>
                  <a:pt x="21600" y="15461"/>
                  <a:pt x="21600" y="16755"/>
                </a:cubicBezTo>
                <a:cubicBezTo>
                  <a:pt x="21600" y="18049"/>
                  <a:pt x="21136" y="19266"/>
                  <a:pt x="20292" y="20181"/>
                </a:cubicBezTo>
                <a:cubicBezTo>
                  <a:pt x="19449" y="21096"/>
                  <a:pt x="18328" y="21600"/>
                  <a:pt x="17136"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8" name="Group 489"/>
          <p:cNvGrpSpPr/>
          <p:nvPr/>
        </p:nvGrpSpPr>
        <p:grpSpPr>
          <a:xfrm>
            <a:off x="4654847" y="4102429"/>
            <a:ext cx="960465" cy="960443"/>
            <a:chOff x="0" y="0"/>
            <a:chExt cx="1936743" cy="1936697"/>
          </a:xfrm>
        </p:grpSpPr>
        <p:sp>
          <p:nvSpPr>
            <p:cNvPr id="49" name="Shape 487"/>
            <p:cNvSpPr/>
            <p:nvPr/>
          </p:nvSpPr>
          <p:spPr>
            <a:xfrm>
              <a:off x="0" y="0"/>
              <a:ext cx="1936744" cy="193669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488"/>
            <p:cNvSpPr/>
            <p:nvPr/>
          </p:nvSpPr>
          <p:spPr>
            <a:xfrm>
              <a:off x="651313" y="593643"/>
              <a:ext cx="634118" cy="749412"/>
            </a:xfrm>
            <a:custGeom>
              <a:avLst/>
              <a:gdLst/>
              <a:ahLst/>
              <a:cxnLst>
                <a:cxn ang="0">
                  <a:pos x="wd2" y="hd2"/>
                </a:cxn>
                <a:cxn ang="5400000">
                  <a:pos x="wd2" y="hd2"/>
                </a:cxn>
                <a:cxn ang="10800000">
                  <a:pos x="wd2" y="hd2"/>
                </a:cxn>
                <a:cxn ang="16200000">
                  <a:pos x="wd2" y="hd2"/>
                </a:cxn>
              </a:cxnLst>
              <a:rect l="0" t="0" r="r" b="b"/>
              <a:pathLst>
                <a:path w="21600" h="21600" extrusionOk="0">
                  <a:moveTo>
                    <a:pt x="14727" y="11631"/>
                  </a:moveTo>
                  <a:lnTo>
                    <a:pt x="12764" y="12462"/>
                  </a:lnTo>
                  <a:lnTo>
                    <a:pt x="11291" y="14123"/>
                  </a:lnTo>
                  <a:lnTo>
                    <a:pt x="12764" y="19938"/>
                  </a:lnTo>
                  <a:cubicBezTo>
                    <a:pt x="12764" y="19938"/>
                    <a:pt x="14727" y="11631"/>
                    <a:pt x="14727" y="11631"/>
                  </a:cubicBezTo>
                  <a:close/>
                  <a:moveTo>
                    <a:pt x="10309" y="14123"/>
                  </a:moveTo>
                  <a:lnTo>
                    <a:pt x="8836" y="12462"/>
                  </a:lnTo>
                  <a:lnTo>
                    <a:pt x="6873" y="11631"/>
                  </a:lnTo>
                  <a:lnTo>
                    <a:pt x="8836" y="19938"/>
                  </a:lnTo>
                  <a:cubicBezTo>
                    <a:pt x="8836" y="19938"/>
                    <a:pt x="10309" y="14123"/>
                    <a:pt x="10309" y="14123"/>
                  </a:cubicBezTo>
                  <a:close/>
                  <a:moveTo>
                    <a:pt x="15157" y="6750"/>
                  </a:moveTo>
                  <a:cubicBezTo>
                    <a:pt x="15019" y="6659"/>
                    <a:pt x="13914" y="6646"/>
                    <a:pt x="13684" y="6646"/>
                  </a:cubicBezTo>
                  <a:cubicBezTo>
                    <a:pt x="12810" y="6646"/>
                    <a:pt x="11981" y="6750"/>
                    <a:pt x="11122" y="6893"/>
                  </a:cubicBezTo>
                  <a:cubicBezTo>
                    <a:pt x="11015" y="6919"/>
                    <a:pt x="10907" y="6919"/>
                    <a:pt x="10800" y="6919"/>
                  </a:cubicBezTo>
                  <a:cubicBezTo>
                    <a:pt x="10693" y="6919"/>
                    <a:pt x="10585" y="6919"/>
                    <a:pt x="10478" y="6893"/>
                  </a:cubicBezTo>
                  <a:cubicBezTo>
                    <a:pt x="9619" y="6750"/>
                    <a:pt x="8790" y="6646"/>
                    <a:pt x="7916" y="6646"/>
                  </a:cubicBezTo>
                  <a:cubicBezTo>
                    <a:pt x="7686" y="6646"/>
                    <a:pt x="6581" y="6659"/>
                    <a:pt x="6443" y="6750"/>
                  </a:cubicBezTo>
                  <a:cubicBezTo>
                    <a:pt x="6413" y="6776"/>
                    <a:pt x="6397" y="6802"/>
                    <a:pt x="6382" y="6828"/>
                  </a:cubicBezTo>
                  <a:cubicBezTo>
                    <a:pt x="6397" y="6945"/>
                    <a:pt x="6413" y="7062"/>
                    <a:pt x="6443" y="7178"/>
                  </a:cubicBezTo>
                  <a:cubicBezTo>
                    <a:pt x="6535" y="7282"/>
                    <a:pt x="6612" y="7243"/>
                    <a:pt x="6673" y="7399"/>
                  </a:cubicBezTo>
                  <a:cubicBezTo>
                    <a:pt x="7072" y="8321"/>
                    <a:pt x="7256" y="9035"/>
                    <a:pt x="8637" y="9035"/>
                  </a:cubicBezTo>
                  <a:cubicBezTo>
                    <a:pt x="10616" y="9035"/>
                    <a:pt x="10064" y="7490"/>
                    <a:pt x="10708" y="7490"/>
                  </a:cubicBezTo>
                  <a:lnTo>
                    <a:pt x="10892" y="7490"/>
                  </a:lnTo>
                  <a:cubicBezTo>
                    <a:pt x="11536" y="7490"/>
                    <a:pt x="10984" y="9035"/>
                    <a:pt x="12963" y="9035"/>
                  </a:cubicBezTo>
                  <a:cubicBezTo>
                    <a:pt x="14344" y="9035"/>
                    <a:pt x="14528" y="8321"/>
                    <a:pt x="14927" y="7399"/>
                  </a:cubicBezTo>
                  <a:cubicBezTo>
                    <a:pt x="14988" y="7243"/>
                    <a:pt x="15065" y="7282"/>
                    <a:pt x="15157" y="7178"/>
                  </a:cubicBezTo>
                  <a:cubicBezTo>
                    <a:pt x="15187" y="7062"/>
                    <a:pt x="15203" y="6945"/>
                    <a:pt x="15218" y="6828"/>
                  </a:cubicBezTo>
                  <a:cubicBezTo>
                    <a:pt x="15203" y="6802"/>
                    <a:pt x="15187" y="6776"/>
                    <a:pt x="15157" y="6750"/>
                  </a:cubicBezTo>
                  <a:close/>
                  <a:moveTo>
                    <a:pt x="17504" y="21600"/>
                  </a:moveTo>
                  <a:lnTo>
                    <a:pt x="4096" y="21600"/>
                  </a:lnTo>
                  <a:cubicBezTo>
                    <a:pt x="1641" y="21600"/>
                    <a:pt x="0" y="20354"/>
                    <a:pt x="0" y="18238"/>
                  </a:cubicBezTo>
                  <a:cubicBezTo>
                    <a:pt x="0" y="15888"/>
                    <a:pt x="491" y="12332"/>
                    <a:pt x="3344" y="11163"/>
                  </a:cubicBezTo>
                  <a:lnTo>
                    <a:pt x="1964" y="8308"/>
                  </a:lnTo>
                  <a:lnTo>
                    <a:pt x="5247" y="8308"/>
                  </a:lnTo>
                  <a:cubicBezTo>
                    <a:pt x="5032" y="7775"/>
                    <a:pt x="4909" y="7217"/>
                    <a:pt x="4909" y="6646"/>
                  </a:cubicBezTo>
                  <a:cubicBezTo>
                    <a:pt x="4909" y="6503"/>
                    <a:pt x="4924" y="6361"/>
                    <a:pt x="4940" y="6231"/>
                  </a:cubicBezTo>
                  <a:cubicBezTo>
                    <a:pt x="4341" y="6127"/>
                    <a:pt x="1964" y="5712"/>
                    <a:pt x="1964" y="4985"/>
                  </a:cubicBezTo>
                  <a:cubicBezTo>
                    <a:pt x="1964" y="4219"/>
                    <a:pt x="4572" y="3803"/>
                    <a:pt x="5185" y="3700"/>
                  </a:cubicBezTo>
                  <a:cubicBezTo>
                    <a:pt x="5507" y="2726"/>
                    <a:pt x="6274" y="1246"/>
                    <a:pt x="7057" y="480"/>
                  </a:cubicBezTo>
                  <a:cubicBezTo>
                    <a:pt x="7364" y="182"/>
                    <a:pt x="7747" y="0"/>
                    <a:pt x="8223" y="0"/>
                  </a:cubicBezTo>
                  <a:cubicBezTo>
                    <a:pt x="9143" y="0"/>
                    <a:pt x="9880" y="805"/>
                    <a:pt x="10800" y="805"/>
                  </a:cubicBezTo>
                  <a:cubicBezTo>
                    <a:pt x="11720" y="805"/>
                    <a:pt x="12457" y="0"/>
                    <a:pt x="13377" y="0"/>
                  </a:cubicBezTo>
                  <a:cubicBezTo>
                    <a:pt x="13853" y="0"/>
                    <a:pt x="14236" y="182"/>
                    <a:pt x="14543" y="480"/>
                  </a:cubicBezTo>
                  <a:cubicBezTo>
                    <a:pt x="15326" y="1246"/>
                    <a:pt x="16093" y="2726"/>
                    <a:pt x="16415" y="3700"/>
                  </a:cubicBezTo>
                  <a:cubicBezTo>
                    <a:pt x="17028" y="3803"/>
                    <a:pt x="19636" y="4219"/>
                    <a:pt x="19636" y="4985"/>
                  </a:cubicBezTo>
                  <a:cubicBezTo>
                    <a:pt x="19636" y="5712"/>
                    <a:pt x="17259" y="6127"/>
                    <a:pt x="16660" y="6231"/>
                  </a:cubicBezTo>
                  <a:cubicBezTo>
                    <a:pt x="16737" y="6932"/>
                    <a:pt x="16630" y="7633"/>
                    <a:pt x="16353" y="8308"/>
                  </a:cubicBezTo>
                  <a:lnTo>
                    <a:pt x="19636" y="8308"/>
                  </a:lnTo>
                  <a:lnTo>
                    <a:pt x="18378" y="11228"/>
                  </a:lnTo>
                  <a:cubicBezTo>
                    <a:pt x="21124" y="12436"/>
                    <a:pt x="21600" y="15927"/>
                    <a:pt x="21600" y="18238"/>
                  </a:cubicBezTo>
                  <a:cubicBezTo>
                    <a:pt x="21600" y="20354"/>
                    <a:pt x="19959" y="21600"/>
                    <a:pt x="17504"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9" name="Group 492"/>
          <p:cNvGrpSpPr/>
          <p:nvPr/>
        </p:nvGrpSpPr>
        <p:grpSpPr>
          <a:xfrm>
            <a:off x="5610003" y="2453646"/>
            <a:ext cx="960454" cy="960443"/>
            <a:chOff x="0" y="0"/>
            <a:chExt cx="1936720" cy="1936697"/>
          </a:xfrm>
        </p:grpSpPr>
        <p:sp>
          <p:nvSpPr>
            <p:cNvPr id="70" name="Shape 490"/>
            <p:cNvSpPr/>
            <p:nvPr/>
          </p:nvSpPr>
          <p:spPr>
            <a:xfrm>
              <a:off x="0" y="0"/>
              <a:ext cx="1936721" cy="193669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491"/>
            <p:cNvSpPr/>
            <p:nvPr/>
          </p:nvSpPr>
          <p:spPr>
            <a:xfrm>
              <a:off x="662935" y="622467"/>
              <a:ext cx="634117" cy="691764"/>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7548" y="10800"/>
                    <a:pt x="4909" y="8381"/>
                    <a:pt x="4909" y="5400"/>
                  </a:cubicBezTo>
                  <a:cubicBezTo>
                    <a:pt x="4909" y="2419"/>
                    <a:pt x="7548" y="0"/>
                    <a:pt x="10800" y="0"/>
                  </a:cubicBezTo>
                  <a:cubicBezTo>
                    <a:pt x="14052" y="0"/>
                    <a:pt x="16691" y="2419"/>
                    <a:pt x="16691" y="5400"/>
                  </a:cubicBezTo>
                  <a:cubicBezTo>
                    <a:pt x="16691" y="8381"/>
                    <a:pt x="14052" y="10800"/>
                    <a:pt x="10800" y="10800"/>
                  </a:cubicBezTo>
                  <a:close/>
                  <a:moveTo>
                    <a:pt x="17504" y="21600"/>
                  </a:moveTo>
                  <a:lnTo>
                    <a:pt x="4096" y="21600"/>
                  </a:lnTo>
                  <a:cubicBezTo>
                    <a:pt x="1657" y="21600"/>
                    <a:pt x="0" y="20236"/>
                    <a:pt x="0" y="17958"/>
                  </a:cubicBezTo>
                  <a:cubicBezTo>
                    <a:pt x="0" y="14780"/>
                    <a:pt x="813" y="9900"/>
                    <a:pt x="5308" y="9900"/>
                  </a:cubicBezTo>
                  <a:cubicBezTo>
                    <a:pt x="5784" y="9900"/>
                    <a:pt x="7793" y="11855"/>
                    <a:pt x="10800" y="11855"/>
                  </a:cubicBezTo>
                  <a:cubicBezTo>
                    <a:pt x="13807" y="11855"/>
                    <a:pt x="15816" y="9900"/>
                    <a:pt x="16292" y="9900"/>
                  </a:cubicBezTo>
                  <a:cubicBezTo>
                    <a:pt x="20787" y="9900"/>
                    <a:pt x="21600" y="14780"/>
                    <a:pt x="21600" y="17958"/>
                  </a:cubicBezTo>
                  <a:cubicBezTo>
                    <a:pt x="21600" y="20236"/>
                    <a:pt x="19943" y="21600"/>
                    <a:pt x="17504"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495"/>
          <p:cNvGrpSpPr/>
          <p:nvPr/>
        </p:nvGrpSpPr>
        <p:grpSpPr>
          <a:xfrm>
            <a:off x="6565160" y="4102429"/>
            <a:ext cx="960454" cy="960443"/>
            <a:chOff x="0" y="0"/>
            <a:chExt cx="1936720" cy="1936697"/>
          </a:xfrm>
        </p:grpSpPr>
        <p:sp>
          <p:nvSpPr>
            <p:cNvPr id="73" name="Shape 493"/>
            <p:cNvSpPr/>
            <p:nvPr/>
          </p:nvSpPr>
          <p:spPr>
            <a:xfrm>
              <a:off x="0" y="0"/>
              <a:ext cx="1936721" cy="193669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6" y="21600"/>
                    <a:pt x="0" y="16765"/>
                    <a:pt x="0" y="10800"/>
                  </a:cubicBezTo>
                  <a:cubicBezTo>
                    <a:pt x="0" y="4835"/>
                    <a:pt x="4836"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494"/>
            <p:cNvSpPr/>
            <p:nvPr/>
          </p:nvSpPr>
          <p:spPr>
            <a:xfrm>
              <a:off x="500149" y="541549"/>
              <a:ext cx="936423" cy="853600"/>
            </a:xfrm>
            <a:custGeom>
              <a:avLst/>
              <a:gdLst/>
              <a:ahLst/>
              <a:cxnLst>
                <a:cxn ang="0">
                  <a:pos x="wd2" y="hd2"/>
                </a:cxn>
                <a:cxn ang="5400000">
                  <a:pos x="wd2" y="hd2"/>
                </a:cxn>
                <a:cxn ang="10800000">
                  <a:pos x="wd2" y="hd2"/>
                </a:cxn>
                <a:cxn ang="16200000">
                  <a:pos x="wd2" y="hd2"/>
                </a:cxn>
              </a:cxnLst>
              <a:rect l="0" t="0" r="r" b="b"/>
              <a:pathLst>
                <a:path w="21600" h="21600" extrusionOk="0">
                  <a:moveTo>
                    <a:pt x="21092" y="0"/>
                  </a:moveTo>
                  <a:lnTo>
                    <a:pt x="21081" y="12"/>
                  </a:lnTo>
                  <a:cubicBezTo>
                    <a:pt x="21081" y="12"/>
                    <a:pt x="21092" y="0"/>
                    <a:pt x="21092" y="0"/>
                  </a:cubicBezTo>
                  <a:close/>
                  <a:moveTo>
                    <a:pt x="21081" y="0"/>
                  </a:moveTo>
                  <a:lnTo>
                    <a:pt x="21081" y="12"/>
                  </a:lnTo>
                  <a:cubicBezTo>
                    <a:pt x="21081" y="12"/>
                    <a:pt x="21081" y="0"/>
                    <a:pt x="21081" y="0"/>
                  </a:cubicBezTo>
                  <a:close/>
                  <a:moveTo>
                    <a:pt x="21070" y="73"/>
                  </a:moveTo>
                  <a:lnTo>
                    <a:pt x="21048" y="97"/>
                  </a:lnTo>
                  <a:lnTo>
                    <a:pt x="21059" y="61"/>
                  </a:lnTo>
                  <a:lnTo>
                    <a:pt x="21081" y="12"/>
                  </a:lnTo>
                  <a:cubicBezTo>
                    <a:pt x="21081" y="12"/>
                    <a:pt x="21070" y="73"/>
                    <a:pt x="21070" y="73"/>
                  </a:cubicBezTo>
                  <a:close/>
                  <a:moveTo>
                    <a:pt x="14190" y="18184"/>
                  </a:moveTo>
                  <a:cubicBezTo>
                    <a:pt x="14190" y="18499"/>
                    <a:pt x="12291" y="18717"/>
                    <a:pt x="11948" y="18777"/>
                  </a:cubicBezTo>
                  <a:lnTo>
                    <a:pt x="11871" y="18256"/>
                  </a:lnTo>
                  <a:cubicBezTo>
                    <a:pt x="12556" y="18172"/>
                    <a:pt x="13318" y="17978"/>
                    <a:pt x="14002" y="17990"/>
                  </a:cubicBezTo>
                  <a:lnTo>
                    <a:pt x="14157" y="17990"/>
                  </a:lnTo>
                  <a:cubicBezTo>
                    <a:pt x="14168" y="18050"/>
                    <a:pt x="14190" y="18123"/>
                    <a:pt x="14190" y="18184"/>
                  </a:cubicBezTo>
                  <a:close/>
                  <a:moveTo>
                    <a:pt x="14334" y="18729"/>
                  </a:moveTo>
                  <a:cubicBezTo>
                    <a:pt x="14698" y="18729"/>
                    <a:pt x="15416" y="20631"/>
                    <a:pt x="15604" y="21055"/>
                  </a:cubicBezTo>
                  <a:cubicBezTo>
                    <a:pt x="14742" y="21406"/>
                    <a:pt x="13837" y="21600"/>
                    <a:pt x="12909" y="21600"/>
                  </a:cubicBezTo>
                  <a:cubicBezTo>
                    <a:pt x="12445" y="21600"/>
                    <a:pt x="11982" y="21552"/>
                    <a:pt x="11529" y="21467"/>
                  </a:cubicBezTo>
                  <a:lnTo>
                    <a:pt x="11264" y="19565"/>
                  </a:lnTo>
                  <a:cubicBezTo>
                    <a:pt x="11871" y="19129"/>
                    <a:pt x="13605" y="18729"/>
                    <a:pt x="14334" y="18729"/>
                  </a:cubicBezTo>
                  <a:close/>
                  <a:moveTo>
                    <a:pt x="11606" y="18063"/>
                  </a:moveTo>
                  <a:lnTo>
                    <a:pt x="11717" y="19068"/>
                  </a:lnTo>
                  <a:lnTo>
                    <a:pt x="11264" y="19213"/>
                  </a:lnTo>
                  <a:lnTo>
                    <a:pt x="11264" y="18063"/>
                  </a:lnTo>
                  <a:cubicBezTo>
                    <a:pt x="11264" y="18063"/>
                    <a:pt x="11606" y="18063"/>
                    <a:pt x="11606" y="18063"/>
                  </a:cubicBezTo>
                  <a:close/>
                  <a:moveTo>
                    <a:pt x="12832" y="7475"/>
                  </a:moveTo>
                  <a:cubicBezTo>
                    <a:pt x="12567" y="7341"/>
                    <a:pt x="12225" y="7378"/>
                    <a:pt x="11429" y="7378"/>
                  </a:cubicBezTo>
                  <a:cubicBezTo>
                    <a:pt x="10601" y="7378"/>
                    <a:pt x="9784" y="7511"/>
                    <a:pt x="9033" y="7899"/>
                  </a:cubicBezTo>
                  <a:cubicBezTo>
                    <a:pt x="9276" y="7402"/>
                    <a:pt x="9541" y="7184"/>
                    <a:pt x="10027" y="6978"/>
                  </a:cubicBezTo>
                  <a:cubicBezTo>
                    <a:pt x="11076" y="6542"/>
                    <a:pt x="11573" y="5694"/>
                    <a:pt x="12291" y="4822"/>
                  </a:cubicBezTo>
                  <a:cubicBezTo>
                    <a:pt x="12666" y="5112"/>
                    <a:pt x="12832" y="5839"/>
                    <a:pt x="13373" y="5803"/>
                  </a:cubicBezTo>
                  <a:lnTo>
                    <a:pt x="13506" y="5791"/>
                  </a:lnTo>
                  <a:lnTo>
                    <a:pt x="13506" y="6711"/>
                  </a:lnTo>
                  <a:lnTo>
                    <a:pt x="13748" y="6724"/>
                  </a:lnTo>
                  <a:cubicBezTo>
                    <a:pt x="15184" y="6118"/>
                    <a:pt x="16620" y="5451"/>
                    <a:pt x="17845" y="4422"/>
                  </a:cubicBezTo>
                  <a:cubicBezTo>
                    <a:pt x="19701" y="2871"/>
                    <a:pt x="19877" y="2314"/>
                    <a:pt x="20971" y="206"/>
                  </a:cubicBezTo>
                  <a:lnTo>
                    <a:pt x="21048" y="97"/>
                  </a:lnTo>
                  <a:cubicBezTo>
                    <a:pt x="21026" y="691"/>
                    <a:pt x="20805" y="1248"/>
                    <a:pt x="20573" y="1781"/>
                  </a:cubicBezTo>
                  <a:cubicBezTo>
                    <a:pt x="19402" y="4470"/>
                    <a:pt x="17547" y="6009"/>
                    <a:pt x="14930" y="6699"/>
                  </a:cubicBezTo>
                  <a:cubicBezTo>
                    <a:pt x="14455" y="6820"/>
                    <a:pt x="13914" y="6833"/>
                    <a:pt x="13483" y="7075"/>
                  </a:cubicBezTo>
                  <a:cubicBezTo>
                    <a:pt x="13539" y="7487"/>
                    <a:pt x="13991" y="7838"/>
                    <a:pt x="13991" y="8044"/>
                  </a:cubicBezTo>
                  <a:cubicBezTo>
                    <a:pt x="13991" y="8189"/>
                    <a:pt x="13782" y="8347"/>
                    <a:pt x="13704" y="8407"/>
                  </a:cubicBezTo>
                  <a:cubicBezTo>
                    <a:pt x="13274" y="7862"/>
                    <a:pt x="13086" y="7596"/>
                    <a:pt x="12832" y="7475"/>
                  </a:cubicBezTo>
                  <a:close/>
                  <a:moveTo>
                    <a:pt x="9155" y="11581"/>
                  </a:moveTo>
                  <a:lnTo>
                    <a:pt x="10358" y="13726"/>
                  </a:lnTo>
                  <a:lnTo>
                    <a:pt x="9552" y="14307"/>
                  </a:lnTo>
                  <a:lnTo>
                    <a:pt x="8625" y="11727"/>
                  </a:lnTo>
                  <a:cubicBezTo>
                    <a:pt x="8625" y="11727"/>
                    <a:pt x="9155" y="11581"/>
                    <a:pt x="9155" y="11581"/>
                  </a:cubicBezTo>
                  <a:close/>
                  <a:moveTo>
                    <a:pt x="8050" y="10624"/>
                  </a:moveTo>
                  <a:lnTo>
                    <a:pt x="7984" y="10418"/>
                  </a:lnTo>
                  <a:cubicBezTo>
                    <a:pt x="8238" y="10394"/>
                    <a:pt x="8470" y="10261"/>
                    <a:pt x="8724" y="10261"/>
                  </a:cubicBezTo>
                  <a:cubicBezTo>
                    <a:pt x="8867" y="10261"/>
                    <a:pt x="8989" y="10297"/>
                    <a:pt x="9110" y="10382"/>
                  </a:cubicBezTo>
                  <a:cubicBezTo>
                    <a:pt x="9110" y="10382"/>
                    <a:pt x="8050" y="10624"/>
                    <a:pt x="8050" y="10624"/>
                  </a:cubicBezTo>
                  <a:close/>
                  <a:moveTo>
                    <a:pt x="18806" y="16124"/>
                  </a:moveTo>
                  <a:cubicBezTo>
                    <a:pt x="19579" y="17566"/>
                    <a:pt x="20485" y="18414"/>
                    <a:pt x="21600" y="19492"/>
                  </a:cubicBezTo>
                  <a:cubicBezTo>
                    <a:pt x="20407" y="20304"/>
                    <a:pt x="18894" y="20849"/>
                    <a:pt x="17613" y="21479"/>
                  </a:cubicBezTo>
                  <a:cubicBezTo>
                    <a:pt x="15493" y="19528"/>
                    <a:pt x="16730" y="11787"/>
                    <a:pt x="13329" y="11787"/>
                  </a:cubicBezTo>
                  <a:lnTo>
                    <a:pt x="13218" y="11812"/>
                  </a:lnTo>
                  <a:lnTo>
                    <a:pt x="13152" y="11860"/>
                  </a:lnTo>
                  <a:cubicBezTo>
                    <a:pt x="13196" y="11921"/>
                    <a:pt x="13252" y="11981"/>
                    <a:pt x="13296" y="12030"/>
                  </a:cubicBezTo>
                  <a:cubicBezTo>
                    <a:pt x="14212" y="12878"/>
                    <a:pt x="14577" y="13059"/>
                    <a:pt x="14632" y="14501"/>
                  </a:cubicBezTo>
                  <a:lnTo>
                    <a:pt x="14643" y="14901"/>
                  </a:lnTo>
                  <a:cubicBezTo>
                    <a:pt x="14676" y="15809"/>
                    <a:pt x="14433" y="16694"/>
                    <a:pt x="14267" y="17578"/>
                  </a:cubicBezTo>
                  <a:cubicBezTo>
                    <a:pt x="13528" y="17554"/>
                    <a:pt x="12810" y="17820"/>
                    <a:pt x="12070" y="17820"/>
                  </a:cubicBezTo>
                  <a:cubicBezTo>
                    <a:pt x="11794" y="17820"/>
                    <a:pt x="11529" y="17784"/>
                    <a:pt x="11275" y="17699"/>
                  </a:cubicBezTo>
                  <a:cubicBezTo>
                    <a:pt x="11253" y="17505"/>
                    <a:pt x="11253" y="17311"/>
                    <a:pt x="11253" y="17130"/>
                  </a:cubicBezTo>
                  <a:cubicBezTo>
                    <a:pt x="11253" y="16754"/>
                    <a:pt x="11242" y="16330"/>
                    <a:pt x="11286" y="15967"/>
                  </a:cubicBezTo>
                  <a:cubicBezTo>
                    <a:pt x="11341" y="15567"/>
                    <a:pt x="12578" y="14707"/>
                    <a:pt x="12556" y="14125"/>
                  </a:cubicBezTo>
                  <a:cubicBezTo>
                    <a:pt x="12346" y="14101"/>
                    <a:pt x="12202" y="14234"/>
                    <a:pt x="12081" y="14416"/>
                  </a:cubicBezTo>
                  <a:cubicBezTo>
                    <a:pt x="11573" y="15240"/>
                    <a:pt x="10270" y="16185"/>
                    <a:pt x="9342" y="16185"/>
                  </a:cubicBezTo>
                  <a:cubicBezTo>
                    <a:pt x="8702" y="16185"/>
                    <a:pt x="7178" y="13168"/>
                    <a:pt x="6405" y="12563"/>
                  </a:cubicBezTo>
                  <a:cubicBezTo>
                    <a:pt x="6283" y="12466"/>
                    <a:pt x="6206" y="12332"/>
                    <a:pt x="6107" y="12199"/>
                  </a:cubicBezTo>
                  <a:cubicBezTo>
                    <a:pt x="5488" y="12357"/>
                    <a:pt x="751" y="13556"/>
                    <a:pt x="442" y="13556"/>
                  </a:cubicBezTo>
                  <a:cubicBezTo>
                    <a:pt x="210" y="13556"/>
                    <a:pt x="0" y="13350"/>
                    <a:pt x="0" y="13096"/>
                  </a:cubicBezTo>
                  <a:cubicBezTo>
                    <a:pt x="0" y="12866"/>
                    <a:pt x="133" y="12647"/>
                    <a:pt x="342" y="12599"/>
                  </a:cubicBezTo>
                  <a:lnTo>
                    <a:pt x="5709" y="11315"/>
                  </a:lnTo>
                  <a:cubicBezTo>
                    <a:pt x="5345" y="10588"/>
                    <a:pt x="6184" y="10576"/>
                    <a:pt x="6537" y="10467"/>
                  </a:cubicBezTo>
                  <a:cubicBezTo>
                    <a:pt x="6659" y="10431"/>
                    <a:pt x="6780" y="10297"/>
                    <a:pt x="6902" y="10297"/>
                  </a:cubicBezTo>
                  <a:cubicBezTo>
                    <a:pt x="7145" y="10297"/>
                    <a:pt x="7355" y="10673"/>
                    <a:pt x="7432" y="10891"/>
                  </a:cubicBezTo>
                  <a:cubicBezTo>
                    <a:pt x="7675" y="10830"/>
                    <a:pt x="9188" y="10443"/>
                    <a:pt x="9331" y="10443"/>
                  </a:cubicBezTo>
                  <a:cubicBezTo>
                    <a:pt x="9574" y="10443"/>
                    <a:pt x="9795" y="10636"/>
                    <a:pt x="9795" y="10915"/>
                  </a:cubicBezTo>
                  <a:cubicBezTo>
                    <a:pt x="9795" y="11145"/>
                    <a:pt x="9663" y="11351"/>
                    <a:pt x="9442" y="11400"/>
                  </a:cubicBezTo>
                  <a:lnTo>
                    <a:pt x="7432" y="11884"/>
                  </a:lnTo>
                  <a:lnTo>
                    <a:pt x="7421" y="12078"/>
                  </a:lnTo>
                  <a:cubicBezTo>
                    <a:pt x="7410" y="12502"/>
                    <a:pt x="9166" y="14610"/>
                    <a:pt x="9475" y="14610"/>
                  </a:cubicBezTo>
                  <a:cubicBezTo>
                    <a:pt x="10171" y="14610"/>
                    <a:pt x="11584" y="12853"/>
                    <a:pt x="11584" y="12078"/>
                  </a:cubicBezTo>
                  <a:cubicBezTo>
                    <a:pt x="11584" y="10782"/>
                    <a:pt x="9939" y="11545"/>
                    <a:pt x="9939" y="10661"/>
                  </a:cubicBezTo>
                  <a:cubicBezTo>
                    <a:pt x="9939" y="10515"/>
                    <a:pt x="9983" y="10382"/>
                    <a:pt x="10049" y="10249"/>
                  </a:cubicBezTo>
                  <a:lnTo>
                    <a:pt x="9298" y="10019"/>
                  </a:lnTo>
                  <a:cubicBezTo>
                    <a:pt x="9640" y="9631"/>
                    <a:pt x="9773" y="9134"/>
                    <a:pt x="9773" y="8601"/>
                  </a:cubicBezTo>
                  <a:cubicBezTo>
                    <a:pt x="9773" y="8371"/>
                    <a:pt x="9751" y="8129"/>
                    <a:pt x="9718" y="7899"/>
                  </a:cubicBezTo>
                  <a:cubicBezTo>
                    <a:pt x="10281" y="7777"/>
                    <a:pt x="10745" y="7705"/>
                    <a:pt x="11308" y="7705"/>
                  </a:cubicBezTo>
                  <a:cubicBezTo>
                    <a:pt x="13494" y="7705"/>
                    <a:pt x="13064" y="8068"/>
                    <a:pt x="13826" y="9994"/>
                  </a:cubicBezTo>
                  <a:lnTo>
                    <a:pt x="14378" y="9692"/>
                  </a:lnTo>
                  <a:cubicBezTo>
                    <a:pt x="14290" y="11133"/>
                    <a:pt x="12987" y="10431"/>
                    <a:pt x="13031" y="11000"/>
                  </a:cubicBezTo>
                  <a:lnTo>
                    <a:pt x="13042" y="11254"/>
                  </a:lnTo>
                  <a:cubicBezTo>
                    <a:pt x="15913" y="11133"/>
                    <a:pt x="17503" y="13726"/>
                    <a:pt x="18806" y="1612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Text Placeholder 12"/>
          <p:cNvSpPr>
            <a:spLocks noGrp="1"/>
          </p:cNvSpPr>
          <p:nvPr>
            <p:ph type="body" sz="quarter" idx="39"/>
          </p:nvPr>
        </p:nvSpPr>
        <p:spPr>
          <a:xfrm>
            <a:off x="8087096" y="4274128"/>
            <a:ext cx="2829381" cy="107975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Although we have this type of client, we should keep giving good service. Whoever he is, give him fair cost in general</a:t>
            </a:r>
          </a:p>
        </p:txBody>
      </p:sp>
      <p:sp>
        <p:nvSpPr>
          <p:cNvPr id="76" name="Content Placeholder 17"/>
          <p:cNvSpPr>
            <a:spLocks noGrp="1"/>
          </p:cNvSpPr>
          <p:nvPr>
            <p:ph sz="quarter" idx="49"/>
          </p:nvPr>
        </p:nvSpPr>
        <p:spPr>
          <a:xfrm>
            <a:off x="8087096" y="3955400"/>
            <a:ext cx="3038104"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时尚的客户</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 Placeholder 12"/>
          <p:cNvSpPr>
            <a:spLocks noGrp="1"/>
          </p:cNvSpPr>
          <p:nvPr>
            <p:ph type="body" sz="quarter" idx="59"/>
          </p:nvPr>
        </p:nvSpPr>
        <p:spPr>
          <a:xfrm>
            <a:off x="1338470" y="4274128"/>
            <a:ext cx="2711728" cy="1397802"/>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must have high bargaining skill, good health, and emotional. Don’t get  provoked!</a:t>
            </a:r>
          </a:p>
        </p:txBody>
      </p:sp>
      <p:sp>
        <p:nvSpPr>
          <p:cNvPr id="78" name="Content Placeholder 17"/>
          <p:cNvSpPr>
            <a:spLocks noGrp="1"/>
          </p:cNvSpPr>
          <p:nvPr>
            <p:ph sz="quarter" idx="69"/>
          </p:nvPr>
        </p:nvSpPr>
        <p:spPr>
          <a:xfrm>
            <a:off x="790691" y="3955400"/>
            <a:ext cx="3259508"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细致的客户</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dissolve">
                                      <p:cBhvr>
                                        <p:cTn id="11" dur="500"/>
                                        <p:tgtEl>
                                          <p:spTgt spid="20">
                                            <p:txEl>
                                              <p:pRg st="0" end="0"/>
                                            </p:txEl>
                                          </p:spTgt>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ppt_w</p:attrName>
                                        </p:attrNameLst>
                                      </p:cBhvr>
                                      <p:tavLst>
                                        <p:tav tm="0">
                                          <p:val>
                                            <p:fltVal val="0"/>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anim calcmode="lin" valueType="num">
                                      <p:cBhvr>
                                        <p:cTn id="17" dur="500" fill="hold"/>
                                        <p:tgtEl>
                                          <p:spTgt spid="47"/>
                                        </p:tgtEl>
                                        <p:attrNameLst>
                                          <p:attrName>style.rotation</p:attrName>
                                        </p:attrNameLst>
                                      </p:cBhvr>
                                      <p:tavLst>
                                        <p:tav tm="0">
                                          <p:val>
                                            <p:fltVal val="360"/>
                                          </p:val>
                                        </p:tav>
                                        <p:tav tm="100000">
                                          <p:val>
                                            <p:fltVal val="0"/>
                                          </p:val>
                                        </p:tav>
                                      </p:tavLst>
                                    </p:anim>
                                    <p:animEffect transition="in" filter="fade">
                                      <p:cBhvr>
                                        <p:cTn id="18" dur="500"/>
                                        <p:tgtEl>
                                          <p:spTgt spid="47"/>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ssolve">
                                      <p:cBhvr>
                                        <p:cTn id="22" dur="500"/>
                                        <p:tgtEl>
                                          <p:spTgt spid="6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Effect transition="in" filter="wipe(left)">
                                      <p:cBhvr>
                                        <p:cTn id="26" dur="500"/>
                                        <p:tgtEl>
                                          <p:spTgt spid="18">
                                            <p:txEl>
                                              <p:pRg st="0" end="0"/>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fade">
                                      <p:cBhvr>
                                        <p:cTn id="30" dur="500"/>
                                        <p:tgtEl>
                                          <p:spTgt spid="13">
                                            <p:txEl>
                                              <p:pRg st="0" end="0"/>
                                            </p:txEl>
                                          </p:spTgt>
                                        </p:tgtEl>
                                      </p:cBhvr>
                                    </p:animEffect>
                                  </p:childTnLst>
                                </p:cTn>
                              </p:par>
                            </p:childTnLst>
                          </p:cTn>
                        </p:par>
                        <p:par>
                          <p:cTn id="31" fill="hold">
                            <p:stCondLst>
                              <p:cond delay="3000"/>
                            </p:stCondLst>
                            <p:childTnLst>
                              <p:par>
                                <p:cTn id="32" presetID="9" presetClass="entr" presetSubtype="0" fill="hold"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dissolve">
                                      <p:cBhvr>
                                        <p:cTn id="34" dur="500"/>
                                        <p:tgtEl>
                                          <p:spTgt spid="72"/>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76">
                                            <p:txEl>
                                              <p:pRg st="0" end="0"/>
                                            </p:txEl>
                                          </p:spTgt>
                                        </p:tgtEl>
                                        <p:attrNameLst>
                                          <p:attrName>style.visibility</p:attrName>
                                        </p:attrNameLst>
                                      </p:cBhvr>
                                      <p:to>
                                        <p:strVal val="visible"/>
                                      </p:to>
                                    </p:set>
                                    <p:animEffect transition="in" filter="wipe(left)">
                                      <p:cBhvr>
                                        <p:cTn id="38" dur="500"/>
                                        <p:tgtEl>
                                          <p:spTgt spid="76">
                                            <p:txEl>
                                              <p:pRg st="0" end="0"/>
                                            </p:txEl>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5">
                                            <p:txEl>
                                              <p:pRg st="0" end="0"/>
                                            </p:txEl>
                                          </p:spTgt>
                                        </p:tgtEl>
                                        <p:attrNameLst>
                                          <p:attrName>style.visibility</p:attrName>
                                        </p:attrNameLst>
                                      </p:cBhvr>
                                      <p:to>
                                        <p:strVal val="visible"/>
                                      </p:to>
                                    </p:set>
                                    <p:animEffect transition="in" filter="fade">
                                      <p:cBhvr>
                                        <p:cTn id="42" dur="500"/>
                                        <p:tgtEl>
                                          <p:spTgt spid="75">
                                            <p:txEl>
                                              <p:pRg st="0" end="0"/>
                                            </p:txEl>
                                          </p:spTgt>
                                        </p:tgtEl>
                                      </p:cBhvr>
                                    </p:animEffect>
                                  </p:childTnLst>
                                </p:cTn>
                              </p:par>
                            </p:childTnLst>
                          </p:cTn>
                        </p:par>
                        <p:par>
                          <p:cTn id="43" fill="hold">
                            <p:stCondLst>
                              <p:cond delay="4500"/>
                            </p:stCondLst>
                            <p:childTnLst>
                              <p:par>
                                <p:cTn id="44" presetID="9" presetClass="entr" presetSubtype="0"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dissolve">
                                      <p:cBhvr>
                                        <p:cTn id="46" dur="500"/>
                                        <p:tgtEl>
                                          <p:spTgt spid="48"/>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78">
                                            <p:txEl>
                                              <p:pRg st="0" end="0"/>
                                            </p:txEl>
                                          </p:spTgt>
                                        </p:tgtEl>
                                        <p:attrNameLst>
                                          <p:attrName>style.visibility</p:attrName>
                                        </p:attrNameLst>
                                      </p:cBhvr>
                                      <p:to>
                                        <p:strVal val="visible"/>
                                      </p:to>
                                    </p:set>
                                    <p:animEffect transition="in" filter="wipe(right)">
                                      <p:cBhvr>
                                        <p:cTn id="50" dur="500"/>
                                        <p:tgtEl>
                                          <p:spTgt spid="78">
                                            <p:txEl>
                                              <p:pRg st="0" end="0"/>
                                            </p:txEl>
                                          </p:spTgt>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77">
                                            <p:txEl>
                                              <p:pRg st="0" end="0"/>
                                            </p:txEl>
                                          </p:spTgt>
                                        </p:tgtEl>
                                        <p:attrNameLst>
                                          <p:attrName>style.visibility</p:attrName>
                                        </p:attrNameLst>
                                      </p:cBhvr>
                                      <p:to>
                                        <p:strVal val="visible"/>
                                      </p:to>
                                    </p:set>
                                    <p:animEffect transition="in" filter="fade">
                                      <p:cBhvr>
                                        <p:cTn id="54" dur="500"/>
                                        <p:tgtEl>
                                          <p:spTgt spid="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P spid="18" grpId="0" build="p"/>
      <p:bldP spid="20" grpId="0" build="p"/>
      <p:bldP spid="47" grpId="0" animBg="1"/>
      <p:bldP spid="75" grpId="0" build="p"/>
      <p:bldP spid="76" grpId="0" build="p"/>
      <p:bldP spid="77" grpId="0" build="p"/>
      <p:bldP spid="7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1785790" y="669926"/>
            <a:ext cx="3139289"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个人</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能力</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10"/>
          <p:cNvSpPr>
            <a:spLocks noGrp="1"/>
          </p:cNvSpPr>
          <p:nvPr>
            <p:ph type="body" sz="quarter" idx="9"/>
          </p:nvPr>
        </p:nvSpPr>
        <p:spPr>
          <a:xfrm>
            <a:off x="8051800" y="2767075"/>
            <a:ext cx="26162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Process resulting change in behavior, knowledge, and  skill improvement</a:t>
            </a:r>
          </a:p>
        </p:txBody>
      </p:sp>
      <p:sp>
        <p:nvSpPr>
          <p:cNvPr id="15" name="Content Placeholder 14"/>
          <p:cNvSpPr>
            <a:spLocks noGrp="1"/>
          </p:cNvSpPr>
          <p:nvPr>
            <p:ph sz="quarter" idx="19"/>
          </p:nvPr>
        </p:nvSpPr>
        <p:spPr>
          <a:xfrm>
            <a:off x="8051800" y="2392027"/>
            <a:ext cx="2971800" cy="292100"/>
          </a:xfrm>
          <a:prstGeom prst="rect">
            <a:avLst/>
          </a:prstGeom>
        </p:spPr>
        <p:txBody>
          <a:bodyPr>
            <a:normAutofit fontScale="92500" lnSpcReduction="10000"/>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学习</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Optimize your brain function for being a successful person</a:t>
            </a:r>
          </a:p>
        </p:txBody>
      </p:sp>
      <p:sp>
        <p:nvSpPr>
          <p:cNvPr id="35" name="Shape 500"/>
          <p:cNvSpPr/>
          <p:nvPr/>
        </p:nvSpPr>
        <p:spPr>
          <a:xfrm>
            <a:off x="4651278" y="2119446"/>
            <a:ext cx="2892522" cy="3384248"/>
          </a:xfrm>
          <a:custGeom>
            <a:avLst/>
            <a:gdLst/>
            <a:ahLst/>
            <a:cxnLst>
              <a:cxn ang="0">
                <a:pos x="wd2" y="hd2"/>
              </a:cxn>
              <a:cxn ang="5400000">
                <a:pos x="wd2" y="hd2"/>
              </a:cxn>
              <a:cxn ang="10800000">
                <a:pos x="wd2" y="hd2"/>
              </a:cxn>
              <a:cxn ang="16200000">
                <a:pos x="wd2" y="hd2"/>
              </a:cxn>
            </a:cxnLst>
            <a:rect l="0" t="0" r="r" b="b"/>
            <a:pathLst>
              <a:path w="21406" h="21600" extrusionOk="0">
                <a:moveTo>
                  <a:pt x="21027" y="12716"/>
                </a:moveTo>
                <a:cubicBezTo>
                  <a:pt x="20807" y="12338"/>
                  <a:pt x="19994" y="11073"/>
                  <a:pt x="19421" y="10380"/>
                </a:cubicBezTo>
                <a:cubicBezTo>
                  <a:pt x="19033" y="9913"/>
                  <a:pt x="19199" y="9550"/>
                  <a:pt x="19554" y="9057"/>
                </a:cubicBezTo>
                <a:cubicBezTo>
                  <a:pt x="19791" y="8728"/>
                  <a:pt x="19740" y="8374"/>
                  <a:pt x="19626" y="7569"/>
                </a:cubicBezTo>
                <a:cubicBezTo>
                  <a:pt x="19619" y="7518"/>
                  <a:pt x="19611" y="7458"/>
                  <a:pt x="19602" y="7392"/>
                </a:cubicBezTo>
                <a:lnTo>
                  <a:pt x="19601" y="7385"/>
                </a:lnTo>
                <a:cubicBezTo>
                  <a:pt x="19471" y="6397"/>
                  <a:pt x="19168" y="4084"/>
                  <a:pt x="17505" y="2414"/>
                </a:cubicBezTo>
                <a:cubicBezTo>
                  <a:pt x="15865" y="767"/>
                  <a:pt x="13513" y="0"/>
                  <a:pt x="10104" y="0"/>
                </a:cubicBezTo>
                <a:cubicBezTo>
                  <a:pt x="6937" y="0"/>
                  <a:pt x="4065" y="1373"/>
                  <a:pt x="2907" y="2296"/>
                </a:cubicBezTo>
                <a:cubicBezTo>
                  <a:pt x="2455" y="2657"/>
                  <a:pt x="1596" y="3423"/>
                  <a:pt x="930" y="4493"/>
                </a:cubicBezTo>
                <a:cubicBezTo>
                  <a:pt x="226" y="5625"/>
                  <a:pt x="-81" y="6792"/>
                  <a:pt x="19" y="7961"/>
                </a:cubicBezTo>
                <a:cubicBezTo>
                  <a:pt x="236" y="10518"/>
                  <a:pt x="1118" y="12101"/>
                  <a:pt x="2003" y="13503"/>
                </a:cubicBezTo>
                <a:cubicBezTo>
                  <a:pt x="2324" y="14012"/>
                  <a:pt x="2666" y="14348"/>
                  <a:pt x="2995" y="14672"/>
                </a:cubicBezTo>
                <a:cubicBezTo>
                  <a:pt x="3514" y="15182"/>
                  <a:pt x="3962" y="15623"/>
                  <a:pt x="4142" y="16588"/>
                </a:cubicBezTo>
                <a:cubicBezTo>
                  <a:pt x="4300" y="17441"/>
                  <a:pt x="4075" y="18376"/>
                  <a:pt x="3752" y="19189"/>
                </a:cubicBezTo>
                <a:lnTo>
                  <a:pt x="12737" y="21600"/>
                </a:lnTo>
                <a:cubicBezTo>
                  <a:pt x="12762" y="21555"/>
                  <a:pt x="12790" y="21512"/>
                  <a:pt x="12820" y="21470"/>
                </a:cubicBezTo>
                <a:cubicBezTo>
                  <a:pt x="12995" y="21228"/>
                  <a:pt x="13213" y="20619"/>
                  <a:pt x="13307" y="20202"/>
                </a:cubicBezTo>
                <a:lnTo>
                  <a:pt x="13391" y="19825"/>
                </a:lnTo>
                <a:lnTo>
                  <a:pt x="13888" y="19896"/>
                </a:lnTo>
                <a:cubicBezTo>
                  <a:pt x="14026" y="19915"/>
                  <a:pt x="14199" y="19940"/>
                  <a:pt x="14405" y="19960"/>
                </a:cubicBezTo>
                <a:cubicBezTo>
                  <a:pt x="14560" y="19976"/>
                  <a:pt x="14750" y="20003"/>
                  <a:pt x="14971" y="20035"/>
                </a:cubicBezTo>
                <a:cubicBezTo>
                  <a:pt x="15494" y="20111"/>
                  <a:pt x="16145" y="20205"/>
                  <a:pt x="16792" y="20205"/>
                </a:cubicBezTo>
                <a:cubicBezTo>
                  <a:pt x="17342" y="20205"/>
                  <a:pt x="17788" y="20137"/>
                  <a:pt x="18153" y="19998"/>
                </a:cubicBezTo>
                <a:cubicBezTo>
                  <a:pt x="18998" y="19675"/>
                  <a:pt x="19215" y="19016"/>
                  <a:pt x="18814" y="17981"/>
                </a:cubicBezTo>
                <a:cubicBezTo>
                  <a:pt x="18654" y="17566"/>
                  <a:pt x="18775" y="17409"/>
                  <a:pt x="19089" y="17149"/>
                </a:cubicBezTo>
                <a:cubicBezTo>
                  <a:pt x="19123" y="17121"/>
                  <a:pt x="19158" y="17092"/>
                  <a:pt x="19194" y="17062"/>
                </a:cubicBezTo>
                <a:cubicBezTo>
                  <a:pt x="19412" y="16874"/>
                  <a:pt x="19107" y="16459"/>
                  <a:pt x="19079" y="16280"/>
                </a:cubicBezTo>
                <a:lnTo>
                  <a:pt x="19054" y="16122"/>
                </a:lnTo>
                <a:lnTo>
                  <a:pt x="19289" y="15845"/>
                </a:lnTo>
                <a:cubicBezTo>
                  <a:pt x="19441" y="15667"/>
                  <a:pt x="19685" y="15603"/>
                  <a:pt x="19556" y="15323"/>
                </a:cubicBezTo>
                <a:cubicBezTo>
                  <a:pt x="19501" y="15205"/>
                  <a:pt x="19439" y="15071"/>
                  <a:pt x="19400" y="14913"/>
                </a:cubicBezTo>
                <a:cubicBezTo>
                  <a:pt x="19287" y="14443"/>
                  <a:pt x="19989" y="14194"/>
                  <a:pt x="20764" y="13995"/>
                </a:cubicBezTo>
                <a:cubicBezTo>
                  <a:pt x="21018" y="13930"/>
                  <a:pt x="21297" y="13839"/>
                  <a:pt x="21372" y="13690"/>
                </a:cubicBezTo>
                <a:cubicBezTo>
                  <a:pt x="21519" y="13397"/>
                  <a:pt x="21162" y="12950"/>
                  <a:pt x="21027" y="12716"/>
                </a:cubicBezTo>
                <a:close/>
              </a:path>
            </a:pathLst>
          </a:custGeom>
          <a:solidFill>
            <a:srgbClr val="C8CACB">
              <a:alpha val="54000"/>
            </a:srgbClr>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501"/>
          <p:cNvSpPr/>
          <p:nvPr/>
        </p:nvSpPr>
        <p:spPr>
          <a:xfrm>
            <a:off x="4780537" y="2315194"/>
            <a:ext cx="1218292" cy="1051891"/>
          </a:xfrm>
          <a:custGeom>
            <a:avLst/>
            <a:gdLst/>
            <a:ahLst/>
            <a:cxnLst>
              <a:cxn ang="0">
                <a:pos x="wd2" y="hd2"/>
              </a:cxn>
              <a:cxn ang="5400000">
                <a:pos x="wd2" y="hd2"/>
              </a:cxn>
              <a:cxn ang="10800000">
                <a:pos x="wd2" y="hd2"/>
              </a:cxn>
              <a:cxn ang="16200000">
                <a:pos x="wd2" y="hd2"/>
              </a:cxn>
            </a:cxnLst>
            <a:rect l="0" t="0" r="r" b="b"/>
            <a:pathLst>
              <a:path w="21600" h="21600" extrusionOk="0">
                <a:moveTo>
                  <a:pt x="21161" y="8827"/>
                </a:moveTo>
                <a:lnTo>
                  <a:pt x="20722" y="1350"/>
                </a:lnTo>
                <a:lnTo>
                  <a:pt x="17824" y="0"/>
                </a:lnTo>
                <a:lnTo>
                  <a:pt x="15541" y="312"/>
                </a:lnTo>
                <a:lnTo>
                  <a:pt x="11941" y="3427"/>
                </a:lnTo>
                <a:lnTo>
                  <a:pt x="9132" y="3427"/>
                </a:lnTo>
                <a:lnTo>
                  <a:pt x="6673" y="4777"/>
                </a:lnTo>
                <a:lnTo>
                  <a:pt x="5180" y="7788"/>
                </a:lnTo>
                <a:lnTo>
                  <a:pt x="4302" y="11735"/>
                </a:lnTo>
                <a:lnTo>
                  <a:pt x="966" y="14123"/>
                </a:lnTo>
                <a:lnTo>
                  <a:pt x="0" y="17550"/>
                </a:lnTo>
                <a:lnTo>
                  <a:pt x="8780" y="20458"/>
                </a:lnTo>
                <a:lnTo>
                  <a:pt x="15981" y="21600"/>
                </a:lnTo>
                <a:lnTo>
                  <a:pt x="21600" y="19315"/>
                </a:lnTo>
                <a:cubicBezTo>
                  <a:pt x="21600" y="19315"/>
                  <a:pt x="21161" y="8827"/>
                  <a:pt x="21161" y="8827"/>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504"/>
          <p:cNvSpPr/>
          <p:nvPr/>
        </p:nvSpPr>
        <p:spPr>
          <a:xfrm>
            <a:off x="4780537" y="3164287"/>
            <a:ext cx="1371819" cy="1163151"/>
          </a:xfrm>
          <a:custGeom>
            <a:avLst/>
            <a:gdLst/>
            <a:ahLst/>
            <a:cxnLst>
              <a:cxn ang="0">
                <a:pos x="wd2" y="hd2"/>
              </a:cxn>
              <a:cxn ang="5400000">
                <a:pos x="wd2" y="hd2"/>
              </a:cxn>
              <a:cxn ang="10800000">
                <a:pos x="wd2" y="hd2"/>
              </a:cxn>
              <a:cxn ang="16200000">
                <a:pos x="wd2" y="hd2"/>
              </a:cxn>
            </a:cxnLst>
            <a:rect l="0" t="0" r="r" b="b"/>
            <a:pathLst>
              <a:path w="21600" h="21600" extrusionOk="0">
                <a:moveTo>
                  <a:pt x="17233" y="8546"/>
                </a:moveTo>
                <a:lnTo>
                  <a:pt x="19183" y="1596"/>
                </a:lnTo>
                <a:lnTo>
                  <a:pt x="14192" y="3662"/>
                </a:lnTo>
                <a:lnTo>
                  <a:pt x="7798" y="2630"/>
                </a:lnTo>
                <a:lnTo>
                  <a:pt x="0" y="0"/>
                </a:lnTo>
                <a:lnTo>
                  <a:pt x="312" y="4508"/>
                </a:lnTo>
                <a:lnTo>
                  <a:pt x="1404" y="6762"/>
                </a:lnTo>
                <a:lnTo>
                  <a:pt x="4055" y="7983"/>
                </a:lnTo>
                <a:lnTo>
                  <a:pt x="4523" y="11363"/>
                </a:lnTo>
                <a:lnTo>
                  <a:pt x="5146" y="13242"/>
                </a:lnTo>
                <a:lnTo>
                  <a:pt x="6862" y="14838"/>
                </a:lnTo>
                <a:lnTo>
                  <a:pt x="9747" y="16341"/>
                </a:lnTo>
                <a:lnTo>
                  <a:pt x="12009" y="16810"/>
                </a:lnTo>
                <a:lnTo>
                  <a:pt x="9201" y="21036"/>
                </a:lnTo>
                <a:lnTo>
                  <a:pt x="9903" y="21600"/>
                </a:lnTo>
                <a:lnTo>
                  <a:pt x="14270" y="18689"/>
                </a:lnTo>
                <a:lnTo>
                  <a:pt x="19339" y="13335"/>
                </a:lnTo>
                <a:lnTo>
                  <a:pt x="21600" y="11457"/>
                </a:lnTo>
                <a:cubicBezTo>
                  <a:pt x="21600" y="11457"/>
                  <a:pt x="17233" y="8546"/>
                  <a:pt x="17233" y="8546"/>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507"/>
          <p:cNvSpPr/>
          <p:nvPr/>
        </p:nvSpPr>
        <p:spPr>
          <a:xfrm>
            <a:off x="5873131" y="2841140"/>
            <a:ext cx="1327249" cy="960858"/>
          </a:xfrm>
          <a:custGeom>
            <a:avLst/>
            <a:gdLst/>
            <a:ahLst/>
            <a:cxnLst>
              <a:cxn ang="0">
                <a:pos x="wd2" y="hd2"/>
              </a:cxn>
              <a:cxn ang="5400000">
                <a:pos x="wd2" y="hd2"/>
              </a:cxn>
              <a:cxn ang="10800000">
                <a:pos x="wd2" y="hd2"/>
              </a:cxn>
              <a:cxn ang="16200000">
                <a:pos x="wd2" y="hd2"/>
              </a:cxn>
            </a:cxnLst>
            <a:rect l="0" t="0" r="r" b="b"/>
            <a:pathLst>
              <a:path w="21600" h="21600" extrusionOk="0">
                <a:moveTo>
                  <a:pt x="20230" y="0"/>
                </a:moveTo>
                <a:lnTo>
                  <a:pt x="14024" y="227"/>
                </a:lnTo>
                <a:lnTo>
                  <a:pt x="6045" y="2387"/>
                </a:lnTo>
                <a:lnTo>
                  <a:pt x="2015" y="9208"/>
                </a:lnTo>
                <a:lnTo>
                  <a:pt x="0" y="17621"/>
                </a:lnTo>
                <a:lnTo>
                  <a:pt x="4513" y="21145"/>
                </a:lnTo>
                <a:lnTo>
                  <a:pt x="7657" y="21600"/>
                </a:lnTo>
                <a:lnTo>
                  <a:pt x="11122" y="19781"/>
                </a:lnTo>
                <a:lnTo>
                  <a:pt x="12654" y="17166"/>
                </a:lnTo>
                <a:lnTo>
                  <a:pt x="17086" y="16371"/>
                </a:lnTo>
                <a:lnTo>
                  <a:pt x="19988" y="11482"/>
                </a:lnTo>
                <a:lnTo>
                  <a:pt x="21600" y="5912"/>
                </a:lnTo>
                <a:cubicBezTo>
                  <a:pt x="21600" y="5912"/>
                  <a:pt x="20230" y="0"/>
                  <a:pt x="20230" y="0"/>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510"/>
          <p:cNvSpPr/>
          <p:nvPr/>
        </p:nvSpPr>
        <p:spPr>
          <a:xfrm>
            <a:off x="5943866" y="2334877"/>
            <a:ext cx="1168779" cy="920408"/>
          </a:xfrm>
          <a:custGeom>
            <a:avLst/>
            <a:gdLst/>
            <a:ahLst/>
            <a:cxnLst>
              <a:cxn ang="0">
                <a:pos x="wd2" y="hd2"/>
              </a:cxn>
              <a:cxn ang="5400000">
                <a:pos x="wd2" y="hd2"/>
              </a:cxn>
              <a:cxn ang="10800000">
                <a:pos x="wd2" y="hd2"/>
              </a:cxn>
              <a:cxn ang="16200000">
                <a:pos x="wd2" y="hd2"/>
              </a:cxn>
            </a:cxnLst>
            <a:rect l="0" t="0" r="r" b="b"/>
            <a:pathLst>
              <a:path w="21600" h="21600" extrusionOk="0">
                <a:moveTo>
                  <a:pt x="19129" y="8070"/>
                </a:moveTo>
                <a:lnTo>
                  <a:pt x="14278" y="5459"/>
                </a:lnTo>
                <a:lnTo>
                  <a:pt x="12448" y="2611"/>
                </a:lnTo>
                <a:lnTo>
                  <a:pt x="4759" y="0"/>
                </a:lnTo>
                <a:lnTo>
                  <a:pt x="0" y="1068"/>
                </a:lnTo>
                <a:lnTo>
                  <a:pt x="458" y="9613"/>
                </a:lnTo>
                <a:lnTo>
                  <a:pt x="915" y="21600"/>
                </a:lnTo>
                <a:lnTo>
                  <a:pt x="5492" y="14479"/>
                </a:lnTo>
                <a:lnTo>
                  <a:pt x="14553" y="12224"/>
                </a:lnTo>
                <a:lnTo>
                  <a:pt x="21600" y="11987"/>
                </a:lnTo>
                <a:cubicBezTo>
                  <a:pt x="21600" y="11987"/>
                  <a:pt x="19129" y="8070"/>
                  <a:pt x="19129" y="8070"/>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10"/>
          <p:cNvSpPr>
            <a:spLocks noGrp="1"/>
          </p:cNvSpPr>
          <p:nvPr>
            <p:ph type="body" sz="quarter" idx="39"/>
          </p:nvPr>
        </p:nvSpPr>
        <p:spPr>
          <a:xfrm>
            <a:off x="8051800" y="4567248"/>
            <a:ext cx="26162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Using brain for considering and deciding something in memory</a:t>
            </a:r>
          </a:p>
        </p:txBody>
      </p:sp>
      <p:sp>
        <p:nvSpPr>
          <p:cNvPr id="42" name="Content Placeholder 14"/>
          <p:cNvSpPr>
            <a:spLocks noGrp="1"/>
          </p:cNvSpPr>
          <p:nvPr>
            <p:ph sz="quarter" idx="49"/>
          </p:nvPr>
        </p:nvSpPr>
        <p:spPr>
          <a:xfrm>
            <a:off x="8051800" y="4192200"/>
            <a:ext cx="2971800" cy="292100"/>
          </a:xfrm>
          <a:prstGeom prst="rect">
            <a:avLst/>
          </a:prstGeom>
        </p:spPr>
        <p:txBody>
          <a:bodyPr>
            <a:normAutofit fontScale="92500" lnSpcReduction="10000"/>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认为</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10"/>
          <p:cNvSpPr>
            <a:spLocks noGrp="1"/>
          </p:cNvSpPr>
          <p:nvPr>
            <p:ph type="body" sz="quarter" idx="59"/>
          </p:nvPr>
        </p:nvSpPr>
        <p:spPr>
          <a:xfrm>
            <a:off x="1450799" y="2767075"/>
            <a:ext cx="26162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Brilliant Idea is always needed when we are looking for solution in solving a problem</a:t>
            </a:r>
          </a:p>
        </p:txBody>
      </p:sp>
      <p:sp>
        <p:nvSpPr>
          <p:cNvPr id="44" name="Content Placeholder 14"/>
          <p:cNvSpPr>
            <a:spLocks noGrp="1"/>
          </p:cNvSpPr>
          <p:nvPr>
            <p:ph sz="quarter" idx="69"/>
          </p:nvPr>
        </p:nvSpPr>
        <p:spPr>
          <a:xfrm>
            <a:off x="1450799" y="2392027"/>
            <a:ext cx="2616200" cy="292100"/>
          </a:xfrm>
          <a:prstGeom prst="rect">
            <a:avLst/>
          </a:prstGeom>
        </p:spPr>
        <p:txBody>
          <a:bodyPr>
            <a:noAutofit/>
          </a:bodyPr>
          <a:lstStyle/>
          <a:p>
            <a:pPr algn="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你的</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想法</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 Placeholder 10"/>
          <p:cNvSpPr>
            <a:spLocks noGrp="1"/>
          </p:cNvSpPr>
          <p:nvPr>
            <p:ph type="body" sz="quarter" idx="79"/>
          </p:nvPr>
        </p:nvSpPr>
        <p:spPr>
          <a:xfrm>
            <a:off x="1450799" y="4567248"/>
            <a:ext cx="26162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Ability for making difference. Creative person is one who  always thinks in different way</a:t>
            </a:r>
          </a:p>
        </p:txBody>
      </p:sp>
      <p:sp>
        <p:nvSpPr>
          <p:cNvPr id="46" name="Content Placeholder 14"/>
          <p:cNvSpPr>
            <a:spLocks noGrp="1"/>
          </p:cNvSpPr>
          <p:nvPr>
            <p:ph sz="quarter" idx="89"/>
          </p:nvPr>
        </p:nvSpPr>
        <p:spPr>
          <a:xfrm>
            <a:off x="1450799" y="4192200"/>
            <a:ext cx="261620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有创意的</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14"/>
          <p:cNvSpPr>
            <a:spLocks noGrp="1"/>
          </p:cNvSpPr>
          <p:nvPr>
            <p:ph sz="quarter" idx="99"/>
          </p:nvPr>
        </p:nvSpPr>
        <p:spPr>
          <a:xfrm>
            <a:off x="5257052" y="2802295"/>
            <a:ext cx="605816" cy="292100"/>
          </a:xfrm>
          <a:prstGeom prst="rect">
            <a:avLst/>
          </a:prstGeom>
        </p:spPr>
        <p:txBody>
          <a:bodyPr anchor="ctr">
            <a:normAutofit fontScale="85000" lnSpcReduction="20000"/>
          </a:bodyPr>
          <a:lstStyle/>
          <a:p>
            <a:pPr algn="ctr"/>
            <a:r>
              <a:rPr lang="en-GB"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I</a:t>
            </a:r>
            <a:endParaRPr lang="en-GB"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Content Placeholder 14"/>
          <p:cNvSpPr>
            <a:spLocks noGrp="1"/>
          </p:cNvSpPr>
          <p:nvPr>
            <p:ph sz="quarter" idx="109"/>
          </p:nvPr>
        </p:nvSpPr>
        <p:spPr>
          <a:xfrm>
            <a:off x="6096538" y="2540749"/>
            <a:ext cx="605816" cy="292100"/>
          </a:xfrm>
          <a:prstGeom prst="rect">
            <a:avLst/>
          </a:prstGeom>
        </p:spPr>
        <p:txBody>
          <a:bodyPr anchor="ctr">
            <a:normAutofit fontScale="85000" lnSpcReduction="20000"/>
          </a:bodyPr>
          <a:lstStyle/>
          <a:p>
            <a:pPr algn="ctr"/>
            <a:r>
              <a:rPr lang="en-GB"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a:t>
            </a:r>
            <a:endParaRPr lang="en-GB"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14"/>
          <p:cNvSpPr>
            <a:spLocks noGrp="1"/>
          </p:cNvSpPr>
          <p:nvPr>
            <p:ph sz="quarter" idx="119"/>
          </p:nvPr>
        </p:nvSpPr>
        <p:spPr>
          <a:xfrm>
            <a:off x="6248450" y="3156178"/>
            <a:ext cx="605816" cy="292100"/>
          </a:xfrm>
          <a:prstGeom prst="rect">
            <a:avLst/>
          </a:prstGeom>
        </p:spPr>
        <p:txBody>
          <a:bodyPr anchor="ctr">
            <a:normAutofit fontScale="85000" lnSpcReduction="20000"/>
          </a:bodyPr>
          <a:lstStyle/>
          <a:p>
            <a:pPr algn="ctr"/>
            <a:r>
              <a:rPr lang="en-GB"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a:t>
            </a:r>
            <a:endParaRPr lang="en-GB"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Content Placeholder 14"/>
          <p:cNvSpPr>
            <a:spLocks noGrp="1"/>
          </p:cNvSpPr>
          <p:nvPr>
            <p:ph sz="quarter" idx="129"/>
          </p:nvPr>
        </p:nvSpPr>
        <p:spPr>
          <a:xfrm>
            <a:off x="5171221" y="3537467"/>
            <a:ext cx="605816" cy="292100"/>
          </a:xfrm>
          <a:prstGeom prst="rect">
            <a:avLst/>
          </a:prstGeom>
        </p:spPr>
        <p:txBody>
          <a:bodyPr anchor="ctr">
            <a:normAutofit fontScale="85000" lnSpcReduction="20000"/>
          </a:bodyPr>
          <a:lstStyle/>
          <a:p>
            <a:pPr algn="ctr"/>
            <a:r>
              <a:rPr lang="en-GB"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a:t>
            </a:r>
            <a:endParaRPr lang="en-GB"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dissolve">
                                      <p:cBhvr>
                                        <p:cTn id="11" dur="500"/>
                                        <p:tgtEl>
                                          <p:spTgt spid="1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animEffect transition="in" filter="fade">
                                      <p:cBhvr>
                                        <p:cTn id="17" dur="500"/>
                                        <p:tgtEl>
                                          <p:spTgt spid="3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8">
                                            <p:txEl>
                                              <p:pRg st="0" end="0"/>
                                            </p:txEl>
                                          </p:spTgt>
                                        </p:tgtEl>
                                        <p:attrNameLst>
                                          <p:attrName>style.visibility</p:attrName>
                                        </p:attrNameLst>
                                      </p:cBhvr>
                                      <p:to>
                                        <p:strVal val="visible"/>
                                      </p:to>
                                    </p:set>
                                    <p:anim calcmode="lin" valueType="num">
                                      <p:cBhvr>
                                        <p:cTn id="26" dur="500" fill="hold"/>
                                        <p:tgtEl>
                                          <p:spTgt spid="68">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68">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68">
                                            <p:txEl>
                                              <p:pRg st="0" end="0"/>
                                            </p:txEl>
                                          </p:spTgt>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46">
                                            <p:txEl>
                                              <p:pRg st="0" end="0"/>
                                            </p:txEl>
                                          </p:spTgt>
                                        </p:tgtEl>
                                        <p:attrNameLst>
                                          <p:attrName>style.visibility</p:attrName>
                                        </p:attrNameLst>
                                      </p:cBhvr>
                                      <p:to>
                                        <p:strVal val="visible"/>
                                      </p:to>
                                    </p:set>
                                    <p:animEffect transition="in" filter="dissolve">
                                      <p:cBhvr>
                                        <p:cTn id="32" dur="500"/>
                                        <p:tgtEl>
                                          <p:spTgt spid="46">
                                            <p:txEl>
                                              <p:pRg st="0" end="0"/>
                                            </p:txEl>
                                          </p:spTgt>
                                        </p:tgtEl>
                                      </p:cBhvr>
                                    </p:animEffect>
                                  </p:childTnLst>
                                </p:cTn>
                              </p:par>
                            </p:childTnLst>
                          </p:cTn>
                        </p:par>
                        <p:par>
                          <p:cTn id="33" fill="hold">
                            <p:stCondLst>
                              <p:cond delay="2500"/>
                            </p:stCondLst>
                            <p:childTnLst>
                              <p:par>
                                <p:cTn id="34" presetID="9" presetClass="entr" presetSubtype="0" fill="hold" grpId="0" nodeType="afterEffect">
                                  <p:stCondLst>
                                    <p:cond delay="0"/>
                                  </p:stCondLst>
                                  <p:childTnLst>
                                    <p:set>
                                      <p:cBhvr>
                                        <p:cTn id="35" dur="1" fill="hold">
                                          <p:stCondLst>
                                            <p:cond delay="0"/>
                                          </p:stCondLst>
                                        </p:cTn>
                                        <p:tgtEl>
                                          <p:spTgt spid="45">
                                            <p:txEl>
                                              <p:pRg st="0" end="0"/>
                                            </p:txEl>
                                          </p:spTgt>
                                        </p:tgtEl>
                                        <p:attrNameLst>
                                          <p:attrName>style.visibility</p:attrName>
                                        </p:attrNameLst>
                                      </p:cBhvr>
                                      <p:to>
                                        <p:strVal val="visible"/>
                                      </p:to>
                                    </p:set>
                                    <p:animEffect transition="in" filter="dissolve">
                                      <p:cBhvr>
                                        <p:cTn id="36" dur="500"/>
                                        <p:tgtEl>
                                          <p:spTgt spid="45">
                                            <p:txEl>
                                              <p:pRg st="0" end="0"/>
                                            </p:txEl>
                                          </p:spTgt>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0">
                                            <p:txEl>
                                              <p:pRg st="0" end="0"/>
                                            </p:txEl>
                                          </p:spTgt>
                                        </p:tgtEl>
                                        <p:attrNameLst>
                                          <p:attrName>style.visibility</p:attrName>
                                        </p:attrNameLst>
                                      </p:cBhvr>
                                      <p:to>
                                        <p:strVal val="visible"/>
                                      </p:to>
                                    </p:set>
                                    <p:anim calcmode="lin" valueType="num">
                                      <p:cBhvr>
                                        <p:cTn id="45" dur="500" fill="hold"/>
                                        <p:tgtEl>
                                          <p:spTgt spid="50">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50">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50">
                                            <p:txEl>
                                              <p:pRg st="0" end="0"/>
                                            </p:txEl>
                                          </p:spTgt>
                                        </p:tgtEl>
                                      </p:cBhvr>
                                    </p:animEffect>
                                  </p:childTnLst>
                                </p:cTn>
                              </p:par>
                            </p:childTnLst>
                          </p:cTn>
                        </p:par>
                        <p:par>
                          <p:cTn id="48" fill="hold">
                            <p:stCondLst>
                              <p:cond delay="3500"/>
                            </p:stCondLst>
                            <p:childTnLst>
                              <p:par>
                                <p:cTn id="49" presetID="9" presetClass="entr" presetSubtype="0" fill="hold" grpId="0" nodeType="afterEffect">
                                  <p:stCondLst>
                                    <p:cond delay="0"/>
                                  </p:stCondLst>
                                  <p:childTnLst>
                                    <p:set>
                                      <p:cBhvr>
                                        <p:cTn id="50" dur="1" fill="hold">
                                          <p:stCondLst>
                                            <p:cond delay="0"/>
                                          </p:stCondLst>
                                        </p:cTn>
                                        <p:tgtEl>
                                          <p:spTgt spid="44">
                                            <p:txEl>
                                              <p:pRg st="0" end="0"/>
                                            </p:txEl>
                                          </p:spTgt>
                                        </p:tgtEl>
                                        <p:attrNameLst>
                                          <p:attrName>style.visibility</p:attrName>
                                        </p:attrNameLst>
                                      </p:cBhvr>
                                      <p:to>
                                        <p:strVal val="visible"/>
                                      </p:to>
                                    </p:set>
                                    <p:animEffect transition="in" filter="dissolve">
                                      <p:cBhvr>
                                        <p:cTn id="51" dur="500"/>
                                        <p:tgtEl>
                                          <p:spTgt spid="44">
                                            <p:txEl>
                                              <p:pRg st="0" end="0"/>
                                            </p:txEl>
                                          </p:spTgt>
                                        </p:tgtEl>
                                      </p:cBhvr>
                                    </p:animEffect>
                                  </p:childTnLst>
                                </p:cTn>
                              </p:par>
                            </p:childTnLst>
                          </p:cTn>
                        </p:par>
                        <p:par>
                          <p:cTn id="52" fill="hold">
                            <p:stCondLst>
                              <p:cond delay="4000"/>
                            </p:stCondLst>
                            <p:childTnLst>
                              <p:par>
                                <p:cTn id="53" presetID="9" presetClass="entr" presetSubtype="0" fill="hold" grpId="0" nodeType="afterEffect">
                                  <p:stCondLst>
                                    <p:cond delay="0"/>
                                  </p:stCondLst>
                                  <p:childTnLst>
                                    <p:set>
                                      <p:cBhvr>
                                        <p:cTn id="54" dur="1" fill="hold">
                                          <p:stCondLst>
                                            <p:cond delay="0"/>
                                          </p:stCondLst>
                                        </p:cTn>
                                        <p:tgtEl>
                                          <p:spTgt spid="43">
                                            <p:txEl>
                                              <p:pRg st="0" end="0"/>
                                            </p:txEl>
                                          </p:spTgt>
                                        </p:tgtEl>
                                        <p:attrNameLst>
                                          <p:attrName>style.visibility</p:attrName>
                                        </p:attrNameLst>
                                      </p:cBhvr>
                                      <p:to>
                                        <p:strVal val="visible"/>
                                      </p:to>
                                    </p:set>
                                    <p:animEffect transition="in" filter="dissolve">
                                      <p:cBhvr>
                                        <p:cTn id="55" dur="500"/>
                                        <p:tgtEl>
                                          <p:spTgt spid="43">
                                            <p:txEl>
                                              <p:pRg st="0" end="0"/>
                                            </p:txEl>
                                          </p:spTgt>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1">
                                            <p:txEl>
                                              <p:pRg st="0" end="0"/>
                                            </p:txEl>
                                          </p:spTgt>
                                        </p:tgtEl>
                                        <p:attrNameLst>
                                          <p:attrName>style.visibility</p:attrName>
                                        </p:attrNameLst>
                                      </p:cBhvr>
                                      <p:to>
                                        <p:strVal val="visible"/>
                                      </p:to>
                                    </p:set>
                                    <p:anim calcmode="lin" valueType="num">
                                      <p:cBhvr>
                                        <p:cTn id="64"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51">
                                            <p:txEl>
                                              <p:pRg st="0" end="0"/>
                                            </p:txEl>
                                          </p:spTgt>
                                        </p:tgtEl>
                                      </p:cBhvr>
                                    </p:animEffect>
                                  </p:childTnLst>
                                </p:cTn>
                              </p:par>
                            </p:childTnLst>
                          </p:cTn>
                        </p:par>
                        <p:par>
                          <p:cTn id="67" fill="hold">
                            <p:stCondLst>
                              <p:cond delay="5000"/>
                            </p:stCondLst>
                            <p:childTnLst>
                              <p:par>
                                <p:cTn id="68" presetID="9" presetClass="entr" presetSubtype="0" fill="hold" grpId="0" nodeType="after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dissolve">
                                      <p:cBhvr>
                                        <p:cTn id="70" dur="500"/>
                                        <p:tgtEl>
                                          <p:spTgt spid="15">
                                            <p:txEl>
                                              <p:pRg st="0" end="0"/>
                                            </p:txEl>
                                          </p:spTgt>
                                        </p:tgtEl>
                                      </p:cBhvr>
                                    </p:animEffect>
                                  </p:childTnLst>
                                </p:cTn>
                              </p:par>
                            </p:childTnLst>
                          </p:cTn>
                        </p:par>
                        <p:par>
                          <p:cTn id="71" fill="hold">
                            <p:stCondLst>
                              <p:cond delay="5500"/>
                            </p:stCondLst>
                            <p:childTnLst>
                              <p:par>
                                <p:cTn id="72" presetID="9" presetClass="entr" presetSubtype="0" fill="hold" grpId="0" nodeType="afterEffect">
                                  <p:stCondLst>
                                    <p:cond delay="0"/>
                                  </p:stCondLst>
                                  <p:childTnLst>
                                    <p:set>
                                      <p:cBhvr>
                                        <p:cTn id="73" dur="1" fill="hold">
                                          <p:stCondLst>
                                            <p:cond delay="0"/>
                                          </p:stCondLst>
                                        </p:cTn>
                                        <p:tgtEl>
                                          <p:spTgt spid="11">
                                            <p:txEl>
                                              <p:pRg st="0" end="0"/>
                                            </p:txEl>
                                          </p:spTgt>
                                        </p:tgtEl>
                                        <p:attrNameLst>
                                          <p:attrName>style.visibility</p:attrName>
                                        </p:attrNameLst>
                                      </p:cBhvr>
                                      <p:to>
                                        <p:strVal val="visible"/>
                                      </p:to>
                                    </p:set>
                                    <p:animEffect transition="in" filter="dissolve">
                                      <p:cBhvr>
                                        <p:cTn id="74" dur="500"/>
                                        <p:tgtEl>
                                          <p:spTgt spid="11">
                                            <p:txEl>
                                              <p:pRg st="0" end="0"/>
                                            </p:txEl>
                                          </p:spTgt>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p:cTn id="78" dur="500" fill="hold"/>
                                        <p:tgtEl>
                                          <p:spTgt spid="38"/>
                                        </p:tgtEl>
                                        <p:attrNameLst>
                                          <p:attrName>ppt_w</p:attrName>
                                        </p:attrNameLst>
                                      </p:cBhvr>
                                      <p:tavLst>
                                        <p:tav tm="0">
                                          <p:val>
                                            <p:fltVal val="0"/>
                                          </p:val>
                                        </p:tav>
                                        <p:tav tm="100000">
                                          <p:val>
                                            <p:strVal val="#ppt_w"/>
                                          </p:val>
                                        </p:tav>
                                      </p:tavLst>
                                    </p:anim>
                                    <p:anim calcmode="lin" valueType="num">
                                      <p:cBhvr>
                                        <p:cTn id="79" dur="500" fill="hold"/>
                                        <p:tgtEl>
                                          <p:spTgt spid="38"/>
                                        </p:tgtEl>
                                        <p:attrNameLst>
                                          <p:attrName>ppt_h</p:attrName>
                                        </p:attrNameLst>
                                      </p:cBhvr>
                                      <p:tavLst>
                                        <p:tav tm="0">
                                          <p:val>
                                            <p:fltVal val="0"/>
                                          </p:val>
                                        </p:tav>
                                        <p:tav tm="100000">
                                          <p:val>
                                            <p:strVal val="#ppt_h"/>
                                          </p:val>
                                        </p:tav>
                                      </p:tavLst>
                                    </p:anim>
                                    <p:animEffect transition="in" filter="fade">
                                      <p:cBhvr>
                                        <p:cTn id="80" dur="500"/>
                                        <p:tgtEl>
                                          <p:spTgt spid="3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9">
                                            <p:txEl>
                                              <p:pRg st="0" end="0"/>
                                            </p:txEl>
                                          </p:spTgt>
                                        </p:tgtEl>
                                        <p:attrNameLst>
                                          <p:attrName>style.visibility</p:attrName>
                                        </p:attrNameLst>
                                      </p:cBhvr>
                                      <p:to>
                                        <p:strVal val="visible"/>
                                      </p:to>
                                    </p:set>
                                    <p:anim calcmode="lin" valueType="num">
                                      <p:cBhvr>
                                        <p:cTn id="83"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59">
                                            <p:txEl>
                                              <p:pRg st="0" end="0"/>
                                            </p:txEl>
                                          </p:spTgt>
                                        </p:tgtEl>
                                      </p:cBhvr>
                                    </p:animEffect>
                                  </p:childTnLst>
                                </p:cTn>
                              </p:par>
                            </p:childTnLst>
                          </p:cTn>
                        </p:par>
                        <p:par>
                          <p:cTn id="86" fill="hold">
                            <p:stCondLst>
                              <p:cond delay="6500"/>
                            </p:stCondLst>
                            <p:childTnLst>
                              <p:par>
                                <p:cTn id="87" presetID="9" presetClass="entr" presetSubtype="0" fill="hold" grpId="0" nodeType="after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Effect transition="in" filter="dissolve">
                                      <p:cBhvr>
                                        <p:cTn id="89" dur="500"/>
                                        <p:tgtEl>
                                          <p:spTgt spid="42">
                                            <p:txEl>
                                              <p:pRg st="0" end="0"/>
                                            </p:txEl>
                                          </p:spTgt>
                                        </p:tgtEl>
                                      </p:cBhvr>
                                    </p:animEffect>
                                  </p:childTnLst>
                                </p:cTn>
                              </p:par>
                            </p:childTnLst>
                          </p:cTn>
                        </p:par>
                        <p:par>
                          <p:cTn id="90" fill="hold">
                            <p:stCondLst>
                              <p:cond delay="7000"/>
                            </p:stCondLst>
                            <p:childTnLst>
                              <p:par>
                                <p:cTn id="91" presetID="9" presetClass="entr" presetSubtype="0" fill="hold" grpId="0" nodeType="afterEffect">
                                  <p:stCondLst>
                                    <p:cond delay="0"/>
                                  </p:stCondLst>
                                  <p:childTnLst>
                                    <p:set>
                                      <p:cBhvr>
                                        <p:cTn id="92" dur="1" fill="hold">
                                          <p:stCondLst>
                                            <p:cond delay="0"/>
                                          </p:stCondLst>
                                        </p:cTn>
                                        <p:tgtEl>
                                          <p:spTgt spid="41">
                                            <p:txEl>
                                              <p:pRg st="0" end="0"/>
                                            </p:txEl>
                                          </p:spTgt>
                                        </p:tgtEl>
                                        <p:attrNameLst>
                                          <p:attrName>style.visibility</p:attrName>
                                        </p:attrNameLst>
                                      </p:cBhvr>
                                      <p:to>
                                        <p:strVal val="visible"/>
                                      </p:to>
                                    </p:set>
                                    <p:animEffect transition="in" filter="dissolve">
                                      <p:cBhvr>
                                        <p:cTn id="93" dur="500"/>
                                        <p:tgtEl>
                                          <p:spTgt spid="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5" grpId="0" build="p"/>
      <p:bldP spid="17" grpId="0" build="p"/>
      <p:bldP spid="35" grpId="0" animBg="1"/>
      <p:bldP spid="36" grpId="0" animBg="1"/>
      <p:bldP spid="37" grpId="0" animBg="1"/>
      <p:bldP spid="38" grpId="0" animBg="1"/>
      <p:bldP spid="39" grpId="0" animBg="1"/>
      <p:bldP spid="41" grpId="0" build="p"/>
      <p:bldP spid="42" grpId="0" build="p"/>
      <p:bldP spid="43" grpId="0" build="p"/>
      <p:bldP spid="44" grpId="0" build="p"/>
      <p:bldP spid="45" grpId="0" build="p"/>
      <p:bldP spid="46" grpId="0" build="p"/>
      <p:bldP spid="50" grpId="0" build="p"/>
      <p:bldP spid="51" grpId="0" build="p"/>
      <p:bldP spid="59" grpId="0" build="p"/>
      <p:bldP spid="6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idx="4294967295"/>
          </p:nvPr>
        </p:nvSpPr>
        <p:spPr>
          <a:xfrm>
            <a:off x="1786547" y="669926"/>
            <a:ext cx="2251299"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产品</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订单</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9"/>
          </p:nvPr>
        </p:nvSpPr>
        <p:spPr>
          <a:xfrm>
            <a:off x="1164492" y="2347303"/>
            <a:ext cx="3070120" cy="934722"/>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 to  www.company.com, then choose  product category, click  “buying” button afterward to the product you like</a:t>
            </a:r>
          </a:p>
        </p:txBody>
      </p:sp>
      <p:sp>
        <p:nvSpPr>
          <p:cNvPr id="19" name="Content Placeholder 18"/>
          <p:cNvSpPr>
            <a:spLocks noGrp="1"/>
          </p:cNvSpPr>
          <p:nvPr>
            <p:ph sz="quarter" idx="19"/>
          </p:nvPr>
        </p:nvSpPr>
        <p:spPr>
          <a:xfrm>
            <a:off x="1326312" y="2061155"/>
            <a:ext cx="2908300" cy="292100"/>
          </a:xfrm>
          <a:prstGeom prst="rect">
            <a:avLst/>
          </a:prstGeom>
        </p:spPr>
        <p:txBody>
          <a:bodyPr>
            <a:normAutofit fontScale="62500" lnSpcReduction="20000"/>
          </a:bodyPr>
          <a:lstStyle/>
          <a:p>
            <a:pPr algn="r"/>
            <a:r>
              <a:rPr lang="en-GB" sz="2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Click “Buy</a:t>
            </a:r>
            <a:r>
              <a:rPr lang="en-GB"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23" name="Text Placeholder 22"/>
          <p:cNvSpPr>
            <a:spLocks noGrp="1"/>
          </p:cNvSpPr>
          <p:nvPr>
            <p:ph type="body" sz="quarter" idx="2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Conduct the steps below for ordering product</a:t>
            </a:r>
          </a:p>
        </p:txBody>
      </p:sp>
      <p:sp>
        <p:nvSpPr>
          <p:cNvPr id="50" name="Shape 554"/>
          <p:cNvSpPr/>
          <p:nvPr/>
        </p:nvSpPr>
        <p:spPr>
          <a:xfrm>
            <a:off x="7355442" y="3703833"/>
            <a:ext cx="764100" cy="1912503"/>
          </a:xfrm>
          <a:custGeom>
            <a:avLst/>
            <a:gdLst/>
            <a:ahLst/>
            <a:cxnLst>
              <a:cxn ang="0">
                <a:pos x="wd2" y="hd2"/>
              </a:cxn>
              <a:cxn ang="5400000">
                <a:pos x="wd2" y="hd2"/>
              </a:cxn>
              <a:cxn ang="10800000">
                <a:pos x="wd2" y="hd2"/>
              </a:cxn>
              <a:cxn ang="16200000">
                <a:pos x="wd2" y="hd2"/>
              </a:cxn>
            </a:cxnLst>
            <a:rect l="0" t="0" r="r" b="b"/>
            <a:pathLst>
              <a:path w="21600" h="21600" extrusionOk="0">
                <a:moveTo>
                  <a:pt x="21591" y="11419"/>
                </a:moveTo>
                <a:lnTo>
                  <a:pt x="21589" y="10555"/>
                </a:lnTo>
                <a:cubicBezTo>
                  <a:pt x="21600" y="10555"/>
                  <a:pt x="21600" y="3745"/>
                  <a:pt x="21600" y="3745"/>
                </a:cubicBezTo>
                <a:cubicBezTo>
                  <a:pt x="21600" y="1676"/>
                  <a:pt x="17403" y="0"/>
                  <a:pt x="12227" y="0"/>
                </a:cubicBezTo>
                <a:cubicBezTo>
                  <a:pt x="7050" y="0"/>
                  <a:pt x="2854" y="1676"/>
                  <a:pt x="2854" y="3745"/>
                </a:cubicBezTo>
                <a:lnTo>
                  <a:pt x="2854" y="5872"/>
                </a:lnTo>
                <a:lnTo>
                  <a:pt x="0" y="5872"/>
                </a:lnTo>
                <a:lnTo>
                  <a:pt x="0" y="6093"/>
                </a:lnTo>
                <a:lnTo>
                  <a:pt x="0" y="16077"/>
                </a:lnTo>
                <a:lnTo>
                  <a:pt x="0" y="16077"/>
                </a:lnTo>
                <a:cubicBezTo>
                  <a:pt x="0" y="16828"/>
                  <a:pt x="0" y="17347"/>
                  <a:pt x="0" y="17347"/>
                </a:cubicBezTo>
                <a:cubicBezTo>
                  <a:pt x="0" y="17773"/>
                  <a:pt x="181" y="18182"/>
                  <a:pt x="509" y="18564"/>
                </a:cubicBezTo>
                <a:cubicBezTo>
                  <a:pt x="1864" y="20322"/>
                  <a:pt x="5962" y="21600"/>
                  <a:pt x="10808" y="21600"/>
                </a:cubicBezTo>
                <a:cubicBezTo>
                  <a:pt x="16759" y="21600"/>
                  <a:pt x="21584" y="19672"/>
                  <a:pt x="21584" y="17295"/>
                </a:cubicBezTo>
                <a:cubicBezTo>
                  <a:pt x="21584" y="17257"/>
                  <a:pt x="21579" y="17220"/>
                  <a:pt x="21576" y="17183"/>
                </a:cubicBezTo>
                <a:lnTo>
                  <a:pt x="21600" y="17183"/>
                </a:lnTo>
                <a:lnTo>
                  <a:pt x="21600" y="14999"/>
                </a:lnTo>
                <a:lnTo>
                  <a:pt x="21600" y="11419"/>
                </a:lnTo>
                <a:cubicBezTo>
                  <a:pt x="21600" y="11419"/>
                  <a:pt x="21591" y="11419"/>
                  <a:pt x="21591" y="11419"/>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555"/>
          <p:cNvSpPr/>
          <p:nvPr/>
        </p:nvSpPr>
        <p:spPr>
          <a:xfrm>
            <a:off x="4598098" y="2045146"/>
            <a:ext cx="893910" cy="1906883"/>
          </a:xfrm>
          <a:custGeom>
            <a:avLst/>
            <a:gdLst/>
            <a:ahLst/>
            <a:cxnLst>
              <a:cxn ang="0">
                <a:pos x="wd2" y="hd2"/>
              </a:cxn>
              <a:cxn ang="5400000">
                <a:pos x="wd2" y="hd2"/>
              </a:cxn>
              <a:cxn ang="10800000">
                <a:pos x="wd2" y="hd2"/>
              </a:cxn>
              <a:cxn ang="16200000">
                <a:pos x="wd2" y="hd2"/>
              </a:cxn>
            </a:cxnLst>
            <a:rect l="0" t="0" r="r" b="b"/>
            <a:pathLst>
              <a:path w="21600" h="21600" extrusionOk="0">
                <a:moveTo>
                  <a:pt x="18467" y="18846"/>
                </a:moveTo>
                <a:lnTo>
                  <a:pt x="18456" y="11095"/>
                </a:lnTo>
                <a:cubicBezTo>
                  <a:pt x="18463" y="11095"/>
                  <a:pt x="18463" y="4265"/>
                  <a:pt x="18463" y="4265"/>
                </a:cubicBezTo>
                <a:cubicBezTo>
                  <a:pt x="18463" y="3838"/>
                  <a:pt x="18309" y="3428"/>
                  <a:pt x="18028" y="3045"/>
                </a:cubicBezTo>
                <a:cubicBezTo>
                  <a:pt x="16870" y="1282"/>
                  <a:pt x="13367" y="0"/>
                  <a:pt x="9225" y="0"/>
                </a:cubicBezTo>
                <a:cubicBezTo>
                  <a:pt x="4138" y="0"/>
                  <a:pt x="14" y="1933"/>
                  <a:pt x="14" y="4318"/>
                </a:cubicBezTo>
                <a:cubicBezTo>
                  <a:pt x="14" y="4356"/>
                  <a:pt x="18" y="4393"/>
                  <a:pt x="20" y="4430"/>
                </a:cubicBezTo>
                <a:lnTo>
                  <a:pt x="0" y="4430"/>
                </a:lnTo>
                <a:lnTo>
                  <a:pt x="0" y="6621"/>
                </a:lnTo>
                <a:lnTo>
                  <a:pt x="0" y="18846"/>
                </a:lnTo>
                <a:cubicBezTo>
                  <a:pt x="0" y="20760"/>
                  <a:pt x="1403" y="21600"/>
                  <a:pt x="3133" y="21600"/>
                </a:cubicBezTo>
                <a:lnTo>
                  <a:pt x="21600" y="21600"/>
                </a:lnTo>
                <a:cubicBezTo>
                  <a:pt x="19870" y="21600"/>
                  <a:pt x="18467" y="20521"/>
                  <a:pt x="18467" y="18846"/>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556"/>
          <p:cNvSpPr/>
          <p:nvPr/>
        </p:nvSpPr>
        <p:spPr>
          <a:xfrm>
            <a:off x="5517636" y="2627334"/>
            <a:ext cx="893911" cy="1861903"/>
          </a:xfrm>
          <a:custGeom>
            <a:avLst/>
            <a:gdLst/>
            <a:ahLst/>
            <a:cxnLst>
              <a:cxn ang="0">
                <a:pos x="wd2" y="hd2"/>
              </a:cxn>
              <a:cxn ang="5400000">
                <a:pos x="wd2" y="hd2"/>
              </a:cxn>
              <a:cxn ang="10800000">
                <a:pos x="wd2" y="hd2"/>
              </a:cxn>
              <a:cxn ang="16200000">
                <a:pos x="wd2" y="hd2"/>
              </a:cxn>
            </a:cxnLst>
            <a:rect l="0" t="0" r="r" b="b"/>
            <a:pathLst>
              <a:path w="21600" h="21600" extrusionOk="0">
                <a:moveTo>
                  <a:pt x="3133" y="21600"/>
                </a:moveTo>
                <a:lnTo>
                  <a:pt x="21600" y="21600"/>
                </a:lnTo>
                <a:cubicBezTo>
                  <a:pt x="19869" y="21600"/>
                  <a:pt x="18467" y="20495"/>
                  <a:pt x="18467" y="18780"/>
                </a:cubicBezTo>
                <a:lnTo>
                  <a:pt x="18453" y="10842"/>
                </a:lnTo>
                <a:cubicBezTo>
                  <a:pt x="18463" y="10842"/>
                  <a:pt x="18463" y="3847"/>
                  <a:pt x="18463" y="3847"/>
                </a:cubicBezTo>
                <a:cubicBezTo>
                  <a:pt x="18463" y="1722"/>
                  <a:pt x="14875" y="0"/>
                  <a:pt x="10451" y="0"/>
                </a:cubicBezTo>
                <a:cubicBezTo>
                  <a:pt x="6026" y="0"/>
                  <a:pt x="2439" y="1722"/>
                  <a:pt x="2439" y="3847"/>
                </a:cubicBezTo>
                <a:lnTo>
                  <a:pt x="2439" y="6031"/>
                </a:lnTo>
                <a:lnTo>
                  <a:pt x="0" y="6031"/>
                </a:lnTo>
                <a:lnTo>
                  <a:pt x="0" y="6259"/>
                </a:lnTo>
                <a:lnTo>
                  <a:pt x="0" y="18780"/>
                </a:lnTo>
                <a:cubicBezTo>
                  <a:pt x="0" y="20740"/>
                  <a:pt x="1402" y="21600"/>
                  <a:pt x="3133"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557"/>
          <p:cNvSpPr/>
          <p:nvPr/>
        </p:nvSpPr>
        <p:spPr>
          <a:xfrm>
            <a:off x="5362391" y="2627334"/>
            <a:ext cx="592111" cy="1322378"/>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2" y="21600"/>
                  <a:pt x="9460" y="20652"/>
                  <a:pt x="9460" y="19482"/>
                </a:cubicBezTo>
                <a:lnTo>
                  <a:pt x="9460" y="5432"/>
                </a:lnTo>
                <a:cubicBezTo>
                  <a:pt x="9464" y="5342"/>
                  <a:pt x="9487" y="5250"/>
                  <a:pt x="9519" y="5157"/>
                </a:cubicBezTo>
                <a:cubicBezTo>
                  <a:pt x="9820" y="2286"/>
                  <a:pt x="15113" y="0"/>
                  <a:pt x="21600" y="0"/>
                </a:cubicBezTo>
                <a:lnTo>
                  <a:pt x="0" y="0"/>
                </a:lnTo>
                <a:lnTo>
                  <a:pt x="0" y="17629"/>
                </a:lnTo>
                <a:cubicBezTo>
                  <a:pt x="0" y="20388"/>
                  <a:pt x="2117" y="21600"/>
                  <a:pt x="473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558"/>
          <p:cNvSpPr/>
          <p:nvPr/>
        </p:nvSpPr>
        <p:spPr>
          <a:xfrm>
            <a:off x="6440349" y="3165583"/>
            <a:ext cx="893910" cy="1861915"/>
          </a:xfrm>
          <a:custGeom>
            <a:avLst/>
            <a:gdLst/>
            <a:ahLst/>
            <a:cxnLst>
              <a:cxn ang="0">
                <a:pos x="wd2" y="hd2"/>
              </a:cxn>
              <a:cxn ang="5400000">
                <a:pos x="wd2" y="hd2"/>
              </a:cxn>
              <a:cxn ang="10800000">
                <a:pos x="wd2" y="hd2"/>
              </a:cxn>
              <a:cxn ang="16200000">
                <a:pos x="wd2" y="hd2"/>
              </a:cxn>
            </a:cxnLst>
            <a:rect l="0" t="0" r="r" b="b"/>
            <a:pathLst>
              <a:path w="21600" h="21600" extrusionOk="0">
                <a:moveTo>
                  <a:pt x="3134" y="21600"/>
                </a:moveTo>
                <a:lnTo>
                  <a:pt x="21600" y="21600"/>
                </a:lnTo>
                <a:cubicBezTo>
                  <a:pt x="19870" y="21600"/>
                  <a:pt x="18467" y="20495"/>
                  <a:pt x="18467" y="18780"/>
                </a:cubicBezTo>
                <a:lnTo>
                  <a:pt x="18454" y="10842"/>
                </a:lnTo>
                <a:cubicBezTo>
                  <a:pt x="18463" y="10842"/>
                  <a:pt x="18463" y="3847"/>
                  <a:pt x="18463" y="3847"/>
                </a:cubicBezTo>
                <a:cubicBezTo>
                  <a:pt x="18463" y="1722"/>
                  <a:pt x="14876" y="0"/>
                  <a:pt x="10450" y="0"/>
                </a:cubicBezTo>
                <a:cubicBezTo>
                  <a:pt x="6026" y="0"/>
                  <a:pt x="2439" y="1722"/>
                  <a:pt x="2439" y="3847"/>
                </a:cubicBezTo>
                <a:lnTo>
                  <a:pt x="2439" y="6031"/>
                </a:lnTo>
                <a:lnTo>
                  <a:pt x="0" y="6031"/>
                </a:lnTo>
                <a:lnTo>
                  <a:pt x="0" y="6259"/>
                </a:lnTo>
                <a:lnTo>
                  <a:pt x="0" y="18780"/>
                </a:lnTo>
                <a:cubicBezTo>
                  <a:pt x="0" y="20740"/>
                  <a:pt x="1403" y="21600"/>
                  <a:pt x="3134"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559"/>
          <p:cNvSpPr/>
          <p:nvPr/>
        </p:nvSpPr>
        <p:spPr>
          <a:xfrm>
            <a:off x="6286563" y="3165583"/>
            <a:ext cx="592080" cy="1322378"/>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2" y="21600"/>
                  <a:pt x="9461" y="20652"/>
                  <a:pt x="9461" y="19482"/>
                </a:cubicBezTo>
                <a:lnTo>
                  <a:pt x="9461" y="5432"/>
                </a:lnTo>
                <a:cubicBezTo>
                  <a:pt x="9464" y="5342"/>
                  <a:pt x="9488" y="5250"/>
                  <a:pt x="9520" y="5157"/>
                </a:cubicBezTo>
                <a:cubicBezTo>
                  <a:pt x="9821" y="2286"/>
                  <a:pt x="15115" y="0"/>
                  <a:pt x="21600" y="0"/>
                </a:cubicBezTo>
                <a:lnTo>
                  <a:pt x="0" y="0"/>
                </a:lnTo>
                <a:lnTo>
                  <a:pt x="0" y="17629"/>
                </a:lnTo>
                <a:cubicBezTo>
                  <a:pt x="0" y="20389"/>
                  <a:pt x="2118" y="21600"/>
                  <a:pt x="473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560"/>
          <p:cNvSpPr/>
          <p:nvPr/>
        </p:nvSpPr>
        <p:spPr>
          <a:xfrm>
            <a:off x="7201656" y="3703833"/>
            <a:ext cx="592142" cy="1322356"/>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3" y="21600"/>
                  <a:pt x="9459" y="20652"/>
                  <a:pt x="9459" y="19482"/>
                </a:cubicBezTo>
                <a:lnTo>
                  <a:pt x="9459" y="5432"/>
                </a:lnTo>
                <a:cubicBezTo>
                  <a:pt x="9464" y="5342"/>
                  <a:pt x="9487" y="5250"/>
                  <a:pt x="9520" y="5157"/>
                </a:cubicBezTo>
                <a:cubicBezTo>
                  <a:pt x="9821" y="2286"/>
                  <a:pt x="15114" y="0"/>
                  <a:pt x="21600" y="0"/>
                </a:cubicBezTo>
                <a:lnTo>
                  <a:pt x="0" y="0"/>
                </a:lnTo>
                <a:lnTo>
                  <a:pt x="0" y="17629"/>
                </a:lnTo>
                <a:cubicBezTo>
                  <a:pt x="0" y="20389"/>
                  <a:pt x="2119" y="21600"/>
                  <a:pt x="473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569"/>
          <p:cNvSpPr/>
          <p:nvPr/>
        </p:nvSpPr>
        <p:spPr>
          <a:xfrm>
            <a:off x="4800607" y="2343007"/>
            <a:ext cx="273675" cy="231571"/>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Shape 570"/>
          <p:cNvSpPr/>
          <p:nvPr/>
        </p:nvSpPr>
        <p:spPr>
          <a:xfrm>
            <a:off x="5817141" y="4015853"/>
            <a:ext cx="180112" cy="231570"/>
          </a:xfrm>
          <a:custGeom>
            <a:avLst/>
            <a:gdLst/>
            <a:ahLst/>
            <a:cxnLst>
              <a:cxn ang="0">
                <a:pos x="wd2" y="hd2"/>
              </a:cxn>
              <a:cxn ang="5400000">
                <a:pos x="wd2" y="hd2"/>
              </a:cxn>
              <a:cxn ang="10800000">
                <a:pos x="wd2" y="hd2"/>
              </a:cxn>
              <a:cxn ang="16200000">
                <a:pos x="wd2" y="hd2"/>
              </a:cxn>
            </a:cxnLst>
            <a:rect l="0" t="0" r="r" b="b"/>
            <a:pathLst>
              <a:path w="21600" h="21600" extrusionOk="0">
                <a:moveTo>
                  <a:pt x="15429" y="9600"/>
                </a:moveTo>
                <a:lnTo>
                  <a:pt x="6172" y="9600"/>
                </a:lnTo>
                <a:lnTo>
                  <a:pt x="6172" y="12000"/>
                </a:lnTo>
                <a:lnTo>
                  <a:pt x="15429" y="12000"/>
                </a:lnTo>
                <a:cubicBezTo>
                  <a:pt x="15429" y="12000"/>
                  <a:pt x="15429" y="9600"/>
                  <a:pt x="15429" y="9600"/>
                </a:cubicBezTo>
                <a:close/>
                <a:moveTo>
                  <a:pt x="15429" y="14400"/>
                </a:moveTo>
                <a:lnTo>
                  <a:pt x="6172" y="14400"/>
                </a:lnTo>
                <a:lnTo>
                  <a:pt x="6172" y="16800"/>
                </a:lnTo>
                <a:lnTo>
                  <a:pt x="15429" y="16800"/>
                </a:lnTo>
                <a:cubicBezTo>
                  <a:pt x="15429" y="16800"/>
                  <a:pt x="15429" y="14400"/>
                  <a:pt x="15429" y="14400"/>
                </a:cubicBezTo>
                <a:close/>
                <a:moveTo>
                  <a:pt x="15429" y="4800"/>
                </a:moveTo>
                <a:lnTo>
                  <a:pt x="6172" y="4800"/>
                </a:lnTo>
                <a:lnTo>
                  <a:pt x="6172" y="7200"/>
                </a:lnTo>
                <a:lnTo>
                  <a:pt x="15429" y="7200"/>
                </a:lnTo>
                <a:cubicBezTo>
                  <a:pt x="15429" y="7200"/>
                  <a:pt x="15429" y="4800"/>
                  <a:pt x="15429" y="4800"/>
                </a:cubicBezTo>
                <a:close/>
                <a:moveTo>
                  <a:pt x="18515" y="19200"/>
                </a:moveTo>
                <a:lnTo>
                  <a:pt x="3086" y="19200"/>
                </a:lnTo>
                <a:lnTo>
                  <a:pt x="3086" y="2400"/>
                </a:lnTo>
                <a:lnTo>
                  <a:pt x="18515" y="2400"/>
                </a:lnTo>
                <a:cubicBezTo>
                  <a:pt x="18515" y="2400"/>
                  <a:pt x="18515" y="19200"/>
                  <a:pt x="18515" y="19200"/>
                </a:cubicBezTo>
                <a:close/>
                <a:moveTo>
                  <a:pt x="20057" y="0"/>
                </a:moveTo>
                <a:lnTo>
                  <a:pt x="1543" y="0"/>
                </a:lnTo>
                <a:cubicBezTo>
                  <a:pt x="690" y="0"/>
                  <a:pt x="0" y="536"/>
                  <a:pt x="0" y="1200"/>
                </a:cubicBezTo>
                <a:lnTo>
                  <a:pt x="0" y="20400"/>
                </a:lnTo>
                <a:cubicBezTo>
                  <a:pt x="0" y="21062"/>
                  <a:pt x="690" y="21600"/>
                  <a:pt x="1543" y="21600"/>
                </a:cubicBezTo>
                <a:lnTo>
                  <a:pt x="20057" y="21600"/>
                </a:lnTo>
                <a:cubicBezTo>
                  <a:pt x="20911" y="21600"/>
                  <a:pt x="21600" y="21062"/>
                  <a:pt x="21600" y="20400"/>
                </a:cubicBezTo>
                <a:lnTo>
                  <a:pt x="21600" y="1200"/>
                </a:lnTo>
                <a:cubicBezTo>
                  <a:pt x="21600" y="537"/>
                  <a:pt x="20911" y="0"/>
                  <a:pt x="20057" y="0"/>
                </a:cubicBezTo>
                <a:close/>
              </a:path>
            </a:pathLst>
          </a:custGeom>
          <a:solidFill>
            <a:srgbClr val="FFFFFF"/>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571"/>
          <p:cNvSpPr/>
          <p:nvPr/>
        </p:nvSpPr>
        <p:spPr>
          <a:xfrm>
            <a:off x="6801960" y="3399300"/>
            <a:ext cx="170689" cy="328132"/>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8"/>
                </a:cubicBezTo>
                <a:cubicBezTo>
                  <a:pt x="513" y="4870"/>
                  <a:pt x="3839" y="3038"/>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572"/>
          <p:cNvSpPr/>
          <p:nvPr/>
        </p:nvSpPr>
        <p:spPr>
          <a:xfrm>
            <a:off x="7620542" y="5212147"/>
            <a:ext cx="233900" cy="183779"/>
          </a:xfrm>
          <a:custGeom>
            <a:avLst/>
            <a:gdLst/>
            <a:ahLst/>
            <a:cxnLst>
              <a:cxn ang="0">
                <a:pos x="wd2" y="hd2"/>
              </a:cxn>
              <a:cxn ang="5400000">
                <a:pos x="wd2" y="hd2"/>
              </a:cxn>
              <a:cxn ang="10800000">
                <a:pos x="wd2" y="hd2"/>
              </a:cxn>
              <a:cxn ang="16200000">
                <a:pos x="wd2" y="hd2"/>
              </a:cxn>
            </a:cxnLst>
            <a:rect l="0" t="0" r="r" b="b"/>
            <a:pathLst>
              <a:path w="21600" h="21600" extrusionOk="0">
                <a:moveTo>
                  <a:pt x="21600" y="19145"/>
                </a:moveTo>
                <a:cubicBezTo>
                  <a:pt x="21600" y="20495"/>
                  <a:pt x="20732" y="21600"/>
                  <a:pt x="19671" y="21600"/>
                </a:cubicBezTo>
                <a:lnTo>
                  <a:pt x="1929" y="21600"/>
                </a:lnTo>
                <a:cubicBezTo>
                  <a:pt x="868" y="21600"/>
                  <a:pt x="0" y="20495"/>
                  <a:pt x="0" y="19145"/>
                </a:cubicBezTo>
                <a:lnTo>
                  <a:pt x="0" y="6965"/>
                </a:lnTo>
                <a:cubicBezTo>
                  <a:pt x="362" y="7471"/>
                  <a:pt x="771" y="7916"/>
                  <a:pt x="1217" y="8299"/>
                </a:cubicBezTo>
                <a:cubicBezTo>
                  <a:pt x="3218" y="10033"/>
                  <a:pt x="5243" y="11766"/>
                  <a:pt x="7208" y="13592"/>
                </a:cubicBezTo>
                <a:cubicBezTo>
                  <a:pt x="8221" y="14543"/>
                  <a:pt x="9474" y="15709"/>
                  <a:pt x="10788" y="15709"/>
                </a:cubicBezTo>
                <a:lnTo>
                  <a:pt x="10800" y="15709"/>
                </a:lnTo>
                <a:lnTo>
                  <a:pt x="10812" y="15709"/>
                </a:lnTo>
                <a:cubicBezTo>
                  <a:pt x="12126" y="15709"/>
                  <a:pt x="13379" y="14543"/>
                  <a:pt x="14392" y="13592"/>
                </a:cubicBezTo>
                <a:cubicBezTo>
                  <a:pt x="16357" y="11782"/>
                  <a:pt x="18382" y="10033"/>
                  <a:pt x="20395" y="8299"/>
                </a:cubicBezTo>
                <a:cubicBezTo>
                  <a:pt x="20829" y="7916"/>
                  <a:pt x="21238" y="7471"/>
                  <a:pt x="21600" y="6965"/>
                </a:cubicBezTo>
                <a:cubicBezTo>
                  <a:pt x="21600" y="6965"/>
                  <a:pt x="21600" y="19145"/>
                  <a:pt x="21600" y="19145"/>
                </a:cubicBezTo>
                <a:close/>
                <a:moveTo>
                  <a:pt x="19539" y="6658"/>
                </a:moveTo>
                <a:cubicBezTo>
                  <a:pt x="17658" y="8315"/>
                  <a:pt x="15766" y="9972"/>
                  <a:pt x="13898" y="11644"/>
                </a:cubicBezTo>
                <a:cubicBezTo>
                  <a:pt x="13114" y="12334"/>
                  <a:pt x="11788" y="13745"/>
                  <a:pt x="10812" y="13745"/>
                </a:cubicBezTo>
                <a:lnTo>
                  <a:pt x="10800" y="13745"/>
                </a:lnTo>
                <a:lnTo>
                  <a:pt x="10788" y="13745"/>
                </a:lnTo>
                <a:cubicBezTo>
                  <a:pt x="9812" y="13745"/>
                  <a:pt x="8486" y="12334"/>
                  <a:pt x="7702" y="11644"/>
                </a:cubicBezTo>
                <a:cubicBezTo>
                  <a:pt x="5834" y="9972"/>
                  <a:pt x="3942" y="8315"/>
                  <a:pt x="2073" y="6658"/>
                </a:cubicBezTo>
                <a:cubicBezTo>
                  <a:pt x="1217" y="5922"/>
                  <a:pt x="0" y="4188"/>
                  <a:pt x="0" y="2792"/>
                </a:cubicBezTo>
                <a:cubicBezTo>
                  <a:pt x="0" y="1289"/>
                  <a:pt x="639" y="0"/>
                  <a:pt x="1929" y="0"/>
                </a:cubicBezTo>
                <a:lnTo>
                  <a:pt x="19671" y="0"/>
                </a:lnTo>
                <a:cubicBezTo>
                  <a:pt x="20720" y="0"/>
                  <a:pt x="21600" y="1105"/>
                  <a:pt x="21600" y="2455"/>
                </a:cubicBezTo>
                <a:cubicBezTo>
                  <a:pt x="21600" y="4173"/>
                  <a:pt x="20600" y="5722"/>
                  <a:pt x="19539" y="6658"/>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 Placeholder 16"/>
          <p:cNvSpPr>
            <a:spLocks noGrp="1"/>
          </p:cNvSpPr>
          <p:nvPr>
            <p:ph type="body" sz="quarter" idx="39"/>
          </p:nvPr>
        </p:nvSpPr>
        <p:spPr>
          <a:xfrm>
            <a:off x="1524000" y="4573326"/>
            <a:ext cx="3522330" cy="101110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Fill out order application based on package or product that is suitable with your budget and need. Make sure everything before clicking “yes</a:t>
            </a:r>
            <a:r>
              <a:rPr lang="en-US" sz="12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85" name="Content Placeholder 18"/>
          <p:cNvSpPr>
            <a:spLocks noGrp="1"/>
          </p:cNvSpPr>
          <p:nvPr>
            <p:ph sz="quarter" idx="49"/>
          </p:nvPr>
        </p:nvSpPr>
        <p:spPr>
          <a:xfrm>
            <a:off x="2138030" y="4287179"/>
            <a:ext cx="2908300"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Fill out the Application</a:t>
            </a:r>
          </a:p>
        </p:txBody>
      </p:sp>
      <p:sp>
        <p:nvSpPr>
          <p:cNvPr id="86" name="Text Placeholder 16"/>
          <p:cNvSpPr>
            <a:spLocks noGrp="1"/>
          </p:cNvSpPr>
          <p:nvPr>
            <p:ph type="body" sz="quarter" idx="59"/>
          </p:nvPr>
        </p:nvSpPr>
        <p:spPr>
          <a:xfrm>
            <a:off x="7455826" y="2874629"/>
            <a:ext cx="2454656" cy="709630"/>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Make payment based on your invoice order</a:t>
            </a:r>
          </a:p>
        </p:txBody>
      </p:sp>
      <p:sp>
        <p:nvSpPr>
          <p:cNvPr id="87" name="Content Placeholder 18"/>
          <p:cNvSpPr>
            <a:spLocks noGrp="1"/>
          </p:cNvSpPr>
          <p:nvPr>
            <p:ph sz="quarter" idx="69"/>
          </p:nvPr>
        </p:nvSpPr>
        <p:spPr>
          <a:xfrm>
            <a:off x="7455826" y="2588481"/>
            <a:ext cx="290830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Payment</a:t>
            </a:r>
          </a:p>
        </p:txBody>
      </p:sp>
      <p:sp>
        <p:nvSpPr>
          <p:cNvPr id="88" name="Text Placeholder 16"/>
          <p:cNvSpPr>
            <a:spLocks noGrp="1"/>
          </p:cNvSpPr>
          <p:nvPr>
            <p:ph type="body" sz="quarter" idx="79"/>
          </p:nvPr>
        </p:nvSpPr>
        <p:spPr>
          <a:xfrm>
            <a:off x="8418995" y="5584434"/>
            <a:ext cx="2908300" cy="7096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Payment confirmation will be delivered within 2-3 days</a:t>
            </a:r>
          </a:p>
        </p:txBody>
      </p:sp>
      <p:sp>
        <p:nvSpPr>
          <p:cNvPr id="89" name="Content Placeholder 18"/>
          <p:cNvSpPr>
            <a:spLocks noGrp="1"/>
          </p:cNvSpPr>
          <p:nvPr>
            <p:ph sz="quarter" idx="89"/>
          </p:nvPr>
        </p:nvSpPr>
        <p:spPr>
          <a:xfrm>
            <a:off x="8418995" y="5298286"/>
            <a:ext cx="2908300"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Payment Confi</a:t>
            </a:r>
            <a:r>
              <a:rPr lang="en-GB" sz="18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rmatio</a:t>
            </a: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n</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up)">
                                      <p:cBhvr>
                                        <p:cTn id="15" dur="500"/>
                                        <p:tgtEl>
                                          <p:spTgt spid="51"/>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fltVal val="0"/>
                                          </p:val>
                                        </p:tav>
                                        <p:tav tm="100000">
                                          <p:val>
                                            <p:strVal val="#ppt_h"/>
                                          </p:val>
                                        </p:tav>
                                      </p:tavLst>
                                    </p:anim>
                                    <p:animEffect transition="in" filter="fade">
                                      <p:cBhvr>
                                        <p:cTn id="21" dur="500"/>
                                        <p:tgtEl>
                                          <p:spTgt spid="8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9">
                                            <p:txEl>
                                              <p:pRg st="0" end="0"/>
                                            </p:txEl>
                                          </p:spTgt>
                                        </p:tgtEl>
                                        <p:attrNameLst>
                                          <p:attrName>style.visibility</p:attrName>
                                        </p:attrNameLst>
                                      </p:cBhvr>
                                      <p:to>
                                        <p:strVal val="visible"/>
                                      </p:to>
                                    </p:set>
                                    <p:animEffect transition="in" filter="fade">
                                      <p:cBhvr>
                                        <p:cTn id="25" dur="500"/>
                                        <p:tgtEl>
                                          <p:spTgt spid="19">
                                            <p:txEl>
                                              <p:pRg st="0" end="0"/>
                                            </p:txEl>
                                          </p:spTgt>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wipe(right)">
                                      <p:cBhvr>
                                        <p:cTn id="29" dur="500"/>
                                        <p:tgtEl>
                                          <p:spTgt spid="17">
                                            <p:txEl>
                                              <p:pRg st="0" end="0"/>
                                            </p:txEl>
                                          </p:spTgt>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down)">
                                      <p:cBhvr>
                                        <p:cTn id="33" dur="500"/>
                                        <p:tgtEl>
                                          <p:spTgt spid="53"/>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p:cTn id="41" dur="500" fill="hold"/>
                                        <p:tgtEl>
                                          <p:spTgt spid="81"/>
                                        </p:tgtEl>
                                        <p:attrNameLst>
                                          <p:attrName>ppt_w</p:attrName>
                                        </p:attrNameLst>
                                      </p:cBhvr>
                                      <p:tavLst>
                                        <p:tav tm="0">
                                          <p:val>
                                            <p:fltVal val="0"/>
                                          </p:val>
                                        </p:tav>
                                        <p:tav tm="100000">
                                          <p:val>
                                            <p:strVal val="#ppt_w"/>
                                          </p:val>
                                        </p:tav>
                                      </p:tavLst>
                                    </p:anim>
                                    <p:anim calcmode="lin" valueType="num">
                                      <p:cBhvr>
                                        <p:cTn id="42" dur="500" fill="hold"/>
                                        <p:tgtEl>
                                          <p:spTgt spid="81"/>
                                        </p:tgtEl>
                                        <p:attrNameLst>
                                          <p:attrName>ppt_h</p:attrName>
                                        </p:attrNameLst>
                                      </p:cBhvr>
                                      <p:tavLst>
                                        <p:tav tm="0">
                                          <p:val>
                                            <p:fltVal val="0"/>
                                          </p:val>
                                        </p:tav>
                                        <p:tav tm="100000">
                                          <p:val>
                                            <p:strVal val="#ppt_h"/>
                                          </p:val>
                                        </p:tav>
                                      </p:tavLst>
                                    </p:anim>
                                    <p:animEffect transition="in" filter="fade">
                                      <p:cBhvr>
                                        <p:cTn id="43" dur="500"/>
                                        <p:tgtEl>
                                          <p:spTgt spid="81"/>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85">
                                            <p:txEl>
                                              <p:pRg st="0" end="0"/>
                                            </p:txEl>
                                          </p:spTgt>
                                        </p:tgtEl>
                                        <p:attrNameLst>
                                          <p:attrName>style.visibility</p:attrName>
                                        </p:attrNameLst>
                                      </p:cBhvr>
                                      <p:to>
                                        <p:strVal val="visible"/>
                                      </p:to>
                                    </p:set>
                                    <p:animEffect transition="in" filter="fade">
                                      <p:cBhvr>
                                        <p:cTn id="47" dur="500"/>
                                        <p:tgtEl>
                                          <p:spTgt spid="85">
                                            <p:txEl>
                                              <p:pRg st="0" end="0"/>
                                            </p:txEl>
                                          </p:spTgt>
                                        </p:tgtEl>
                                      </p:cBhvr>
                                    </p:animEffect>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84">
                                            <p:txEl>
                                              <p:pRg st="0" end="0"/>
                                            </p:txEl>
                                          </p:spTgt>
                                        </p:tgtEl>
                                        <p:attrNameLst>
                                          <p:attrName>style.visibility</p:attrName>
                                        </p:attrNameLst>
                                      </p:cBhvr>
                                      <p:to>
                                        <p:strVal val="visible"/>
                                      </p:to>
                                    </p:set>
                                    <p:animEffect transition="in" filter="wipe(right)">
                                      <p:cBhvr>
                                        <p:cTn id="51" dur="500"/>
                                        <p:tgtEl>
                                          <p:spTgt spid="84">
                                            <p:txEl>
                                              <p:pRg st="0" end="0"/>
                                            </p:txEl>
                                          </p:spTgt>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down)">
                                      <p:cBhvr>
                                        <p:cTn id="55" dur="500"/>
                                        <p:tgtEl>
                                          <p:spTgt spid="59"/>
                                        </p:tgtEl>
                                      </p:cBhvr>
                                    </p:animEffect>
                                  </p:childTnLst>
                                </p:cTn>
                              </p:par>
                            </p:childTnLst>
                          </p:cTn>
                        </p:par>
                        <p:par>
                          <p:cTn id="56" fill="hold">
                            <p:stCondLst>
                              <p:cond delay="6000"/>
                            </p:stCondLst>
                            <p:childTnLst>
                              <p:par>
                                <p:cTn id="57" presetID="22" presetClass="entr" presetSubtype="1"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up)">
                                      <p:cBhvr>
                                        <p:cTn id="59" dur="500"/>
                                        <p:tgtEl>
                                          <p:spTgt spid="54"/>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 calcmode="lin" valueType="num">
                                      <p:cBhvr>
                                        <p:cTn id="63" dur="500" fill="hold"/>
                                        <p:tgtEl>
                                          <p:spTgt spid="82"/>
                                        </p:tgtEl>
                                        <p:attrNameLst>
                                          <p:attrName>ppt_w</p:attrName>
                                        </p:attrNameLst>
                                      </p:cBhvr>
                                      <p:tavLst>
                                        <p:tav tm="0">
                                          <p:val>
                                            <p:fltVal val="0"/>
                                          </p:val>
                                        </p:tav>
                                        <p:tav tm="100000">
                                          <p:val>
                                            <p:strVal val="#ppt_w"/>
                                          </p:val>
                                        </p:tav>
                                      </p:tavLst>
                                    </p:anim>
                                    <p:anim calcmode="lin" valueType="num">
                                      <p:cBhvr>
                                        <p:cTn id="64" dur="500" fill="hold"/>
                                        <p:tgtEl>
                                          <p:spTgt spid="82"/>
                                        </p:tgtEl>
                                        <p:attrNameLst>
                                          <p:attrName>ppt_h</p:attrName>
                                        </p:attrNameLst>
                                      </p:cBhvr>
                                      <p:tavLst>
                                        <p:tav tm="0">
                                          <p:val>
                                            <p:fltVal val="0"/>
                                          </p:val>
                                        </p:tav>
                                        <p:tav tm="100000">
                                          <p:val>
                                            <p:strVal val="#ppt_h"/>
                                          </p:val>
                                        </p:tav>
                                      </p:tavLst>
                                    </p:anim>
                                    <p:animEffect transition="in" filter="fade">
                                      <p:cBhvr>
                                        <p:cTn id="65" dur="500"/>
                                        <p:tgtEl>
                                          <p:spTgt spid="82"/>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87">
                                            <p:txEl>
                                              <p:pRg st="0" end="0"/>
                                            </p:txEl>
                                          </p:spTgt>
                                        </p:tgtEl>
                                        <p:attrNameLst>
                                          <p:attrName>style.visibility</p:attrName>
                                        </p:attrNameLst>
                                      </p:cBhvr>
                                      <p:to>
                                        <p:strVal val="visible"/>
                                      </p:to>
                                    </p:set>
                                    <p:animEffect transition="in" filter="fade">
                                      <p:cBhvr>
                                        <p:cTn id="69" dur="500"/>
                                        <p:tgtEl>
                                          <p:spTgt spid="87">
                                            <p:txEl>
                                              <p:pRg st="0" end="0"/>
                                            </p:txEl>
                                          </p:spTgt>
                                        </p:tgtEl>
                                      </p:cBhvr>
                                    </p:animEffect>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86">
                                            <p:txEl>
                                              <p:pRg st="0" end="0"/>
                                            </p:txEl>
                                          </p:spTgt>
                                        </p:tgtEl>
                                        <p:attrNameLst>
                                          <p:attrName>style.visibility</p:attrName>
                                        </p:attrNameLst>
                                      </p:cBhvr>
                                      <p:to>
                                        <p:strVal val="visible"/>
                                      </p:to>
                                    </p:set>
                                    <p:animEffect transition="in" filter="wipe(left)">
                                      <p:cBhvr>
                                        <p:cTn id="73" dur="500"/>
                                        <p:tgtEl>
                                          <p:spTgt spid="86">
                                            <p:txEl>
                                              <p:pRg st="0" end="0"/>
                                            </p:txEl>
                                          </p:spTgt>
                                        </p:tgtEl>
                                      </p:cBhvr>
                                    </p:animEffect>
                                  </p:childTnLst>
                                </p:cTn>
                              </p:par>
                            </p:childTnLst>
                          </p:cTn>
                        </p:par>
                        <p:par>
                          <p:cTn id="74" fill="hold">
                            <p:stCondLst>
                              <p:cond delay="8000"/>
                            </p:stCondLst>
                            <p:childTnLst>
                              <p:par>
                                <p:cTn id="75" presetID="22" presetClass="entr" presetSubtype="4" fill="hold" grpId="0" nodeType="after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down)">
                                      <p:cBhvr>
                                        <p:cTn id="77" dur="500"/>
                                        <p:tgtEl>
                                          <p:spTgt spid="68"/>
                                        </p:tgtEl>
                                      </p:cBhvr>
                                    </p:animEffect>
                                  </p:childTnLst>
                                </p:cTn>
                              </p:par>
                            </p:childTnLst>
                          </p:cTn>
                        </p:par>
                        <p:par>
                          <p:cTn id="78" fill="hold">
                            <p:stCondLst>
                              <p:cond delay="85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83"/>
                                        </p:tgtEl>
                                        <p:attrNameLst>
                                          <p:attrName>style.visibility</p:attrName>
                                        </p:attrNameLst>
                                      </p:cBhvr>
                                      <p:to>
                                        <p:strVal val="visible"/>
                                      </p:to>
                                    </p:set>
                                    <p:anim calcmode="lin" valueType="num">
                                      <p:cBhvr>
                                        <p:cTn id="85" dur="500" fill="hold"/>
                                        <p:tgtEl>
                                          <p:spTgt spid="83"/>
                                        </p:tgtEl>
                                        <p:attrNameLst>
                                          <p:attrName>ppt_w</p:attrName>
                                        </p:attrNameLst>
                                      </p:cBhvr>
                                      <p:tavLst>
                                        <p:tav tm="0">
                                          <p:val>
                                            <p:fltVal val="0"/>
                                          </p:val>
                                        </p:tav>
                                        <p:tav tm="100000">
                                          <p:val>
                                            <p:strVal val="#ppt_w"/>
                                          </p:val>
                                        </p:tav>
                                      </p:tavLst>
                                    </p:anim>
                                    <p:anim calcmode="lin" valueType="num">
                                      <p:cBhvr>
                                        <p:cTn id="86" dur="500" fill="hold"/>
                                        <p:tgtEl>
                                          <p:spTgt spid="83"/>
                                        </p:tgtEl>
                                        <p:attrNameLst>
                                          <p:attrName>ppt_h</p:attrName>
                                        </p:attrNameLst>
                                      </p:cBhvr>
                                      <p:tavLst>
                                        <p:tav tm="0">
                                          <p:val>
                                            <p:fltVal val="0"/>
                                          </p:val>
                                        </p:tav>
                                        <p:tav tm="100000">
                                          <p:val>
                                            <p:strVal val="#ppt_h"/>
                                          </p:val>
                                        </p:tav>
                                      </p:tavLst>
                                    </p:anim>
                                    <p:animEffect transition="in" filter="fade">
                                      <p:cBhvr>
                                        <p:cTn id="87" dur="500"/>
                                        <p:tgtEl>
                                          <p:spTgt spid="83"/>
                                        </p:tgtEl>
                                      </p:cBhvr>
                                    </p:animEffect>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89">
                                            <p:txEl>
                                              <p:pRg st="0" end="0"/>
                                            </p:txEl>
                                          </p:spTgt>
                                        </p:tgtEl>
                                        <p:attrNameLst>
                                          <p:attrName>style.visibility</p:attrName>
                                        </p:attrNameLst>
                                      </p:cBhvr>
                                      <p:to>
                                        <p:strVal val="visible"/>
                                      </p:to>
                                    </p:set>
                                    <p:animEffect transition="in" filter="fade">
                                      <p:cBhvr>
                                        <p:cTn id="91" dur="500"/>
                                        <p:tgtEl>
                                          <p:spTgt spid="89">
                                            <p:txEl>
                                              <p:pRg st="0" end="0"/>
                                            </p:txEl>
                                          </p:spTgt>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88">
                                            <p:txEl>
                                              <p:pRg st="0" end="0"/>
                                            </p:txEl>
                                          </p:spTgt>
                                        </p:tgtEl>
                                        <p:attrNameLst>
                                          <p:attrName>style.visibility</p:attrName>
                                        </p:attrNameLst>
                                      </p:cBhvr>
                                      <p:to>
                                        <p:strVal val="visible"/>
                                      </p:to>
                                    </p:set>
                                    <p:animEffect transition="in" filter="wipe(left)">
                                      <p:cBhvr>
                                        <p:cTn id="95" dur="500"/>
                                        <p:tgtEl>
                                          <p:spTgt spid="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9" grpId="0" build="p"/>
      <p:bldP spid="23" grpId="0" build="p"/>
      <p:bldP spid="50" grpId="0" animBg="1"/>
      <p:bldP spid="51" grpId="0" animBg="1"/>
      <p:bldP spid="52" grpId="0" animBg="1"/>
      <p:bldP spid="53" grpId="0" animBg="1"/>
      <p:bldP spid="54" grpId="0" animBg="1"/>
      <p:bldP spid="59" grpId="0" animBg="1"/>
      <p:bldP spid="68" grpId="0" animBg="1"/>
      <p:bldP spid="80" grpId="0" animBg="1"/>
      <p:bldP spid="81" grpId="0" animBg="1"/>
      <p:bldP spid="82" grpId="0" animBg="1"/>
      <p:bldP spid="83" grpId="0" animBg="1"/>
      <p:bldP spid="84" grpId="0" build="p"/>
      <p:bldP spid="85" grpId="0" build="p"/>
      <p:bldP spid="86" grpId="0" build="p"/>
      <p:bldP spid="87" grpId="0" build="p"/>
      <p:bldP spid="88" grpId="0" build="p"/>
      <p:bldP spid="8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idx="4294967295"/>
          </p:nvPr>
        </p:nvSpPr>
        <p:spPr>
          <a:xfrm>
            <a:off x="1732227"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优化建设</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9"/>
          </p:nvPr>
        </p:nvSpPr>
        <p:spPr>
          <a:xfrm>
            <a:off x="7626677" y="2332372"/>
            <a:ext cx="2971800" cy="812800"/>
          </a:xfrm>
          <a:prstGeom prst="rect">
            <a:avLst/>
          </a:prstGeom>
        </p:spPr>
        <p:txBody>
          <a:bodyPr>
            <a:normAutofit/>
          </a:bodyPr>
          <a:lstStyle/>
          <a:p>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Qualified and beneficial  content for clients can improve website rank in Google </a:t>
            </a:r>
          </a:p>
        </p:txBody>
      </p:sp>
      <p:sp>
        <p:nvSpPr>
          <p:cNvPr id="20" name="Text Placeholder 19"/>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Factor that can influence Google rank from content in website</a:t>
            </a:r>
          </a:p>
        </p:txBody>
      </p:sp>
      <p:sp>
        <p:nvSpPr>
          <p:cNvPr id="39" name="Shape 577"/>
          <p:cNvSpPr/>
          <p:nvPr/>
        </p:nvSpPr>
        <p:spPr>
          <a:xfrm>
            <a:off x="5237624" y="4216773"/>
            <a:ext cx="1103904" cy="914654"/>
          </a:xfrm>
          <a:custGeom>
            <a:avLst/>
            <a:gdLst/>
            <a:ahLst/>
            <a:cxnLst>
              <a:cxn ang="0">
                <a:pos x="wd2" y="hd2"/>
              </a:cxn>
              <a:cxn ang="5400000">
                <a:pos x="wd2" y="hd2"/>
              </a:cxn>
              <a:cxn ang="10800000">
                <a:pos x="wd2" y="hd2"/>
              </a:cxn>
              <a:cxn ang="16200000">
                <a:pos x="wd2" y="hd2"/>
              </a:cxn>
            </a:cxnLst>
            <a:rect l="0" t="0" r="r" b="b"/>
            <a:pathLst>
              <a:path w="21600" h="21600" extrusionOk="0">
                <a:moveTo>
                  <a:pt x="21598" y="8562"/>
                </a:moveTo>
                <a:cubicBezTo>
                  <a:pt x="21598" y="8562"/>
                  <a:pt x="21589" y="8949"/>
                  <a:pt x="21600" y="9140"/>
                </a:cubicBezTo>
                <a:cubicBezTo>
                  <a:pt x="21506" y="11739"/>
                  <a:pt x="20781" y="14141"/>
                  <a:pt x="19606" y="16128"/>
                </a:cubicBezTo>
                <a:cubicBezTo>
                  <a:pt x="17646" y="19440"/>
                  <a:pt x="14435" y="21600"/>
                  <a:pt x="10806" y="21600"/>
                </a:cubicBezTo>
                <a:cubicBezTo>
                  <a:pt x="4838" y="21600"/>
                  <a:pt x="0" y="15761"/>
                  <a:pt x="0" y="8558"/>
                </a:cubicBezTo>
                <a:cubicBezTo>
                  <a:pt x="0" y="5284"/>
                  <a:pt x="1000" y="2290"/>
                  <a:pt x="2652" y="0"/>
                </a:cubicBezTo>
                <a:cubicBezTo>
                  <a:pt x="3881" y="585"/>
                  <a:pt x="5219" y="907"/>
                  <a:pt x="6619" y="907"/>
                </a:cubicBezTo>
                <a:cubicBezTo>
                  <a:pt x="7476" y="907"/>
                  <a:pt x="8308" y="786"/>
                  <a:pt x="9107" y="559"/>
                </a:cubicBezTo>
                <a:lnTo>
                  <a:pt x="9111" y="578"/>
                </a:lnTo>
                <a:cubicBezTo>
                  <a:pt x="6162" y="1488"/>
                  <a:pt x="3981" y="4715"/>
                  <a:pt x="3981" y="8558"/>
                </a:cubicBezTo>
                <a:cubicBezTo>
                  <a:pt x="3981" y="13107"/>
                  <a:pt x="7036" y="16795"/>
                  <a:pt x="10806" y="16795"/>
                </a:cubicBezTo>
                <a:cubicBezTo>
                  <a:pt x="14413" y="16795"/>
                  <a:pt x="17364" y="13417"/>
                  <a:pt x="17611" y="9139"/>
                </a:cubicBezTo>
                <a:cubicBezTo>
                  <a:pt x="17622" y="8948"/>
                  <a:pt x="17630" y="8756"/>
                  <a:pt x="17630" y="8562"/>
                </a:cubicBezTo>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578"/>
          <p:cNvSpPr/>
          <p:nvPr/>
        </p:nvSpPr>
        <p:spPr>
          <a:xfrm>
            <a:off x="6486168" y="3155980"/>
            <a:ext cx="963522" cy="1066083"/>
          </a:xfrm>
          <a:custGeom>
            <a:avLst/>
            <a:gdLst/>
            <a:ahLst/>
            <a:cxnLst>
              <a:cxn ang="0">
                <a:pos x="wd2" y="hd2"/>
              </a:cxn>
              <a:cxn ang="5400000">
                <a:pos x="wd2" y="hd2"/>
              </a:cxn>
              <a:cxn ang="10800000">
                <a:pos x="wd2" y="hd2"/>
              </a:cxn>
              <a:cxn ang="16200000">
                <a:pos x="wd2" y="hd2"/>
              </a:cxn>
            </a:cxnLst>
            <a:rect l="0" t="0" r="r" b="b"/>
            <a:pathLst>
              <a:path w="21600" h="21600" extrusionOk="0">
                <a:moveTo>
                  <a:pt x="0" y="3723"/>
                </a:moveTo>
                <a:cubicBezTo>
                  <a:pt x="1715" y="1995"/>
                  <a:pt x="4016" y="752"/>
                  <a:pt x="6620" y="248"/>
                </a:cubicBezTo>
                <a:cubicBezTo>
                  <a:pt x="7459" y="86"/>
                  <a:pt x="8328" y="0"/>
                  <a:pt x="9220" y="0"/>
                </a:cubicBezTo>
                <a:cubicBezTo>
                  <a:pt x="16057" y="0"/>
                  <a:pt x="21600" y="5010"/>
                  <a:pt x="21600" y="11189"/>
                </a:cubicBezTo>
                <a:cubicBezTo>
                  <a:pt x="21600" y="15918"/>
                  <a:pt x="18354" y="19962"/>
                  <a:pt x="13765" y="21600"/>
                </a:cubicBezTo>
                <a:cubicBezTo>
                  <a:pt x="12126" y="19899"/>
                  <a:pt x="9928" y="18650"/>
                  <a:pt x="7429" y="18086"/>
                </a:cubicBezTo>
                <a:lnTo>
                  <a:pt x="7433" y="18068"/>
                </a:lnTo>
                <a:cubicBezTo>
                  <a:pt x="8007" y="18189"/>
                  <a:pt x="8605" y="18256"/>
                  <a:pt x="9220" y="18256"/>
                </a:cubicBezTo>
                <a:cubicBezTo>
                  <a:pt x="13538" y="18256"/>
                  <a:pt x="17039" y="15092"/>
                  <a:pt x="17039" y="11189"/>
                </a:cubicBezTo>
                <a:cubicBezTo>
                  <a:pt x="17039" y="7286"/>
                  <a:pt x="13538" y="4123"/>
                  <a:pt x="9220" y="4123"/>
                </a:cubicBezTo>
                <a:cubicBezTo>
                  <a:pt x="6976" y="4123"/>
                  <a:pt x="4955" y="4978"/>
                  <a:pt x="3529" y="6346"/>
                </a:cubicBezTo>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579"/>
          <p:cNvSpPr/>
          <p:nvPr/>
        </p:nvSpPr>
        <p:spPr>
          <a:xfrm>
            <a:off x="6242092" y="4047797"/>
            <a:ext cx="1001988" cy="1087893"/>
          </a:xfrm>
          <a:custGeom>
            <a:avLst/>
            <a:gdLst/>
            <a:ahLst/>
            <a:cxnLst>
              <a:cxn ang="0">
                <a:pos x="wd2" y="hd2"/>
              </a:cxn>
              <a:cxn ang="5400000">
                <a:pos x="wd2" y="hd2"/>
              </a:cxn>
              <a:cxn ang="10800000">
                <a:pos x="wd2" y="hd2"/>
              </a:cxn>
              <a:cxn ang="16200000">
                <a:pos x="wd2" y="hd2"/>
              </a:cxn>
            </a:cxnLst>
            <a:rect l="0" t="0" r="r" b="b"/>
            <a:pathLst>
              <a:path w="21600" h="21600" extrusionOk="0">
                <a:moveTo>
                  <a:pt x="12598" y="0"/>
                </a:moveTo>
                <a:cubicBezTo>
                  <a:pt x="14995" y="553"/>
                  <a:pt x="17105" y="1775"/>
                  <a:pt x="18678" y="3440"/>
                </a:cubicBezTo>
                <a:cubicBezTo>
                  <a:pt x="20498" y="5365"/>
                  <a:pt x="21600" y="7882"/>
                  <a:pt x="21600" y="10635"/>
                </a:cubicBezTo>
                <a:cubicBezTo>
                  <a:pt x="21600" y="16691"/>
                  <a:pt x="16270" y="21600"/>
                  <a:pt x="9695" y="21600"/>
                </a:cubicBezTo>
                <a:cubicBezTo>
                  <a:pt x="5697" y="21600"/>
                  <a:pt x="2159" y="19784"/>
                  <a:pt x="0" y="16999"/>
                </a:cubicBezTo>
                <a:cubicBezTo>
                  <a:pt x="1295" y="15328"/>
                  <a:pt x="2093" y="13309"/>
                  <a:pt x="2197" y="11124"/>
                </a:cubicBezTo>
                <a:cubicBezTo>
                  <a:pt x="2470" y="14720"/>
                  <a:pt x="5721" y="17560"/>
                  <a:pt x="9695" y="17560"/>
                </a:cubicBezTo>
                <a:cubicBezTo>
                  <a:pt x="13848" y="17560"/>
                  <a:pt x="17214" y="14460"/>
                  <a:pt x="17214" y="10635"/>
                </a:cubicBezTo>
                <a:cubicBezTo>
                  <a:pt x="17214" y="7404"/>
                  <a:pt x="14812" y="4690"/>
                  <a:pt x="11562" y="3926"/>
                </a:cubicBezTo>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580"/>
          <p:cNvSpPr/>
          <p:nvPr/>
        </p:nvSpPr>
        <p:spPr>
          <a:xfrm>
            <a:off x="5688226" y="2545789"/>
            <a:ext cx="1104487" cy="923794"/>
          </a:xfrm>
          <a:custGeom>
            <a:avLst/>
            <a:gdLst/>
            <a:ahLst/>
            <a:cxnLst>
              <a:cxn ang="0">
                <a:pos x="wd2" y="hd2"/>
              </a:cxn>
              <a:cxn ang="5400000">
                <a:pos x="wd2" y="hd2"/>
              </a:cxn>
              <a:cxn ang="10800000">
                <a:pos x="wd2" y="hd2"/>
              </a:cxn>
              <a:cxn ang="16200000">
                <a:pos x="wd2" y="hd2"/>
              </a:cxn>
            </a:cxnLst>
            <a:rect l="0" t="0" r="r" b="b"/>
            <a:pathLst>
              <a:path w="21600" h="21600" extrusionOk="0">
                <a:moveTo>
                  <a:pt x="2811" y="21600"/>
                </a:moveTo>
                <a:cubicBezTo>
                  <a:pt x="1358" y="19692"/>
                  <a:pt x="377" y="17261"/>
                  <a:pt x="89" y="14572"/>
                </a:cubicBezTo>
                <a:cubicBezTo>
                  <a:pt x="30" y="14028"/>
                  <a:pt x="0" y="13474"/>
                  <a:pt x="0" y="12912"/>
                </a:cubicBezTo>
                <a:cubicBezTo>
                  <a:pt x="0" y="5780"/>
                  <a:pt x="4835" y="0"/>
                  <a:pt x="10800" y="0"/>
                </a:cubicBezTo>
                <a:cubicBezTo>
                  <a:pt x="16765" y="0"/>
                  <a:pt x="21600" y="5780"/>
                  <a:pt x="21600" y="12912"/>
                </a:cubicBezTo>
                <a:cubicBezTo>
                  <a:pt x="21600" y="13474"/>
                  <a:pt x="21570" y="14028"/>
                  <a:pt x="21511" y="14572"/>
                </a:cubicBezTo>
                <a:cubicBezTo>
                  <a:pt x="19239" y="15152"/>
                  <a:pt x="17232" y="16587"/>
                  <a:pt x="15736" y="18581"/>
                </a:cubicBezTo>
                <a:lnTo>
                  <a:pt x="15716" y="18562"/>
                </a:lnTo>
                <a:cubicBezTo>
                  <a:pt x="16895" y="17096"/>
                  <a:pt x="17621" y="15106"/>
                  <a:pt x="17621" y="12912"/>
                </a:cubicBezTo>
                <a:cubicBezTo>
                  <a:pt x="17621" y="8408"/>
                  <a:pt x="14567" y="4757"/>
                  <a:pt x="10800" y="4757"/>
                </a:cubicBezTo>
                <a:cubicBezTo>
                  <a:pt x="7033" y="4757"/>
                  <a:pt x="3979" y="8408"/>
                  <a:pt x="3979" y="12912"/>
                </a:cubicBezTo>
                <a:cubicBezTo>
                  <a:pt x="3979" y="15099"/>
                  <a:pt x="4701" y="17084"/>
                  <a:pt x="5873" y="18548"/>
                </a:cubicBezTo>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581"/>
          <p:cNvSpPr/>
          <p:nvPr/>
        </p:nvSpPr>
        <p:spPr>
          <a:xfrm>
            <a:off x="5021710" y="3155980"/>
            <a:ext cx="807399" cy="1104486"/>
          </a:xfrm>
          <a:custGeom>
            <a:avLst/>
            <a:gdLst/>
            <a:ahLst/>
            <a:cxnLst>
              <a:cxn ang="0">
                <a:pos x="wd2" y="hd2"/>
              </a:cxn>
              <a:cxn ang="5400000">
                <a:pos x="wd2" y="hd2"/>
              </a:cxn>
              <a:cxn ang="10800000">
                <a:pos x="wd2" y="hd2"/>
              </a:cxn>
              <a:cxn ang="16200000">
                <a:pos x="wd2" y="hd2"/>
              </a:cxn>
            </a:cxnLst>
            <a:rect l="0" t="0" r="r" b="b"/>
            <a:pathLst>
              <a:path w="21600" h="21600" extrusionOk="0">
                <a:moveTo>
                  <a:pt x="16898" y="17441"/>
                </a:moveTo>
                <a:cubicBezTo>
                  <a:pt x="16215" y="17558"/>
                  <a:pt x="15505" y="17621"/>
                  <a:pt x="14774" y="17621"/>
                </a:cubicBezTo>
                <a:cubicBezTo>
                  <a:pt x="9621" y="17621"/>
                  <a:pt x="5443" y="14567"/>
                  <a:pt x="5443" y="10800"/>
                </a:cubicBezTo>
                <a:cubicBezTo>
                  <a:pt x="5443" y="7033"/>
                  <a:pt x="9621" y="3979"/>
                  <a:pt x="14774" y="3979"/>
                </a:cubicBezTo>
                <a:cubicBezTo>
                  <a:pt x="17457" y="3979"/>
                  <a:pt x="19873" y="4808"/>
                  <a:pt x="21575" y="6133"/>
                </a:cubicBezTo>
                <a:lnTo>
                  <a:pt x="21600" y="6118"/>
                </a:lnTo>
                <a:cubicBezTo>
                  <a:pt x="19613" y="4522"/>
                  <a:pt x="18271" y="2489"/>
                  <a:pt x="17877" y="240"/>
                </a:cubicBezTo>
                <a:cubicBezTo>
                  <a:pt x="16876" y="83"/>
                  <a:pt x="15838" y="0"/>
                  <a:pt x="14774" y="0"/>
                </a:cubicBezTo>
                <a:cubicBezTo>
                  <a:pt x="6615" y="0"/>
                  <a:pt x="0" y="4836"/>
                  <a:pt x="0" y="10800"/>
                </a:cubicBezTo>
                <a:cubicBezTo>
                  <a:pt x="0" y="15365"/>
                  <a:pt x="3874" y="19268"/>
                  <a:pt x="9350" y="20849"/>
                </a:cubicBezTo>
                <a:cubicBezTo>
                  <a:pt x="11029" y="21334"/>
                  <a:pt x="12859" y="21600"/>
                  <a:pt x="14774" y="21600"/>
                </a:cubicBezTo>
                <a:cubicBezTo>
                  <a:pt x="15935" y="21600"/>
                  <a:pt x="17065" y="21502"/>
                  <a:pt x="18149" y="21317"/>
                </a:cubicBezTo>
                <a:lnTo>
                  <a:pt x="18167" y="21314"/>
                </a:lnTo>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4" name="Group 594"/>
          <p:cNvGrpSpPr/>
          <p:nvPr/>
        </p:nvGrpSpPr>
        <p:grpSpPr>
          <a:xfrm>
            <a:off x="5951078" y="2808640"/>
            <a:ext cx="578573" cy="578582"/>
            <a:chOff x="0" y="0"/>
            <a:chExt cx="1247168" cy="1247186"/>
          </a:xfrm>
        </p:grpSpPr>
        <p:sp>
          <p:nvSpPr>
            <p:cNvPr id="45" name="Shape 592"/>
            <p:cNvSpPr/>
            <p:nvPr/>
          </p:nvSpPr>
          <p:spPr>
            <a:xfrm>
              <a:off x="-1" y="-1"/>
              <a:ext cx="1247170" cy="1247188"/>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3" y="20703"/>
                    <a:pt x="1307" y="17255"/>
                    <a:pt x="205" y="11898"/>
                  </a:cubicBezTo>
                  <a:cubicBezTo>
                    <a:pt x="-897" y="6542"/>
                    <a:pt x="2552" y="1307"/>
                    <a:pt x="7907" y="205"/>
                  </a:cubicBezTo>
                  <a:cubicBezTo>
                    <a:pt x="13261" y="-897"/>
                    <a:pt x="18494" y="2548"/>
                    <a:pt x="19599" y="7899"/>
                  </a:cubicBezTo>
                  <a:cubicBezTo>
                    <a:pt x="19600" y="7902"/>
                    <a:pt x="19601"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593"/>
            <p:cNvSpPr/>
            <p:nvPr/>
          </p:nvSpPr>
          <p:spPr>
            <a:xfrm>
              <a:off x="405590" y="389656"/>
              <a:ext cx="415879" cy="467875"/>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597"/>
          <p:cNvGrpSpPr/>
          <p:nvPr/>
        </p:nvGrpSpPr>
        <p:grpSpPr>
          <a:xfrm>
            <a:off x="6608206" y="3418831"/>
            <a:ext cx="578573" cy="578582"/>
            <a:chOff x="0" y="0"/>
            <a:chExt cx="1247168" cy="1247186"/>
          </a:xfrm>
        </p:grpSpPr>
        <p:sp>
          <p:nvSpPr>
            <p:cNvPr id="48" name="Shape 595"/>
            <p:cNvSpPr/>
            <p:nvPr/>
          </p:nvSpPr>
          <p:spPr>
            <a:xfrm>
              <a:off x="-1" y="-1"/>
              <a:ext cx="1247170" cy="1247188"/>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3" y="20703"/>
                    <a:pt x="1307" y="17255"/>
                    <a:pt x="205" y="11898"/>
                  </a:cubicBezTo>
                  <a:cubicBezTo>
                    <a:pt x="-897" y="6542"/>
                    <a:pt x="2552" y="1307"/>
                    <a:pt x="7907" y="205"/>
                  </a:cubicBezTo>
                  <a:cubicBezTo>
                    <a:pt x="13261" y="-897"/>
                    <a:pt x="18494" y="2548"/>
                    <a:pt x="19599" y="7899"/>
                  </a:cubicBezTo>
                  <a:cubicBezTo>
                    <a:pt x="19600" y="7902"/>
                    <a:pt x="19601"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596"/>
            <p:cNvSpPr/>
            <p:nvPr/>
          </p:nvSpPr>
          <p:spPr>
            <a:xfrm>
              <a:off x="392959" y="393209"/>
              <a:ext cx="461250" cy="46120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600"/>
          <p:cNvGrpSpPr/>
          <p:nvPr/>
        </p:nvGrpSpPr>
        <p:grpSpPr>
          <a:xfrm>
            <a:off x="6401680" y="4291873"/>
            <a:ext cx="578574" cy="578582"/>
            <a:chOff x="0" y="0"/>
            <a:chExt cx="1247168" cy="1247186"/>
          </a:xfrm>
        </p:grpSpPr>
        <p:sp>
          <p:nvSpPr>
            <p:cNvPr id="56" name="Shape 598"/>
            <p:cNvSpPr/>
            <p:nvPr/>
          </p:nvSpPr>
          <p:spPr>
            <a:xfrm>
              <a:off x="-1" y="-1"/>
              <a:ext cx="1247170" cy="1247188"/>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3" y="20703"/>
                    <a:pt x="1307" y="17255"/>
                    <a:pt x="205" y="11898"/>
                  </a:cubicBezTo>
                  <a:cubicBezTo>
                    <a:pt x="-897" y="6542"/>
                    <a:pt x="2552" y="1307"/>
                    <a:pt x="7907" y="205"/>
                  </a:cubicBezTo>
                  <a:cubicBezTo>
                    <a:pt x="13261" y="-897"/>
                    <a:pt x="18494" y="2548"/>
                    <a:pt x="19599" y="7899"/>
                  </a:cubicBezTo>
                  <a:cubicBezTo>
                    <a:pt x="19600" y="7902"/>
                    <a:pt x="19601"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599"/>
            <p:cNvSpPr/>
            <p:nvPr/>
          </p:nvSpPr>
          <p:spPr>
            <a:xfrm>
              <a:off x="425088" y="374180"/>
              <a:ext cx="396992" cy="498826"/>
            </a:xfrm>
            <a:custGeom>
              <a:avLst/>
              <a:gdLst/>
              <a:ahLst/>
              <a:cxnLst>
                <a:cxn ang="0">
                  <a:pos x="wd2" y="hd2"/>
                </a:cxn>
                <a:cxn ang="5400000">
                  <a:pos x="wd2" y="hd2"/>
                </a:cxn>
                <a:cxn ang="10800000">
                  <a:pos x="wd2" y="hd2"/>
                </a:cxn>
                <a:cxn ang="16200000">
                  <a:pos x="wd2" y="hd2"/>
                </a:cxn>
              </a:cxnLst>
              <a:rect l="0" t="0" r="r" b="b"/>
              <a:pathLst>
                <a:path w="21013" h="21073" extrusionOk="0">
                  <a:moveTo>
                    <a:pt x="17465" y="6506"/>
                  </a:moveTo>
                  <a:cubicBezTo>
                    <a:pt x="16409" y="7764"/>
                    <a:pt x="15332" y="6878"/>
                    <a:pt x="13825" y="5995"/>
                  </a:cubicBezTo>
                  <a:cubicBezTo>
                    <a:pt x="12317" y="5116"/>
                    <a:pt x="10949" y="4574"/>
                    <a:pt x="12003" y="3316"/>
                  </a:cubicBezTo>
                  <a:cubicBezTo>
                    <a:pt x="13059" y="2059"/>
                    <a:pt x="15136" y="1752"/>
                    <a:pt x="16646" y="2634"/>
                  </a:cubicBezTo>
                  <a:cubicBezTo>
                    <a:pt x="18155" y="3514"/>
                    <a:pt x="18520" y="5248"/>
                    <a:pt x="17465" y="6506"/>
                  </a:cubicBezTo>
                  <a:close/>
                  <a:moveTo>
                    <a:pt x="20866" y="4864"/>
                  </a:moveTo>
                  <a:cubicBezTo>
                    <a:pt x="20189" y="1664"/>
                    <a:pt x="16529" y="-475"/>
                    <a:pt x="12692" y="90"/>
                  </a:cubicBezTo>
                  <a:cubicBezTo>
                    <a:pt x="8853" y="655"/>
                    <a:pt x="5612" y="3118"/>
                    <a:pt x="6290" y="6320"/>
                  </a:cubicBezTo>
                  <a:cubicBezTo>
                    <a:pt x="6434" y="7009"/>
                    <a:pt x="6839" y="8087"/>
                    <a:pt x="7317" y="8862"/>
                  </a:cubicBezTo>
                  <a:lnTo>
                    <a:pt x="347" y="17165"/>
                  </a:lnTo>
                  <a:cubicBezTo>
                    <a:pt x="89" y="17471"/>
                    <a:pt x="-56" y="18024"/>
                    <a:pt x="21" y="18391"/>
                  </a:cubicBezTo>
                  <a:lnTo>
                    <a:pt x="469" y="20510"/>
                  </a:lnTo>
                  <a:cubicBezTo>
                    <a:pt x="547" y="20878"/>
                    <a:pt x="970" y="21125"/>
                    <a:pt x="1412" y="21063"/>
                  </a:cubicBezTo>
                  <a:lnTo>
                    <a:pt x="3454" y="20761"/>
                  </a:lnTo>
                  <a:cubicBezTo>
                    <a:pt x="3896" y="20697"/>
                    <a:pt x="4456" y="20386"/>
                    <a:pt x="4699" y="20074"/>
                  </a:cubicBezTo>
                  <a:lnTo>
                    <a:pt x="7456" y="16514"/>
                  </a:lnTo>
                  <a:lnTo>
                    <a:pt x="7480" y="16491"/>
                  </a:lnTo>
                  <a:lnTo>
                    <a:pt x="9347" y="16216"/>
                  </a:lnTo>
                  <a:lnTo>
                    <a:pt x="12566" y="12045"/>
                  </a:lnTo>
                  <a:cubicBezTo>
                    <a:pt x="13624" y="12195"/>
                    <a:pt x="15142" y="12144"/>
                    <a:pt x="16039" y="12012"/>
                  </a:cubicBezTo>
                  <a:cubicBezTo>
                    <a:pt x="19875" y="11447"/>
                    <a:pt x="21544" y="8067"/>
                    <a:pt x="20866" y="4864"/>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603"/>
          <p:cNvGrpSpPr/>
          <p:nvPr/>
        </p:nvGrpSpPr>
        <p:grpSpPr>
          <a:xfrm>
            <a:off x="5500475" y="4291873"/>
            <a:ext cx="578574" cy="578582"/>
            <a:chOff x="0" y="0"/>
            <a:chExt cx="1247168" cy="1247186"/>
          </a:xfrm>
        </p:grpSpPr>
        <p:sp>
          <p:nvSpPr>
            <p:cNvPr id="60" name="Shape 601"/>
            <p:cNvSpPr/>
            <p:nvPr/>
          </p:nvSpPr>
          <p:spPr>
            <a:xfrm>
              <a:off x="-1" y="-1"/>
              <a:ext cx="1247170" cy="1247188"/>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3" y="20703"/>
                    <a:pt x="1307" y="17255"/>
                    <a:pt x="205" y="11898"/>
                  </a:cubicBezTo>
                  <a:cubicBezTo>
                    <a:pt x="-897" y="6542"/>
                    <a:pt x="2552" y="1307"/>
                    <a:pt x="7907" y="205"/>
                  </a:cubicBezTo>
                  <a:cubicBezTo>
                    <a:pt x="13261" y="-897"/>
                    <a:pt x="18494" y="2548"/>
                    <a:pt x="19599" y="7899"/>
                  </a:cubicBezTo>
                  <a:cubicBezTo>
                    <a:pt x="19600" y="7902"/>
                    <a:pt x="19601"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602"/>
            <p:cNvSpPr/>
            <p:nvPr/>
          </p:nvSpPr>
          <p:spPr>
            <a:xfrm>
              <a:off x="355953" y="396984"/>
              <a:ext cx="534460" cy="498827"/>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606"/>
          <p:cNvGrpSpPr/>
          <p:nvPr/>
        </p:nvGrpSpPr>
        <p:grpSpPr>
          <a:xfrm>
            <a:off x="5293949" y="3418831"/>
            <a:ext cx="578573" cy="578582"/>
            <a:chOff x="0" y="0"/>
            <a:chExt cx="1247168" cy="1247186"/>
          </a:xfrm>
        </p:grpSpPr>
        <p:sp>
          <p:nvSpPr>
            <p:cNvPr id="63" name="Shape 604"/>
            <p:cNvSpPr/>
            <p:nvPr/>
          </p:nvSpPr>
          <p:spPr>
            <a:xfrm>
              <a:off x="-1" y="-1"/>
              <a:ext cx="1247170" cy="1247188"/>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3" y="20703"/>
                    <a:pt x="1307" y="17255"/>
                    <a:pt x="205" y="11898"/>
                  </a:cubicBezTo>
                  <a:cubicBezTo>
                    <a:pt x="-897" y="6542"/>
                    <a:pt x="2552" y="1307"/>
                    <a:pt x="7907" y="205"/>
                  </a:cubicBezTo>
                  <a:cubicBezTo>
                    <a:pt x="13261" y="-897"/>
                    <a:pt x="18494" y="2548"/>
                    <a:pt x="19599" y="7899"/>
                  </a:cubicBezTo>
                  <a:cubicBezTo>
                    <a:pt x="19600" y="7902"/>
                    <a:pt x="19601"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605"/>
            <p:cNvSpPr/>
            <p:nvPr/>
          </p:nvSpPr>
          <p:spPr>
            <a:xfrm>
              <a:off x="375297" y="333007"/>
              <a:ext cx="498827" cy="498826"/>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5" name="Text Placeholder 12"/>
          <p:cNvSpPr>
            <a:spLocks noGrp="1"/>
          </p:cNvSpPr>
          <p:nvPr>
            <p:ph type="body" sz="quarter" idx="29"/>
          </p:nvPr>
        </p:nvSpPr>
        <p:spPr>
          <a:xfrm>
            <a:off x="7734253" y="4978400"/>
            <a:ext cx="2971800" cy="812800"/>
          </a:xfrm>
          <a:prstGeom prst="rect">
            <a:avLst/>
          </a:prstGeom>
        </p:spPr>
        <p:txBody>
          <a:bodyPr>
            <a:normAutofit lnSpcReduction="10000"/>
          </a:bodyPr>
          <a:lstStyle/>
          <a:p>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keyword you want to paste  title, first paragraph, and image tag should be from the keyword research</a:t>
            </a:r>
          </a:p>
        </p:txBody>
      </p:sp>
      <p:sp>
        <p:nvSpPr>
          <p:cNvPr id="67" name="Text Placeholder 12"/>
          <p:cNvSpPr>
            <a:spLocks noGrp="1"/>
          </p:cNvSpPr>
          <p:nvPr>
            <p:ph type="body" sz="quarter" idx="39"/>
          </p:nvPr>
        </p:nvSpPr>
        <p:spPr>
          <a:xfrm>
            <a:off x="8248977" y="3657202"/>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Inappropriate key  word can fail the search engine. Therefore, analyze the keyword first using Google planner</a:t>
            </a:r>
          </a:p>
        </p:txBody>
      </p:sp>
      <p:sp>
        <p:nvSpPr>
          <p:cNvPr id="72" name="Text Placeholder 12"/>
          <p:cNvSpPr>
            <a:spLocks noGrp="1"/>
          </p:cNvSpPr>
          <p:nvPr>
            <p:ph type="body" sz="quarter" idx="49"/>
          </p:nvPr>
        </p:nvSpPr>
        <p:spPr>
          <a:xfrm>
            <a:off x="1809490" y="4978400"/>
            <a:ext cx="2971800" cy="812800"/>
          </a:xfrm>
          <a:prstGeom prst="rect">
            <a:avLst/>
          </a:prstGeom>
        </p:spPr>
        <p:txBody>
          <a:bodyPr>
            <a:normAutofit lnSpcReduction="10000"/>
          </a:bodyPr>
          <a:lstStyle/>
          <a:p>
            <a:pPr algn="r"/>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Write interesting article so that the visitor can be comfortable because the content is useful for them</a:t>
            </a:r>
          </a:p>
        </p:txBody>
      </p:sp>
      <p:sp>
        <p:nvSpPr>
          <p:cNvPr id="74" name="Text Placeholder 12"/>
          <p:cNvSpPr>
            <a:spLocks noGrp="1"/>
          </p:cNvSpPr>
          <p:nvPr>
            <p:ph type="body" sz="quarter" idx="59"/>
          </p:nvPr>
        </p:nvSpPr>
        <p:spPr>
          <a:xfrm>
            <a:off x="1263390" y="3657202"/>
            <a:ext cx="2971800" cy="812800"/>
          </a:xfrm>
          <a:prstGeom prst="rect">
            <a:avLst/>
          </a:prstGeom>
        </p:spPr>
        <p:txBody>
          <a:bodyPr>
            <a:normAutofit lnSpcReduction="10000"/>
          </a:bodyPr>
          <a:lstStyle/>
          <a:p>
            <a:pPr algn="r"/>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Write content with  actual topic if article tutorial is not adequate because tutorial is not easily out of  date</a:t>
            </a:r>
          </a:p>
        </p:txBody>
      </p:sp>
      <p:sp>
        <p:nvSpPr>
          <p:cNvPr id="6" name="Content Placeholder 5"/>
          <p:cNvSpPr>
            <a:spLocks noGrp="1"/>
          </p:cNvSpPr>
          <p:nvPr>
            <p:ph sz="quarter" idx="69"/>
          </p:nvPr>
        </p:nvSpPr>
        <p:spPr>
          <a:xfrm>
            <a:off x="7626677" y="2074583"/>
            <a:ext cx="2784148" cy="321310"/>
          </a:xfrm>
          <a:prstGeom prst="rect">
            <a:avLst/>
          </a:prstGeom>
        </p:spPr>
        <p:txBody>
          <a:bodyPr>
            <a:norm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Quality</a:t>
            </a:r>
          </a:p>
        </p:txBody>
      </p:sp>
      <p:sp>
        <p:nvSpPr>
          <p:cNvPr id="50" name="Content Placeholder 5"/>
          <p:cNvSpPr>
            <a:spLocks noGrp="1"/>
          </p:cNvSpPr>
          <p:nvPr>
            <p:ph sz="quarter" idx="79"/>
          </p:nvPr>
        </p:nvSpPr>
        <p:spPr>
          <a:xfrm>
            <a:off x="8255327" y="3374561"/>
            <a:ext cx="2784148" cy="321310"/>
          </a:xfrm>
          <a:prstGeom prst="rect">
            <a:avLst/>
          </a:prstGeom>
        </p:spPr>
        <p:txBody>
          <a:bodyPr>
            <a:norm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Research</a:t>
            </a:r>
          </a:p>
        </p:txBody>
      </p:sp>
      <p:sp>
        <p:nvSpPr>
          <p:cNvPr id="51" name="Content Placeholder 5"/>
          <p:cNvSpPr>
            <a:spLocks noGrp="1"/>
          </p:cNvSpPr>
          <p:nvPr>
            <p:ph sz="quarter" idx="89"/>
          </p:nvPr>
        </p:nvSpPr>
        <p:spPr>
          <a:xfrm>
            <a:off x="1446327" y="3374561"/>
            <a:ext cx="2784148" cy="32131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Fresh Content</a:t>
            </a:r>
          </a:p>
        </p:txBody>
      </p:sp>
      <p:sp>
        <p:nvSpPr>
          <p:cNvPr id="54" name="Content Placeholder 5"/>
          <p:cNvSpPr>
            <a:spLocks noGrp="1"/>
          </p:cNvSpPr>
          <p:nvPr>
            <p:ph sz="quarter" idx="99"/>
          </p:nvPr>
        </p:nvSpPr>
        <p:spPr>
          <a:xfrm>
            <a:off x="1979727" y="4702675"/>
            <a:ext cx="2784148" cy="321310"/>
          </a:xfrm>
          <a:prstGeom prst="rect">
            <a:avLst/>
          </a:prstGeom>
        </p:spPr>
        <p:txBody>
          <a:bodyPr>
            <a:norm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Engagement</a:t>
            </a:r>
          </a:p>
        </p:txBody>
      </p:sp>
      <p:sp>
        <p:nvSpPr>
          <p:cNvPr id="59" name="Content Placeholder 5"/>
          <p:cNvSpPr>
            <a:spLocks noGrp="1"/>
          </p:cNvSpPr>
          <p:nvPr>
            <p:ph sz="quarter" idx="109"/>
          </p:nvPr>
        </p:nvSpPr>
        <p:spPr>
          <a:xfrm>
            <a:off x="7745538" y="4702675"/>
            <a:ext cx="2784148" cy="321310"/>
          </a:xfrm>
          <a:prstGeom prst="rect">
            <a:avLst/>
          </a:prstGeom>
        </p:spPr>
        <p:txBody>
          <a:bodyPr>
            <a:norm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Keyword</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dissolve">
                                      <p:cBhvr>
                                        <p:cTn id="11" dur="500"/>
                                        <p:tgtEl>
                                          <p:spTgt spid="20">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p:cTn id="2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6">
                                            <p:txEl>
                                              <p:pRg st="0" end="0"/>
                                            </p:txEl>
                                          </p:spTgt>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dissolve">
                                      <p:cBhvr>
                                        <p:cTn id="29" dur="500"/>
                                        <p:tgtEl>
                                          <p:spTgt spid="13">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500"/>
                                        <p:tgtEl>
                                          <p:spTgt spid="40"/>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50">
                                            <p:txEl>
                                              <p:pRg st="0" end="0"/>
                                            </p:txEl>
                                          </p:spTgt>
                                        </p:tgtEl>
                                        <p:attrNameLst>
                                          <p:attrName>style.visibility</p:attrName>
                                        </p:attrNameLst>
                                      </p:cBhvr>
                                      <p:to>
                                        <p:strVal val="visible"/>
                                      </p:to>
                                    </p:set>
                                    <p:anim calcmode="lin" valueType="num">
                                      <p:cBhvr>
                                        <p:cTn id="41" dur="500" fill="hold"/>
                                        <p:tgtEl>
                                          <p:spTgt spid="50">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50">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50">
                                            <p:txEl>
                                              <p:pRg st="0" end="0"/>
                                            </p:txEl>
                                          </p:spTgt>
                                        </p:tgtEl>
                                      </p:cBhvr>
                                    </p:animEffect>
                                  </p:childTnLst>
                                </p:cTn>
                              </p:par>
                            </p:childTnLst>
                          </p:cTn>
                        </p:par>
                        <p:par>
                          <p:cTn id="44" fill="hold">
                            <p:stCondLst>
                              <p:cond delay="4500"/>
                            </p:stCondLst>
                            <p:childTnLst>
                              <p:par>
                                <p:cTn id="45" presetID="9" presetClass="entr" presetSubtype="0" fill="hold" grpId="0" nodeType="afterEffect">
                                  <p:stCondLst>
                                    <p:cond delay="0"/>
                                  </p:stCondLst>
                                  <p:childTnLst>
                                    <p:set>
                                      <p:cBhvr>
                                        <p:cTn id="46" dur="1" fill="hold">
                                          <p:stCondLst>
                                            <p:cond delay="0"/>
                                          </p:stCondLst>
                                        </p:cTn>
                                        <p:tgtEl>
                                          <p:spTgt spid="67">
                                            <p:txEl>
                                              <p:pRg st="0" end="0"/>
                                            </p:txEl>
                                          </p:spTgt>
                                        </p:tgtEl>
                                        <p:attrNameLst>
                                          <p:attrName>style.visibility</p:attrName>
                                        </p:attrNameLst>
                                      </p:cBhvr>
                                      <p:to>
                                        <p:strVal val="visible"/>
                                      </p:to>
                                    </p:set>
                                    <p:animEffect transition="in" filter="dissolve">
                                      <p:cBhvr>
                                        <p:cTn id="47" dur="500"/>
                                        <p:tgtEl>
                                          <p:spTgt spid="67">
                                            <p:txEl>
                                              <p:pRg st="0" end="0"/>
                                            </p:txEl>
                                          </p:spTgt>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up)">
                                      <p:cBhvr>
                                        <p:cTn id="51" dur="500"/>
                                        <p:tgtEl>
                                          <p:spTgt spid="41"/>
                                        </p:tgtEl>
                                      </p:cBhvr>
                                    </p:animEffect>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59">
                                            <p:txEl>
                                              <p:pRg st="0" end="0"/>
                                            </p:txEl>
                                          </p:spTgt>
                                        </p:tgtEl>
                                        <p:attrNameLst>
                                          <p:attrName>style.visibility</p:attrName>
                                        </p:attrNameLst>
                                      </p:cBhvr>
                                      <p:to>
                                        <p:strVal val="visible"/>
                                      </p:to>
                                    </p:set>
                                    <p:anim calcmode="lin" valueType="num">
                                      <p:cBhvr>
                                        <p:cTn id="59"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61" dur="500"/>
                                        <p:tgtEl>
                                          <p:spTgt spid="59">
                                            <p:txEl>
                                              <p:pRg st="0" end="0"/>
                                            </p:txEl>
                                          </p:spTgt>
                                        </p:tgtEl>
                                      </p:cBhvr>
                                    </p:animEffect>
                                  </p:childTnLst>
                                </p:cTn>
                              </p:par>
                            </p:childTnLst>
                          </p:cTn>
                        </p:par>
                        <p:par>
                          <p:cTn id="62" fill="hold">
                            <p:stCondLst>
                              <p:cond delay="6500"/>
                            </p:stCondLst>
                            <p:childTnLst>
                              <p:par>
                                <p:cTn id="63" presetID="9" presetClass="entr" presetSubtype="0" fill="hold" grpId="0" nodeType="afterEffect">
                                  <p:stCondLst>
                                    <p:cond delay="0"/>
                                  </p:stCondLst>
                                  <p:childTnLst>
                                    <p:set>
                                      <p:cBhvr>
                                        <p:cTn id="64" dur="1" fill="hold">
                                          <p:stCondLst>
                                            <p:cond delay="0"/>
                                          </p:stCondLst>
                                        </p:cTn>
                                        <p:tgtEl>
                                          <p:spTgt spid="65">
                                            <p:txEl>
                                              <p:pRg st="0" end="0"/>
                                            </p:txEl>
                                          </p:spTgt>
                                        </p:tgtEl>
                                        <p:attrNameLst>
                                          <p:attrName>style.visibility</p:attrName>
                                        </p:attrNameLst>
                                      </p:cBhvr>
                                      <p:to>
                                        <p:strVal val="visible"/>
                                      </p:to>
                                    </p:set>
                                    <p:animEffect transition="in" filter="dissolve">
                                      <p:cBhvr>
                                        <p:cTn id="65" dur="500"/>
                                        <p:tgtEl>
                                          <p:spTgt spid="65">
                                            <p:txEl>
                                              <p:pRg st="0" end="0"/>
                                            </p:txEl>
                                          </p:spTgt>
                                        </p:tgtEl>
                                      </p:cBhvr>
                                    </p:animEffect>
                                  </p:childTnLst>
                                </p:cTn>
                              </p:par>
                            </p:childTnLst>
                          </p:cTn>
                        </p:par>
                        <p:par>
                          <p:cTn id="66" fill="hold">
                            <p:stCondLst>
                              <p:cond delay="7000"/>
                            </p:stCondLst>
                            <p:childTnLst>
                              <p:par>
                                <p:cTn id="67" presetID="22" presetClass="entr" presetSubtype="2"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right)">
                                      <p:cBhvr>
                                        <p:cTn id="69" dur="500"/>
                                        <p:tgtEl>
                                          <p:spTgt spid="39"/>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par>
                          <p:cTn id="74" fill="hold">
                            <p:stCondLst>
                              <p:cond delay="8000"/>
                            </p:stCondLst>
                            <p:childTnLst>
                              <p:par>
                                <p:cTn id="75" presetID="53" presetClass="entr" presetSubtype="16" fill="hold" grpId="0" nodeType="afterEffect">
                                  <p:stCondLst>
                                    <p:cond delay="0"/>
                                  </p:stCondLst>
                                  <p:childTnLst>
                                    <p:set>
                                      <p:cBhvr>
                                        <p:cTn id="76" dur="1" fill="hold">
                                          <p:stCondLst>
                                            <p:cond delay="0"/>
                                          </p:stCondLst>
                                        </p:cTn>
                                        <p:tgtEl>
                                          <p:spTgt spid="54">
                                            <p:txEl>
                                              <p:pRg st="0" end="0"/>
                                            </p:txEl>
                                          </p:spTgt>
                                        </p:tgtEl>
                                        <p:attrNameLst>
                                          <p:attrName>style.visibility</p:attrName>
                                        </p:attrNameLst>
                                      </p:cBhvr>
                                      <p:to>
                                        <p:strVal val="visible"/>
                                      </p:to>
                                    </p:set>
                                    <p:anim calcmode="lin" valueType="num">
                                      <p:cBhvr>
                                        <p:cTn id="7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54">
                                            <p:txEl>
                                              <p:pRg st="0" end="0"/>
                                            </p:txEl>
                                          </p:spTgt>
                                        </p:tgtEl>
                                      </p:cBhvr>
                                    </p:animEffect>
                                  </p:childTnLst>
                                </p:cTn>
                              </p:par>
                            </p:childTnLst>
                          </p:cTn>
                        </p:par>
                        <p:par>
                          <p:cTn id="80" fill="hold">
                            <p:stCondLst>
                              <p:cond delay="8500"/>
                            </p:stCondLst>
                            <p:childTnLst>
                              <p:par>
                                <p:cTn id="81" presetID="9" presetClass="entr" presetSubtype="0" fill="hold" grpId="0" nodeType="afterEffect">
                                  <p:stCondLst>
                                    <p:cond delay="0"/>
                                  </p:stCondLst>
                                  <p:childTnLst>
                                    <p:set>
                                      <p:cBhvr>
                                        <p:cTn id="82" dur="1" fill="hold">
                                          <p:stCondLst>
                                            <p:cond delay="0"/>
                                          </p:stCondLst>
                                        </p:cTn>
                                        <p:tgtEl>
                                          <p:spTgt spid="72">
                                            <p:txEl>
                                              <p:pRg st="0" end="0"/>
                                            </p:txEl>
                                          </p:spTgt>
                                        </p:tgtEl>
                                        <p:attrNameLst>
                                          <p:attrName>style.visibility</p:attrName>
                                        </p:attrNameLst>
                                      </p:cBhvr>
                                      <p:to>
                                        <p:strVal val="visible"/>
                                      </p:to>
                                    </p:set>
                                    <p:animEffect transition="in" filter="dissolve">
                                      <p:cBhvr>
                                        <p:cTn id="83" dur="500"/>
                                        <p:tgtEl>
                                          <p:spTgt spid="72">
                                            <p:txEl>
                                              <p:pRg st="0" end="0"/>
                                            </p:txEl>
                                          </p:spTgt>
                                        </p:tgtEl>
                                      </p:cBhvr>
                                    </p:animEffect>
                                  </p:childTnLst>
                                </p:cTn>
                              </p:par>
                            </p:childTnLst>
                          </p:cTn>
                        </p:par>
                        <p:par>
                          <p:cTn id="84" fill="hold">
                            <p:stCondLst>
                              <p:cond delay="9000"/>
                            </p:stCondLst>
                            <p:childTnLst>
                              <p:par>
                                <p:cTn id="85" presetID="22" presetClass="entr" presetSubtype="4"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down)">
                                      <p:cBhvr>
                                        <p:cTn id="87" dur="500"/>
                                        <p:tgtEl>
                                          <p:spTgt spid="43"/>
                                        </p:tgtEl>
                                      </p:cBhvr>
                                    </p:animEffect>
                                  </p:childTnLst>
                                </p:cTn>
                              </p:par>
                            </p:childTnLst>
                          </p:cTn>
                        </p:par>
                        <p:par>
                          <p:cTn id="88" fill="hold">
                            <p:stCondLst>
                              <p:cond delay="9500"/>
                            </p:stCondLst>
                            <p:childTnLst>
                              <p:par>
                                <p:cTn id="89" presetID="10" presetClass="entr" presetSubtype="0"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500"/>
                                        <p:tgtEl>
                                          <p:spTgt spid="62"/>
                                        </p:tgtEl>
                                      </p:cBhvr>
                                    </p:animEffect>
                                  </p:childTnLst>
                                </p:cTn>
                              </p:par>
                            </p:childTnLst>
                          </p:cTn>
                        </p:par>
                        <p:par>
                          <p:cTn id="92" fill="hold">
                            <p:stCondLst>
                              <p:cond delay="10000"/>
                            </p:stCondLst>
                            <p:childTnLst>
                              <p:par>
                                <p:cTn id="93" presetID="53" presetClass="entr" presetSubtype="16" fill="hold" grpId="0" nodeType="afterEffect">
                                  <p:stCondLst>
                                    <p:cond delay="0"/>
                                  </p:stCondLst>
                                  <p:childTnLst>
                                    <p:set>
                                      <p:cBhvr>
                                        <p:cTn id="94" dur="1" fill="hold">
                                          <p:stCondLst>
                                            <p:cond delay="0"/>
                                          </p:stCondLst>
                                        </p:cTn>
                                        <p:tgtEl>
                                          <p:spTgt spid="51">
                                            <p:txEl>
                                              <p:pRg st="0" end="0"/>
                                            </p:txEl>
                                          </p:spTgt>
                                        </p:tgtEl>
                                        <p:attrNameLst>
                                          <p:attrName>style.visibility</p:attrName>
                                        </p:attrNameLst>
                                      </p:cBhvr>
                                      <p:to>
                                        <p:strVal val="visible"/>
                                      </p:to>
                                    </p:set>
                                    <p:anim calcmode="lin" valueType="num">
                                      <p:cBhvr>
                                        <p:cTn id="95"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51">
                                            <p:txEl>
                                              <p:pRg st="0" end="0"/>
                                            </p:txEl>
                                          </p:spTgt>
                                        </p:tgtEl>
                                      </p:cBhvr>
                                    </p:animEffect>
                                  </p:childTnLst>
                                </p:cTn>
                              </p:par>
                            </p:childTnLst>
                          </p:cTn>
                        </p:par>
                        <p:par>
                          <p:cTn id="98" fill="hold">
                            <p:stCondLst>
                              <p:cond delay="10500"/>
                            </p:stCondLst>
                            <p:childTnLst>
                              <p:par>
                                <p:cTn id="99" presetID="9" presetClass="entr" presetSubtype="0" fill="hold" grpId="0" nodeType="afterEffect">
                                  <p:stCondLst>
                                    <p:cond delay="0"/>
                                  </p:stCondLst>
                                  <p:childTnLst>
                                    <p:set>
                                      <p:cBhvr>
                                        <p:cTn id="100" dur="1" fill="hold">
                                          <p:stCondLst>
                                            <p:cond delay="0"/>
                                          </p:stCondLst>
                                        </p:cTn>
                                        <p:tgtEl>
                                          <p:spTgt spid="74">
                                            <p:txEl>
                                              <p:pRg st="0" end="0"/>
                                            </p:txEl>
                                          </p:spTgt>
                                        </p:tgtEl>
                                        <p:attrNameLst>
                                          <p:attrName>style.visibility</p:attrName>
                                        </p:attrNameLst>
                                      </p:cBhvr>
                                      <p:to>
                                        <p:strVal val="visible"/>
                                      </p:to>
                                    </p:set>
                                    <p:animEffect transition="in" filter="dissolve">
                                      <p:cBhvr>
                                        <p:cTn id="101" dur="500"/>
                                        <p:tgtEl>
                                          <p:spTgt spid="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P spid="20" grpId="0" build="p"/>
      <p:bldP spid="39" grpId="0" animBg="1"/>
      <p:bldP spid="40" grpId="0" animBg="1"/>
      <p:bldP spid="41" grpId="0" animBg="1"/>
      <p:bldP spid="42" grpId="0" animBg="1"/>
      <p:bldP spid="43" grpId="0" animBg="1"/>
      <p:bldP spid="65" grpId="0" build="p"/>
      <p:bldP spid="67" grpId="0" build="p"/>
      <p:bldP spid="72" grpId="0" build="p"/>
      <p:bldP spid="74" grpId="0" build="p"/>
      <p:bldP spid="6" grpId="0" build="p"/>
      <p:bldP spid="50" grpId="0" build="p"/>
      <p:bldP spid="51" grpId="0" build="p"/>
      <p:bldP spid="54" grpId="0" build="p"/>
      <p:bldP spid="5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idx="4294967295"/>
          </p:nvPr>
        </p:nvSpPr>
        <p:spPr>
          <a:xfrm>
            <a:off x="1798350" y="678656"/>
            <a:ext cx="3215267"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成功的商人</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9"/>
          </p:nvPr>
        </p:nvSpPr>
        <p:spPr>
          <a:xfrm>
            <a:off x="8360209" y="3695839"/>
            <a:ext cx="2879725" cy="573105"/>
          </a:xfrm>
          <a:prstGeom prst="rect">
            <a:avLst/>
          </a:prstGeom>
        </p:spPr>
        <p:txBody>
          <a:bodyPr>
            <a:normAutofit/>
          </a:bodyPr>
          <a:lstStyle/>
          <a:p>
            <a:r>
              <a:rPr lang="en-US" sz="16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Achieved result is equal with the taken risk</a:t>
            </a:r>
          </a:p>
        </p:txBody>
      </p:sp>
      <p:sp>
        <p:nvSpPr>
          <p:cNvPr id="22" name="Content Placeholder 21"/>
          <p:cNvSpPr>
            <a:spLocks noGrp="1"/>
          </p:cNvSpPr>
          <p:nvPr>
            <p:ph sz="quarter" idx="19"/>
          </p:nvPr>
        </p:nvSpPr>
        <p:spPr>
          <a:xfrm>
            <a:off x="8360209" y="3416041"/>
            <a:ext cx="2879725" cy="305564"/>
          </a:xfrm>
          <a:prstGeom prst="rect">
            <a:avLst/>
          </a:prstGeom>
        </p:spPr>
        <p:txBody>
          <a:bodyP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5. Brave to take a risk</a:t>
            </a:r>
          </a:p>
        </p:txBody>
      </p:sp>
      <p:sp>
        <p:nvSpPr>
          <p:cNvPr id="24" name="Text Placeholder 23"/>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Being bored to be an employee all the time, It’s now to be a successful businessman</a:t>
            </a:r>
          </a:p>
        </p:txBody>
      </p:sp>
      <p:sp>
        <p:nvSpPr>
          <p:cNvPr id="53" name="Shape 611"/>
          <p:cNvSpPr/>
          <p:nvPr/>
        </p:nvSpPr>
        <p:spPr>
          <a:xfrm>
            <a:off x="4510314" y="3638648"/>
            <a:ext cx="674462" cy="757285"/>
          </a:xfrm>
          <a:custGeom>
            <a:avLst/>
            <a:gdLst/>
            <a:ahLst/>
            <a:cxnLst>
              <a:cxn ang="0">
                <a:pos x="wd2" y="hd2"/>
              </a:cxn>
              <a:cxn ang="5400000">
                <a:pos x="wd2" y="hd2"/>
              </a:cxn>
              <a:cxn ang="10800000">
                <a:pos x="wd2" y="hd2"/>
              </a:cxn>
              <a:cxn ang="16200000">
                <a:pos x="wd2" y="hd2"/>
              </a:cxn>
            </a:cxnLst>
            <a:rect l="0" t="0" r="r" b="b"/>
            <a:pathLst>
              <a:path w="21600" h="21600" extrusionOk="0">
                <a:moveTo>
                  <a:pt x="19774" y="12382"/>
                </a:moveTo>
                <a:cubicBezTo>
                  <a:pt x="19658" y="12535"/>
                  <a:pt x="19549" y="12691"/>
                  <a:pt x="19439" y="12847"/>
                </a:cubicBezTo>
                <a:cubicBezTo>
                  <a:pt x="19355" y="12966"/>
                  <a:pt x="19270" y="13084"/>
                  <a:pt x="19189" y="13205"/>
                </a:cubicBezTo>
                <a:cubicBezTo>
                  <a:pt x="19170" y="13233"/>
                  <a:pt x="19150" y="13260"/>
                  <a:pt x="19131" y="13288"/>
                </a:cubicBezTo>
                <a:lnTo>
                  <a:pt x="19133" y="13292"/>
                </a:lnTo>
                <a:cubicBezTo>
                  <a:pt x="17500" y="15751"/>
                  <a:pt x="16491" y="18577"/>
                  <a:pt x="16303" y="21600"/>
                </a:cubicBezTo>
                <a:lnTo>
                  <a:pt x="0" y="21600"/>
                </a:lnTo>
                <a:cubicBezTo>
                  <a:pt x="248" y="13805"/>
                  <a:pt x="3596" y="6074"/>
                  <a:pt x="10045" y="0"/>
                </a:cubicBezTo>
                <a:lnTo>
                  <a:pt x="21600" y="10291"/>
                </a:lnTo>
                <a:cubicBezTo>
                  <a:pt x="20962" y="10920"/>
                  <a:pt x="20388" y="11581"/>
                  <a:pt x="19865" y="12264"/>
                </a:cubicBezTo>
                <a:cubicBezTo>
                  <a:pt x="19835" y="12304"/>
                  <a:pt x="19804" y="12342"/>
                  <a:pt x="19774" y="1238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614"/>
          <p:cNvSpPr/>
          <p:nvPr/>
        </p:nvSpPr>
        <p:spPr>
          <a:xfrm>
            <a:off x="4872339" y="3276622"/>
            <a:ext cx="757293" cy="674453"/>
          </a:xfrm>
          <a:custGeom>
            <a:avLst/>
            <a:gdLst/>
            <a:ahLst/>
            <a:cxnLst>
              <a:cxn ang="0">
                <a:pos x="wd2" y="hd2"/>
              </a:cxn>
              <a:cxn ang="5400000">
                <a:pos x="wd2" y="hd2"/>
              </a:cxn>
              <a:cxn ang="10800000">
                <a:pos x="wd2" y="hd2"/>
              </a:cxn>
              <a:cxn ang="16200000">
                <a:pos x="wd2" y="hd2"/>
              </a:cxn>
            </a:cxnLst>
            <a:rect l="0" t="0" r="r" b="b"/>
            <a:pathLst>
              <a:path w="21600" h="21600" extrusionOk="0">
                <a:moveTo>
                  <a:pt x="13026" y="19321"/>
                </a:moveTo>
                <a:lnTo>
                  <a:pt x="13014" y="19315"/>
                </a:lnTo>
                <a:cubicBezTo>
                  <a:pt x="12060" y="19970"/>
                  <a:pt x="11148" y="20731"/>
                  <a:pt x="10291" y="21600"/>
                </a:cubicBezTo>
                <a:lnTo>
                  <a:pt x="0" y="10045"/>
                </a:lnTo>
                <a:cubicBezTo>
                  <a:pt x="6074" y="3596"/>
                  <a:pt x="13805" y="248"/>
                  <a:pt x="21600" y="0"/>
                </a:cubicBezTo>
                <a:lnTo>
                  <a:pt x="21600" y="16329"/>
                </a:lnTo>
                <a:cubicBezTo>
                  <a:pt x="18469" y="16519"/>
                  <a:pt x="15547" y="17588"/>
                  <a:pt x="13026" y="19321"/>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617"/>
          <p:cNvSpPr/>
          <p:nvPr/>
        </p:nvSpPr>
        <p:spPr>
          <a:xfrm>
            <a:off x="5693519" y="3276622"/>
            <a:ext cx="757293" cy="672323"/>
          </a:xfrm>
          <a:custGeom>
            <a:avLst/>
            <a:gdLst/>
            <a:ahLst/>
            <a:cxnLst>
              <a:cxn ang="0">
                <a:pos x="wd2" y="hd2"/>
              </a:cxn>
              <a:cxn ang="5400000">
                <a:pos x="wd2" y="hd2"/>
              </a:cxn>
              <a:cxn ang="10800000">
                <a:pos x="wd2" y="hd2"/>
              </a:cxn>
              <a:cxn ang="16200000">
                <a:pos x="wd2" y="hd2"/>
              </a:cxn>
            </a:cxnLst>
            <a:rect l="0" t="0" r="r" b="b"/>
            <a:pathLst>
              <a:path w="21600" h="21600" extrusionOk="0">
                <a:moveTo>
                  <a:pt x="0" y="16373"/>
                </a:moveTo>
                <a:lnTo>
                  <a:pt x="0" y="0"/>
                </a:lnTo>
                <a:cubicBezTo>
                  <a:pt x="7795" y="248"/>
                  <a:pt x="15526" y="3607"/>
                  <a:pt x="21600" y="10077"/>
                </a:cubicBezTo>
                <a:lnTo>
                  <a:pt x="11370" y="21600"/>
                </a:lnTo>
                <a:cubicBezTo>
                  <a:pt x="8320" y="18536"/>
                  <a:pt x="4359" y="16600"/>
                  <a:pt x="0" y="1637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620"/>
          <p:cNvSpPr/>
          <p:nvPr/>
        </p:nvSpPr>
        <p:spPr>
          <a:xfrm>
            <a:off x="6135013" y="3638648"/>
            <a:ext cx="757297" cy="669546"/>
          </a:xfrm>
          <a:custGeom>
            <a:avLst/>
            <a:gdLst/>
            <a:ahLst/>
            <a:cxnLst>
              <a:cxn ang="0">
                <a:pos x="wd2" y="hd2"/>
              </a:cxn>
              <a:cxn ang="5400000">
                <a:pos x="wd2" y="hd2"/>
              </a:cxn>
              <a:cxn ang="10800000">
                <a:pos x="wd2" y="hd2"/>
              </a:cxn>
              <a:cxn ang="16200000">
                <a:pos x="wd2" y="hd2"/>
              </a:cxn>
            </a:cxnLst>
            <a:rect l="0" t="0" r="r" b="b"/>
            <a:pathLst>
              <a:path w="21600" h="21600" extrusionOk="0">
                <a:moveTo>
                  <a:pt x="10151" y="0"/>
                </a:moveTo>
                <a:cubicBezTo>
                  <a:pt x="13233" y="3061"/>
                  <a:pt x="17220" y="4981"/>
                  <a:pt x="21600" y="5181"/>
                </a:cubicBezTo>
                <a:lnTo>
                  <a:pt x="21600" y="21600"/>
                </a:lnTo>
                <a:cubicBezTo>
                  <a:pt x="13805" y="21350"/>
                  <a:pt x="6075" y="17978"/>
                  <a:pt x="0" y="11481"/>
                </a:cubicBezTo>
                <a:cubicBezTo>
                  <a:pt x="0" y="11481"/>
                  <a:pt x="10151" y="0"/>
                  <a:pt x="10151"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623"/>
          <p:cNvSpPr/>
          <p:nvPr/>
        </p:nvSpPr>
        <p:spPr>
          <a:xfrm>
            <a:off x="6965022" y="3638648"/>
            <a:ext cx="757289" cy="674470"/>
          </a:xfrm>
          <a:custGeom>
            <a:avLst/>
            <a:gdLst/>
            <a:ahLst/>
            <a:cxnLst>
              <a:cxn ang="0">
                <a:pos x="wd2" y="hd2"/>
              </a:cxn>
              <a:cxn ang="5400000">
                <a:pos x="wd2" y="hd2"/>
              </a:cxn>
              <a:cxn ang="10800000">
                <a:pos x="wd2" y="hd2"/>
              </a:cxn>
              <a:cxn ang="16200000">
                <a:pos x="wd2" y="hd2"/>
              </a:cxn>
            </a:cxnLst>
            <a:rect l="0" t="0" r="r" b="b"/>
            <a:pathLst>
              <a:path w="21600" h="21600" extrusionOk="0">
                <a:moveTo>
                  <a:pt x="3545" y="4658"/>
                </a:moveTo>
                <a:cubicBezTo>
                  <a:pt x="3588" y="4646"/>
                  <a:pt x="3632" y="4637"/>
                  <a:pt x="3674" y="4624"/>
                </a:cubicBezTo>
                <a:lnTo>
                  <a:pt x="3677" y="4616"/>
                </a:lnTo>
                <a:cubicBezTo>
                  <a:pt x="5415" y="4095"/>
                  <a:pt x="7053" y="3299"/>
                  <a:pt x="8549" y="2269"/>
                </a:cubicBezTo>
                <a:lnTo>
                  <a:pt x="8586" y="2285"/>
                </a:lnTo>
                <a:cubicBezTo>
                  <a:pt x="9540" y="1630"/>
                  <a:pt x="10452" y="870"/>
                  <a:pt x="11309" y="0"/>
                </a:cubicBezTo>
                <a:lnTo>
                  <a:pt x="21600" y="11555"/>
                </a:lnTo>
                <a:cubicBezTo>
                  <a:pt x="15525" y="18005"/>
                  <a:pt x="7795" y="21352"/>
                  <a:pt x="0" y="21600"/>
                </a:cubicBezTo>
                <a:lnTo>
                  <a:pt x="0" y="5282"/>
                </a:lnTo>
                <a:cubicBezTo>
                  <a:pt x="1217" y="5201"/>
                  <a:pt x="2403" y="4991"/>
                  <a:pt x="3545" y="4658"/>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626"/>
          <p:cNvSpPr/>
          <p:nvPr/>
        </p:nvSpPr>
        <p:spPr>
          <a:xfrm>
            <a:off x="7406517" y="3188323"/>
            <a:ext cx="674470" cy="757285"/>
          </a:xfrm>
          <a:custGeom>
            <a:avLst/>
            <a:gdLst/>
            <a:ahLst/>
            <a:cxnLst>
              <a:cxn ang="0">
                <a:pos x="wd2" y="hd2"/>
              </a:cxn>
              <a:cxn ang="5400000">
                <a:pos x="wd2" y="hd2"/>
              </a:cxn>
              <a:cxn ang="10800000">
                <a:pos x="wd2" y="hd2"/>
              </a:cxn>
              <a:cxn ang="16200000">
                <a:pos x="wd2" y="hd2"/>
              </a:cxn>
            </a:cxnLst>
            <a:rect l="0" t="0" r="r" b="b"/>
            <a:pathLst>
              <a:path w="21600" h="21600" extrusionOk="0">
                <a:moveTo>
                  <a:pt x="2457" y="8287"/>
                </a:moveTo>
                <a:cubicBezTo>
                  <a:pt x="4092" y="5833"/>
                  <a:pt x="5107" y="3014"/>
                  <a:pt x="5313" y="0"/>
                </a:cubicBezTo>
                <a:lnTo>
                  <a:pt x="21600" y="0"/>
                </a:lnTo>
                <a:cubicBezTo>
                  <a:pt x="21352" y="7795"/>
                  <a:pt x="18005" y="15525"/>
                  <a:pt x="11555" y="21600"/>
                </a:cubicBezTo>
                <a:lnTo>
                  <a:pt x="0" y="11309"/>
                </a:lnTo>
                <a:cubicBezTo>
                  <a:pt x="952" y="10371"/>
                  <a:pt x="1775" y="9366"/>
                  <a:pt x="2469" y="8313"/>
                </a:cubicBezTo>
                <a:cubicBezTo>
                  <a:pt x="2469" y="8313"/>
                  <a:pt x="2457" y="8287"/>
                  <a:pt x="2457" y="828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6276291" y="2508422"/>
            <a:ext cx="1289164" cy="1289164"/>
            <a:chOff x="6276291" y="2508422"/>
            <a:chExt cx="1289164" cy="1289164"/>
          </a:xfrm>
        </p:grpSpPr>
        <p:sp>
          <p:nvSpPr>
            <p:cNvPr id="76" name="Shape 629"/>
            <p:cNvSpPr/>
            <p:nvPr/>
          </p:nvSpPr>
          <p:spPr>
            <a:xfrm>
              <a:off x="6276291" y="2508422"/>
              <a:ext cx="1289164" cy="128916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630"/>
            <p:cNvSpPr/>
            <p:nvPr/>
          </p:nvSpPr>
          <p:spPr>
            <a:xfrm>
              <a:off x="6714451" y="2909050"/>
              <a:ext cx="412844" cy="487906"/>
            </a:xfrm>
            <a:custGeom>
              <a:avLst/>
              <a:gdLst/>
              <a:ahLst/>
              <a:cxnLst>
                <a:cxn ang="0">
                  <a:pos x="wd2" y="hd2"/>
                </a:cxn>
                <a:cxn ang="5400000">
                  <a:pos x="wd2" y="hd2"/>
                </a:cxn>
                <a:cxn ang="10800000">
                  <a:pos x="wd2" y="hd2"/>
                </a:cxn>
                <a:cxn ang="16200000">
                  <a:pos x="wd2" y="hd2"/>
                </a:cxn>
              </a:cxnLst>
              <a:rect l="0" t="0" r="r" b="b"/>
              <a:pathLst>
                <a:path w="21600" h="21600" extrusionOk="0">
                  <a:moveTo>
                    <a:pt x="14727" y="11631"/>
                  </a:moveTo>
                  <a:lnTo>
                    <a:pt x="12764" y="12462"/>
                  </a:lnTo>
                  <a:lnTo>
                    <a:pt x="11291" y="14123"/>
                  </a:lnTo>
                  <a:lnTo>
                    <a:pt x="12764" y="19938"/>
                  </a:lnTo>
                  <a:cubicBezTo>
                    <a:pt x="12764" y="19938"/>
                    <a:pt x="14727" y="11631"/>
                    <a:pt x="14727" y="11631"/>
                  </a:cubicBezTo>
                  <a:close/>
                  <a:moveTo>
                    <a:pt x="10309" y="14123"/>
                  </a:moveTo>
                  <a:lnTo>
                    <a:pt x="8836" y="12462"/>
                  </a:lnTo>
                  <a:lnTo>
                    <a:pt x="6873" y="11631"/>
                  </a:lnTo>
                  <a:lnTo>
                    <a:pt x="8836" y="19938"/>
                  </a:lnTo>
                  <a:cubicBezTo>
                    <a:pt x="8836" y="19938"/>
                    <a:pt x="10309" y="14123"/>
                    <a:pt x="10309" y="14123"/>
                  </a:cubicBezTo>
                  <a:close/>
                  <a:moveTo>
                    <a:pt x="15157" y="6750"/>
                  </a:moveTo>
                  <a:cubicBezTo>
                    <a:pt x="15019" y="6659"/>
                    <a:pt x="13914" y="6646"/>
                    <a:pt x="13684" y="6646"/>
                  </a:cubicBezTo>
                  <a:cubicBezTo>
                    <a:pt x="12810" y="6646"/>
                    <a:pt x="11981" y="6750"/>
                    <a:pt x="11122" y="6893"/>
                  </a:cubicBezTo>
                  <a:cubicBezTo>
                    <a:pt x="11015" y="6919"/>
                    <a:pt x="10907" y="6919"/>
                    <a:pt x="10800" y="6919"/>
                  </a:cubicBezTo>
                  <a:cubicBezTo>
                    <a:pt x="10693" y="6919"/>
                    <a:pt x="10585" y="6919"/>
                    <a:pt x="10478" y="6893"/>
                  </a:cubicBezTo>
                  <a:cubicBezTo>
                    <a:pt x="9619" y="6750"/>
                    <a:pt x="8790" y="6646"/>
                    <a:pt x="7916" y="6646"/>
                  </a:cubicBezTo>
                  <a:cubicBezTo>
                    <a:pt x="7686" y="6646"/>
                    <a:pt x="6581" y="6659"/>
                    <a:pt x="6443" y="6750"/>
                  </a:cubicBezTo>
                  <a:cubicBezTo>
                    <a:pt x="6413" y="6776"/>
                    <a:pt x="6397" y="6802"/>
                    <a:pt x="6382" y="6828"/>
                  </a:cubicBezTo>
                  <a:cubicBezTo>
                    <a:pt x="6397" y="6945"/>
                    <a:pt x="6413" y="7062"/>
                    <a:pt x="6443" y="7178"/>
                  </a:cubicBezTo>
                  <a:cubicBezTo>
                    <a:pt x="6535" y="7282"/>
                    <a:pt x="6612" y="7243"/>
                    <a:pt x="6673" y="7399"/>
                  </a:cubicBezTo>
                  <a:cubicBezTo>
                    <a:pt x="7072" y="8321"/>
                    <a:pt x="7256" y="9035"/>
                    <a:pt x="8637" y="9035"/>
                  </a:cubicBezTo>
                  <a:cubicBezTo>
                    <a:pt x="10616" y="9035"/>
                    <a:pt x="10064" y="7490"/>
                    <a:pt x="10708" y="7490"/>
                  </a:cubicBezTo>
                  <a:lnTo>
                    <a:pt x="10892" y="7490"/>
                  </a:lnTo>
                  <a:cubicBezTo>
                    <a:pt x="11536" y="7490"/>
                    <a:pt x="10984" y="9035"/>
                    <a:pt x="12963" y="9035"/>
                  </a:cubicBezTo>
                  <a:cubicBezTo>
                    <a:pt x="14344" y="9035"/>
                    <a:pt x="14528" y="8321"/>
                    <a:pt x="14927" y="7399"/>
                  </a:cubicBezTo>
                  <a:cubicBezTo>
                    <a:pt x="14988" y="7243"/>
                    <a:pt x="15065" y="7282"/>
                    <a:pt x="15157" y="7178"/>
                  </a:cubicBezTo>
                  <a:cubicBezTo>
                    <a:pt x="15187" y="7062"/>
                    <a:pt x="15203" y="6945"/>
                    <a:pt x="15218" y="6828"/>
                  </a:cubicBezTo>
                  <a:cubicBezTo>
                    <a:pt x="15203" y="6802"/>
                    <a:pt x="15187" y="6776"/>
                    <a:pt x="15157" y="6750"/>
                  </a:cubicBezTo>
                  <a:close/>
                  <a:moveTo>
                    <a:pt x="17504" y="21600"/>
                  </a:moveTo>
                  <a:lnTo>
                    <a:pt x="4096" y="21600"/>
                  </a:lnTo>
                  <a:cubicBezTo>
                    <a:pt x="1641" y="21600"/>
                    <a:pt x="0" y="20354"/>
                    <a:pt x="0" y="18238"/>
                  </a:cubicBezTo>
                  <a:cubicBezTo>
                    <a:pt x="0" y="15888"/>
                    <a:pt x="491" y="12332"/>
                    <a:pt x="3344" y="11163"/>
                  </a:cubicBezTo>
                  <a:lnTo>
                    <a:pt x="1964" y="8308"/>
                  </a:lnTo>
                  <a:lnTo>
                    <a:pt x="5247" y="8308"/>
                  </a:lnTo>
                  <a:cubicBezTo>
                    <a:pt x="5032" y="7775"/>
                    <a:pt x="4909" y="7217"/>
                    <a:pt x="4909" y="6646"/>
                  </a:cubicBezTo>
                  <a:cubicBezTo>
                    <a:pt x="4909" y="6503"/>
                    <a:pt x="4924" y="6361"/>
                    <a:pt x="4940" y="6231"/>
                  </a:cubicBezTo>
                  <a:cubicBezTo>
                    <a:pt x="4341" y="6127"/>
                    <a:pt x="1964" y="5712"/>
                    <a:pt x="1964" y="4985"/>
                  </a:cubicBezTo>
                  <a:cubicBezTo>
                    <a:pt x="1964" y="4219"/>
                    <a:pt x="4572" y="3803"/>
                    <a:pt x="5185" y="3700"/>
                  </a:cubicBezTo>
                  <a:cubicBezTo>
                    <a:pt x="5507" y="2726"/>
                    <a:pt x="6274" y="1246"/>
                    <a:pt x="7057" y="480"/>
                  </a:cubicBezTo>
                  <a:cubicBezTo>
                    <a:pt x="7364" y="182"/>
                    <a:pt x="7747" y="0"/>
                    <a:pt x="8223" y="0"/>
                  </a:cubicBezTo>
                  <a:cubicBezTo>
                    <a:pt x="9143" y="0"/>
                    <a:pt x="9880" y="805"/>
                    <a:pt x="10800" y="805"/>
                  </a:cubicBezTo>
                  <a:cubicBezTo>
                    <a:pt x="11720" y="805"/>
                    <a:pt x="12457" y="0"/>
                    <a:pt x="13377" y="0"/>
                  </a:cubicBezTo>
                  <a:cubicBezTo>
                    <a:pt x="13853" y="0"/>
                    <a:pt x="14236" y="182"/>
                    <a:pt x="14543" y="480"/>
                  </a:cubicBezTo>
                  <a:cubicBezTo>
                    <a:pt x="15326" y="1246"/>
                    <a:pt x="16093" y="2726"/>
                    <a:pt x="16415" y="3700"/>
                  </a:cubicBezTo>
                  <a:cubicBezTo>
                    <a:pt x="17028" y="3803"/>
                    <a:pt x="19636" y="4219"/>
                    <a:pt x="19636" y="4985"/>
                  </a:cubicBezTo>
                  <a:cubicBezTo>
                    <a:pt x="19636" y="5712"/>
                    <a:pt x="17259" y="6127"/>
                    <a:pt x="16660" y="6231"/>
                  </a:cubicBezTo>
                  <a:cubicBezTo>
                    <a:pt x="16737" y="6932"/>
                    <a:pt x="16630" y="7633"/>
                    <a:pt x="16353" y="8308"/>
                  </a:cubicBezTo>
                  <a:lnTo>
                    <a:pt x="19636" y="8308"/>
                  </a:lnTo>
                  <a:lnTo>
                    <a:pt x="18378" y="11228"/>
                  </a:lnTo>
                  <a:cubicBezTo>
                    <a:pt x="21124" y="12436"/>
                    <a:pt x="21600" y="15927"/>
                    <a:pt x="21600" y="18238"/>
                  </a:cubicBezTo>
                  <a:cubicBezTo>
                    <a:pt x="21600" y="20354"/>
                    <a:pt x="19959" y="21600"/>
                    <a:pt x="17504"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5013617" y="3779926"/>
            <a:ext cx="1289165" cy="1289164"/>
            <a:chOff x="5013617" y="3779926"/>
            <a:chExt cx="1289165" cy="1289164"/>
          </a:xfrm>
        </p:grpSpPr>
        <p:sp>
          <p:nvSpPr>
            <p:cNvPr id="78" name="Shape 632"/>
            <p:cNvSpPr/>
            <p:nvPr/>
          </p:nvSpPr>
          <p:spPr>
            <a:xfrm>
              <a:off x="5013617" y="3779926"/>
              <a:ext cx="1289165" cy="128916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633"/>
            <p:cNvSpPr/>
            <p:nvPr/>
          </p:nvSpPr>
          <p:spPr>
            <a:xfrm>
              <a:off x="5470871" y="4218301"/>
              <a:ext cx="378046" cy="412413"/>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7548" y="10800"/>
                    <a:pt x="4909" y="8381"/>
                    <a:pt x="4909" y="5400"/>
                  </a:cubicBezTo>
                  <a:cubicBezTo>
                    <a:pt x="4909" y="2419"/>
                    <a:pt x="7548" y="0"/>
                    <a:pt x="10800" y="0"/>
                  </a:cubicBezTo>
                  <a:cubicBezTo>
                    <a:pt x="14052" y="0"/>
                    <a:pt x="16691" y="2419"/>
                    <a:pt x="16691" y="5400"/>
                  </a:cubicBezTo>
                  <a:cubicBezTo>
                    <a:pt x="16691" y="8381"/>
                    <a:pt x="14052" y="10800"/>
                    <a:pt x="10800" y="10800"/>
                  </a:cubicBezTo>
                  <a:close/>
                  <a:moveTo>
                    <a:pt x="17504" y="21600"/>
                  </a:moveTo>
                  <a:lnTo>
                    <a:pt x="4096" y="21600"/>
                  </a:lnTo>
                  <a:cubicBezTo>
                    <a:pt x="1657" y="21600"/>
                    <a:pt x="0" y="20236"/>
                    <a:pt x="0" y="17958"/>
                  </a:cubicBezTo>
                  <a:cubicBezTo>
                    <a:pt x="0" y="14780"/>
                    <a:pt x="813" y="9900"/>
                    <a:pt x="5308" y="9900"/>
                  </a:cubicBezTo>
                  <a:cubicBezTo>
                    <a:pt x="5784" y="9900"/>
                    <a:pt x="7793" y="11855"/>
                    <a:pt x="10800" y="11855"/>
                  </a:cubicBezTo>
                  <a:cubicBezTo>
                    <a:pt x="13807" y="11855"/>
                    <a:pt x="15816" y="9900"/>
                    <a:pt x="16292" y="9900"/>
                  </a:cubicBezTo>
                  <a:cubicBezTo>
                    <a:pt x="20787" y="9900"/>
                    <a:pt x="21600" y="14780"/>
                    <a:pt x="21600" y="17958"/>
                  </a:cubicBezTo>
                  <a:cubicBezTo>
                    <a:pt x="21600" y="20236"/>
                    <a:pt x="19943" y="21600"/>
                    <a:pt x="17504"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0" name="Content Placeholder 21"/>
          <p:cNvSpPr>
            <a:spLocks noGrp="1"/>
          </p:cNvSpPr>
          <p:nvPr>
            <p:ph sz="quarter" idx="39"/>
          </p:nvPr>
        </p:nvSpPr>
        <p:spPr>
          <a:xfrm>
            <a:off x="4598741" y="4017290"/>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Content Placeholder 21"/>
          <p:cNvSpPr>
            <a:spLocks noGrp="1"/>
          </p:cNvSpPr>
          <p:nvPr>
            <p:ph sz="quarter" idx="49"/>
          </p:nvPr>
        </p:nvSpPr>
        <p:spPr>
          <a:xfrm>
            <a:off x="5074905" y="3554265"/>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Content Placeholder 21"/>
          <p:cNvSpPr>
            <a:spLocks noGrp="1"/>
          </p:cNvSpPr>
          <p:nvPr>
            <p:ph sz="quarter" idx="59"/>
          </p:nvPr>
        </p:nvSpPr>
        <p:spPr>
          <a:xfrm>
            <a:off x="5752416" y="3520664"/>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Content Placeholder 21"/>
          <p:cNvSpPr>
            <a:spLocks noGrp="1"/>
          </p:cNvSpPr>
          <p:nvPr>
            <p:ph sz="quarter" idx="69"/>
          </p:nvPr>
        </p:nvSpPr>
        <p:spPr>
          <a:xfrm>
            <a:off x="6352026" y="3898287"/>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Content Placeholder 21"/>
          <p:cNvSpPr>
            <a:spLocks noGrp="1"/>
          </p:cNvSpPr>
          <p:nvPr>
            <p:ph sz="quarter" idx="79"/>
          </p:nvPr>
        </p:nvSpPr>
        <p:spPr>
          <a:xfrm>
            <a:off x="7026372" y="3897611"/>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Content Placeholder 21"/>
          <p:cNvSpPr>
            <a:spLocks noGrp="1"/>
          </p:cNvSpPr>
          <p:nvPr>
            <p:ph sz="quarter" idx="89"/>
          </p:nvPr>
        </p:nvSpPr>
        <p:spPr>
          <a:xfrm>
            <a:off x="7509155" y="3414183"/>
            <a:ext cx="470580" cy="305564"/>
          </a:xfrm>
          <a:prstGeom prst="rect">
            <a:avLst/>
          </a:prstGeom>
        </p:spPr>
        <p:txBody>
          <a:bodyPr>
            <a:normAutofit fontScale="70000" lnSpcReduction="20000"/>
          </a:bodyPr>
          <a:lstStyle/>
          <a:p>
            <a:pPr algn="ctr"/>
            <a:r>
              <a:rPr lang="en-GB" dirty="0" smtClean="0">
                <a:latin typeface="Arial" panose="020B0604020202020204" pitchFamily="34" charset="0"/>
                <a:ea typeface="微软雅黑" panose="020B0503020204020204" pitchFamily="34" charset="-122"/>
                <a:cs typeface="+mn-ea"/>
                <a:sym typeface="Arial" panose="020B0604020202020204" pitchFamily="34" charset="0"/>
              </a:rPr>
              <a:t>6</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17"/>
          <p:cNvSpPr>
            <a:spLocks noGrp="1"/>
          </p:cNvSpPr>
          <p:nvPr>
            <p:ph type="body" sz="quarter" idx="99"/>
          </p:nvPr>
        </p:nvSpPr>
        <p:spPr>
          <a:xfrm>
            <a:off x="8360209" y="4887623"/>
            <a:ext cx="2879725" cy="573105"/>
          </a:xfrm>
          <a:prstGeom prst="rect">
            <a:avLst/>
          </a:prstGeom>
        </p:spPr>
        <p:txBody>
          <a:bodyPr>
            <a:normAutofit/>
          </a:bodyPr>
          <a:lstStyle/>
          <a:p>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Good communication is a key success of product marketing</a:t>
            </a:r>
          </a:p>
        </p:txBody>
      </p:sp>
      <p:sp>
        <p:nvSpPr>
          <p:cNvPr id="135" name="Content Placeholder 21"/>
          <p:cNvSpPr>
            <a:spLocks noGrp="1"/>
          </p:cNvSpPr>
          <p:nvPr>
            <p:ph sz="quarter" idx="109"/>
          </p:nvPr>
        </p:nvSpPr>
        <p:spPr>
          <a:xfrm>
            <a:off x="8360209" y="4607825"/>
            <a:ext cx="2879725" cy="305564"/>
          </a:xfrm>
          <a:prstGeom prst="rect">
            <a:avLst/>
          </a:prstGeom>
        </p:spPr>
        <p:txBody>
          <a:bodyPr>
            <a:normAutofit fontScale="85000" lnSpcReduction="10000"/>
          </a:bodyPr>
          <a:lstStyle/>
          <a:p>
            <a:r>
              <a:rPr lang="en-GB" sz="20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6. </a:t>
            </a:r>
            <a:r>
              <a:rPr lang="en-GB" sz="19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Good Communication</a:t>
            </a:r>
          </a:p>
        </p:txBody>
      </p:sp>
      <p:sp>
        <p:nvSpPr>
          <p:cNvPr id="136" name="Text Placeholder 17"/>
          <p:cNvSpPr>
            <a:spLocks noGrp="1"/>
          </p:cNvSpPr>
          <p:nvPr>
            <p:ph type="body" sz="quarter" idx="119"/>
          </p:nvPr>
        </p:nvSpPr>
        <p:spPr>
          <a:xfrm>
            <a:off x="8360209" y="2504055"/>
            <a:ext cx="2879725" cy="573105"/>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Learn from someone who has began and been successful first.</a:t>
            </a:r>
          </a:p>
        </p:txBody>
      </p:sp>
      <p:sp>
        <p:nvSpPr>
          <p:cNvPr id="137" name="Content Placeholder 21"/>
          <p:cNvSpPr>
            <a:spLocks noGrp="1"/>
          </p:cNvSpPr>
          <p:nvPr>
            <p:ph sz="quarter" idx="129"/>
          </p:nvPr>
        </p:nvSpPr>
        <p:spPr>
          <a:xfrm>
            <a:off x="8360209" y="2224257"/>
            <a:ext cx="2879725" cy="305564"/>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 Learn basic business</a:t>
            </a:r>
          </a:p>
        </p:txBody>
      </p:sp>
      <p:sp>
        <p:nvSpPr>
          <p:cNvPr id="138" name="Text Placeholder 17"/>
          <p:cNvSpPr>
            <a:spLocks noGrp="1"/>
          </p:cNvSpPr>
          <p:nvPr>
            <p:ph type="body" sz="quarter" idx="139"/>
          </p:nvPr>
        </p:nvSpPr>
        <p:spPr>
          <a:xfrm>
            <a:off x="1365509" y="3695839"/>
            <a:ext cx="2879725" cy="573105"/>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 your work fascinatingly, then the customer will be more convinced</a:t>
            </a:r>
          </a:p>
        </p:txBody>
      </p:sp>
      <p:sp>
        <p:nvSpPr>
          <p:cNvPr id="139" name="Content Placeholder 21"/>
          <p:cNvSpPr>
            <a:spLocks noGrp="1"/>
          </p:cNvSpPr>
          <p:nvPr>
            <p:ph sz="quarter" idx="149"/>
          </p:nvPr>
        </p:nvSpPr>
        <p:spPr>
          <a:xfrm>
            <a:off x="1365509" y="3416041"/>
            <a:ext cx="2879725" cy="305564"/>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a:t>
            </a:r>
            <a:r>
              <a:rPr lang="en-GB"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Love your expertise</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Text Placeholder 17"/>
          <p:cNvSpPr>
            <a:spLocks noGrp="1"/>
          </p:cNvSpPr>
          <p:nvPr>
            <p:ph type="body" sz="quarter" idx="159"/>
          </p:nvPr>
        </p:nvSpPr>
        <p:spPr>
          <a:xfrm>
            <a:off x="1365509" y="4887623"/>
            <a:ext cx="2879725" cy="573105"/>
          </a:xfrm>
          <a:prstGeom prst="rect">
            <a:avLst/>
          </a:prstGeom>
        </p:spPr>
        <p:txBody>
          <a:bodyPr>
            <a:normAutofit/>
          </a:bodyPr>
          <a:lstStyle/>
          <a:p>
            <a:pPr algn="r"/>
            <a:r>
              <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Laziness and   carelessness will make us behind</a:t>
            </a:r>
          </a:p>
        </p:txBody>
      </p:sp>
      <p:sp>
        <p:nvSpPr>
          <p:cNvPr id="141" name="Content Placeholder 21"/>
          <p:cNvSpPr>
            <a:spLocks noGrp="1"/>
          </p:cNvSpPr>
          <p:nvPr>
            <p:ph sz="quarter" idx="169"/>
          </p:nvPr>
        </p:nvSpPr>
        <p:spPr>
          <a:xfrm>
            <a:off x="1365509" y="4607825"/>
            <a:ext cx="2879725" cy="305564"/>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 Diligent</a:t>
            </a:r>
          </a:p>
        </p:txBody>
      </p:sp>
      <p:sp>
        <p:nvSpPr>
          <p:cNvPr id="142" name="Text Placeholder 17"/>
          <p:cNvSpPr>
            <a:spLocks noGrp="1"/>
          </p:cNvSpPr>
          <p:nvPr>
            <p:ph type="body" sz="quarter" idx="179"/>
          </p:nvPr>
        </p:nvSpPr>
        <p:spPr>
          <a:xfrm>
            <a:off x="1365509" y="2504055"/>
            <a:ext cx="2879725" cy="573105"/>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Only a dreamer who can create  breakthrough in business</a:t>
            </a:r>
          </a:p>
        </p:txBody>
      </p:sp>
      <p:sp>
        <p:nvSpPr>
          <p:cNvPr id="143" name="Content Placeholder 21"/>
          <p:cNvSpPr>
            <a:spLocks noGrp="1"/>
          </p:cNvSpPr>
          <p:nvPr>
            <p:ph sz="quarter" idx="189"/>
          </p:nvPr>
        </p:nvSpPr>
        <p:spPr>
          <a:xfrm>
            <a:off x="1365509" y="2224257"/>
            <a:ext cx="2879725" cy="305564"/>
          </a:xfrm>
          <a:prstGeom prst="rect">
            <a:avLst/>
          </a:prstGeom>
        </p:spPr>
        <p:txBody>
          <a:bodyPr>
            <a:noAutofit/>
          </a:bodyPr>
          <a:lstStyle/>
          <a:p>
            <a:pPr algn="r"/>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 Ranging from a dream</a:t>
            </a:r>
          </a:p>
        </p:txBody>
      </p:sp>
      <p:sp>
        <p:nvSpPr>
          <p:cNvPr id="144" name="Text Placeholder 17"/>
          <p:cNvSpPr>
            <a:spLocks noGrp="1"/>
          </p:cNvSpPr>
          <p:nvPr>
            <p:ph type="body" sz="quarter" idx="199"/>
          </p:nvPr>
        </p:nvSpPr>
        <p:spPr>
          <a:xfrm>
            <a:off x="6473696" y="4717376"/>
            <a:ext cx="1709012" cy="964409"/>
          </a:xfrm>
          <a:prstGeom prst="rect">
            <a:avLst/>
          </a:prstGeom>
        </p:spPr>
        <p:txBody>
          <a:bodyPr>
            <a:noAutofit/>
          </a:bodyPr>
          <a:lstStyle/>
          <a:p>
            <a:pPr marL="0" indent="0">
              <a:buNone/>
            </a:pP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&lt;&lt; Employee</a:t>
            </a:r>
          </a:p>
        </p:txBody>
      </p:sp>
      <p:sp>
        <p:nvSpPr>
          <p:cNvPr id="145" name="Text Placeholder 17"/>
          <p:cNvSpPr>
            <a:spLocks noGrp="1"/>
          </p:cNvSpPr>
          <p:nvPr>
            <p:ph type="body" sz="quarter" idx="209"/>
          </p:nvPr>
        </p:nvSpPr>
        <p:spPr>
          <a:xfrm>
            <a:off x="4181231" y="2742122"/>
            <a:ext cx="1852732" cy="468451"/>
          </a:xfrm>
          <a:prstGeom prst="rect">
            <a:avLst/>
          </a:prstGeom>
        </p:spPr>
        <p:txBody>
          <a:bodyPr>
            <a:noAutofit/>
          </a:bodyPr>
          <a:lstStyle/>
          <a:p>
            <a:pPr algn="r"/>
            <a:r>
              <a:rPr lang="en-GB" sz="1600" dirty="0" err="1"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Entrepreneu</a:t>
            </a:r>
            <a:r>
              <a:rPr lang="en-GB"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&gt;&gt;</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animEffect transition="in" filter="dissolve">
                                      <p:cBhvr>
                                        <p:cTn id="11" dur="500"/>
                                        <p:tgtEl>
                                          <p:spTgt spid="24">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44">
                                            <p:txEl>
                                              <p:pRg st="0" end="0"/>
                                            </p:txEl>
                                          </p:spTgt>
                                        </p:tgtEl>
                                        <p:attrNameLst>
                                          <p:attrName>style.visibility</p:attrName>
                                        </p:attrNameLst>
                                      </p:cBhvr>
                                      <p:to>
                                        <p:strVal val="visible"/>
                                      </p:to>
                                    </p:set>
                                    <p:animEffect transition="in" filter="wipe(right)">
                                      <p:cBhvr>
                                        <p:cTn id="22" dur="500"/>
                                        <p:tgtEl>
                                          <p:spTgt spid="144">
                                            <p:txEl>
                                              <p:pRg st="0" end="0"/>
                                            </p:txEl>
                                          </p:spTgt>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Effect transition="in" filter="fade">
                                      <p:cBhvr>
                                        <p:cTn id="28" dur="500"/>
                                        <p:tgtEl>
                                          <p:spTgt spid="5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0">
                                            <p:txEl>
                                              <p:pRg st="0" end="0"/>
                                            </p:txEl>
                                          </p:spTgt>
                                        </p:tgtEl>
                                        <p:attrNameLst>
                                          <p:attrName>style.visibility</p:attrName>
                                        </p:attrNameLst>
                                      </p:cBhvr>
                                      <p:to>
                                        <p:strVal val="visible"/>
                                      </p:to>
                                    </p:set>
                                    <p:anim calcmode="lin" valueType="num">
                                      <p:cBhvr>
                                        <p:cTn id="31"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80">
                                            <p:txEl>
                                              <p:pRg st="0" end="0"/>
                                            </p:txEl>
                                          </p:spTgt>
                                        </p:tgtEl>
                                        <p:attrNameLst>
                                          <p:attrName>ppt_h</p:attrName>
                                        </p:attrNameLst>
                                      </p:cBhvr>
                                      <p:tavLst>
                                        <p:tav tm="0">
                                          <p:val>
                                            <p:fltVal val="0"/>
                                          </p:val>
                                        </p:tav>
                                        <p:tav tm="100000">
                                          <p:val>
                                            <p:strVal val="#ppt_h"/>
                                          </p:val>
                                        </p:tav>
                                      </p:tavLst>
                                    </p:anim>
                                    <p:animEffect transition="in" filter="fade">
                                      <p:cBhvr>
                                        <p:cTn id="33" dur="500"/>
                                        <p:tgtEl>
                                          <p:spTgt spid="80">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3">
                                            <p:txEl>
                                              <p:pRg st="0" end="0"/>
                                            </p:txEl>
                                          </p:spTgt>
                                        </p:tgtEl>
                                        <p:attrNameLst>
                                          <p:attrName>style.visibility</p:attrName>
                                        </p:attrNameLst>
                                      </p:cBhvr>
                                      <p:to>
                                        <p:strVal val="visible"/>
                                      </p:to>
                                    </p:set>
                                    <p:animEffect transition="in" filter="fade">
                                      <p:cBhvr>
                                        <p:cTn id="37" dur="500"/>
                                        <p:tgtEl>
                                          <p:spTgt spid="143">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2">
                                            <p:txEl>
                                              <p:pRg st="0" end="0"/>
                                            </p:txEl>
                                          </p:spTgt>
                                        </p:tgtEl>
                                        <p:attrNameLst>
                                          <p:attrName>style.visibility</p:attrName>
                                        </p:attrNameLst>
                                      </p:cBhvr>
                                      <p:to>
                                        <p:strVal val="visible"/>
                                      </p:to>
                                    </p:set>
                                    <p:animEffect transition="in" filter="fade">
                                      <p:cBhvr>
                                        <p:cTn id="40" dur="500"/>
                                        <p:tgtEl>
                                          <p:spTgt spid="142">
                                            <p:txEl>
                                              <p:pRg st="0" end="0"/>
                                            </p:txEl>
                                          </p:spTgt>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Effect transition="in" filter="fade">
                                      <p:cBhvr>
                                        <p:cTn id="46" dur="500"/>
                                        <p:tgtEl>
                                          <p:spTgt spid="5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1">
                                            <p:txEl>
                                              <p:pRg st="0" end="0"/>
                                            </p:txEl>
                                          </p:spTgt>
                                        </p:tgtEl>
                                        <p:attrNameLst>
                                          <p:attrName>style.visibility</p:attrName>
                                        </p:attrNameLst>
                                      </p:cBhvr>
                                      <p:to>
                                        <p:strVal val="visible"/>
                                      </p:to>
                                    </p:set>
                                    <p:anim calcmode="lin" valueType="num">
                                      <p:cBhvr>
                                        <p:cTn id="49"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81">
                                            <p:txEl>
                                              <p:pRg st="0" end="0"/>
                                            </p:txEl>
                                          </p:spTgt>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39">
                                            <p:txEl>
                                              <p:pRg st="0" end="0"/>
                                            </p:txEl>
                                          </p:spTgt>
                                        </p:tgtEl>
                                        <p:attrNameLst>
                                          <p:attrName>style.visibility</p:attrName>
                                        </p:attrNameLst>
                                      </p:cBhvr>
                                      <p:to>
                                        <p:strVal val="visible"/>
                                      </p:to>
                                    </p:set>
                                    <p:animEffect transition="in" filter="fade">
                                      <p:cBhvr>
                                        <p:cTn id="55" dur="500"/>
                                        <p:tgtEl>
                                          <p:spTgt spid="139">
                                            <p:txEl>
                                              <p:pRg st="0" end="0"/>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8">
                                            <p:txEl>
                                              <p:pRg st="0" end="0"/>
                                            </p:txEl>
                                          </p:spTgt>
                                        </p:tgtEl>
                                        <p:attrNameLst>
                                          <p:attrName>style.visibility</p:attrName>
                                        </p:attrNameLst>
                                      </p:cBhvr>
                                      <p:to>
                                        <p:strVal val="visible"/>
                                      </p:to>
                                    </p:set>
                                    <p:animEffect transition="in" filter="fade">
                                      <p:cBhvr>
                                        <p:cTn id="58" dur="500"/>
                                        <p:tgtEl>
                                          <p:spTgt spid="138">
                                            <p:txEl>
                                              <p:pRg st="0" end="0"/>
                                            </p:txEl>
                                          </p:spTgt>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Effect transition="in" filter="fade">
                                      <p:cBhvr>
                                        <p:cTn id="64" dur="500"/>
                                        <p:tgtEl>
                                          <p:spTgt spid="5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82">
                                            <p:txEl>
                                              <p:pRg st="0" end="0"/>
                                            </p:txEl>
                                          </p:spTgt>
                                        </p:tgtEl>
                                        <p:attrNameLst>
                                          <p:attrName>style.visibility</p:attrName>
                                        </p:attrNameLst>
                                      </p:cBhvr>
                                      <p:to>
                                        <p:strVal val="visible"/>
                                      </p:to>
                                    </p:set>
                                    <p:anim calcmode="lin" valueType="num">
                                      <p:cBhvr>
                                        <p:cTn id="67"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82">
                                            <p:txEl>
                                              <p:pRg st="0" end="0"/>
                                            </p:txEl>
                                          </p:spTgt>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141">
                                            <p:txEl>
                                              <p:pRg st="0" end="0"/>
                                            </p:txEl>
                                          </p:spTgt>
                                        </p:tgtEl>
                                        <p:attrNameLst>
                                          <p:attrName>style.visibility</p:attrName>
                                        </p:attrNameLst>
                                      </p:cBhvr>
                                      <p:to>
                                        <p:strVal val="visible"/>
                                      </p:to>
                                    </p:set>
                                    <p:animEffect transition="in" filter="fade">
                                      <p:cBhvr>
                                        <p:cTn id="73" dur="500"/>
                                        <p:tgtEl>
                                          <p:spTgt spid="141">
                                            <p:txEl>
                                              <p:pRg st="0" end="0"/>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40">
                                            <p:txEl>
                                              <p:pRg st="0" end="0"/>
                                            </p:txEl>
                                          </p:spTgt>
                                        </p:tgtEl>
                                        <p:attrNameLst>
                                          <p:attrName>style.visibility</p:attrName>
                                        </p:attrNameLst>
                                      </p:cBhvr>
                                      <p:to>
                                        <p:strVal val="visible"/>
                                      </p:to>
                                    </p:set>
                                    <p:animEffect transition="in" filter="fade">
                                      <p:cBhvr>
                                        <p:cTn id="76" dur="500"/>
                                        <p:tgtEl>
                                          <p:spTgt spid="140">
                                            <p:txEl>
                                              <p:pRg st="0" end="0"/>
                                            </p:txEl>
                                          </p:spTgt>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 calcmode="lin" valueType="num">
                                      <p:cBhvr>
                                        <p:cTn id="80" dur="500" fill="hold"/>
                                        <p:tgtEl>
                                          <p:spTgt spid="68"/>
                                        </p:tgtEl>
                                        <p:attrNameLst>
                                          <p:attrName>ppt_w</p:attrName>
                                        </p:attrNameLst>
                                      </p:cBhvr>
                                      <p:tavLst>
                                        <p:tav tm="0">
                                          <p:val>
                                            <p:fltVal val="0"/>
                                          </p:val>
                                        </p:tav>
                                        <p:tav tm="100000">
                                          <p:val>
                                            <p:strVal val="#ppt_w"/>
                                          </p:val>
                                        </p:tav>
                                      </p:tavLst>
                                    </p:anim>
                                    <p:anim calcmode="lin" valueType="num">
                                      <p:cBhvr>
                                        <p:cTn id="81" dur="500" fill="hold"/>
                                        <p:tgtEl>
                                          <p:spTgt spid="68"/>
                                        </p:tgtEl>
                                        <p:attrNameLst>
                                          <p:attrName>ppt_h</p:attrName>
                                        </p:attrNameLst>
                                      </p:cBhvr>
                                      <p:tavLst>
                                        <p:tav tm="0">
                                          <p:val>
                                            <p:fltVal val="0"/>
                                          </p:val>
                                        </p:tav>
                                        <p:tav tm="100000">
                                          <p:val>
                                            <p:strVal val="#ppt_h"/>
                                          </p:val>
                                        </p:tav>
                                      </p:tavLst>
                                    </p:anim>
                                    <p:animEffect transition="in" filter="fade">
                                      <p:cBhvr>
                                        <p:cTn id="82" dur="500"/>
                                        <p:tgtEl>
                                          <p:spTgt spid="68"/>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95">
                                            <p:txEl>
                                              <p:pRg st="0" end="0"/>
                                            </p:txEl>
                                          </p:spTgt>
                                        </p:tgtEl>
                                        <p:attrNameLst>
                                          <p:attrName>style.visibility</p:attrName>
                                        </p:attrNameLst>
                                      </p:cBhvr>
                                      <p:to>
                                        <p:strVal val="visible"/>
                                      </p:to>
                                    </p:set>
                                    <p:anim calcmode="lin" valueType="num">
                                      <p:cBhvr>
                                        <p:cTn id="85" dur="500" fill="hold"/>
                                        <p:tgtEl>
                                          <p:spTgt spid="95">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95">
                                            <p:txEl>
                                              <p:pRg st="0" end="0"/>
                                            </p:txEl>
                                          </p:spTgt>
                                        </p:tgtEl>
                                        <p:attrNameLst>
                                          <p:attrName>ppt_h</p:attrName>
                                        </p:attrNameLst>
                                      </p:cBhvr>
                                      <p:tavLst>
                                        <p:tav tm="0">
                                          <p:val>
                                            <p:fltVal val="0"/>
                                          </p:val>
                                        </p:tav>
                                        <p:tav tm="100000">
                                          <p:val>
                                            <p:strVal val="#ppt_h"/>
                                          </p:val>
                                        </p:tav>
                                      </p:tavLst>
                                    </p:anim>
                                    <p:animEffect transition="in" filter="fade">
                                      <p:cBhvr>
                                        <p:cTn id="87" dur="500"/>
                                        <p:tgtEl>
                                          <p:spTgt spid="95">
                                            <p:txEl>
                                              <p:pRg st="0" end="0"/>
                                            </p:txEl>
                                          </p:spTgt>
                                        </p:tgtEl>
                                      </p:cBhvr>
                                    </p:animEffect>
                                  </p:childTnLst>
                                </p:cTn>
                              </p:par>
                            </p:childTnLst>
                          </p:cTn>
                        </p:par>
                        <p:par>
                          <p:cTn id="88" fill="hold">
                            <p:stCondLst>
                              <p:cond delay="5500"/>
                            </p:stCondLst>
                            <p:childTnLst>
                              <p:par>
                                <p:cTn id="89" presetID="10" presetClass="entr" presetSubtype="0" fill="hold" grpId="0" nodeType="afterEffect">
                                  <p:stCondLst>
                                    <p:cond delay="0"/>
                                  </p:stCondLst>
                                  <p:childTnLst>
                                    <p:set>
                                      <p:cBhvr>
                                        <p:cTn id="90" dur="1" fill="hold">
                                          <p:stCondLst>
                                            <p:cond delay="0"/>
                                          </p:stCondLst>
                                        </p:cTn>
                                        <p:tgtEl>
                                          <p:spTgt spid="137">
                                            <p:txEl>
                                              <p:pRg st="0" end="0"/>
                                            </p:txEl>
                                          </p:spTgt>
                                        </p:tgtEl>
                                        <p:attrNameLst>
                                          <p:attrName>style.visibility</p:attrName>
                                        </p:attrNameLst>
                                      </p:cBhvr>
                                      <p:to>
                                        <p:strVal val="visible"/>
                                      </p:to>
                                    </p:set>
                                    <p:animEffect transition="in" filter="fade">
                                      <p:cBhvr>
                                        <p:cTn id="91" dur="500"/>
                                        <p:tgtEl>
                                          <p:spTgt spid="137">
                                            <p:txEl>
                                              <p:pRg st="0" end="0"/>
                                            </p:txEl>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36">
                                            <p:txEl>
                                              <p:pRg st="0" end="0"/>
                                            </p:txEl>
                                          </p:spTgt>
                                        </p:tgtEl>
                                        <p:attrNameLst>
                                          <p:attrName>style.visibility</p:attrName>
                                        </p:attrNameLst>
                                      </p:cBhvr>
                                      <p:to>
                                        <p:strVal val="visible"/>
                                      </p:to>
                                    </p:set>
                                    <p:animEffect transition="in" filter="fade">
                                      <p:cBhvr>
                                        <p:cTn id="94" dur="500"/>
                                        <p:tgtEl>
                                          <p:spTgt spid="136">
                                            <p:txEl>
                                              <p:pRg st="0" end="0"/>
                                            </p:txEl>
                                          </p:spTgt>
                                        </p:tgtEl>
                                      </p:cBhvr>
                                    </p:animEffect>
                                  </p:childTnLst>
                                </p:cTn>
                              </p:par>
                            </p:childTnLst>
                          </p:cTn>
                        </p:par>
                        <p:par>
                          <p:cTn id="95" fill="hold">
                            <p:stCondLst>
                              <p:cond delay="6000"/>
                            </p:stCondLst>
                            <p:childTnLst>
                              <p:par>
                                <p:cTn id="96" presetID="53" presetClass="entr" presetSubtype="16" fill="hold" grpId="0" nodeType="afterEffect">
                                  <p:stCondLst>
                                    <p:cond delay="0"/>
                                  </p:stCondLst>
                                  <p:childTnLst>
                                    <p:set>
                                      <p:cBhvr>
                                        <p:cTn id="97" dur="1" fill="hold">
                                          <p:stCondLst>
                                            <p:cond delay="0"/>
                                          </p:stCondLst>
                                        </p:cTn>
                                        <p:tgtEl>
                                          <p:spTgt spid="70"/>
                                        </p:tgtEl>
                                        <p:attrNameLst>
                                          <p:attrName>style.visibility</p:attrName>
                                        </p:attrNameLst>
                                      </p:cBhvr>
                                      <p:to>
                                        <p:strVal val="visible"/>
                                      </p:to>
                                    </p:set>
                                    <p:anim calcmode="lin" valueType="num">
                                      <p:cBhvr>
                                        <p:cTn id="98" dur="500" fill="hold"/>
                                        <p:tgtEl>
                                          <p:spTgt spid="70"/>
                                        </p:tgtEl>
                                        <p:attrNameLst>
                                          <p:attrName>ppt_w</p:attrName>
                                        </p:attrNameLst>
                                      </p:cBhvr>
                                      <p:tavLst>
                                        <p:tav tm="0">
                                          <p:val>
                                            <p:fltVal val="0"/>
                                          </p:val>
                                        </p:tav>
                                        <p:tav tm="100000">
                                          <p:val>
                                            <p:strVal val="#ppt_w"/>
                                          </p:val>
                                        </p:tav>
                                      </p:tavLst>
                                    </p:anim>
                                    <p:anim calcmode="lin" valueType="num">
                                      <p:cBhvr>
                                        <p:cTn id="99" dur="500" fill="hold"/>
                                        <p:tgtEl>
                                          <p:spTgt spid="70"/>
                                        </p:tgtEl>
                                        <p:attrNameLst>
                                          <p:attrName>ppt_h</p:attrName>
                                        </p:attrNameLst>
                                      </p:cBhvr>
                                      <p:tavLst>
                                        <p:tav tm="0">
                                          <p:val>
                                            <p:fltVal val="0"/>
                                          </p:val>
                                        </p:tav>
                                        <p:tav tm="100000">
                                          <p:val>
                                            <p:strVal val="#ppt_h"/>
                                          </p:val>
                                        </p:tav>
                                      </p:tavLst>
                                    </p:anim>
                                    <p:animEffect transition="in" filter="fade">
                                      <p:cBhvr>
                                        <p:cTn id="100" dur="500"/>
                                        <p:tgtEl>
                                          <p:spTgt spid="7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32">
                                            <p:txEl>
                                              <p:pRg st="0" end="0"/>
                                            </p:txEl>
                                          </p:spTgt>
                                        </p:tgtEl>
                                        <p:attrNameLst>
                                          <p:attrName>style.visibility</p:attrName>
                                        </p:attrNameLst>
                                      </p:cBhvr>
                                      <p:to>
                                        <p:strVal val="visible"/>
                                      </p:to>
                                    </p:set>
                                    <p:anim calcmode="lin" valueType="num">
                                      <p:cBhvr>
                                        <p:cTn id="103" dur="500" fill="hold"/>
                                        <p:tgtEl>
                                          <p:spTgt spid="132">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132">
                                            <p:txEl>
                                              <p:pRg st="0" end="0"/>
                                            </p:txEl>
                                          </p:spTgt>
                                        </p:tgtEl>
                                        <p:attrNameLst>
                                          <p:attrName>ppt_h</p:attrName>
                                        </p:attrNameLst>
                                      </p:cBhvr>
                                      <p:tavLst>
                                        <p:tav tm="0">
                                          <p:val>
                                            <p:fltVal val="0"/>
                                          </p:val>
                                        </p:tav>
                                        <p:tav tm="100000">
                                          <p:val>
                                            <p:strVal val="#ppt_h"/>
                                          </p:val>
                                        </p:tav>
                                      </p:tavLst>
                                    </p:anim>
                                    <p:animEffect transition="in" filter="fade">
                                      <p:cBhvr>
                                        <p:cTn id="105" dur="500"/>
                                        <p:tgtEl>
                                          <p:spTgt spid="132">
                                            <p:txEl>
                                              <p:pRg st="0" end="0"/>
                                            </p:txEl>
                                          </p:spTgt>
                                        </p:tgtEl>
                                      </p:cBhvr>
                                    </p:animEffect>
                                  </p:childTnLst>
                                </p:cTn>
                              </p:par>
                            </p:childTnLst>
                          </p:cTn>
                        </p:par>
                        <p:par>
                          <p:cTn id="106" fill="hold">
                            <p:stCondLst>
                              <p:cond delay="6500"/>
                            </p:stCondLst>
                            <p:childTnLst>
                              <p:par>
                                <p:cTn id="107" presetID="10" presetClass="entr" presetSubtype="0" fill="hold" grpId="0" nodeType="afterEffect">
                                  <p:stCondLst>
                                    <p:cond delay="0"/>
                                  </p:stCondLst>
                                  <p:childTnLst>
                                    <p:set>
                                      <p:cBhvr>
                                        <p:cTn id="108" dur="1" fill="hold">
                                          <p:stCondLst>
                                            <p:cond delay="0"/>
                                          </p:stCondLst>
                                        </p:cTn>
                                        <p:tgtEl>
                                          <p:spTgt spid="22">
                                            <p:txEl>
                                              <p:pRg st="0" end="0"/>
                                            </p:txEl>
                                          </p:spTgt>
                                        </p:tgtEl>
                                        <p:attrNameLst>
                                          <p:attrName>style.visibility</p:attrName>
                                        </p:attrNameLst>
                                      </p:cBhvr>
                                      <p:to>
                                        <p:strVal val="visible"/>
                                      </p:to>
                                    </p:set>
                                    <p:animEffect transition="in" filter="fade">
                                      <p:cBhvr>
                                        <p:cTn id="109" dur="500"/>
                                        <p:tgtEl>
                                          <p:spTgt spid="22">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8">
                                            <p:txEl>
                                              <p:pRg st="0" end="0"/>
                                            </p:txEl>
                                          </p:spTgt>
                                        </p:tgtEl>
                                        <p:attrNameLst>
                                          <p:attrName>style.visibility</p:attrName>
                                        </p:attrNameLst>
                                      </p:cBhvr>
                                      <p:to>
                                        <p:strVal val="visible"/>
                                      </p:to>
                                    </p:set>
                                    <p:animEffect transition="in" filter="fade">
                                      <p:cBhvr>
                                        <p:cTn id="112" dur="500"/>
                                        <p:tgtEl>
                                          <p:spTgt spid="18">
                                            <p:txEl>
                                              <p:pRg st="0" end="0"/>
                                            </p:txEl>
                                          </p:spTgt>
                                        </p:tgtEl>
                                      </p:cBhvr>
                                    </p:animEffect>
                                  </p:childTnLst>
                                </p:cTn>
                              </p:par>
                            </p:childTnLst>
                          </p:cTn>
                        </p:par>
                        <p:par>
                          <p:cTn id="113" fill="hold">
                            <p:stCondLst>
                              <p:cond delay="7000"/>
                            </p:stCondLst>
                            <p:childTnLst>
                              <p:par>
                                <p:cTn id="114" presetID="53" presetClass="entr" presetSubtype="16" fill="hold" grpId="0" nodeType="afterEffect">
                                  <p:stCondLst>
                                    <p:cond delay="0"/>
                                  </p:stCondLst>
                                  <p:childTnLst>
                                    <p:set>
                                      <p:cBhvr>
                                        <p:cTn id="115" dur="1" fill="hold">
                                          <p:stCondLst>
                                            <p:cond delay="0"/>
                                          </p:stCondLst>
                                        </p:cTn>
                                        <p:tgtEl>
                                          <p:spTgt spid="71"/>
                                        </p:tgtEl>
                                        <p:attrNameLst>
                                          <p:attrName>style.visibility</p:attrName>
                                        </p:attrNameLst>
                                      </p:cBhvr>
                                      <p:to>
                                        <p:strVal val="visible"/>
                                      </p:to>
                                    </p:set>
                                    <p:anim calcmode="lin" valueType="num">
                                      <p:cBhvr>
                                        <p:cTn id="116" dur="500" fill="hold"/>
                                        <p:tgtEl>
                                          <p:spTgt spid="71"/>
                                        </p:tgtEl>
                                        <p:attrNameLst>
                                          <p:attrName>ppt_w</p:attrName>
                                        </p:attrNameLst>
                                      </p:cBhvr>
                                      <p:tavLst>
                                        <p:tav tm="0">
                                          <p:val>
                                            <p:fltVal val="0"/>
                                          </p:val>
                                        </p:tav>
                                        <p:tav tm="100000">
                                          <p:val>
                                            <p:strVal val="#ppt_w"/>
                                          </p:val>
                                        </p:tav>
                                      </p:tavLst>
                                    </p:anim>
                                    <p:anim calcmode="lin" valueType="num">
                                      <p:cBhvr>
                                        <p:cTn id="117" dur="500" fill="hold"/>
                                        <p:tgtEl>
                                          <p:spTgt spid="71"/>
                                        </p:tgtEl>
                                        <p:attrNameLst>
                                          <p:attrName>ppt_h</p:attrName>
                                        </p:attrNameLst>
                                      </p:cBhvr>
                                      <p:tavLst>
                                        <p:tav tm="0">
                                          <p:val>
                                            <p:fltVal val="0"/>
                                          </p:val>
                                        </p:tav>
                                        <p:tav tm="100000">
                                          <p:val>
                                            <p:strVal val="#ppt_h"/>
                                          </p:val>
                                        </p:tav>
                                      </p:tavLst>
                                    </p:anim>
                                    <p:animEffect transition="in" filter="fade">
                                      <p:cBhvr>
                                        <p:cTn id="118" dur="500"/>
                                        <p:tgtEl>
                                          <p:spTgt spid="71"/>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33">
                                            <p:txEl>
                                              <p:pRg st="0" end="0"/>
                                            </p:txEl>
                                          </p:spTgt>
                                        </p:tgtEl>
                                        <p:attrNameLst>
                                          <p:attrName>style.visibility</p:attrName>
                                        </p:attrNameLst>
                                      </p:cBhvr>
                                      <p:to>
                                        <p:strVal val="visible"/>
                                      </p:to>
                                    </p:set>
                                    <p:anim calcmode="lin" valueType="num">
                                      <p:cBhvr>
                                        <p:cTn id="121" dur="500" fill="hold"/>
                                        <p:tgtEl>
                                          <p:spTgt spid="133">
                                            <p:txEl>
                                              <p:pRg st="0" end="0"/>
                                            </p:txEl>
                                          </p:spTgt>
                                        </p:tgtEl>
                                        <p:attrNameLst>
                                          <p:attrName>ppt_w</p:attrName>
                                        </p:attrNameLst>
                                      </p:cBhvr>
                                      <p:tavLst>
                                        <p:tav tm="0">
                                          <p:val>
                                            <p:fltVal val="0"/>
                                          </p:val>
                                        </p:tav>
                                        <p:tav tm="100000">
                                          <p:val>
                                            <p:strVal val="#ppt_w"/>
                                          </p:val>
                                        </p:tav>
                                      </p:tavLst>
                                    </p:anim>
                                    <p:anim calcmode="lin" valueType="num">
                                      <p:cBhvr>
                                        <p:cTn id="122" dur="500" fill="hold"/>
                                        <p:tgtEl>
                                          <p:spTgt spid="133">
                                            <p:txEl>
                                              <p:pRg st="0" end="0"/>
                                            </p:txEl>
                                          </p:spTgt>
                                        </p:tgtEl>
                                        <p:attrNameLst>
                                          <p:attrName>ppt_h</p:attrName>
                                        </p:attrNameLst>
                                      </p:cBhvr>
                                      <p:tavLst>
                                        <p:tav tm="0">
                                          <p:val>
                                            <p:fltVal val="0"/>
                                          </p:val>
                                        </p:tav>
                                        <p:tav tm="100000">
                                          <p:val>
                                            <p:strVal val="#ppt_h"/>
                                          </p:val>
                                        </p:tav>
                                      </p:tavLst>
                                    </p:anim>
                                    <p:animEffect transition="in" filter="fade">
                                      <p:cBhvr>
                                        <p:cTn id="123" dur="500"/>
                                        <p:tgtEl>
                                          <p:spTgt spid="133">
                                            <p:txEl>
                                              <p:pRg st="0" end="0"/>
                                            </p:txEl>
                                          </p:spTgt>
                                        </p:tgtEl>
                                      </p:cBhvr>
                                    </p:animEffect>
                                  </p:childTnLst>
                                </p:cTn>
                              </p:par>
                            </p:childTnLst>
                          </p:cTn>
                        </p:par>
                        <p:par>
                          <p:cTn id="124" fill="hold">
                            <p:stCondLst>
                              <p:cond delay="7500"/>
                            </p:stCondLst>
                            <p:childTnLst>
                              <p:par>
                                <p:cTn id="125" presetID="10" presetClass="entr" presetSubtype="0" fill="hold" grpId="0" nodeType="afterEffect">
                                  <p:stCondLst>
                                    <p:cond delay="0"/>
                                  </p:stCondLst>
                                  <p:childTnLst>
                                    <p:set>
                                      <p:cBhvr>
                                        <p:cTn id="126" dur="1" fill="hold">
                                          <p:stCondLst>
                                            <p:cond delay="0"/>
                                          </p:stCondLst>
                                        </p:cTn>
                                        <p:tgtEl>
                                          <p:spTgt spid="135">
                                            <p:txEl>
                                              <p:pRg st="0" end="0"/>
                                            </p:txEl>
                                          </p:spTgt>
                                        </p:tgtEl>
                                        <p:attrNameLst>
                                          <p:attrName>style.visibility</p:attrName>
                                        </p:attrNameLst>
                                      </p:cBhvr>
                                      <p:to>
                                        <p:strVal val="visible"/>
                                      </p:to>
                                    </p:set>
                                    <p:animEffect transition="in" filter="fade">
                                      <p:cBhvr>
                                        <p:cTn id="127" dur="500"/>
                                        <p:tgtEl>
                                          <p:spTgt spid="135">
                                            <p:txEl>
                                              <p:pRg st="0" end="0"/>
                                            </p:txEl>
                                          </p:spTgt>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34">
                                            <p:txEl>
                                              <p:pRg st="0" end="0"/>
                                            </p:txEl>
                                          </p:spTgt>
                                        </p:tgtEl>
                                        <p:attrNameLst>
                                          <p:attrName>style.visibility</p:attrName>
                                        </p:attrNameLst>
                                      </p:cBhvr>
                                      <p:to>
                                        <p:strVal val="visible"/>
                                      </p:to>
                                    </p:set>
                                    <p:animEffect transition="in" filter="fade">
                                      <p:cBhvr>
                                        <p:cTn id="130" dur="500"/>
                                        <p:tgtEl>
                                          <p:spTgt spid="134">
                                            <p:txEl>
                                              <p:pRg st="0" end="0"/>
                                            </p:txEl>
                                          </p:spTgt>
                                        </p:tgtEl>
                                      </p:cBhvr>
                                    </p:animEffect>
                                  </p:childTnLst>
                                </p:cTn>
                              </p:par>
                            </p:childTnLst>
                          </p:cTn>
                        </p:par>
                        <p:par>
                          <p:cTn id="131" fill="hold">
                            <p:stCondLst>
                              <p:cond delay="8000"/>
                            </p:stCondLst>
                            <p:childTnLst>
                              <p:par>
                                <p:cTn id="132" presetID="49" presetClass="entr" presetSubtype="0" decel="100000" fill="hold" nodeType="afterEffect">
                                  <p:stCondLst>
                                    <p:cond delay="0"/>
                                  </p:stCondLst>
                                  <p:childTnLst>
                                    <p:set>
                                      <p:cBhvr>
                                        <p:cTn id="133" dur="1" fill="hold">
                                          <p:stCondLst>
                                            <p:cond delay="0"/>
                                          </p:stCondLst>
                                        </p:cTn>
                                        <p:tgtEl>
                                          <p:spTgt spid="2"/>
                                        </p:tgtEl>
                                        <p:attrNameLst>
                                          <p:attrName>style.visibility</p:attrName>
                                        </p:attrNameLst>
                                      </p:cBhvr>
                                      <p:to>
                                        <p:strVal val="visible"/>
                                      </p:to>
                                    </p:set>
                                    <p:anim calcmode="lin" valueType="num">
                                      <p:cBhvr>
                                        <p:cTn id="134" dur="500" fill="hold"/>
                                        <p:tgtEl>
                                          <p:spTgt spid="2"/>
                                        </p:tgtEl>
                                        <p:attrNameLst>
                                          <p:attrName>ppt_w</p:attrName>
                                        </p:attrNameLst>
                                      </p:cBhvr>
                                      <p:tavLst>
                                        <p:tav tm="0">
                                          <p:val>
                                            <p:fltVal val="0"/>
                                          </p:val>
                                        </p:tav>
                                        <p:tav tm="100000">
                                          <p:val>
                                            <p:strVal val="#ppt_w"/>
                                          </p:val>
                                        </p:tav>
                                      </p:tavLst>
                                    </p:anim>
                                    <p:anim calcmode="lin" valueType="num">
                                      <p:cBhvr>
                                        <p:cTn id="135" dur="500" fill="hold"/>
                                        <p:tgtEl>
                                          <p:spTgt spid="2"/>
                                        </p:tgtEl>
                                        <p:attrNameLst>
                                          <p:attrName>ppt_h</p:attrName>
                                        </p:attrNameLst>
                                      </p:cBhvr>
                                      <p:tavLst>
                                        <p:tav tm="0">
                                          <p:val>
                                            <p:fltVal val="0"/>
                                          </p:val>
                                        </p:tav>
                                        <p:tav tm="100000">
                                          <p:val>
                                            <p:strVal val="#ppt_h"/>
                                          </p:val>
                                        </p:tav>
                                      </p:tavLst>
                                    </p:anim>
                                    <p:anim calcmode="lin" valueType="num">
                                      <p:cBhvr>
                                        <p:cTn id="136" dur="500" fill="hold"/>
                                        <p:tgtEl>
                                          <p:spTgt spid="2"/>
                                        </p:tgtEl>
                                        <p:attrNameLst>
                                          <p:attrName>style.rotation</p:attrName>
                                        </p:attrNameLst>
                                      </p:cBhvr>
                                      <p:tavLst>
                                        <p:tav tm="0">
                                          <p:val>
                                            <p:fltVal val="360"/>
                                          </p:val>
                                        </p:tav>
                                        <p:tav tm="100000">
                                          <p:val>
                                            <p:fltVal val="0"/>
                                          </p:val>
                                        </p:tav>
                                      </p:tavLst>
                                    </p:anim>
                                    <p:animEffect transition="in" filter="fade">
                                      <p:cBhvr>
                                        <p:cTn id="137" dur="500"/>
                                        <p:tgtEl>
                                          <p:spTgt spid="2"/>
                                        </p:tgtEl>
                                      </p:cBhvr>
                                    </p:animEffect>
                                  </p:childTnLst>
                                </p:cTn>
                              </p:par>
                            </p:childTnLst>
                          </p:cTn>
                        </p:par>
                        <p:par>
                          <p:cTn id="138" fill="hold">
                            <p:stCondLst>
                              <p:cond delay="8500"/>
                            </p:stCondLst>
                            <p:childTnLst>
                              <p:par>
                                <p:cTn id="139" presetID="22" presetClass="entr" presetSubtype="8" fill="hold" grpId="0" nodeType="afterEffect">
                                  <p:stCondLst>
                                    <p:cond delay="0"/>
                                  </p:stCondLst>
                                  <p:childTnLst>
                                    <p:set>
                                      <p:cBhvr>
                                        <p:cTn id="140" dur="1" fill="hold">
                                          <p:stCondLst>
                                            <p:cond delay="0"/>
                                          </p:stCondLst>
                                        </p:cTn>
                                        <p:tgtEl>
                                          <p:spTgt spid="145">
                                            <p:txEl>
                                              <p:pRg st="0" end="0"/>
                                            </p:txEl>
                                          </p:spTgt>
                                        </p:tgtEl>
                                        <p:attrNameLst>
                                          <p:attrName>style.visibility</p:attrName>
                                        </p:attrNameLst>
                                      </p:cBhvr>
                                      <p:to>
                                        <p:strVal val="visible"/>
                                      </p:to>
                                    </p:set>
                                    <p:animEffect transition="in" filter="wipe(left)">
                                      <p:cBhvr>
                                        <p:cTn id="141" dur="500"/>
                                        <p:tgtEl>
                                          <p:spTgt spid="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build="p"/>
      <p:bldP spid="22" grpId="0" build="p"/>
      <p:bldP spid="24" grpId="0" build="p"/>
      <p:bldP spid="53" grpId="0" animBg="1"/>
      <p:bldP spid="54" grpId="0" animBg="1"/>
      <p:bldP spid="59" grpId="0" animBg="1"/>
      <p:bldP spid="68" grpId="0" animBg="1"/>
      <p:bldP spid="70" grpId="0" animBg="1"/>
      <p:bldP spid="71" grpId="0" animBg="1"/>
      <p:bldP spid="80" grpId="0" build="p"/>
      <p:bldP spid="81" grpId="0" build="p"/>
      <p:bldP spid="82" grpId="0" build="p"/>
      <p:bldP spid="95" grpId="0" build="p"/>
      <p:bldP spid="132" grpId="0" build="p"/>
      <p:bldP spid="133" grpId="0" build="p"/>
      <p:bldP spid="134" grpId="0" build="p"/>
      <p:bldP spid="135" grpId="0" build="p"/>
      <p:bldP spid="136" grpId="0" build="p"/>
      <p:bldP spid="137" grpId="0" build="p"/>
      <p:bldP spid="138" grpId="0" build="p"/>
      <p:bldP spid="139" grpId="0" build="p"/>
      <p:bldP spid="140" grpId="0" build="p"/>
      <p:bldP spid="141" grpId="0" build="p"/>
      <p:bldP spid="142" grpId="0" build="p"/>
      <p:bldP spid="143" grpId="0" build="p"/>
      <p:bldP spid="144" grpId="0" build="p"/>
      <p:bldP spid="14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1776012" y="648877"/>
            <a:ext cx="2855126"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特点的心态</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10"/>
          <p:cNvSpPr>
            <a:spLocks noGrp="1"/>
          </p:cNvSpPr>
          <p:nvPr>
            <p:ph type="body" sz="quarter" idx="9"/>
          </p:nvPr>
        </p:nvSpPr>
        <p:spPr>
          <a:xfrm>
            <a:off x="1989696" y="4566094"/>
            <a:ext cx="2427758"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When asked for investment, they will try even though they don’t have cash</a:t>
            </a:r>
          </a:p>
        </p:txBody>
      </p:sp>
      <p:sp>
        <p:nvSpPr>
          <p:cNvPr id="13" name="Content Placeholder 12"/>
          <p:cNvSpPr>
            <a:spLocks noGrp="1"/>
          </p:cNvSpPr>
          <p:nvPr>
            <p:ph sz="quarter" idx="19"/>
          </p:nvPr>
        </p:nvSpPr>
        <p:spPr>
          <a:xfrm>
            <a:off x="1989696" y="4165646"/>
            <a:ext cx="2427758" cy="292100"/>
          </a:xfrm>
          <a:prstGeom prst="rect">
            <a:avLst/>
          </a:prstGeom>
        </p:spPr>
        <p:txBody>
          <a:bodyPr>
            <a:noAutofit/>
          </a:bodyPr>
          <a:lstStyle/>
          <a:p>
            <a:pPr algn="ct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投资的趋势</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14"/>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 business, someone must have mentality as a warrior</a:t>
            </a:r>
          </a:p>
        </p:txBody>
      </p:sp>
      <p:sp>
        <p:nvSpPr>
          <p:cNvPr id="47" name="Shape 745"/>
          <p:cNvSpPr/>
          <p:nvPr/>
        </p:nvSpPr>
        <p:spPr>
          <a:xfrm rot="10800000">
            <a:off x="8334278" y="2693572"/>
            <a:ext cx="2206722" cy="110341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1929"/>
                  <a:pt x="21600" y="0"/>
                </a:cubicBezTo>
                <a:lnTo>
                  <a:pt x="0" y="0"/>
                </a:lnTo>
                <a:cubicBezTo>
                  <a:pt x="0" y="11929"/>
                  <a:pt x="4835" y="21600"/>
                  <a:pt x="1080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746"/>
          <p:cNvSpPr/>
          <p:nvPr/>
        </p:nvSpPr>
        <p:spPr>
          <a:xfrm>
            <a:off x="5221301" y="3797795"/>
            <a:ext cx="2206722" cy="110341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1929"/>
                  <a:pt x="21600" y="0"/>
                </a:cubicBezTo>
                <a:lnTo>
                  <a:pt x="0" y="0"/>
                </a:lnTo>
                <a:cubicBezTo>
                  <a:pt x="0" y="11929"/>
                  <a:pt x="4835" y="21600"/>
                  <a:pt x="1080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747"/>
          <p:cNvSpPr/>
          <p:nvPr/>
        </p:nvSpPr>
        <p:spPr>
          <a:xfrm rot="10800000">
            <a:off x="2108350" y="2693572"/>
            <a:ext cx="2206721" cy="110341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1929"/>
                  <a:pt x="21600" y="0"/>
                </a:cubicBezTo>
                <a:lnTo>
                  <a:pt x="0" y="0"/>
                </a:lnTo>
                <a:cubicBezTo>
                  <a:pt x="0" y="11929"/>
                  <a:pt x="4835" y="21600"/>
                  <a:pt x="10800" y="2160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759"/>
          <p:cNvGrpSpPr/>
          <p:nvPr/>
        </p:nvGrpSpPr>
        <p:grpSpPr>
          <a:xfrm>
            <a:off x="2242160" y="2828105"/>
            <a:ext cx="1939103" cy="969597"/>
            <a:chOff x="0" y="0"/>
            <a:chExt cx="3983325" cy="1991756"/>
          </a:xfrm>
        </p:grpSpPr>
        <p:sp>
          <p:nvSpPr>
            <p:cNvPr id="51" name="Shape 757"/>
            <p:cNvSpPr/>
            <p:nvPr/>
          </p:nvSpPr>
          <p:spPr>
            <a:xfrm rot="10800000">
              <a:off x="0" y="-1"/>
              <a:ext cx="3983326" cy="199175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1929"/>
                    <a:pt x="21600" y="0"/>
                  </a:cubicBezTo>
                  <a:lnTo>
                    <a:pt x="0" y="0"/>
                  </a:lnTo>
                  <a:cubicBezTo>
                    <a:pt x="0" y="11929"/>
                    <a:pt x="4835" y="21600"/>
                    <a:pt x="108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758"/>
            <p:cNvSpPr/>
            <p:nvPr/>
          </p:nvSpPr>
          <p:spPr>
            <a:xfrm>
              <a:off x="1559544" y="563643"/>
              <a:ext cx="864238" cy="864471"/>
            </a:xfrm>
            <a:custGeom>
              <a:avLst/>
              <a:gdLst/>
              <a:ahLst/>
              <a:cxnLst>
                <a:cxn ang="0">
                  <a:pos x="wd2" y="hd2"/>
                </a:cxn>
                <a:cxn ang="5400000">
                  <a:pos x="wd2" y="hd2"/>
                </a:cxn>
                <a:cxn ang="10800000">
                  <a:pos x="wd2" y="hd2"/>
                </a:cxn>
                <a:cxn ang="16200000">
                  <a:pos x="wd2" y="hd2"/>
                </a:cxn>
              </a:cxnLst>
              <a:rect l="0" t="0" r="r" b="b"/>
              <a:pathLst>
                <a:path w="21323" h="21190" extrusionOk="0">
                  <a:moveTo>
                    <a:pt x="15424" y="13238"/>
                  </a:moveTo>
                  <a:cubicBezTo>
                    <a:pt x="16706" y="15792"/>
                    <a:pt x="17401" y="18478"/>
                    <a:pt x="17411" y="21129"/>
                  </a:cubicBezTo>
                  <a:cubicBezTo>
                    <a:pt x="21319" y="18339"/>
                    <a:pt x="21323" y="13189"/>
                    <a:pt x="21323" y="8242"/>
                  </a:cubicBezTo>
                  <a:cubicBezTo>
                    <a:pt x="21323" y="8242"/>
                    <a:pt x="16975" y="9459"/>
                    <a:pt x="15424" y="13238"/>
                  </a:cubicBezTo>
                  <a:close/>
                  <a:moveTo>
                    <a:pt x="8627" y="8874"/>
                  </a:moveTo>
                  <a:cubicBezTo>
                    <a:pt x="7269" y="9716"/>
                    <a:pt x="5480" y="9304"/>
                    <a:pt x="4633" y="7954"/>
                  </a:cubicBezTo>
                  <a:cubicBezTo>
                    <a:pt x="3785" y="6605"/>
                    <a:pt x="4199" y="4828"/>
                    <a:pt x="5558" y="3986"/>
                  </a:cubicBezTo>
                  <a:cubicBezTo>
                    <a:pt x="6917" y="3144"/>
                    <a:pt x="8705" y="3556"/>
                    <a:pt x="9553" y="4905"/>
                  </a:cubicBezTo>
                  <a:cubicBezTo>
                    <a:pt x="10400" y="6255"/>
                    <a:pt x="9986" y="8032"/>
                    <a:pt x="8627" y="8874"/>
                  </a:cubicBezTo>
                  <a:close/>
                  <a:moveTo>
                    <a:pt x="13812" y="9132"/>
                  </a:moveTo>
                  <a:cubicBezTo>
                    <a:pt x="14333" y="7854"/>
                    <a:pt x="13382" y="6181"/>
                    <a:pt x="12378" y="5125"/>
                  </a:cubicBezTo>
                  <a:cubicBezTo>
                    <a:pt x="12767" y="3725"/>
                    <a:pt x="12819" y="1804"/>
                    <a:pt x="11756" y="917"/>
                  </a:cubicBezTo>
                  <a:cubicBezTo>
                    <a:pt x="10694" y="29"/>
                    <a:pt x="8798" y="411"/>
                    <a:pt x="7476" y="1032"/>
                  </a:cubicBezTo>
                  <a:cubicBezTo>
                    <a:pt x="6257" y="232"/>
                    <a:pt x="4434" y="-410"/>
                    <a:pt x="3256" y="320"/>
                  </a:cubicBezTo>
                  <a:cubicBezTo>
                    <a:pt x="2079" y="1050"/>
                    <a:pt x="1858" y="2959"/>
                    <a:pt x="2044" y="4399"/>
                  </a:cubicBezTo>
                  <a:cubicBezTo>
                    <a:pt x="901" y="5304"/>
                    <a:pt x="-277" y="6828"/>
                    <a:pt x="58" y="8167"/>
                  </a:cubicBezTo>
                  <a:cubicBezTo>
                    <a:pt x="393" y="9505"/>
                    <a:pt x="2152" y="10304"/>
                    <a:pt x="3589" y="10572"/>
                  </a:cubicBezTo>
                  <a:cubicBezTo>
                    <a:pt x="4102" y="11932"/>
                    <a:pt x="5197" y="13516"/>
                    <a:pt x="6582" y="13613"/>
                  </a:cubicBezTo>
                  <a:cubicBezTo>
                    <a:pt x="7563" y="13682"/>
                    <a:pt x="8501" y="12988"/>
                    <a:pt x="9216" y="12127"/>
                  </a:cubicBezTo>
                  <a:cubicBezTo>
                    <a:pt x="10663" y="13915"/>
                    <a:pt x="11682" y="15808"/>
                    <a:pt x="12243" y="17666"/>
                  </a:cubicBezTo>
                  <a:cubicBezTo>
                    <a:pt x="11387" y="16393"/>
                    <a:pt x="9613" y="15300"/>
                    <a:pt x="5923" y="15300"/>
                  </a:cubicBezTo>
                  <a:cubicBezTo>
                    <a:pt x="5923" y="20190"/>
                    <a:pt x="9527" y="21187"/>
                    <a:pt x="11846" y="21187"/>
                  </a:cubicBezTo>
                  <a:lnTo>
                    <a:pt x="15637" y="21190"/>
                  </a:lnTo>
                  <a:cubicBezTo>
                    <a:pt x="15637" y="17985"/>
                    <a:pt x="14469" y="14235"/>
                    <a:pt x="11740" y="10715"/>
                  </a:cubicBezTo>
                  <a:cubicBezTo>
                    <a:pt x="12667" y="10424"/>
                    <a:pt x="13492" y="9918"/>
                    <a:pt x="13812" y="913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762"/>
          <p:cNvGrpSpPr/>
          <p:nvPr/>
        </p:nvGrpSpPr>
        <p:grpSpPr>
          <a:xfrm>
            <a:off x="5350394" y="3799635"/>
            <a:ext cx="1939175" cy="969561"/>
            <a:chOff x="0" y="0"/>
            <a:chExt cx="3983475" cy="1991682"/>
          </a:xfrm>
        </p:grpSpPr>
        <p:sp>
          <p:nvSpPr>
            <p:cNvPr id="54" name="Shape 760"/>
            <p:cNvSpPr/>
            <p:nvPr/>
          </p:nvSpPr>
          <p:spPr>
            <a:xfrm rot="10800000">
              <a:off x="-1" y="-1"/>
              <a:ext cx="3983477" cy="199168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9670"/>
                    <a:pt x="0" y="21600"/>
                  </a:cubicBezTo>
                  <a:lnTo>
                    <a:pt x="21600" y="21600"/>
                  </a:lnTo>
                  <a:cubicBezTo>
                    <a:pt x="21600" y="9670"/>
                    <a:pt x="16764"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761"/>
            <p:cNvSpPr/>
            <p:nvPr/>
          </p:nvSpPr>
          <p:spPr>
            <a:xfrm>
              <a:off x="1559618" y="644245"/>
              <a:ext cx="864239" cy="703192"/>
            </a:xfrm>
            <a:custGeom>
              <a:avLst/>
              <a:gdLst/>
              <a:ahLst/>
              <a:cxnLst>
                <a:cxn ang="0">
                  <a:pos x="wd2" y="hd2"/>
                </a:cxn>
                <a:cxn ang="5400000">
                  <a:pos x="wd2" y="hd2"/>
                </a:cxn>
                <a:cxn ang="10800000">
                  <a:pos x="wd2" y="hd2"/>
                </a:cxn>
                <a:cxn ang="16200000">
                  <a:pos x="wd2" y="hd2"/>
                </a:cxn>
              </a:cxnLst>
              <a:rect l="0" t="0" r="r" b="b"/>
              <a:pathLst>
                <a:path w="20480" h="21024" extrusionOk="0">
                  <a:moveTo>
                    <a:pt x="18801" y="1728"/>
                  </a:moveTo>
                  <a:cubicBezTo>
                    <a:pt x="16811" y="-576"/>
                    <a:pt x="13583" y="-576"/>
                    <a:pt x="11592" y="1728"/>
                  </a:cubicBezTo>
                  <a:lnTo>
                    <a:pt x="10241" y="3294"/>
                  </a:lnTo>
                  <a:lnTo>
                    <a:pt x="8888" y="1728"/>
                  </a:lnTo>
                  <a:cubicBezTo>
                    <a:pt x="6897" y="-576"/>
                    <a:pt x="3670" y="-576"/>
                    <a:pt x="1680" y="1728"/>
                  </a:cubicBezTo>
                  <a:cubicBezTo>
                    <a:pt x="-560" y="4323"/>
                    <a:pt x="-560" y="8518"/>
                    <a:pt x="1680" y="11111"/>
                  </a:cubicBezTo>
                  <a:lnTo>
                    <a:pt x="10241" y="21024"/>
                  </a:lnTo>
                  <a:lnTo>
                    <a:pt x="18801" y="11111"/>
                  </a:lnTo>
                  <a:cubicBezTo>
                    <a:pt x="21040" y="8518"/>
                    <a:pt x="21040" y="4321"/>
                    <a:pt x="18801" y="172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765"/>
          <p:cNvGrpSpPr/>
          <p:nvPr/>
        </p:nvGrpSpPr>
        <p:grpSpPr>
          <a:xfrm>
            <a:off x="8468060" y="2828105"/>
            <a:ext cx="1939157" cy="969597"/>
            <a:chOff x="0" y="0"/>
            <a:chExt cx="3983437" cy="1991756"/>
          </a:xfrm>
        </p:grpSpPr>
        <p:sp>
          <p:nvSpPr>
            <p:cNvPr id="73" name="Shape 763"/>
            <p:cNvSpPr/>
            <p:nvPr/>
          </p:nvSpPr>
          <p:spPr>
            <a:xfrm rot="10800000">
              <a:off x="-1" y="-1"/>
              <a:ext cx="3983438" cy="199175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1929"/>
                    <a:pt x="21600" y="0"/>
                  </a:cubicBezTo>
                  <a:lnTo>
                    <a:pt x="0" y="0"/>
                  </a:lnTo>
                  <a:cubicBezTo>
                    <a:pt x="0" y="11929"/>
                    <a:pt x="4836" y="21600"/>
                    <a:pt x="108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764"/>
            <p:cNvSpPr/>
            <p:nvPr/>
          </p:nvSpPr>
          <p:spPr>
            <a:xfrm>
              <a:off x="1505710" y="529153"/>
              <a:ext cx="933451" cy="93345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9" name="Text Placeholder 10"/>
          <p:cNvSpPr>
            <a:spLocks noGrp="1"/>
          </p:cNvSpPr>
          <p:nvPr>
            <p:ph type="body" sz="quarter" idx="39"/>
          </p:nvPr>
        </p:nvSpPr>
        <p:spPr>
          <a:xfrm>
            <a:off x="8204325" y="4566094"/>
            <a:ext cx="2427758"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Never give up before succeeding, always focus on the target achieved</a:t>
            </a:r>
          </a:p>
        </p:txBody>
      </p:sp>
      <p:sp>
        <p:nvSpPr>
          <p:cNvPr id="80" name="Content Placeholder 12"/>
          <p:cNvSpPr>
            <a:spLocks noGrp="1"/>
          </p:cNvSpPr>
          <p:nvPr>
            <p:ph sz="quarter" idx="49"/>
          </p:nvPr>
        </p:nvSpPr>
        <p:spPr>
          <a:xfrm>
            <a:off x="8204325" y="4165646"/>
            <a:ext cx="2427758" cy="292100"/>
          </a:xfrm>
          <a:prstGeom prst="rect">
            <a:avLst/>
          </a:prstGeom>
        </p:spPr>
        <p:txBody>
          <a:bodyPr>
            <a:noAutofit/>
          </a:bodyPr>
          <a:lstStyle/>
          <a:p>
            <a:pPr algn="ct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永不放弃</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 Placeholder 10"/>
          <p:cNvSpPr>
            <a:spLocks noGrp="1"/>
          </p:cNvSpPr>
          <p:nvPr>
            <p:ph type="body" sz="quarter" idx="59"/>
          </p:nvPr>
        </p:nvSpPr>
        <p:spPr>
          <a:xfrm>
            <a:off x="5099666" y="2290785"/>
            <a:ext cx="2427758"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Social and public oriented first, many oriented afterward, </a:t>
            </a:r>
          </a:p>
        </p:txBody>
      </p:sp>
      <p:sp>
        <p:nvSpPr>
          <p:cNvPr id="82" name="Content Placeholder 12"/>
          <p:cNvSpPr>
            <a:spLocks noGrp="1"/>
          </p:cNvSpPr>
          <p:nvPr>
            <p:ph sz="quarter" idx="69"/>
          </p:nvPr>
        </p:nvSpPr>
        <p:spPr>
          <a:xfrm>
            <a:off x="5099666" y="3160337"/>
            <a:ext cx="2427758" cy="292100"/>
          </a:xfrm>
          <a:prstGeom prst="rect">
            <a:avLst/>
          </a:prstGeom>
        </p:spPr>
        <p:txBody>
          <a:bodyPr>
            <a:noAutofit/>
          </a:bodyPr>
          <a:lstStyle/>
          <a:p>
            <a:pPr algn="ct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商业计划</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dissolve">
                                      <p:cBhvr>
                                        <p:cTn id="11" dur="500"/>
                                        <p:tgtEl>
                                          <p:spTgt spid="15">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dissolve">
                                      <p:cBhvr>
                                        <p:cTn id="25" dur="500"/>
                                        <p:tgtEl>
                                          <p:spTgt spid="13">
                                            <p:txEl>
                                              <p:pRg st="0" end="0"/>
                                            </p:txEl>
                                          </p:spTgt>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wipe(up)">
                                      <p:cBhvr>
                                        <p:cTn id="29" dur="500"/>
                                        <p:tgtEl>
                                          <p:spTgt spid="11">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up)">
                                      <p:cBhvr>
                                        <p:cTn id="33" dur="500"/>
                                        <p:tgtEl>
                                          <p:spTgt spid="48"/>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childTnLst>
                          </p:cTn>
                        </p:par>
                        <p:par>
                          <p:cTn id="40" fill="hold">
                            <p:stCondLst>
                              <p:cond delay="4000"/>
                            </p:stCondLst>
                            <p:childTnLst>
                              <p:par>
                                <p:cTn id="41" presetID="9" presetClass="entr" presetSubtype="0" fill="hold" grpId="0" nodeType="afterEffect">
                                  <p:stCondLst>
                                    <p:cond delay="0"/>
                                  </p:stCondLst>
                                  <p:childTnLst>
                                    <p:set>
                                      <p:cBhvr>
                                        <p:cTn id="42" dur="1" fill="hold">
                                          <p:stCondLst>
                                            <p:cond delay="0"/>
                                          </p:stCondLst>
                                        </p:cTn>
                                        <p:tgtEl>
                                          <p:spTgt spid="82">
                                            <p:txEl>
                                              <p:pRg st="0" end="0"/>
                                            </p:txEl>
                                          </p:spTgt>
                                        </p:tgtEl>
                                        <p:attrNameLst>
                                          <p:attrName>style.visibility</p:attrName>
                                        </p:attrNameLst>
                                      </p:cBhvr>
                                      <p:to>
                                        <p:strVal val="visible"/>
                                      </p:to>
                                    </p:set>
                                    <p:animEffect transition="in" filter="dissolve">
                                      <p:cBhvr>
                                        <p:cTn id="43" dur="500"/>
                                        <p:tgtEl>
                                          <p:spTgt spid="82">
                                            <p:txEl>
                                              <p:pRg st="0" end="0"/>
                                            </p:txEl>
                                          </p:spTgt>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81">
                                            <p:txEl>
                                              <p:pRg st="0" end="0"/>
                                            </p:txEl>
                                          </p:spTgt>
                                        </p:tgtEl>
                                        <p:attrNameLst>
                                          <p:attrName>style.visibility</p:attrName>
                                        </p:attrNameLst>
                                      </p:cBhvr>
                                      <p:to>
                                        <p:strVal val="visible"/>
                                      </p:to>
                                    </p:set>
                                    <p:animEffect transition="in" filter="wipe(down)">
                                      <p:cBhvr>
                                        <p:cTn id="47" dur="500"/>
                                        <p:tgtEl>
                                          <p:spTgt spid="81">
                                            <p:txEl>
                                              <p:pRg st="0" end="0"/>
                                            </p:txEl>
                                          </p:spTgt>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down)">
                                      <p:cBhvr>
                                        <p:cTn id="51" dur="500"/>
                                        <p:tgtEl>
                                          <p:spTgt spid="47"/>
                                        </p:tgtEl>
                                      </p:cBhvr>
                                    </p:animEffect>
                                  </p:childTnLst>
                                </p:cTn>
                              </p:par>
                            </p:childTnLst>
                          </p:cTn>
                        </p:par>
                        <p:par>
                          <p:cTn id="52" fill="hold">
                            <p:stCondLst>
                              <p:cond delay="5500"/>
                            </p:stCondLst>
                            <p:childTnLst>
                              <p:par>
                                <p:cTn id="53" presetID="53" presetClass="entr" presetSubtype="16"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Effect transition="in" filter="fade">
                                      <p:cBhvr>
                                        <p:cTn id="57" dur="500"/>
                                        <p:tgtEl>
                                          <p:spTgt spid="72"/>
                                        </p:tgtEl>
                                      </p:cBhvr>
                                    </p:animEffect>
                                  </p:childTnLst>
                                </p:cTn>
                              </p:par>
                            </p:childTnLst>
                          </p:cTn>
                        </p:par>
                        <p:par>
                          <p:cTn id="58" fill="hold">
                            <p:stCondLst>
                              <p:cond delay="6000"/>
                            </p:stCondLst>
                            <p:childTnLst>
                              <p:par>
                                <p:cTn id="59" presetID="9" presetClass="entr" presetSubtype="0" fill="hold" grpId="0" nodeType="afterEffect">
                                  <p:stCondLst>
                                    <p:cond delay="0"/>
                                  </p:stCondLst>
                                  <p:childTnLst>
                                    <p:set>
                                      <p:cBhvr>
                                        <p:cTn id="60" dur="1" fill="hold">
                                          <p:stCondLst>
                                            <p:cond delay="0"/>
                                          </p:stCondLst>
                                        </p:cTn>
                                        <p:tgtEl>
                                          <p:spTgt spid="80">
                                            <p:txEl>
                                              <p:pRg st="0" end="0"/>
                                            </p:txEl>
                                          </p:spTgt>
                                        </p:tgtEl>
                                        <p:attrNameLst>
                                          <p:attrName>style.visibility</p:attrName>
                                        </p:attrNameLst>
                                      </p:cBhvr>
                                      <p:to>
                                        <p:strVal val="visible"/>
                                      </p:to>
                                    </p:set>
                                    <p:animEffect transition="in" filter="dissolve">
                                      <p:cBhvr>
                                        <p:cTn id="61" dur="500"/>
                                        <p:tgtEl>
                                          <p:spTgt spid="80">
                                            <p:txEl>
                                              <p:pRg st="0" end="0"/>
                                            </p:txEl>
                                          </p:spTgt>
                                        </p:tgtEl>
                                      </p:cBhvr>
                                    </p:animEffect>
                                  </p:childTnLst>
                                </p:cTn>
                              </p:par>
                            </p:childTnLst>
                          </p:cTn>
                        </p:par>
                        <p:par>
                          <p:cTn id="62" fill="hold">
                            <p:stCondLst>
                              <p:cond delay="6500"/>
                            </p:stCondLst>
                            <p:childTnLst>
                              <p:par>
                                <p:cTn id="63" presetID="22" presetClass="entr" presetSubtype="1" fill="hold" grpId="0" nodeType="afterEffect">
                                  <p:stCondLst>
                                    <p:cond delay="0"/>
                                  </p:stCondLst>
                                  <p:childTnLst>
                                    <p:set>
                                      <p:cBhvr>
                                        <p:cTn id="64" dur="1" fill="hold">
                                          <p:stCondLst>
                                            <p:cond delay="0"/>
                                          </p:stCondLst>
                                        </p:cTn>
                                        <p:tgtEl>
                                          <p:spTgt spid="79">
                                            <p:txEl>
                                              <p:pRg st="0" end="0"/>
                                            </p:txEl>
                                          </p:spTgt>
                                        </p:tgtEl>
                                        <p:attrNameLst>
                                          <p:attrName>style.visibility</p:attrName>
                                        </p:attrNameLst>
                                      </p:cBhvr>
                                      <p:to>
                                        <p:strVal val="visible"/>
                                      </p:to>
                                    </p:set>
                                    <p:animEffect transition="in" filter="wipe(up)">
                                      <p:cBhvr>
                                        <p:cTn id="65"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3" grpId="0" build="p"/>
      <p:bldP spid="15" grpId="0" build="p"/>
      <p:bldP spid="47" grpId="0" animBg="1"/>
      <p:bldP spid="48" grpId="0" animBg="1"/>
      <p:bldP spid="49" grpId="0" animBg="1"/>
      <p:bldP spid="79" grpId="0" build="p"/>
      <p:bldP spid="80" grpId="0" build="p"/>
      <p:bldP spid="81" grpId="0" build="p"/>
      <p:bldP spid="8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idx="4294967295"/>
          </p:nvPr>
        </p:nvSpPr>
        <p:spPr>
          <a:xfrm>
            <a:off x="1732222" y="669926"/>
            <a:ext cx="3944293"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客户端</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和服务</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13"/>
          <p:cNvSpPr>
            <a:spLocks noGrp="1"/>
          </p:cNvSpPr>
          <p:nvPr>
            <p:ph type="body" sz="quarter" idx="9"/>
          </p:nvPr>
        </p:nvSpPr>
        <p:spPr>
          <a:xfrm>
            <a:off x="7335988" y="2718337"/>
            <a:ext cx="3435106" cy="46936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 dream or wish we grab must with pray and hard work</a:t>
            </a:r>
          </a:p>
        </p:txBody>
      </p:sp>
      <p:sp>
        <p:nvSpPr>
          <p:cNvPr id="17" name="Content Placeholder 16"/>
          <p:cNvSpPr>
            <a:spLocks noGrp="1"/>
          </p:cNvSpPr>
          <p:nvPr>
            <p:ph sz="quarter" idx="19"/>
          </p:nvPr>
        </p:nvSpPr>
        <p:spPr>
          <a:xfrm>
            <a:off x="7335988" y="2408579"/>
            <a:ext cx="3636228" cy="292100"/>
          </a:xfrm>
          <a:prstGeom prst="rect">
            <a:avLst/>
          </a:prstGeom>
        </p:spPr>
        <p:txBody>
          <a:bodyPr>
            <a:normAutofit lnSpcReduction="10000"/>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Imagination</a:t>
            </a:r>
          </a:p>
        </p:txBody>
      </p:sp>
      <p:sp>
        <p:nvSpPr>
          <p:cNvPr id="20" name="Text Placeholder 19"/>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Apply these 3 magnificent words in your life,  then your  dream will come true</a:t>
            </a:r>
          </a:p>
        </p:txBody>
      </p:sp>
      <p:sp>
        <p:nvSpPr>
          <p:cNvPr id="37" name="Shape 767"/>
          <p:cNvSpPr/>
          <p:nvPr/>
        </p:nvSpPr>
        <p:spPr>
          <a:xfrm>
            <a:off x="3165785" y="2686410"/>
            <a:ext cx="3017592" cy="66"/>
          </a:xfrm>
          <a:prstGeom prst="line">
            <a:avLst/>
          </a:prstGeom>
          <a:ln w="1270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Group 770"/>
          <p:cNvGrpSpPr/>
          <p:nvPr/>
        </p:nvGrpSpPr>
        <p:grpSpPr>
          <a:xfrm>
            <a:off x="2137834" y="1936184"/>
            <a:ext cx="2061508" cy="2061488"/>
            <a:chOff x="0" y="0"/>
            <a:chExt cx="3978421" cy="3978380"/>
          </a:xfrm>
        </p:grpSpPr>
        <p:sp>
          <p:nvSpPr>
            <p:cNvPr id="39" name="Shape 768"/>
            <p:cNvSpPr/>
            <p:nvPr/>
          </p:nvSpPr>
          <p:spPr>
            <a:xfrm>
              <a:off x="0" y="-1"/>
              <a:ext cx="3978422" cy="3978382"/>
            </a:xfrm>
            <a:custGeom>
              <a:avLst/>
              <a:gdLst/>
              <a:ahLst/>
              <a:cxnLst>
                <a:cxn ang="0">
                  <a:pos x="wd2" y="hd2"/>
                </a:cxn>
                <a:cxn ang="5400000">
                  <a:pos x="wd2" y="hd2"/>
                </a:cxn>
                <a:cxn ang="10800000">
                  <a:pos x="wd2" y="hd2"/>
                </a:cxn>
                <a:cxn ang="16200000">
                  <a:pos x="wd2" y="hd2"/>
                </a:cxn>
              </a:cxnLst>
              <a:rect l="0" t="0" r="r" b="b"/>
              <a:pathLst>
                <a:path w="19678"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769"/>
            <p:cNvSpPr/>
            <p:nvPr/>
          </p:nvSpPr>
          <p:spPr>
            <a:xfrm>
              <a:off x="1490284" y="1181257"/>
              <a:ext cx="997854" cy="558801"/>
            </a:xfrm>
            <a:custGeom>
              <a:avLst/>
              <a:gdLst/>
              <a:ahLst/>
              <a:cxnLst>
                <a:cxn ang="0">
                  <a:pos x="wd2" y="hd2"/>
                </a:cxn>
                <a:cxn ang="5400000">
                  <a:pos x="wd2" y="hd2"/>
                </a:cxn>
                <a:cxn ang="10800000">
                  <a:pos x="wd2" y="hd2"/>
                </a:cxn>
                <a:cxn ang="16200000">
                  <a:pos x="wd2" y="hd2"/>
                </a:cxn>
              </a:cxnLst>
              <a:rect l="0" t="0" r="r" b="b"/>
              <a:pathLst>
                <a:path w="21600" h="21600" extrusionOk="0">
                  <a:moveTo>
                    <a:pt x="10800" y="10799"/>
                  </a:moveTo>
                  <a:cubicBezTo>
                    <a:pt x="10360" y="9937"/>
                    <a:pt x="11516" y="6646"/>
                    <a:pt x="10800" y="6646"/>
                  </a:cubicBezTo>
                  <a:cubicBezTo>
                    <a:pt x="9474" y="6646"/>
                    <a:pt x="8399" y="8506"/>
                    <a:pt x="8399" y="10799"/>
                  </a:cubicBezTo>
                  <a:cubicBezTo>
                    <a:pt x="8399" y="13092"/>
                    <a:pt x="9474" y="14954"/>
                    <a:pt x="10800" y="14954"/>
                  </a:cubicBezTo>
                  <a:cubicBezTo>
                    <a:pt x="12126" y="14954"/>
                    <a:pt x="13201" y="13092"/>
                    <a:pt x="13201" y="10799"/>
                  </a:cubicBezTo>
                  <a:cubicBezTo>
                    <a:pt x="13201" y="9744"/>
                    <a:pt x="11174" y="11530"/>
                    <a:pt x="10800" y="10799"/>
                  </a:cubicBezTo>
                  <a:close/>
                  <a:moveTo>
                    <a:pt x="10800" y="19106"/>
                  </a:moveTo>
                  <a:cubicBezTo>
                    <a:pt x="8149" y="19106"/>
                    <a:pt x="5999" y="15388"/>
                    <a:pt x="5999" y="10799"/>
                  </a:cubicBezTo>
                  <a:cubicBezTo>
                    <a:pt x="5999" y="6211"/>
                    <a:pt x="8149" y="2490"/>
                    <a:pt x="10800" y="2490"/>
                  </a:cubicBezTo>
                  <a:cubicBezTo>
                    <a:pt x="13451" y="2490"/>
                    <a:pt x="15599" y="6211"/>
                    <a:pt x="15599" y="10799"/>
                  </a:cubicBezTo>
                  <a:cubicBezTo>
                    <a:pt x="15599" y="15388"/>
                    <a:pt x="13451" y="19106"/>
                    <a:pt x="10800" y="19106"/>
                  </a:cubicBezTo>
                  <a:close/>
                  <a:moveTo>
                    <a:pt x="10800" y="0"/>
                  </a:moveTo>
                  <a:cubicBezTo>
                    <a:pt x="3714" y="0"/>
                    <a:pt x="0" y="9318"/>
                    <a:pt x="0" y="10799"/>
                  </a:cubicBezTo>
                  <a:cubicBezTo>
                    <a:pt x="0" y="12277"/>
                    <a:pt x="3714" y="21600"/>
                    <a:pt x="10800" y="21600"/>
                  </a:cubicBezTo>
                  <a:cubicBezTo>
                    <a:pt x="17885" y="21600"/>
                    <a:pt x="21600" y="12277"/>
                    <a:pt x="21600" y="10799"/>
                  </a:cubicBezTo>
                  <a:cubicBezTo>
                    <a:pt x="21600" y="9318"/>
                    <a:pt x="17885" y="0"/>
                    <a:pt x="10800"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Shape 771"/>
          <p:cNvSpPr/>
          <p:nvPr/>
        </p:nvSpPr>
        <p:spPr>
          <a:xfrm>
            <a:off x="4990820" y="3911779"/>
            <a:ext cx="1192570" cy="66"/>
          </a:xfrm>
          <a:prstGeom prst="line">
            <a:avLst/>
          </a:prstGeom>
          <a:ln w="1270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775"/>
          <p:cNvSpPr/>
          <p:nvPr/>
        </p:nvSpPr>
        <p:spPr>
          <a:xfrm>
            <a:off x="2496819" y="5079195"/>
            <a:ext cx="3686545" cy="66"/>
          </a:xfrm>
          <a:prstGeom prst="line">
            <a:avLst/>
          </a:prstGeom>
          <a:ln w="12700">
            <a:solidFill>
              <a:srgbClr val="DCDEE0"/>
            </a:solidFill>
            <a:miter lim="400000"/>
          </a:ln>
        </p:spPr>
        <p:txBody>
          <a:bodyPr lIns="0" tIns="0" rIns="0" bIns="0"/>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3" name="Group 778"/>
          <p:cNvGrpSpPr/>
          <p:nvPr/>
        </p:nvGrpSpPr>
        <p:grpSpPr>
          <a:xfrm>
            <a:off x="6185695" y="2435482"/>
            <a:ext cx="514103" cy="514104"/>
            <a:chOff x="0" y="0"/>
            <a:chExt cx="992146" cy="992146"/>
          </a:xfrm>
        </p:grpSpPr>
        <p:sp>
          <p:nvSpPr>
            <p:cNvPr id="44" name="Shape 776"/>
            <p:cNvSpPr/>
            <p:nvPr/>
          </p:nvSpPr>
          <p:spPr>
            <a:xfrm>
              <a:off x="0" y="0"/>
              <a:ext cx="992147" cy="992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5" y="21600"/>
                    <a:pt x="10800" y="21600"/>
                  </a:cubicBezTo>
                  <a:cubicBezTo>
                    <a:pt x="16764" y="21600"/>
                    <a:pt x="21600" y="16764"/>
                    <a:pt x="21600" y="10800"/>
                  </a:cubicBezTo>
                  <a:cubicBezTo>
                    <a:pt x="21600" y="4836"/>
                    <a:pt x="16764" y="0"/>
                    <a:pt x="10800" y="0"/>
                  </a:cubicBezTo>
                  <a:cubicBezTo>
                    <a:pt x="4835" y="0"/>
                    <a:pt x="0" y="4836"/>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777"/>
            <p:cNvSpPr/>
            <p:nvPr/>
          </p:nvSpPr>
          <p:spPr>
            <a:xfrm>
              <a:off x="360021" y="252233"/>
              <a:ext cx="272105" cy="464172"/>
            </a:xfrm>
            <a:custGeom>
              <a:avLst/>
              <a:gdLst/>
              <a:ahLst/>
              <a:cxnLst>
                <a:cxn ang="0">
                  <a:pos x="wd2" y="hd2"/>
                </a:cxn>
                <a:cxn ang="5400000">
                  <a:pos x="wd2" y="hd2"/>
                </a:cxn>
                <a:cxn ang="10800000">
                  <a:pos x="wd2" y="hd2"/>
                </a:cxn>
                <a:cxn ang="16200000">
                  <a:pos x="wd2" y="hd2"/>
                </a:cxn>
              </a:cxnLst>
              <a:rect l="0" t="0" r="r" b="b"/>
              <a:pathLst>
                <a:path w="21185" h="21165" extrusionOk="0">
                  <a:moveTo>
                    <a:pt x="6115" y="579"/>
                  </a:moveTo>
                  <a:cubicBezTo>
                    <a:pt x="7418" y="1323"/>
                    <a:pt x="20141" y="9145"/>
                    <a:pt x="20141" y="9145"/>
                  </a:cubicBezTo>
                  <a:cubicBezTo>
                    <a:pt x="20836" y="9545"/>
                    <a:pt x="21185" y="10065"/>
                    <a:pt x="21185" y="10585"/>
                  </a:cubicBezTo>
                  <a:cubicBezTo>
                    <a:pt x="21185" y="11105"/>
                    <a:pt x="20836" y="11625"/>
                    <a:pt x="20141" y="12021"/>
                  </a:cubicBezTo>
                  <a:cubicBezTo>
                    <a:pt x="20141" y="12021"/>
                    <a:pt x="7418" y="19847"/>
                    <a:pt x="6115" y="20587"/>
                  </a:cubicBezTo>
                  <a:cubicBezTo>
                    <a:pt x="4813" y="21332"/>
                    <a:pt x="2470" y="21383"/>
                    <a:pt x="1083" y="20587"/>
                  </a:cubicBezTo>
                  <a:cubicBezTo>
                    <a:pt x="-306" y="19796"/>
                    <a:pt x="-415" y="18688"/>
                    <a:pt x="1083" y="17715"/>
                  </a:cubicBezTo>
                  <a:lnTo>
                    <a:pt x="12757" y="10585"/>
                  </a:lnTo>
                  <a:lnTo>
                    <a:pt x="1083" y="3454"/>
                  </a:lnTo>
                  <a:cubicBezTo>
                    <a:pt x="-415" y="2482"/>
                    <a:pt x="-306" y="1372"/>
                    <a:pt x="1083" y="579"/>
                  </a:cubicBezTo>
                  <a:cubicBezTo>
                    <a:pt x="2470" y="-217"/>
                    <a:pt x="4813" y="-168"/>
                    <a:pt x="6115" y="57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781"/>
          <p:cNvGrpSpPr/>
          <p:nvPr/>
        </p:nvGrpSpPr>
        <p:grpSpPr>
          <a:xfrm>
            <a:off x="6185695" y="3654761"/>
            <a:ext cx="514103" cy="514104"/>
            <a:chOff x="0" y="0"/>
            <a:chExt cx="992146" cy="992146"/>
          </a:xfrm>
        </p:grpSpPr>
        <p:sp>
          <p:nvSpPr>
            <p:cNvPr id="56" name="Shape 779"/>
            <p:cNvSpPr/>
            <p:nvPr/>
          </p:nvSpPr>
          <p:spPr>
            <a:xfrm>
              <a:off x="0" y="0"/>
              <a:ext cx="992147" cy="992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5" y="21600"/>
                    <a:pt x="10800" y="21600"/>
                  </a:cubicBezTo>
                  <a:cubicBezTo>
                    <a:pt x="16764" y="21600"/>
                    <a:pt x="21600" y="16764"/>
                    <a:pt x="21600" y="10800"/>
                  </a:cubicBezTo>
                  <a:cubicBezTo>
                    <a:pt x="21600" y="4836"/>
                    <a:pt x="16764" y="0"/>
                    <a:pt x="10800" y="0"/>
                  </a:cubicBezTo>
                  <a:cubicBezTo>
                    <a:pt x="4835" y="0"/>
                    <a:pt x="0" y="4836"/>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780"/>
            <p:cNvSpPr/>
            <p:nvPr/>
          </p:nvSpPr>
          <p:spPr>
            <a:xfrm>
              <a:off x="360021" y="263988"/>
              <a:ext cx="272105" cy="464172"/>
            </a:xfrm>
            <a:custGeom>
              <a:avLst/>
              <a:gdLst/>
              <a:ahLst/>
              <a:cxnLst>
                <a:cxn ang="0">
                  <a:pos x="wd2" y="hd2"/>
                </a:cxn>
                <a:cxn ang="5400000">
                  <a:pos x="wd2" y="hd2"/>
                </a:cxn>
                <a:cxn ang="10800000">
                  <a:pos x="wd2" y="hd2"/>
                </a:cxn>
                <a:cxn ang="16200000">
                  <a:pos x="wd2" y="hd2"/>
                </a:cxn>
              </a:cxnLst>
              <a:rect l="0" t="0" r="r" b="b"/>
              <a:pathLst>
                <a:path w="21185" h="21165" extrusionOk="0">
                  <a:moveTo>
                    <a:pt x="6115" y="579"/>
                  </a:moveTo>
                  <a:cubicBezTo>
                    <a:pt x="7418" y="1323"/>
                    <a:pt x="20141" y="9145"/>
                    <a:pt x="20141" y="9145"/>
                  </a:cubicBezTo>
                  <a:cubicBezTo>
                    <a:pt x="20836" y="9545"/>
                    <a:pt x="21185" y="10065"/>
                    <a:pt x="21185" y="10585"/>
                  </a:cubicBezTo>
                  <a:cubicBezTo>
                    <a:pt x="21185" y="11105"/>
                    <a:pt x="20836" y="11625"/>
                    <a:pt x="20141" y="12021"/>
                  </a:cubicBezTo>
                  <a:cubicBezTo>
                    <a:pt x="20141" y="12021"/>
                    <a:pt x="7418" y="19847"/>
                    <a:pt x="6115" y="20587"/>
                  </a:cubicBezTo>
                  <a:cubicBezTo>
                    <a:pt x="4813" y="21332"/>
                    <a:pt x="2470" y="21383"/>
                    <a:pt x="1083" y="20587"/>
                  </a:cubicBezTo>
                  <a:cubicBezTo>
                    <a:pt x="-306" y="19796"/>
                    <a:pt x="-415" y="18688"/>
                    <a:pt x="1083" y="17715"/>
                  </a:cubicBezTo>
                  <a:lnTo>
                    <a:pt x="12757" y="10585"/>
                  </a:lnTo>
                  <a:lnTo>
                    <a:pt x="1083" y="3454"/>
                  </a:lnTo>
                  <a:cubicBezTo>
                    <a:pt x="-415" y="2482"/>
                    <a:pt x="-306" y="1372"/>
                    <a:pt x="1083" y="579"/>
                  </a:cubicBezTo>
                  <a:cubicBezTo>
                    <a:pt x="2470" y="-217"/>
                    <a:pt x="4813" y="-168"/>
                    <a:pt x="6115" y="57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784"/>
          <p:cNvGrpSpPr/>
          <p:nvPr/>
        </p:nvGrpSpPr>
        <p:grpSpPr>
          <a:xfrm>
            <a:off x="6185695" y="4822176"/>
            <a:ext cx="514103" cy="514104"/>
            <a:chOff x="0" y="0"/>
            <a:chExt cx="992146" cy="992146"/>
          </a:xfrm>
        </p:grpSpPr>
        <p:sp>
          <p:nvSpPr>
            <p:cNvPr id="59" name="Shape 782"/>
            <p:cNvSpPr/>
            <p:nvPr/>
          </p:nvSpPr>
          <p:spPr>
            <a:xfrm>
              <a:off x="0" y="0"/>
              <a:ext cx="992147" cy="992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5" y="21600"/>
                    <a:pt x="10800" y="21600"/>
                  </a:cubicBezTo>
                  <a:cubicBezTo>
                    <a:pt x="16764" y="21600"/>
                    <a:pt x="21600" y="16764"/>
                    <a:pt x="21600" y="10800"/>
                  </a:cubicBezTo>
                  <a:cubicBezTo>
                    <a:pt x="21600" y="4836"/>
                    <a:pt x="16764" y="0"/>
                    <a:pt x="10800" y="0"/>
                  </a:cubicBezTo>
                  <a:cubicBezTo>
                    <a:pt x="4835" y="0"/>
                    <a:pt x="0" y="4836"/>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783"/>
            <p:cNvSpPr/>
            <p:nvPr/>
          </p:nvSpPr>
          <p:spPr>
            <a:xfrm>
              <a:off x="360021" y="263987"/>
              <a:ext cx="272105" cy="464172"/>
            </a:xfrm>
            <a:custGeom>
              <a:avLst/>
              <a:gdLst/>
              <a:ahLst/>
              <a:cxnLst>
                <a:cxn ang="0">
                  <a:pos x="wd2" y="hd2"/>
                </a:cxn>
                <a:cxn ang="5400000">
                  <a:pos x="wd2" y="hd2"/>
                </a:cxn>
                <a:cxn ang="10800000">
                  <a:pos x="wd2" y="hd2"/>
                </a:cxn>
                <a:cxn ang="16200000">
                  <a:pos x="wd2" y="hd2"/>
                </a:cxn>
              </a:cxnLst>
              <a:rect l="0" t="0" r="r" b="b"/>
              <a:pathLst>
                <a:path w="21185" h="21165" extrusionOk="0">
                  <a:moveTo>
                    <a:pt x="6115" y="579"/>
                  </a:moveTo>
                  <a:cubicBezTo>
                    <a:pt x="7418" y="1323"/>
                    <a:pt x="20141" y="9145"/>
                    <a:pt x="20141" y="9145"/>
                  </a:cubicBezTo>
                  <a:cubicBezTo>
                    <a:pt x="20836" y="9545"/>
                    <a:pt x="21185" y="10065"/>
                    <a:pt x="21185" y="10585"/>
                  </a:cubicBezTo>
                  <a:cubicBezTo>
                    <a:pt x="21185" y="11105"/>
                    <a:pt x="20836" y="11625"/>
                    <a:pt x="20141" y="12021"/>
                  </a:cubicBezTo>
                  <a:cubicBezTo>
                    <a:pt x="20141" y="12021"/>
                    <a:pt x="7418" y="19847"/>
                    <a:pt x="6115" y="20587"/>
                  </a:cubicBezTo>
                  <a:cubicBezTo>
                    <a:pt x="4813" y="21332"/>
                    <a:pt x="2470" y="21383"/>
                    <a:pt x="1083" y="20587"/>
                  </a:cubicBezTo>
                  <a:cubicBezTo>
                    <a:pt x="-306" y="19796"/>
                    <a:pt x="-415" y="18688"/>
                    <a:pt x="1083" y="17715"/>
                  </a:cubicBezTo>
                  <a:lnTo>
                    <a:pt x="12757" y="10585"/>
                  </a:lnTo>
                  <a:lnTo>
                    <a:pt x="1083" y="3454"/>
                  </a:lnTo>
                  <a:cubicBezTo>
                    <a:pt x="-415" y="2482"/>
                    <a:pt x="-306" y="1372"/>
                    <a:pt x="1083" y="579"/>
                  </a:cubicBezTo>
                  <a:cubicBezTo>
                    <a:pt x="2470" y="-217"/>
                    <a:pt x="4813" y="-168"/>
                    <a:pt x="6115" y="57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793"/>
          <p:cNvGrpSpPr/>
          <p:nvPr/>
        </p:nvGrpSpPr>
        <p:grpSpPr>
          <a:xfrm>
            <a:off x="3290445" y="3088795"/>
            <a:ext cx="1717922" cy="1717923"/>
            <a:chOff x="0" y="0"/>
            <a:chExt cx="3315348" cy="3315349"/>
          </a:xfrm>
        </p:grpSpPr>
        <p:sp>
          <p:nvSpPr>
            <p:cNvPr id="62" name="Shape 791"/>
            <p:cNvSpPr/>
            <p:nvPr/>
          </p:nvSpPr>
          <p:spPr>
            <a:xfrm>
              <a:off x="0" y="-1"/>
              <a:ext cx="3315349" cy="3315351"/>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7"/>
                  </a:cubicBezTo>
                  <a:cubicBezTo>
                    <a:pt x="12954" y="20639"/>
                    <a:pt x="6724" y="20639"/>
                    <a:pt x="2882" y="16797"/>
                  </a:cubicBezTo>
                  <a:cubicBezTo>
                    <a:pt x="-961" y="12954"/>
                    <a:pt x="-961" y="6724"/>
                    <a:pt x="2882" y="2882"/>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792"/>
            <p:cNvSpPr/>
            <p:nvPr/>
          </p:nvSpPr>
          <p:spPr>
            <a:xfrm>
              <a:off x="1368044" y="1050255"/>
              <a:ext cx="579261" cy="1076105"/>
            </a:xfrm>
            <a:custGeom>
              <a:avLst/>
              <a:gdLst/>
              <a:ahLst/>
              <a:cxnLst>
                <a:cxn ang="0">
                  <a:pos x="wd2" y="hd2"/>
                </a:cxn>
                <a:cxn ang="5400000">
                  <a:pos x="wd2" y="hd2"/>
                </a:cxn>
                <a:cxn ang="10800000">
                  <a:pos x="wd2" y="hd2"/>
                </a:cxn>
                <a:cxn ang="16200000">
                  <a:pos x="wd2" y="hd2"/>
                </a:cxn>
              </a:cxnLst>
              <a:rect l="0" t="0" r="r" b="b"/>
              <a:pathLst>
                <a:path w="21473" h="21600" extrusionOk="0">
                  <a:moveTo>
                    <a:pt x="21383" y="6257"/>
                  </a:moveTo>
                  <a:lnTo>
                    <a:pt x="8438" y="21275"/>
                  </a:lnTo>
                  <a:cubicBezTo>
                    <a:pt x="8246" y="21470"/>
                    <a:pt x="7862" y="21600"/>
                    <a:pt x="7431" y="21600"/>
                  </a:cubicBezTo>
                  <a:cubicBezTo>
                    <a:pt x="7335" y="21600"/>
                    <a:pt x="7215" y="21587"/>
                    <a:pt x="7095" y="21574"/>
                  </a:cubicBezTo>
                  <a:cubicBezTo>
                    <a:pt x="6568" y="21483"/>
                    <a:pt x="6256" y="21211"/>
                    <a:pt x="6376" y="20938"/>
                  </a:cubicBezTo>
                  <a:lnTo>
                    <a:pt x="11099" y="10450"/>
                  </a:lnTo>
                  <a:lnTo>
                    <a:pt x="1365" y="11761"/>
                  </a:lnTo>
                  <a:cubicBezTo>
                    <a:pt x="1270" y="11774"/>
                    <a:pt x="1174" y="11774"/>
                    <a:pt x="1078" y="11774"/>
                  </a:cubicBezTo>
                  <a:cubicBezTo>
                    <a:pt x="814" y="11774"/>
                    <a:pt x="526" y="11722"/>
                    <a:pt x="335" y="11631"/>
                  </a:cubicBezTo>
                  <a:cubicBezTo>
                    <a:pt x="47" y="11501"/>
                    <a:pt x="-49" y="11306"/>
                    <a:pt x="23" y="11125"/>
                  </a:cubicBezTo>
                  <a:lnTo>
                    <a:pt x="4842" y="415"/>
                  </a:lnTo>
                  <a:cubicBezTo>
                    <a:pt x="4961" y="169"/>
                    <a:pt x="5393" y="0"/>
                    <a:pt x="5896" y="0"/>
                  </a:cubicBezTo>
                  <a:lnTo>
                    <a:pt x="13760" y="0"/>
                  </a:lnTo>
                  <a:cubicBezTo>
                    <a:pt x="14359" y="0"/>
                    <a:pt x="14838" y="247"/>
                    <a:pt x="14838" y="545"/>
                  </a:cubicBezTo>
                  <a:cubicBezTo>
                    <a:pt x="14838" y="623"/>
                    <a:pt x="14791" y="701"/>
                    <a:pt x="14719" y="779"/>
                  </a:cubicBezTo>
                  <a:lnTo>
                    <a:pt x="10619" y="6789"/>
                  </a:lnTo>
                  <a:lnTo>
                    <a:pt x="20113" y="5517"/>
                  </a:lnTo>
                  <a:cubicBezTo>
                    <a:pt x="20208" y="5504"/>
                    <a:pt x="20304" y="5491"/>
                    <a:pt x="20400" y="5491"/>
                  </a:cubicBezTo>
                  <a:cubicBezTo>
                    <a:pt x="20712" y="5491"/>
                    <a:pt x="21000" y="5569"/>
                    <a:pt x="21215" y="5686"/>
                  </a:cubicBezTo>
                  <a:cubicBezTo>
                    <a:pt x="21479" y="5841"/>
                    <a:pt x="21551" y="6062"/>
                    <a:pt x="21383" y="625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796"/>
          <p:cNvGrpSpPr/>
          <p:nvPr/>
        </p:nvGrpSpPr>
        <p:grpSpPr>
          <a:xfrm>
            <a:off x="1136160" y="3239733"/>
            <a:ext cx="2576867" cy="2576867"/>
            <a:chOff x="0" y="0"/>
            <a:chExt cx="4972991" cy="4972992"/>
          </a:xfrm>
        </p:grpSpPr>
        <p:sp>
          <p:nvSpPr>
            <p:cNvPr id="65" name="Shape 794"/>
            <p:cNvSpPr/>
            <p:nvPr/>
          </p:nvSpPr>
          <p:spPr>
            <a:xfrm>
              <a:off x="0" y="0"/>
              <a:ext cx="4972992" cy="4972993"/>
            </a:xfrm>
            <a:custGeom>
              <a:avLst/>
              <a:gdLst/>
              <a:ahLst/>
              <a:cxnLst>
                <a:cxn ang="0">
                  <a:pos x="wd2" y="hd2"/>
                </a:cxn>
                <a:cxn ang="5400000">
                  <a:pos x="wd2" y="hd2"/>
                </a:cxn>
                <a:cxn ang="10800000">
                  <a:pos x="wd2" y="hd2"/>
                </a:cxn>
                <a:cxn ang="16200000">
                  <a:pos x="wd2" y="hd2"/>
                </a:cxn>
              </a:cxnLst>
              <a:rect l="0" t="0" r="r" b="b"/>
              <a:pathLst>
                <a:path w="19679" h="19678" extrusionOk="0">
                  <a:moveTo>
                    <a:pt x="2882" y="2882"/>
                  </a:moveTo>
                  <a:cubicBezTo>
                    <a:pt x="6724" y="-961"/>
                    <a:pt x="12954" y="-961"/>
                    <a:pt x="16796" y="2882"/>
                  </a:cubicBezTo>
                  <a:cubicBezTo>
                    <a:pt x="20639" y="6724"/>
                    <a:pt x="20639" y="12954"/>
                    <a:pt x="16796" y="16796"/>
                  </a:cubicBezTo>
                  <a:cubicBezTo>
                    <a:pt x="12954" y="20639"/>
                    <a:pt x="6724" y="20639"/>
                    <a:pt x="2881" y="16796"/>
                  </a:cubicBezTo>
                  <a:cubicBezTo>
                    <a:pt x="-961" y="12954"/>
                    <a:pt x="-961" y="6724"/>
                    <a:pt x="2882" y="2882"/>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795"/>
            <p:cNvSpPr/>
            <p:nvPr/>
          </p:nvSpPr>
          <p:spPr>
            <a:xfrm>
              <a:off x="1626154" y="1614521"/>
              <a:ext cx="1720684" cy="1760677"/>
            </a:xfrm>
            <a:custGeom>
              <a:avLst/>
              <a:gdLst/>
              <a:ahLst/>
              <a:cxnLst>
                <a:cxn ang="0">
                  <a:pos x="wd2" y="hd2"/>
                </a:cxn>
                <a:cxn ang="5400000">
                  <a:pos x="wd2" y="hd2"/>
                </a:cxn>
                <a:cxn ang="10800000">
                  <a:pos x="wd2" y="hd2"/>
                </a:cxn>
                <a:cxn ang="16200000">
                  <a:pos x="wd2" y="hd2"/>
                </a:cxn>
              </a:cxnLst>
              <a:rect l="0" t="0" r="r" b="b"/>
              <a:pathLst>
                <a:path w="20431" h="20432" extrusionOk="0">
                  <a:moveTo>
                    <a:pt x="14102" y="6331"/>
                  </a:moveTo>
                  <a:cubicBezTo>
                    <a:pt x="13392" y="5619"/>
                    <a:pt x="13392" y="4469"/>
                    <a:pt x="14102" y="3757"/>
                  </a:cubicBezTo>
                  <a:cubicBezTo>
                    <a:pt x="14812" y="3048"/>
                    <a:pt x="15963" y="3048"/>
                    <a:pt x="16675" y="3757"/>
                  </a:cubicBezTo>
                  <a:cubicBezTo>
                    <a:pt x="17385" y="4466"/>
                    <a:pt x="17385" y="5618"/>
                    <a:pt x="16675" y="6331"/>
                  </a:cubicBezTo>
                  <a:cubicBezTo>
                    <a:pt x="15963" y="7040"/>
                    <a:pt x="14811" y="7040"/>
                    <a:pt x="14102" y="6331"/>
                  </a:cubicBezTo>
                  <a:close/>
                  <a:moveTo>
                    <a:pt x="12903" y="13199"/>
                  </a:moveTo>
                  <a:cubicBezTo>
                    <a:pt x="12903" y="13199"/>
                    <a:pt x="21289" y="7285"/>
                    <a:pt x="20359" y="517"/>
                  </a:cubicBezTo>
                  <a:cubicBezTo>
                    <a:pt x="20339" y="369"/>
                    <a:pt x="20289" y="269"/>
                    <a:pt x="20226" y="205"/>
                  </a:cubicBezTo>
                  <a:cubicBezTo>
                    <a:pt x="20162" y="142"/>
                    <a:pt x="20063" y="92"/>
                    <a:pt x="19913" y="72"/>
                  </a:cubicBezTo>
                  <a:cubicBezTo>
                    <a:pt x="13146" y="-858"/>
                    <a:pt x="7233" y="7528"/>
                    <a:pt x="7233" y="7528"/>
                  </a:cubicBezTo>
                  <a:cubicBezTo>
                    <a:pt x="2104" y="6928"/>
                    <a:pt x="2477" y="7927"/>
                    <a:pt x="137" y="13421"/>
                  </a:cubicBezTo>
                  <a:cubicBezTo>
                    <a:pt x="-311" y="14468"/>
                    <a:pt x="415" y="14829"/>
                    <a:pt x="1211" y="14534"/>
                  </a:cubicBezTo>
                  <a:cubicBezTo>
                    <a:pt x="2007" y="14242"/>
                    <a:pt x="3762" y="13593"/>
                    <a:pt x="3762" y="13593"/>
                  </a:cubicBezTo>
                  <a:lnTo>
                    <a:pt x="6839" y="16667"/>
                  </a:lnTo>
                  <a:cubicBezTo>
                    <a:pt x="6839" y="16667"/>
                    <a:pt x="6190" y="18425"/>
                    <a:pt x="5897" y="19220"/>
                  </a:cubicBezTo>
                  <a:cubicBezTo>
                    <a:pt x="5602" y="20016"/>
                    <a:pt x="5962" y="20742"/>
                    <a:pt x="7011" y="20295"/>
                  </a:cubicBezTo>
                  <a:cubicBezTo>
                    <a:pt x="12504" y="17955"/>
                    <a:pt x="13504" y="18328"/>
                    <a:pt x="12903" y="1319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Text Placeholder 13"/>
          <p:cNvSpPr>
            <a:spLocks noGrp="1"/>
          </p:cNvSpPr>
          <p:nvPr>
            <p:ph type="body" sz="quarter" idx="39"/>
          </p:nvPr>
        </p:nvSpPr>
        <p:spPr>
          <a:xfrm>
            <a:off x="7335988" y="3899079"/>
            <a:ext cx="3636228" cy="46936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Spirit will come when you do something what you love</a:t>
            </a:r>
          </a:p>
        </p:txBody>
      </p:sp>
      <p:sp>
        <p:nvSpPr>
          <p:cNvPr id="68" name="Content Placeholder 16"/>
          <p:cNvSpPr>
            <a:spLocks noGrp="1"/>
          </p:cNvSpPr>
          <p:nvPr>
            <p:ph sz="quarter" idx="49"/>
          </p:nvPr>
        </p:nvSpPr>
        <p:spPr>
          <a:xfrm>
            <a:off x="7335988" y="3589321"/>
            <a:ext cx="3636228"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Spirit</a:t>
            </a:r>
          </a:p>
        </p:txBody>
      </p:sp>
      <p:sp>
        <p:nvSpPr>
          <p:cNvPr id="69" name="Text Placeholder 13"/>
          <p:cNvSpPr>
            <a:spLocks noGrp="1"/>
          </p:cNvSpPr>
          <p:nvPr>
            <p:ph type="body" sz="quarter" idx="59"/>
          </p:nvPr>
        </p:nvSpPr>
        <p:spPr>
          <a:xfrm>
            <a:off x="7335988" y="5093476"/>
            <a:ext cx="3713012" cy="46936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only one thing we pursue our dream is to do real act from now on, not later on</a:t>
            </a:r>
          </a:p>
        </p:txBody>
      </p:sp>
      <p:sp>
        <p:nvSpPr>
          <p:cNvPr id="70" name="Content Placeholder 16"/>
          <p:cNvSpPr>
            <a:spLocks noGrp="1"/>
          </p:cNvSpPr>
          <p:nvPr>
            <p:ph sz="quarter" idx="69"/>
          </p:nvPr>
        </p:nvSpPr>
        <p:spPr>
          <a:xfrm>
            <a:off x="7335988" y="4783718"/>
            <a:ext cx="3636228"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Action</a:t>
            </a:r>
          </a:p>
        </p:txBody>
      </p:sp>
      <p:sp>
        <p:nvSpPr>
          <p:cNvPr id="31" name="TextBox 30"/>
          <p:cNvSpPr txBox="1"/>
          <p:nvPr/>
        </p:nvSpPr>
        <p:spPr>
          <a:xfrm>
            <a:off x="10309225" y="6200600"/>
            <a:ext cx="736600" cy="261610"/>
          </a:xfrm>
          <a:prstGeom prst="rect">
            <a:avLst/>
          </a:prstGeom>
          <a:noFill/>
        </p:spPr>
        <p:txBody>
          <a:bodyPr wrap="square" lIns="0" rIns="0" rtlCol="0">
            <a:spAutoFit/>
          </a:bodyPr>
          <a:lstStyle/>
          <a:p>
            <a:pPr algn="r"/>
            <a:r>
              <a:rPr lang="id-ID" sz="105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38</a:t>
            </a:r>
            <a:endParaRPr lang="en-GB"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dissolve">
                                      <p:cBhvr>
                                        <p:cTn id="11" dur="500"/>
                                        <p:tgtEl>
                                          <p:spTgt spid="20">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 calcmode="lin" valueType="num">
                                      <p:cBhvr>
                                        <p:cTn id="17" dur="500" fill="hold"/>
                                        <p:tgtEl>
                                          <p:spTgt spid="38"/>
                                        </p:tgtEl>
                                        <p:attrNameLst>
                                          <p:attrName>style.rotation</p:attrName>
                                        </p:attrNameLst>
                                      </p:cBhvr>
                                      <p:tavLst>
                                        <p:tav tm="0">
                                          <p:val>
                                            <p:fltVal val="360"/>
                                          </p:val>
                                        </p:tav>
                                        <p:tav tm="100000">
                                          <p:val>
                                            <p:fltVal val="0"/>
                                          </p:val>
                                        </p:tav>
                                      </p:tavLst>
                                    </p:anim>
                                    <p:animEffect transition="in" filter="fade">
                                      <p:cBhvr>
                                        <p:cTn id="18" dur="500"/>
                                        <p:tgtEl>
                                          <p:spTgt spid="38"/>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dissolve">
                                      <p:cBhvr>
                                        <p:cTn id="26" dur="500"/>
                                        <p:tgtEl>
                                          <p:spTgt spid="43"/>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wipe(left)">
                                      <p:cBhvr>
                                        <p:cTn id="30" dur="500"/>
                                        <p:tgtEl>
                                          <p:spTgt spid="17">
                                            <p:txEl>
                                              <p:pRg st="0" end="0"/>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wipe(left)">
                                      <p:cBhvr>
                                        <p:cTn id="33" dur="500"/>
                                        <p:tgtEl>
                                          <p:spTgt spid="14">
                                            <p:txEl>
                                              <p:pRg st="0" end="0"/>
                                            </p:txEl>
                                          </p:spTgt>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 calcmode="lin" valueType="num">
                                      <p:cBhvr>
                                        <p:cTn id="39" dur="500" fill="hold"/>
                                        <p:tgtEl>
                                          <p:spTgt spid="61"/>
                                        </p:tgtEl>
                                        <p:attrNameLst>
                                          <p:attrName>style.rotation</p:attrName>
                                        </p:attrNameLst>
                                      </p:cBhvr>
                                      <p:tavLst>
                                        <p:tav tm="0">
                                          <p:val>
                                            <p:fltVal val="360"/>
                                          </p:val>
                                        </p:tav>
                                        <p:tav tm="100000">
                                          <p:val>
                                            <p:fltVal val="0"/>
                                          </p:val>
                                        </p:tav>
                                      </p:tavLst>
                                    </p:anim>
                                    <p:animEffect transition="in" filter="fade">
                                      <p:cBhvr>
                                        <p:cTn id="40" dur="500"/>
                                        <p:tgtEl>
                                          <p:spTgt spid="6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par>
                          <p:cTn id="45" fill="hold">
                            <p:stCondLst>
                              <p:cond delay="4000"/>
                            </p:stCondLst>
                            <p:childTnLst>
                              <p:par>
                                <p:cTn id="46" presetID="9"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dissolve">
                                      <p:cBhvr>
                                        <p:cTn id="48" dur="500"/>
                                        <p:tgtEl>
                                          <p:spTgt spid="46"/>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68">
                                            <p:txEl>
                                              <p:pRg st="0" end="0"/>
                                            </p:txEl>
                                          </p:spTgt>
                                        </p:tgtEl>
                                        <p:attrNameLst>
                                          <p:attrName>style.visibility</p:attrName>
                                        </p:attrNameLst>
                                      </p:cBhvr>
                                      <p:to>
                                        <p:strVal val="visible"/>
                                      </p:to>
                                    </p:set>
                                    <p:animEffect transition="in" filter="wipe(left)">
                                      <p:cBhvr>
                                        <p:cTn id="52" dur="500"/>
                                        <p:tgtEl>
                                          <p:spTgt spid="68">
                                            <p:txEl>
                                              <p:pRg st="0" end="0"/>
                                            </p:txEl>
                                          </p:spTgt>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7">
                                            <p:txEl>
                                              <p:pRg st="0" end="0"/>
                                            </p:txEl>
                                          </p:spTgt>
                                        </p:tgtEl>
                                        <p:attrNameLst>
                                          <p:attrName>style.visibility</p:attrName>
                                        </p:attrNameLst>
                                      </p:cBhvr>
                                      <p:to>
                                        <p:strVal val="visible"/>
                                      </p:to>
                                    </p:set>
                                    <p:animEffect transition="in" filter="wipe(left)">
                                      <p:cBhvr>
                                        <p:cTn id="55" dur="500"/>
                                        <p:tgtEl>
                                          <p:spTgt spid="67">
                                            <p:txEl>
                                              <p:pRg st="0" end="0"/>
                                            </p:txEl>
                                          </p:spTgt>
                                        </p:tgtEl>
                                      </p:cBhvr>
                                    </p:animEffect>
                                  </p:childTnLst>
                                </p:cTn>
                              </p:par>
                            </p:childTnLst>
                          </p:cTn>
                        </p:par>
                        <p:par>
                          <p:cTn id="56" fill="hold">
                            <p:stCondLst>
                              <p:cond delay="5000"/>
                            </p:stCondLst>
                            <p:childTnLst>
                              <p:par>
                                <p:cTn id="57" presetID="49" presetClass="entr" presetSubtype="0" decel="100000" fill="hold"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p:cTn id="59" dur="500" fill="hold"/>
                                        <p:tgtEl>
                                          <p:spTgt spid="64"/>
                                        </p:tgtEl>
                                        <p:attrNameLst>
                                          <p:attrName>ppt_w</p:attrName>
                                        </p:attrNameLst>
                                      </p:cBhvr>
                                      <p:tavLst>
                                        <p:tav tm="0">
                                          <p:val>
                                            <p:fltVal val="0"/>
                                          </p:val>
                                        </p:tav>
                                        <p:tav tm="100000">
                                          <p:val>
                                            <p:strVal val="#ppt_w"/>
                                          </p:val>
                                        </p:tav>
                                      </p:tavLst>
                                    </p:anim>
                                    <p:anim calcmode="lin" valueType="num">
                                      <p:cBhvr>
                                        <p:cTn id="60" dur="500" fill="hold"/>
                                        <p:tgtEl>
                                          <p:spTgt spid="64"/>
                                        </p:tgtEl>
                                        <p:attrNameLst>
                                          <p:attrName>ppt_h</p:attrName>
                                        </p:attrNameLst>
                                      </p:cBhvr>
                                      <p:tavLst>
                                        <p:tav tm="0">
                                          <p:val>
                                            <p:fltVal val="0"/>
                                          </p:val>
                                        </p:tav>
                                        <p:tav tm="100000">
                                          <p:val>
                                            <p:strVal val="#ppt_h"/>
                                          </p:val>
                                        </p:tav>
                                      </p:tavLst>
                                    </p:anim>
                                    <p:anim calcmode="lin" valueType="num">
                                      <p:cBhvr>
                                        <p:cTn id="61" dur="500" fill="hold"/>
                                        <p:tgtEl>
                                          <p:spTgt spid="64"/>
                                        </p:tgtEl>
                                        <p:attrNameLst>
                                          <p:attrName>style.rotation</p:attrName>
                                        </p:attrNameLst>
                                      </p:cBhvr>
                                      <p:tavLst>
                                        <p:tav tm="0">
                                          <p:val>
                                            <p:fltVal val="360"/>
                                          </p:val>
                                        </p:tav>
                                        <p:tav tm="100000">
                                          <p:val>
                                            <p:fltVal val="0"/>
                                          </p:val>
                                        </p:tav>
                                      </p:tavLst>
                                    </p:anim>
                                    <p:animEffect transition="in" filter="fade">
                                      <p:cBhvr>
                                        <p:cTn id="62" dur="500"/>
                                        <p:tgtEl>
                                          <p:spTgt spid="64"/>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par>
                          <p:cTn id="67" fill="hold">
                            <p:stCondLst>
                              <p:cond delay="6000"/>
                            </p:stCondLst>
                            <p:childTnLst>
                              <p:par>
                                <p:cTn id="68" presetID="9" presetClass="entr" presetSubtype="0"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dissolve">
                                      <p:cBhvr>
                                        <p:cTn id="70" dur="500"/>
                                        <p:tgtEl>
                                          <p:spTgt spid="58"/>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70">
                                            <p:txEl>
                                              <p:pRg st="0" end="0"/>
                                            </p:txEl>
                                          </p:spTgt>
                                        </p:tgtEl>
                                        <p:attrNameLst>
                                          <p:attrName>style.visibility</p:attrName>
                                        </p:attrNameLst>
                                      </p:cBhvr>
                                      <p:to>
                                        <p:strVal val="visible"/>
                                      </p:to>
                                    </p:set>
                                    <p:animEffect transition="in" filter="wipe(left)">
                                      <p:cBhvr>
                                        <p:cTn id="74" dur="500"/>
                                        <p:tgtEl>
                                          <p:spTgt spid="70">
                                            <p:txEl>
                                              <p:pRg st="0" end="0"/>
                                            </p:txEl>
                                          </p:spTgt>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9">
                                            <p:txEl>
                                              <p:pRg st="0" end="0"/>
                                            </p:txEl>
                                          </p:spTgt>
                                        </p:tgtEl>
                                        <p:attrNameLst>
                                          <p:attrName>style.visibility</p:attrName>
                                        </p:attrNameLst>
                                      </p:cBhvr>
                                      <p:to>
                                        <p:strVal val="visible"/>
                                      </p:to>
                                    </p:set>
                                    <p:animEffect transition="in" filter="wipe(left)">
                                      <p:cBhvr>
                                        <p:cTn id="77" dur="500"/>
                                        <p:tgtEl>
                                          <p:spTgt spid="6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uild="p"/>
      <p:bldP spid="17" grpId="0" build="p"/>
      <p:bldP spid="20" grpId="0" build="p"/>
      <p:bldP spid="37" grpId="0" animBg="1"/>
      <p:bldP spid="41" grpId="0" animBg="1"/>
      <p:bldP spid="42" grpId="0" animBg="1"/>
      <p:bldP spid="67" grpId="0" build="p"/>
      <p:bldP spid="68" grpId="0" build="p"/>
      <p:bldP spid="69" grpId="0" build="p"/>
      <p:bldP spid="7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1794618" y="669926"/>
            <a:ext cx="1980667"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业务机会</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10"/>
          <p:cNvSpPr>
            <a:spLocks noGrp="1"/>
          </p:cNvSpPr>
          <p:nvPr>
            <p:ph type="body" sz="quarter" idx="9"/>
          </p:nvPr>
        </p:nvSpPr>
        <p:spPr>
          <a:xfrm>
            <a:off x="8068889" y="2695028"/>
            <a:ext cx="25273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Explore as far as you can from what it is and what you have for other </a:t>
            </a:r>
          </a:p>
        </p:txBody>
      </p:sp>
      <p:sp>
        <p:nvSpPr>
          <p:cNvPr id="15" name="Content Placeholder 14"/>
          <p:cNvSpPr>
            <a:spLocks noGrp="1"/>
          </p:cNvSpPr>
          <p:nvPr>
            <p:ph sz="quarter" idx="19"/>
          </p:nvPr>
        </p:nvSpPr>
        <p:spPr>
          <a:xfrm>
            <a:off x="8068890" y="2358438"/>
            <a:ext cx="2611992"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固化技术</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Start business without targeting chance can fail the business</a:t>
            </a:r>
          </a:p>
        </p:txBody>
      </p:sp>
      <p:grpSp>
        <p:nvGrpSpPr>
          <p:cNvPr id="47" name="Group 800"/>
          <p:cNvGrpSpPr/>
          <p:nvPr/>
        </p:nvGrpSpPr>
        <p:grpSpPr>
          <a:xfrm>
            <a:off x="5071564" y="2627852"/>
            <a:ext cx="2046774" cy="2046775"/>
            <a:chOff x="0" y="103804"/>
            <a:chExt cx="4125493" cy="4125493"/>
          </a:xfrm>
        </p:grpSpPr>
        <p:sp>
          <p:nvSpPr>
            <p:cNvPr id="48" name="Shape 798"/>
            <p:cNvSpPr/>
            <p:nvPr/>
          </p:nvSpPr>
          <p:spPr>
            <a:xfrm>
              <a:off x="0" y="103804"/>
              <a:ext cx="4125494" cy="412549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799"/>
            <p:cNvSpPr/>
            <p:nvPr/>
          </p:nvSpPr>
          <p:spPr>
            <a:xfrm>
              <a:off x="1804159" y="1711601"/>
              <a:ext cx="475529" cy="914155"/>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0" name="Shape 804"/>
          <p:cNvSpPr/>
          <p:nvPr/>
        </p:nvSpPr>
        <p:spPr>
          <a:xfrm>
            <a:off x="6097121" y="2127282"/>
            <a:ext cx="1523885" cy="1523887"/>
          </a:xfrm>
          <a:custGeom>
            <a:avLst/>
            <a:gdLst/>
            <a:ahLst/>
            <a:cxnLst>
              <a:cxn ang="0">
                <a:pos x="wd2" y="hd2"/>
              </a:cxn>
              <a:cxn ang="5400000">
                <a:pos x="wd2" y="hd2"/>
              </a:cxn>
              <a:cxn ang="10800000">
                <a:pos x="wd2" y="hd2"/>
              </a:cxn>
              <a:cxn ang="16200000">
                <a:pos x="wd2" y="hd2"/>
              </a:cxn>
            </a:cxnLst>
            <a:rect l="0" t="0" r="r" b="b"/>
            <a:pathLst>
              <a:path w="21600" h="21600" extrusionOk="0">
                <a:moveTo>
                  <a:pt x="18436" y="21567"/>
                </a:moveTo>
                <a:cubicBezTo>
                  <a:pt x="18436" y="21578"/>
                  <a:pt x="18435" y="21589"/>
                  <a:pt x="18435" y="21600"/>
                </a:cubicBezTo>
                <a:lnTo>
                  <a:pt x="21600" y="21600"/>
                </a:lnTo>
                <a:cubicBezTo>
                  <a:pt x="21600" y="17665"/>
                  <a:pt x="20548" y="13976"/>
                  <a:pt x="18709" y="10799"/>
                </a:cubicBezTo>
                <a:cubicBezTo>
                  <a:pt x="17761" y="9160"/>
                  <a:pt x="16603" y="7657"/>
                  <a:pt x="15274" y="6327"/>
                </a:cubicBezTo>
                <a:cubicBezTo>
                  <a:pt x="11364" y="2418"/>
                  <a:pt x="5965" y="0"/>
                  <a:pt x="0" y="0"/>
                </a:cubicBezTo>
                <a:lnTo>
                  <a:pt x="0" y="3064"/>
                </a:lnTo>
                <a:cubicBezTo>
                  <a:pt x="10188" y="3101"/>
                  <a:pt x="18436" y="11370"/>
                  <a:pt x="18436" y="21567"/>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805"/>
          <p:cNvSpPr/>
          <p:nvPr/>
        </p:nvSpPr>
        <p:spPr>
          <a:xfrm>
            <a:off x="6097121" y="3653410"/>
            <a:ext cx="1523885" cy="1523898"/>
          </a:xfrm>
          <a:custGeom>
            <a:avLst/>
            <a:gdLst/>
            <a:ahLst/>
            <a:cxnLst>
              <a:cxn ang="0">
                <a:pos x="wd2" y="hd2"/>
              </a:cxn>
              <a:cxn ang="5400000">
                <a:pos x="wd2" y="hd2"/>
              </a:cxn>
              <a:cxn ang="10800000">
                <a:pos x="wd2" y="hd2"/>
              </a:cxn>
              <a:cxn ang="16200000">
                <a:pos x="wd2" y="hd2"/>
              </a:cxn>
            </a:cxnLst>
            <a:rect l="0" t="0" r="r" b="b"/>
            <a:pathLst>
              <a:path w="21600" h="21600" extrusionOk="0">
                <a:moveTo>
                  <a:pt x="18435" y="0"/>
                </a:moveTo>
                <a:cubicBezTo>
                  <a:pt x="18417" y="10181"/>
                  <a:pt x="10177" y="18432"/>
                  <a:pt x="0" y="18469"/>
                </a:cubicBezTo>
                <a:lnTo>
                  <a:pt x="0" y="21600"/>
                </a:lnTo>
                <a:cubicBezTo>
                  <a:pt x="5965" y="21600"/>
                  <a:pt x="11364" y="19182"/>
                  <a:pt x="15274" y="15274"/>
                </a:cubicBezTo>
                <a:cubicBezTo>
                  <a:pt x="16603" y="13944"/>
                  <a:pt x="17761" y="12441"/>
                  <a:pt x="18709" y="10802"/>
                </a:cubicBezTo>
                <a:cubicBezTo>
                  <a:pt x="20548" y="7624"/>
                  <a:pt x="21600" y="3935"/>
                  <a:pt x="21600" y="0"/>
                </a:cubicBezTo>
                <a:cubicBezTo>
                  <a:pt x="21600" y="0"/>
                  <a:pt x="18435" y="0"/>
                  <a:pt x="18435"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806"/>
          <p:cNvSpPr/>
          <p:nvPr/>
        </p:nvSpPr>
        <p:spPr>
          <a:xfrm>
            <a:off x="4570994" y="3653410"/>
            <a:ext cx="1523898" cy="1523898"/>
          </a:xfrm>
          <a:custGeom>
            <a:avLst/>
            <a:gdLst/>
            <a:ahLst/>
            <a:cxnLst>
              <a:cxn ang="0">
                <a:pos x="wd2" y="hd2"/>
              </a:cxn>
              <a:cxn ang="5400000">
                <a:pos x="wd2" y="hd2"/>
              </a:cxn>
              <a:cxn ang="10800000">
                <a:pos x="wd2" y="hd2"/>
              </a:cxn>
              <a:cxn ang="16200000">
                <a:pos x="wd2" y="hd2"/>
              </a:cxn>
            </a:cxnLst>
            <a:rect l="0" t="0" r="r" b="b"/>
            <a:pathLst>
              <a:path w="21600" h="21600" extrusionOk="0">
                <a:moveTo>
                  <a:pt x="21532" y="18470"/>
                </a:moveTo>
                <a:cubicBezTo>
                  <a:pt x="11325" y="18470"/>
                  <a:pt x="3048" y="10204"/>
                  <a:pt x="3030" y="0"/>
                </a:cubicBezTo>
                <a:lnTo>
                  <a:pt x="0" y="0"/>
                </a:lnTo>
                <a:cubicBezTo>
                  <a:pt x="0" y="3935"/>
                  <a:pt x="1052" y="7624"/>
                  <a:pt x="2891" y="10802"/>
                </a:cubicBezTo>
                <a:cubicBezTo>
                  <a:pt x="3839" y="12441"/>
                  <a:pt x="4997" y="13944"/>
                  <a:pt x="6326" y="15274"/>
                </a:cubicBezTo>
                <a:cubicBezTo>
                  <a:pt x="10235" y="19182"/>
                  <a:pt x="15635" y="21600"/>
                  <a:pt x="21600" y="21600"/>
                </a:cubicBezTo>
                <a:lnTo>
                  <a:pt x="21600" y="18469"/>
                </a:lnTo>
                <a:cubicBezTo>
                  <a:pt x="21577" y="18469"/>
                  <a:pt x="21555" y="18470"/>
                  <a:pt x="21532" y="1847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807"/>
          <p:cNvSpPr/>
          <p:nvPr/>
        </p:nvSpPr>
        <p:spPr>
          <a:xfrm>
            <a:off x="4570994" y="2127282"/>
            <a:ext cx="1523898" cy="1523887"/>
          </a:xfrm>
          <a:custGeom>
            <a:avLst/>
            <a:gdLst/>
            <a:ahLst/>
            <a:cxnLst>
              <a:cxn ang="0">
                <a:pos x="wd2" y="hd2"/>
              </a:cxn>
              <a:cxn ang="5400000">
                <a:pos x="wd2" y="hd2"/>
              </a:cxn>
              <a:cxn ang="10800000">
                <a:pos x="wd2" y="hd2"/>
              </a:cxn>
              <a:cxn ang="16200000">
                <a:pos x="wd2" y="hd2"/>
              </a:cxn>
            </a:cxnLst>
            <a:rect l="0" t="0" r="r" b="b"/>
            <a:pathLst>
              <a:path w="21600" h="21600" extrusionOk="0">
                <a:moveTo>
                  <a:pt x="3030" y="21567"/>
                </a:moveTo>
                <a:cubicBezTo>
                  <a:pt x="3030" y="11347"/>
                  <a:pt x="11313" y="3063"/>
                  <a:pt x="21532" y="3063"/>
                </a:cubicBezTo>
                <a:cubicBezTo>
                  <a:pt x="21555" y="3063"/>
                  <a:pt x="21577" y="3064"/>
                  <a:pt x="21600" y="3064"/>
                </a:cubicBezTo>
                <a:lnTo>
                  <a:pt x="21600" y="0"/>
                </a:lnTo>
                <a:cubicBezTo>
                  <a:pt x="15635" y="0"/>
                  <a:pt x="10235" y="2418"/>
                  <a:pt x="6326" y="6327"/>
                </a:cubicBezTo>
                <a:cubicBezTo>
                  <a:pt x="4997" y="7657"/>
                  <a:pt x="3839" y="9160"/>
                  <a:pt x="2891" y="10799"/>
                </a:cubicBezTo>
                <a:cubicBezTo>
                  <a:pt x="1052" y="13976"/>
                  <a:pt x="0" y="17665"/>
                  <a:pt x="0" y="21600"/>
                </a:cubicBezTo>
                <a:lnTo>
                  <a:pt x="3030" y="21600"/>
                </a:lnTo>
                <a:cubicBezTo>
                  <a:pt x="3030" y="21589"/>
                  <a:pt x="3030" y="21578"/>
                  <a:pt x="3030" y="21567"/>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808"/>
          <p:cNvSpPr/>
          <p:nvPr/>
        </p:nvSpPr>
        <p:spPr>
          <a:xfrm>
            <a:off x="4706810" y="2264153"/>
            <a:ext cx="2776283" cy="2776284"/>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solidFill>
            <a:srgbClr val="DCDEE0"/>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10"/>
          <p:cNvSpPr>
            <a:spLocks noGrp="1"/>
          </p:cNvSpPr>
          <p:nvPr>
            <p:ph type="body" sz="quarter" idx="39"/>
          </p:nvPr>
        </p:nvSpPr>
        <p:spPr>
          <a:xfrm>
            <a:off x="8068889" y="4305519"/>
            <a:ext cx="25273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more we observe the more trend we get, then chance for success will get higher as well</a:t>
            </a:r>
          </a:p>
        </p:txBody>
      </p:sp>
      <p:sp>
        <p:nvSpPr>
          <p:cNvPr id="71" name="Content Placeholder 14"/>
          <p:cNvSpPr>
            <a:spLocks noGrp="1"/>
          </p:cNvSpPr>
          <p:nvPr>
            <p:ph sz="quarter" idx="49"/>
          </p:nvPr>
        </p:nvSpPr>
        <p:spPr>
          <a:xfrm>
            <a:off x="8068890" y="3968929"/>
            <a:ext cx="2611992"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市场趋势</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 Placeholder 10"/>
          <p:cNvSpPr>
            <a:spLocks noGrp="1"/>
          </p:cNvSpPr>
          <p:nvPr>
            <p:ph type="body" sz="quarter" idx="59"/>
          </p:nvPr>
        </p:nvSpPr>
        <p:spPr>
          <a:xfrm>
            <a:off x="1525474" y="2695028"/>
            <a:ext cx="2611993"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Create new product or service and keep concerning about quality make  chance of success will come soon </a:t>
            </a:r>
          </a:p>
        </p:txBody>
      </p:sp>
      <p:sp>
        <p:nvSpPr>
          <p:cNvPr id="73" name="Content Placeholder 14"/>
          <p:cNvSpPr>
            <a:spLocks noGrp="1"/>
          </p:cNvSpPr>
          <p:nvPr>
            <p:ph sz="quarter" idx="69"/>
          </p:nvPr>
        </p:nvSpPr>
        <p:spPr>
          <a:xfrm>
            <a:off x="1525476" y="2358438"/>
            <a:ext cx="2611992" cy="292100"/>
          </a:xfrm>
          <a:prstGeom prst="rect">
            <a:avLst/>
          </a:prstGeom>
        </p:spPr>
        <p:txBody>
          <a:bodyPr>
            <a:noAutofit/>
          </a:bodyPr>
          <a:lstStyle/>
          <a:p>
            <a:pPr algn="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独特</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服务</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10"/>
          <p:cNvSpPr>
            <a:spLocks noGrp="1"/>
          </p:cNvSpPr>
          <p:nvPr>
            <p:ph type="body" sz="quarter" idx="79"/>
          </p:nvPr>
        </p:nvSpPr>
        <p:spPr>
          <a:xfrm>
            <a:off x="1525474" y="4305519"/>
            <a:ext cx="2611993"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step of preparing, collecting, data managing, analysis  and concluding phase</a:t>
            </a:r>
          </a:p>
        </p:txBody>
      </p:sp>
      <p:sp>
        <p:nvSpPr>
          <p:cNvPr id="75" name="Content Placeholder 14"/>
          <p:cNvSpPr>
            <a:spLocks noGrp="1"/>
          </p:cNvSpPr>
          <p:nvPr>
            <p:ph sz="quarter" idx="89"/>
          </p:nvPr>
        </p:nvSpPr>
        <p:spPr>
          <a:xfrm>
            <a:off x="1525476" y="3968929"/>
            <a:ext cx="2611992"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市场分析</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dissolve">
                                      <p:cBhvr>
                                        <p:cTn id="11" dur="500"/>
                                        <p:tgtEl>
                                          <p:spTgt spid="18">
                                            <p:txEl>
                                              <p:pRg st="0" end="0"/>
                                            </p:txEl>
                                          </p:spTgt>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ppt_w</p:attrName>
                                        </p:attrNameLst>
                                      </p:cBhvr>
                                      <p:tavLst>
                                        <p:tav tm="0">
                                          <p:val>
                                            <p:fltVal val="0"/>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500"/>
                                        <p:tgtEl>
                                          <p:spTgt spid="50"/>
                                        </p:tgtEl>
                                      </p:cBhvr>
                                    </p:animEffect>
                                  </p:childTnLst>
                                </p:cTn>
                              </p:par>
                            </p:childTnLst>
                          </p:cTn>
                        </p:par>
                        <p:par>
                          <p:cTn id="27" fill="hold">
                            <p:stCondLst>
                              <p:cond delay="2500"/>
                            </p:stCondLst>
                            <p:childTnLst>
                              <p:par>
                                <p:cTn id="28" presetID="9" presetClass="entr" presetSubtype="0" fill="hold" grpId="0" nodeType="after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dissolve">
                                      <p:cBhvr>
                                        <p:cTn id="30" dur="500"/>
                                        <p:tgtEl>
                                          <p:spTgt spid="15">
                                            <p:txEl>
                                              <p:pRg st="0" end="0"/>
                                            </p:txEl>
                                          </p:spTgt>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left)">
                                      <p:cBhvr>
                                        <p:cTn id="34" dur="500"/>
                                        <p:tgtEl>
                                          <p:spTgt spid="11">
                                            <p:txEl>
                                              <p:pRg st="0" end="0"/>
                                            </p:txEl>
                                          </p:spTgt>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500"/>
                                        <p:tgtEl>
                                          <p:spTgt spid="51"/>
                                        </p:tgtEl>
                                      </p:cBhvr>
                                    </p:animEffect>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71">
                                            <p:txEl>
                                              <p:pRg st="0" end="0"/>
                                            </p:txEl>
                                          </p:spTgt>
                                        </p:tgtEl>
                                        <p:attrNameLst>
                                          <p:attrName>style.visibility</p:attrName>
                                        </p:attrNameLst>
                                      </p:cBhvr>
                                      <p:to>
                                        <p:strVal val="visible"/>
                                      </p:to>
                                    </p:set>
                                    <p:animEffect transition="in" filter="dissolve">
                                      <p:cBhvr>
                                        <p:cTn id="42" dur="500"/>
                                        <p:tgtEl>
                                          <p:spTgt spid="71">
                                            <p:txEl>
                                              <p:pRg st="0" end="0"/>
                                            </p:txEl>
                                          </p:spTgt>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5">
                                            <p:txEl>
                                              <p:pRg st="0" end="0"/>
                                            </p:txEl>
                                          </p:spTgt>
                                        </p:tgtEl>
                                        <p:attrNameLst>
                                          <p:attrName>style.visibility</p:attrName>
                                        </p:attrNameLst>
                                      </p:cBhvr>
                                      <p:to>
                                        <p:strVal val="visible"/>
                                      </p:to>
                                    </p:set>
                                    <p:animEffect transition="in" filter="wipe(left)">
                                      <p:cBhvr>
                                        <p:cTn id="46" dur="500"/>
                                        <p:tgtEl>
                                          <p:spTgt spid="55">
                                            <p:txEl>
                                              <p:pRg st="0" end="0"/>
                                            </p:txEl>
                                          </p:spTgt>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ipe(right)">
                                      <p:cBhvr>
                                        <p:cTn id="50" dur="500"/>
                                        <p:tgtEl>
                                          <p:spTgt spid="52"/>
                                        </p:tgtEl>
                                      </p:cBhvr>
                                    </p:animEffect>
                                  </p:childTnLst>
                                </p:cTn>
                              </p:par>
                            </p:childTnLst>
                          </p:cTn>
                        </p:par>
                        <p:par>
                          <p:cTn id="51" fill="hold">
                            <p:stCondLst>
                              <p:cond delay="5500"/>
                            </p:stCondLst>
                            <p:childTnLst>
                              <p:par>
                                <p:cTn id="52" presetID="9" presetClass="entr" presetSubtype="0" fill="hold" grpId="0" nodeType="afterEffect">
                                  <p:stCondLst>
                                    <p:cond delay="0"/>
                                  </p:stCondLst>
                                  <p:childTnLst>
                                    <p:set>
                                      <p:cBhvr>
                                        <p:cTn id="53" dur="1" fill="hold">
                                          <p:stCondLst>
                                            <p:cond delay="0"/>
                                          </p:stCondLst>
                                        </p:cTn>
                                        <p:tgtEl>
                                          <p:spTgt spid="75">
                                            <p:txEl>
                                              <p:pRg st="0" end="0"/>
                                            </p:txEl>
                                          </p:spTgt>
                                        </p:tgtEl>
                                        <p:attrNameLst>
                                          <p:attrName>style.visibility</p:attrName>
                                        </p:attrNameLst>
                                      </p:cBhvr>
                                      <p:to>
                                        <p:strVal val="visible"/>
                                      </p:to>
                                    </p:set>
                                    <p:animEffect transition="in" filter="dissolve">
                                      <p:cBhvr>
                                        <p:cTn id="54" dur="500"/>
                                        <p:tgtEl>
                                          <p:spTgt spid="75">
                                            <p:txEl>
                                              <p:pRg st="0" end="0"/>
                                            </p:txEl>
                                          </p:spTgt>
                                        </p:tgtEl>
                                      </p:cBhvr>
                                    </p:animEffect>
                                  </p:childTnLst>
                                </p:cTn>
                              </p:par>
                            </p:childTnLst>
                          </p:cTn>
                        </p:par>
                        <p:par>
                          <p:cTn id="55" fill="hold">
                            <p:stCondLst>
                              <p:cond delay="6000"/>
                            </p:stCondLst>
                            <p:childTnLst>
                              <p:par>
                                <p:cTn id="56" presetID="22" presetClass="entr" presetSubtype="2" fill="hold" grpId="0" nodeType="afterEffect">
                                  <p:stCondLst>
                                    <p:cond delay="0"/>
                                  </p:stCondLst>
                                  <p:childTnLst>
                                    <p:set>
                                      <p:cBhvr>
                                        <p:cTn id="57" dur="1" fill="hold">
                                          <p:stCondLst>
                                            <p:cond delay="0"/>
                                          </p:stCondLst>
                                        </p:cTn>
                                        <p:tgtEl>
                                          <p:spTgt spid="74">
                                            <p:txEl>
                                              <p:pRg st="0" end="0"/>
                                            </p:txEl>
                                          </p:spTgt>
                                        </p:tgtEl>
                                        <p:attrNameLst>
                                          <p:attrName>style.visibility</p:attrName>
                                        </p:attrNameLst>
                                      </p:cBhvr>
                                      <p:to>
                                        <p:strVal val="visible"/>
                                      </p:to>
                                    </p:set>
                                    <p:animEffect transition="in" filter="wipe(right)">
                                      <p:cBhvr>
                                        <p:cTn id="58" dur="500"/>
                                        <p:tgtEl>
                                          <p:spTgt spid="74">
                                            <p:txEl>
                                              <p:pRg st="0" end="0"/>
                                            </p:txEl>
                                          </p:spTgt>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down)">
                                      <p:cBhvr>
                                        <p:cTn id="62" dur="500"/>
                                        <p:tgtEl>
                                          <p:spTgt spid="53"/>
                                        </p:tgtEl>
                                      </p:cBhvr>
                                    </p:animEffect>
                                  </p:childTnLst>
                                </p:cTn>
                              </p:par>
                            </p:childTnLst>
                          </p:cTn>
                        </p:par>
                        <p:par>
                          <p:cTn id="63" fill="hold">
                            <p:stCondLst>
                              <p:cond delay="7000"/>
                            </p:stCondLst>
                            <p:childTnLst>
                              <p:par>
                                <p:cTn id="64" presetID="9" presetClass="entr" presetSubtype="0" fill="hold" grpId="0" nodeType="afterEffect">
                                  <p:stCondLst>
                                    <p:cond delay="0"/>
                                  </p:stCondLst>
                                  <p:childTnLst>
                                    <p:set>
                                      <p:cBhvr>
                                        <p:cTn id="65" dur="1" fill="hold">
                                          <p:stCondLst>
                                            <p:cond delay="0"/>
                                          </p:stCondLst>
                                        </p:cTn>
                                        <p:tgtEl>
                                          <p:spTgt spid="73">
                                            <p:txEl>
                                              <p:pRg st="0" end="0"/>
                                            </p:txEl>
                                          </p:spTgt>
                                        </p:tgtEl>
                                        <p:attrNameLst>
                                          <p:attrName>style.visibility</p:attrName>
                                        </p:attrNameLst>
                                      </p:cBhvr>
                                      <p:to>
                                        <p:strVal val="visible"/>
                                      </p:to>
                                    </p:set>
                                    <p:animEffect transition="in" filter="dissolve">
                                      <p:cBhvr>
                                        <p:cTn id="66" dur="500"/>
                                        <p:tgtEl>
                                          <p:spTgt spid="73">
                                            <p:txEl>
                                              <p:pRg st="0" end="0"/>
                                            </p:txEl>
                                          </p:spTgt>
                                        </p:tgtEl>
                                      </p:cBhvr>
                                    </p:animEffect>
                                  </p:childTnLst>
                                </p:cTn>
                              </p:par>
                            </p:childTnLst>
                          </p:cTn>
                        </p:par>
                        <p:par>
                          <p:cTn id="67" fill="hold">
                            <p:stCondLst>
                              <p:cond delay="7500"/>
                            </p:stCondLst>
                            <p:childTnLst>
                              <p:par>
                                <p:cTn id="68" presetID="22" presetClass="entr" presetSubtype="2" fill="hold" grpId="0" nodeType="afterEffect">
                                  <p:stCondLst>
                                    <p:cond delay="0"/>
                                  </p:stCondLst>
                                  <p:childTnLst>
                                    <p:set>
                                      <p:cBhvr>
                                        <p:cTn id="69" dur="1" fill="hold">
                                          <p:stCondLst>
                                            <p:cond delay="0"/>
                                          </p:stCondLst>
                                        </p:cTn>
                                        <p:tgtEl>
                                          <p:spTgt spid="72">
                                            <p:txEl>
                                              <p:pRg st="0" end="0"/>
                                            </p:txEl>
                                          </p:spTgt>
                                        </p:tgtEl>
                                        <p:attrNameLst>
                                          <p:attrName>style.visibility</p:attrName>
                                        </p:attrNameLst>
                                      </p:cBhvr>
                                      <p:to>
                                        <p:strVal val="visible"/>
                                      </p:to>
                                    </p:set>
                                    <p:animEffect transition="in" filter="wipe(right)">
                                      <p:cBhvr>
                                        <p:cTn id="70" dur="500"/>
                                        <p:tgtEl>
                                          <p:spTgt spid="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5" grpId="0" build="p"/>
      <p:bldP spid="18" grpId="0" build="p"/>
      <p:bldP spid="50" grpId="0" animBg="1"/>
      <p:bldP spid="51" grpId="0" animBg="1"/>
      <p:bldP spid="52" grpId="0" animBg="1"/>
      <p:bldP spid="53" grpId="0" animBg="1"/>
      <p:bldP spid="54" grpId="0" animBg="1"/>
      <p:bldP spid="55" grpId="0" build="p"/>
      <p:bldP spid="71" grpId="0" build="p"/>
      <p:bldP spid="72" grpId="0" build="p"/>
      <p:bldP spid="73" grpId="0" build="p"/>
      <p:bldP spid="74" grpId="0" build="p"/>
      <p:bldP spid="7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idx="4294967295"/>
          </p:nvPr>
        </p:nvSpPr>
        <p:spPr>
          <a:xfrm>
            <a:off x="1752157" y="669926"/>
            <a:ext cx="2448651"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商业因素</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 Placeholder 15"/>
          <p:cNvSpPr>
            <a:spLocks noGrp="1"/>
          </p:cNvSpPr>
          <p:nvPr>
            <p:ph type="body" sz="quarter" idx="9"/>
          </p:nvPr>
        </p:nvSpPr>
        <p:spPr>
          <a:xfrm>
            <a:off x="1152942" y="2844714"/>
            <a:ext cx="2752725"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Company’s success depends on the rate of skill, health, and attitude of labors, </a:t>
            </a:r>
          </a:p>
        </p:txBody>
      </p:sp>
      <p:sp>
        <p:nvSpPr>
          <p:cNvPr id="20" name="Content Placeholder 19"/>
          <p:cNvSpPr>
            <a:spLocks noGrp="1"/>
          </p:cNvSpPr>
          <p:nvPr>
            <p:ph sz="quarter" idx="19"/>
          </p:nvPr>
        </p:nvSpPr>
        <p:spPr>
          <a:xfrm>
            <a:off x="1152942" y="2507766"/>
            <a:ext cx="2752725" cy="292100"/>
          </a:xfrm>
          <a:prstGeom prst="rect">
            <a:avLst/>
          </a:prstGeom>
        </p:spPr>
        <p:txBody>
          <a:bodyP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 </a:t>
            </a:r>
            <a:r>
              <a:rPr lang="en-GB" sz="1600" dirty="0" err="1">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Labor</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21"/>
          <p:cNvSpPr>
            <a:spLocks noGrp="1"/>
          </p:cNvSpPr>
          <p:nvPr>
            <p:ph type="body" sz="quarter" idx="29"/>
          </p:nvPr>
        </p:nvSpPr>
        <p:spPr>
          <a:xfrm>
            <a:off x="1524000" y="1285443"/>
            <a:ext cx="9144000" cy="248082"/>
          </a:xfrm>
          <a:prstGeom prst="rect">
            <a:avLst/>
          </a:prstGeom>
        </p:spPr>
        <p:txBody>
          <a:bodyPr>
            <a:normAutofit fontScale="47500" lnSpcReduction="20000"/>
          </a:bodyPr>
          <a:lstStyle/>
          <a:p>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Business environment is classified into two parts, namely; </a:t>
            </a:r>
            <a:r>
              <a:rPr lang="en-US" dirty="0">
                <a:latin typeface="Arial" panose="020B0604020202020204" pitchFamily="34" charset="0"/>
                <a:ea typeface="微软雅黑" panose="020B0503020204020204" pitchFamily="34" charset="-122"/>
                <a:cs typeface="+mn-ea"/>
                <a:sym typeface="Arial" panose="020B0604020202020204" pitchFamily="34" charset="0"/>
              </a:rPr>
              <a:t> </a:t>
            </a:r>
          </a:p>
        </p:txBody>
      </p:sp>
      <p:grpSp>
        <p:nvGrpSpPr>
          <p:cNvPr id="24" name="Group 23"/>
          <p:cNvGrpSpPr/>
          <p:nvPr/>
        </p:nvGrpSpPr>
        <p:grpSpPr>
          <a:xfrm>
            <a:off x="4400353" y="2438138"/>
            <a:ext cx="3338286" cy="3028514"/>
            <a:chOff x="4400353" y="2438138"/>
            <a:chExt cx="3338286" cy="3028514"/>
          </a:xfrm>
        </p:grpSpPr>
        <p:grpSp>
          <p:nvGrpSpPr>
            <p:cNvPr id="37" name="Group 820"/>
            <p:cNvGrpSpPr/>
            <p:nvPr/>
          </p:nvGrpSpPr>
          <p:grpSpPr>
            <a:xfrm>
              <a:off x="4702433" y="2438138"/>
              <a:ext cx="2731608" cy="1365804"/>
              <a:chOff x="0" y="0"/>
              <a:chExt cx="5214354" cy="2607176"/>
            </a:xfrm>
          </p:grpSpPr>
          <p:sp>
            <p:nvSpPr>
              <p:cNvPr id="38" name="Shape 818"/>
              <p:cNvSpPr/>
              <p:nvPr/>
            </p:nvSpPr>
            <p:spPr>
              <a:xfrm>
                <a:off x="1153277" y="1153277"/>
                <a:ext cx="2898226" cy="1449092"/>
              </a:xfrm>
              <a:custGeom>
                <a:avLst/>
                <a:gdLst/>
                <a:ahLst/>
                <a:cxnLst>
                  <a:cxn ang="0">
                    <a:pos x="wd2" y="hd2"/>
                  </a:cxn>
                  <a:cxn ang="5400000">
                    <a:pos x="wd2" y="hd2"/>
                  </a:cxn>
                  <a:cxn ang="10800000">
                    <a:pos x="wd2" y="hd2"/>
                  </a:cxn>
                  <a:cxn ang="16200000">
                    <a:pos x="wd2" y="hd2"/>
                  </a:cxn>
                </a:cxnLst>
                <a:rect l="0" t="0" r="r" b="b"/>
                <a:pathLst>
                  <a:path w="21600" h="21600" extrusionOk="0">
                    <a:moveTo>
                      <a:pt x="4315" y="21600"/>
                    </a:moveTo>
                    <a:cubicBezTo>
                      <a:pt x="4315" y="14437"/>
                      <a:pt x="7219" y="8631"/>
                      <a:pt x="10800" y="8631"/>
                    </a:cubicBezTo>
                    <a:cubicBezTo>
                      <a:pt x="14381" y="8631"/>
                      <a:pt x="17285" y="14437"/>
                      <a:pt x="17285" y="21600"/>
                    </a:cubicBezTo>
                    <a:lnTo>
                      <a:pt x="21600" y="21600"/>
                    </a:lnTo>
                    <a:cubicBezTo>
                      <a:pt x="21600" y="9671"/>
                      <a:pt x="16765" y="0"/>
                      <a:pt x="10800" y="0"/>
                    </a:cubicBezTo>
                    <a:cubicBezTo>
                      <a:pt x="4835" y="0"/>
                      <a:pt x="0" y="9671"/>
                      <a:pt x="0" y="21600"/>
                    </a:cubicBezTo>
                    <a:cubicBezTo>
                      <a:pt x="0" y="21600"/>
                      <a:pt x="4315" y="21600"/>
                      <a:pt x="4315"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819"/>
              <p:cNvSpPr/>
              <p:nvPr/>
            </p:nvSpPr>
            <p:spPr>
              <a:xfrm>
                <a:off x="0" y="0"/>
                <a:ext cx="5214355" cy="2607177"/>
              </a:xfrm>
              <a:custGeom>
                <a:avLst/>
                <a:gdLst/>
                <a:ahLst/>
                <a:cxnLst>
                  <a:cxn ang="0">
                    <a:pos x="wd2" y="hd2"/>
                  </a:cxn>
                  <a:cxn ang="5400000">
                    <a:pos x="wd2" y="hd2"/>
                  </a:cxn>
                  <a:cxn ang="10800000">
                    <a:pos x="wd2" y="hd2"/>
                  </a:cxn>
                  <a:cxn ang="16200000">
                    <a:pos x="wd2" y="hd2"/>
                  </a:cxn>
                </a:cxnLst>
                <a:rect l="0" t="0" r="r" b="b"/>
                <a:pathLst>
                  <a:path w="21600" h="21600" extrusionOk="0">
                    <a:moveTo>
                      <a:pt x="2397" y="21600"/>
                    </a:moveTo>
                    <a:cubicBezTo>
                      <a:pt x="2397" y="12319"/>
                      <a:pt x="6159" y="4795"/>
                      <a:pt x="10800" y="4795"/>
                    </a:cubicBezTo>
                    <a:cubicBezTo>
                      <a:pt x="15441" y="4795"/>
                      <a:pt x="19203" y="12319"/>
                      <a:pt x="19203" y="21600"/>
                    </a:cubicBezTo>
                    <a:lnTo>
                      <a:pt x="21600" y="21600"/>
                    </a:lnTo>
                    <a:cubicBezTo>
                      <a:pt x="21600" y="9671"/>
                      <a:pt x="16765" y="0"/>
                      <a:pt x="10800" y="0"/>
                    </a:cubicBezTo>
                    <a:cubicBezTo>
                      <a:pt x="4835" y="0"/>
                      <a:pt x="0" y="9671"/>
                      <a:pt x="0" y="21600"/>
                    </a:cubicBezTo>
                    <a:cubicBezTo>
                      <a:pt x="0" y="21600"/>
                      <a:pt x="2397" y="21600"/>
                      <a:pt x="2397"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823"/>
            <p:cNvGrpSpPr/>
            <p:nvPr/>
          </p:nvGrpSpPr>
          <p:grpSpPr>
            <a:xfrm>
              <a:off x="4400353" y="3797497"/>
              <a:ext cx="3338286" cy="1669155"/>
              <a:chOff x="0" y="0"/>
              <a:chExt cx="6372439" cy="3186241"/>
            </a:xfrm>
          </p:grpSpPr>
          <p:sp>
            <p:nvSpPr>
              <p:cNvPr id="41" name="Shape 821"/>
              <p:cNvSpPr/>
              <p:nvPr/>
            </p:nvSpPr>
            <p:spPr>
              <a:xfrm>
                <a:off x="1153277" y="0"/>
                <a:ext cx="4056875" cy="20284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516" y="0"/>
                    </a:lnTo>
                    <a:cubicBezTo>
                      <a:pt x="18516" y="8522"/>
                      <a:pt x="15061" y="15431"/>
                      <a:pt x="10800" y="15431"/>
                    </a:cubicBezTo>
                    <a:cubicBezTo>
                      <a:pt x="6539" y="15431"/>
                      <a:pt x="3084" y="8522"/>
                      <a:pt x="3084" y="0"/>
                    </a:cubicBezTo>
                    <a:lnTo>
                      <a:pt x="0" y="0"/>
                    </a:lnTo>
                    <a:cubicBezTo>
                      <a:pt x="0" y="11930"/>
                      <a:pt x="4835" y="21600"/>
                      <a:pt x="10800" y="21600"/>
                    </a:cubicBezTo>
                    <a:cubicBezTo>
                      <a:pt x="16765" y="21600"/>
                      <a:pt x="21600" y="1193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822"/>
              <p:cNvSpPr/>
              <p:nvPr/>
            </p:nvSpPr>
            <p:spPr>
              <a:xfrm>
                <a:off x="0" y="0"/>
                <a:ext cx="6372440" cy="31862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37" y="0"/>
                    </a:lnTo>
                    <a:cubicBezTo>
                      <a:pt x="19637" y="9762"/>
                      <a:pt x="15681" y="17675"/>
                      <a:pt x="10800" y="17675"/>
                    </a:cubicBezTo>
                    <a:cubicBezTo>
                      <a:pt x="5919" y="17675"/>
                      <a:pt x="1963" y="9762"/>
                      <a:pt x="1963" y="0"/>
                    </a:cubicBezTo>
                    <a:lnTo>
                      <a:pt x="0" y="0"/>
                    </a:lnTo>
                    <a:cubicBezTo>
                      <a:pt x="0" y="11929"/>
                      <a:pt x="4835" y="21600"/>
                      <a:pt x="10800" y="21600"/>
                    </a:cubicBezTo>
                    <a:cubicBezTo>
                      <a:pt x="16765" y="21600"/>
                      <a:pt x="21600" y="11929"/>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3" name="Shape 827"/>
          <p:cNvSpPr/>
          <p:nvPr/>
        </p:nvSpPr>
        <p:spPr>
          <a:xfrm>
            <a:off x="5306592" y="3038358"/>
            <a:ext cx="1518274" cy="759126"/>
          </a:xfrm>
          <a:custGeom>
            <a:avLst/>
            <a:gdLst/>
            <a:ahLst/>
            <a:cxnLst>
              <a:cxn ang="0">
                <a:pos x="wd2" y="hd2"/>
              </a:cxn>
              <a:cxn ang="5400000">
                <a:pos x="wd2" y="hd2"/>
              </a:cxn>
              <a:cxn ang="10800000">
                <a:pos x="wd2" y="hd2"/>
              </a:cxn>
              <a:cxn ang="16200000">
                <a:pos x="wd2" y="hd2"/>
              </a:cxn>
            </a:cxnLst>
            <a:rect l="0" t="0" r="r" b="b"/>
            <a:pathLst>
              <a:path w="21600" h="21600" extrusionOk="0">
                <a:moveTo>
                  <a:pt x="4315" y="21600"/>
                </a:moveTo>
                <a:cubicBezTo>
                  <a:pt x="4315" y="14437"/>
                  <a:pt x="7219" y="8631"/>
                  <a:pt x="10800" y="8631"/>
                </a:cubicBezTo>
                <a:cubicBezTo>
                  <a:pt x="14381" y="8631"/>
                  <a:pt x="17285" y="14437"/>
                  <a:pt x="17285" y="21600"/>
                </a:cubicBezTo>
                <a:lnTo>
                  <a:pt x="21600" y="21600"/>
                </a:lnTo>
                <a:cubicBezTo>
                  <a:pt x="21600" y="9671"/>
                  <a:pt x="16765" y="0"/>
                  <a:pt x="10800" y="0"/>
                </a:cubicBezTo>
                <a:cubicBezTo>
                  <a:pt x="4835" y="0"/>
                  <a:pt x="0" y="9671"/>
                  <a:pt x="0" y="21600"/>
                </a:cubicBezTo>
                <a:cubicBezTo>
                  <a:pt x="0" y="21600"/>
                  <a:pt x="4315" y="21600"/>
                  <a:pt x="4315"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828"/>
          <p:cNvSpPr/>
          <p:nvPr/>
        </p:nvSpPr>
        <p:spPr>
          <a:xfrm>
            <a:off x="5004513" y="3793557"/>
            <a:ext cx="2125246" cy="10626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516" y="0"/>
                </a:lnTo>
                <a:cubicBezTo>
                  <a:pt x="18516" y="8522"/>
                  <a:pt x="15061" y="15431"/>
                  <a:pt x="10800" y="15431"/>
                </a:cubicBezTo>
                <a:cubicBezTo>
                  <a:pt x="6539" y="15431"/>
                  <a:pt x="3084" y="8522"/>
                  <a:pt x="3084" y="0"/>
                </a:cubicBezTo>
                <a:lnTo>
                  <a:pt x="0" y="0"/>
                </a:lnTo>
                <a:cubicBezTo>
                  <a:pt x="0" y="11930"/>
                  <a:pt x="4835" y="21600"/>
                  <a:pt x="10800" y="21600"/>
                </a:cubicBezTo>
                <a:cubicBezTo>
                  <a:pt x="16765" y="21600"/>
                  <a:pt x="21600" y="11930"/>
                  <a:pt x="216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829"/>
          <p:cNvSpPr/>
          <p:nvPr/>
        </p:nvSpPr>
        <p:spPr>
          <a:xfrm>
            <a:off x="4702433" y="2434198"/>
            <a:ext cx="2731608" cy="1365804"/>
          </a:xfrm>
          <a:custGeom>
            <a:avLst/>
            <a:gdLst/>
            <a:ahLst/>
            <a:cxnLst>
              <a:cxn ang="0">
                <a:pos x="wd2" y="hd2"/>
              </a:cxn>
              <a:cxn ang="5400000">
                <a:pos x="wd2" y="hd2"/>
              </a:cxn>
              <a:cxn ang="10800000">
                <a:pos x="wd2" y="hd2"/>
              </a:cxn>
              <a:cxn ang="16200000">
                <a:pos x="wd2" y="hd2"/>
              </a:cxn>
            </a:cxnLst>
            <a:rect l="0" t="0" r="r" b="b"/>
            <a:pathLst>
              <a:path w="21600" h="21600" extrusionOk="0">
                <a:moveTo>
                  <a:pt x="2397" y="21600"/>
                </a:moveTo>
                <a:cubicBezTo>
                  <a:pt x="2397" y="12319"/>
                  <a:pt x="6159" y="4795"/>
                  <a:pt x="10800" y="4795"/>
                </a:cubicBezTo>
                <a:cubicBezTo>
                  <a:pt x="15441" y="4795"/>
                  <a:pt x="19203" y="12319"/>
                  <a:pt x="19203" y="21600"/>
                </a:cubicBezTo>
                <a:lnTo>
                  <a:pt x="21600" y="21600"/>
                </a:lnTo>
                <a:cubicBezTo>
                  <a:pt x="21600" y="9671"/>
                  <a:pt x="16765" y="0"/>
                  <a:pt x="10800" y="0"/>
                </a:cubicBezTo>
                <a:cubicBezTo>
                  <a:pt x="4835" y="0"/>
                  <a:pt x="0" y="9671"/>
                  <a:pt x="0" y="21600"/>
                </a:cubicBezTo>
                <a:cubicBezTo>
                  <a:pt x="0" y="21600"/>
                  <a:pt x="2397" y="21600"/>
                  <a:pt x="2397"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830"/>
          <p:cNvSpPr/>
          <p:nvPr/>
        </p:nvSpPr>
        <p:spPr>
          <a:xfrm>
            <a:off x="4400353" y="3793557"/>
            <a:ext cx="3338286" cy="1669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37" y="0"/>
                </a:lnTo>
                <a:cubicBezTo>
                  <a:pt x="19637" y="9762"/>
                  <a:pt x="15681" y="17675"/>
                  <a:pt x="10800" y="17675"/>
                </a:cubicBezTo>
                <a:cubicBezTo>
                  <a:pt x="5919" y="17675"/>
                  <a:pt x="1963" y="9762"/>
                  <a:pt x="1963" y="0"/>
                </a:cubicBezTo>
                <a:lnTo>
                  <a:pt x="0" y="0"/>
                </a:lnTo>
                <a:cubicBezTo>
                  <a:pt x="0" y="11929"/>
                  <a:pt x="4835" y="21600"/>
                  <a:pt x="10800" y="21600"/>
                </a:cubicBezTo>
                <a:cubicBezTo>
                  <a:pt x="16765" y="21600"/>
                  <a:pt x="21600" y="11929"/>
                  <a:pt x="216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841"/>
          <p:cNvSpPr/>
          <p:nvPr/>
        </p:nvSpPr>
        <p:spPr>
          <a:xfrm>
            <a:off x="5794568" y="2434198"/>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844"/>
          <p:cNvSpPr/>
          <p:nvPr/>
        </p:nvSpPr>
        <p:spPr>
          <a:xfrm>
            <a:off x="5794568" y="3038358"/>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847"/>
          <p:cNvSpPr/>
          <p:nvPr/>
        </p:nvSpPr>
        <p:spPr>
          <a:xfrm>
            <a:off x="5794568" y="4328006"/>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850"/>
          <p:cNvSpPr/>
          <p:nvPr/>
        </p:nvSpPr>
        <p:spPr>
          <a:xfrm>
            <a:off x="5794568" y="4943784"/>
            <a:ext cx="526700" cy="526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Content Placeholder 19"/>
          <p:cNvSpPr>
            <a:spLocks noGrp="1"/>
          </p:cNvSpPr>
          <p:nvPr>
            <p:ph sz="quarter" idx="39"/>
          </p:nvPr>
        </p:nvSpPr>
        <p:spPr>
          <a:xfrm>
            <a:off x="5887511" y="2554865"/>
            <a:ext cx="340360" cy="292100"/>
          </a:xfrm>
          <a:prstGeom prst="rect">
            <a:avLst/>
          </a:prstGeom>
        </p:spPr>
        <p:txBody>
          <a:bodyPr anchor="ctr">
            <a:normAutofit fontScale="62500" lnSpcReduction="20000"/>
          </a:bodyPr>
          <a:lstStyle/>
          <a:p>
            <a:pPr algn="ctr"/>
            <a:r>
              <a:rPr lang="en-GB" b="1"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en-GB"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Content Placeholder 19"/>
          <p:cNvSpPr>
            <a:spLocks noGrp="1"/>
          </p:cNvSpPr>
          <p:nvPr>
            <p:ph sz="quarter" idx="49"/>
          </p:nvPr>
        </p:nvSpPr>
        <p:spPr>
          <a:xfrm>
            <a:off x="5887511" y="3167342"/>
            <a:ext cx="340360" cy="292100"/>
          </a:xfrm>
          <a:prstGeom prst="rect">
            <a:avLst/>
          </a:prstGeom>
        </p:spPr>
        <p:txBody>
          <a:bodyPr anchor="ctr">
            <a:normAutofit fontScale="62500" lnSpcReduction="20000"/>
          </a:bodyPr>
          <a:lstStyle/>
          <a:p>
            <a:pPr algn="ctr"/>
            <a:r>
              <a:rPr lang="en-GB" b="1"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en-GB"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19"/>
          <p:cNvSpPr>
            <a:spLocks noGrp="1"/>
          </p:cNvSpPr>
          <p:nvPr>
            <p:ph sz="quarter" idx="59"/>
          </p:nvPr>
        </p:nvSpPr>
        <p:spPr>
          <a:xfrm>
            <a:off x="5887511" y="4473079"/>
            <a:ext cx="340360" cy="292100"/>
          </a:xfrm>
          <a:prstGeom prst="rect">
            <a:avLst/>
          </a:prstGeom>
        </p:spPr>
        <p:txBody>
          <a:bodyPr anchor="ctr">
            <a:normAutofit fontScale="62500" lnSpcReduction="20000"/>
          </a:bodyPr>
          <a:lstStyle/>
          <a:p>
            <a:pPr algn="ctr"/>
            <a:r>
              <a:rPr lang="en-GB" b="1"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en-GB"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Content Placeholder 19"/>
          <p:cNvSpPr>
            <a:spLocks noGrp="1"/>
          </p:cNvSpPr>
          <p:nvPr>
            <p:ph sz="quarter" idx="69"/>
          </p:nvPr>
        </p:nvSpPr>
        <p:spPr>
          <a:xfrm>
            <a:off x="5887511" y="5100796"/>
            <a:ext cx="340360" cy="292100"/>
          </a:xfrm>
          <a:prstGeom prst="rect">
            <a:avLst/>
          </a:prstGeom>
        </p:spPr>
        <p:txBody>
          <a:bodyPr anchor="ctr">
            <a:normAutofit fontScale="62500" lnSpcReduction="20000"/>
          </a:bodyPr>
          <a:lstStyle/>
          <a:p>
            <a:pPr algn="ctr"/>
            <a:r>
              <a:rPr lang="en-GB" b="1"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en-GB"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Content Placeholder 19"/>
          <p:cNvSpPr>
            <a:spLocks noGrp="1"/>
          </p:cNvSpPr>
          <p:nvPr>
            <p:ph sz="quarter" idx="79"/>
          </p:nvPr>
        </p:nvSpPr>
        <p:spPr>
          <a:xfrm>
            <a:off x="5248513" y="2007958"/>
            <a:ext cx="1562672" cy="292100"/>
          </a:xfrm>
          <a:prstGeom prst="rect">
            <a:avLst/>
          </a:prstGeom>
        </p:spPr>
        <p:txBody>
          <a:bodyP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Inside</a:t>
            </a:r>
          </a:p>
        </p:txBody>
      </p:sp>
      <p:sp>
        <p:nvSpPr>
          <p:cNvPr id="65" name="Content Placeholder 19"/>
          <p:cNvSpPr>
            <a:spLocks noGrp="1"/>
          </p:cNvSpPr>
          <p:nvPr>
            <p:ph sz="quarter" idx="89"/>
          </p:nvPr>
        </p:nvSpPr>
        <p:spPr>
          <a:xfrm>
            <a:off x="5248513" y="5757403"/>
            <a:ext cx="1562672" cy="292100"/>
          </a:xfrm>
          <a:prstGeom prst="rect">
            <a:avLst/>
          </a:prstGeom>
        </p:spPr>
        <p:txBody>
          <a:bodyPr>
            <a:noAutofit/>
          </a:bodyPr>
          <a:lstStyle/>
          <a:p>
            <a:pPr algn="ct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Outside</a:t>
            </a:r>
          </a:p>
        </p:txBody>
      </p:sp>
      <p:sp>
        <p:nvSpPr>
          <p:cNvPr id="66" name="Text Placeholder 15"/>
          <p:cNvSpPr>
            <a:spLocks noGrp="1"/>
          </p:cNvSpPr>
          <p:nvPr>
            <p:ph type="body" sz="quarter" idx="99"/>
          </p:nvPr>
        </p:nvSpPr>
        <p:spPr>
          <a:xfrm>
            <a:off x="8085033" y="2884470"/>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Materials tools, and equipment of production, machine, and method</a:t>
            </a:r>
          </a:p>
        </p:txBody>
      </p:sp>
      <p:sp>
        <p:nvSpPr>
          <p:cNvPr id="67" name="Content Placeholder 19"/>
          <p:cNvSpPr>
            <a:spLocks noGrp="1"/>
          </p:cNvSpPr>
          <p:nvPr>
            <p:ph sz="quarter" idx="109"/>
          </p:nvPr>
        </p:nvSpPr>
        <p:spPr>
          <a:xfrm>
            <a:off x="8085033" y="2547522"/>
            <a:ext cx="2752725" cy="292100"/>
          </a:xfrm>
          <a:prstGeom prst="rect">
            <a:avLst/>
          </a:prstGeom>
        </p:spPr>
        <p:txBody>
          <a:bodyP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 Asset</a:t>
            </a:r>
          </a:p>
        </p:txBody>
      </p:sp>
      <p:sp>
        <p:nvSpPr>
          <p:cNvPr id="68" name="Text Placeholder 15"/>
          <p:cNvSpPr>
            <a:spLocks noGrp="1"/>
          </p:cNvSpPr>
          <p:nvPr>
            <p:ph type="body" sz="quarter" idx="119"/>
          </p:nvPr>
        </p:nvSpPr>
        <p:spPr>
          <a:xfrm>
            <a:off x="8085033" y="4558024"/>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Economy, technology, law politic, social &amp; culture, global environment</a:t>
            </a:r>
          </a:p>
        </p:txBody>
      </p:sp>
      <p:sp>
        <p:nvSpPr>
          <p:cNvPr id="69" name="Content Placeholder 19"/>
          <p:cNvSpPr>
            <a:spLocks noGrp="1"/>
          </p:cNvSpPr>
          <p:nvPr>
            <p:ph sz="quarter" idx="129"/>
          </p:nvPr>
        </p:nvSpPr>
        <p:spPr>
          <a:xfrm>
            <a:off x="8085033" y="4221076"/>
            <a:ext cx="2752725" cy="292100"/>
          </a:xfrm>
          <a:prstGeom prst="rect">
            <a:avLst/>
          </a:prstGeom>
        </p:spPr>
        <p:txBody>
          <a:bodyPr>
            <a:normAutofit fontScale="92500" lnSpcReduction="10000"/>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 Macro Area</a:t>
            </a:r>
          </a:p>
        </p:txBody>
      </p:sp>
      <p:sp>
        <p:nvSpPr>
          <p:cNvPr id="70" name="Text Placeholder 15"/>
          <p:cNvSpPr>
            <a:spLocks noGrp="1"/>
          </p:cNvSpPr>
          <p:nvPr>
            <p:ph type="body" sz="quarter" idx="139"/>
          </p:nvPr>
        </p:nvSpPr>
        <p:spPr>
          <a:xfrm>
            <a:off x="1152942" y="4566757"/>
            <a:ext cx="2752725"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Government, stockholder, creditor, competitor, public, mediator, distributor, client</a:t>
            </a:r>
          </a:p>
        </p:txBody>
      </p:sp>
      <p:sp>
        <p:nvSpPr>
          <p:cNvPr id="76" name="Content Placeholder 19"/>
          <p:cNvSpPr>
            <a:spLocks noGrp="1"/>
          </p:cNvSpPr>
          <p:nvPr>
            <p:ph sz="quarter" idx="149"/>
          </p:nvPr>
        </p:nvSpPr>
        <p:spPr>
          <a:xfrm>
            <a:off x="1152942" y="4229809"/>
            <a:ext cx="2752725" cy="292100"/>
          </a:xfrm>
          <a:prstGeom prst="rect">
            <a:avLst/>
          </a:prstGeom>
        </p:spPr>
        <p:txBody>
          <a:bodyPr>
            <a:normAutofit fontScale="92500" lnSpcReduction="10000"/>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 Micro Area</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2">
                                            <p:txEl>
                                              <p:pRg st="0" end="0"/>
                                            </p:txEl>
                                          </p:spTgt>
                                        </p:tgtEl>
                                        <p:attrNameLst>
                                          <p:attrName>style.visibility</p:attrName>
                                        </p:attrNameLst>
                                      </p:cBhvr>
                                      <p:to>
                                        <p:strVal val="visible"/>
                                      </p:to>
                                    </p:set>
                                    <p:animEffect transition="in" filter="dissolve">
                                      <p:cBhvr>
                                        <p:cTn id="11" dur="500"/>
                                        <p:tgtEl>
                                          <p:spTgt spid="22">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 calcmode="lin" valueType="num">
                                      <p:cBhvr>
                                        <p:cTn id="17" dur="500" fill="hold"/>
                                        <p:tgtEl>
                                          <p:spTgt spid="24"/>
                                        </p:tgtEl>
                                        <p:attrNameLst>
                                          <p:attrName>style.rotation</p:attrName>
                                        </p:attrNameLst>
                                      </p:cBhvr>
                                      <p:tavLst>
                                        <p:tav tm="0">
                                          <p:val>
                                            <p:fltVal val="360"/>
                                          </p:val>
                                        </p:tav>
                                        <p:tav tm="100000">
                                          <p:val>
                                            <p:fltVal val="0"/>
                                          </p:val>
                                        </p:tav>
                                      </p:tavLst>
                                    </p:anim>
                                    <p:animEffect transition="in" filter="fade">
                                      <p:cBhvr>
                                        <p:cTn id="18" dur="500"/>
                                        <p:tgtEl>
                                          <p:spTgt spid="2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4">
                                            <p:txEl>
                                              <p:pRg st="0" end="0"/>
                                            </p:txEl>
                                          </p:spTgt>
                                        </p:tgtEl>
                                        <p:attrNameLst>
                                          <p:attrName>style.visibility</p:attrName>
                                        </p:attrNameLst>
                                      </p:cBhvr>
                                      <p:to>
                                        <p:strVal val="visible"/>
                                      </p:to>
                                    </p:set>
                                    <p:animEffect transition="in" filter="fade">
                                      <p:cBhvr>
                                        <p:cTn id="22" dur="500"/>
                                        <p:tgtEl>
                                          <p:spTgt spid="64">
                                            <p:txEl>
                                              <p:pRg st="0" end="0"/>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5">
                                            <p:txEl>
                                              <p:pRg st="0" end="0"/>
                                            </p:txEl>
                                          </p:spTgt>
                                        </p:tgtEl>
                                        <p:attrNameLst>
                                          <p:attrName>style.visibility</p:attrName>
                                        </p:attrNameLst>
                                      </p:cBhvr>
                                      <p:to>
                                        <p:strVal val="visible"/>
                                      </p:to>
                                    </p:set>
                                    <p:animEffect transition="in" filter="fade">
                                      <p:cBhvr>
                                        <p:cTn id="26" dur="500"/>
                                        <p:tgtEl>
                                          <p:spTgt spid="65">
                                            <p:txEl>
                                              <p:pRg st="0" end="0"/>
                                            </p:txEl>
                                          </p:spTgt>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right)">
                                      <p:cBhvr>
                                        <p:cTn id="30" dur="500"/>
                                        <p:tgtEl>
                                          <p:spTgt spid="45"/>
                                        </p:tgtEl>
                                      </p:cBhvr>
                                    </p:animEffect>
                                  </p:childTnLst>
                                </p:cTn>
                              </p:par>
                            </p:childTnLst>
                          </p:cTn>
                        </p:par>
                        <p:par>
                          <p:cTn id="31" fill="hold">
                            <p:stCondLst>
                              <p:cond delay="3000"/>
                            </p:stCondLst>
                            <p:childTnLst>
                              <p:par>
                                <p:cTn id="32" presetID="9"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dissolve">
                                      <p:cBhvr>
                                        <p:cTn id="34" dur="500"/>
                                        <p:tgtEl>
                                          <p:spTgt spid="56"/>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0">
                                            <p:txEl>
                                              <p:pRg st="0" end="0"/>
                                            </p:txEl>
                                          </p:spTgt>
                                        </p:tgtEl>
                                        <p:attrNameLst>
                                          <p:attrName>style.visibility</p:attrName>
                                        </p:attrNameLst>
                                      </p:cBhvr>
                                      <p:to>
                                        <p:strVal val="visible"/>
                                      </p:to>
                                    </p:set>
                                    <p:animEffect transition="in" filter="dissolve">
                                      <p:cBhvr>
                                        <p:cTn id="37" dur="500"/>
                                        <p:tgtEl>
                                          <p:spTgt spid="60">
                                            <p:txEl>
                                              <p:pRg st="0" end="0"/>
                                            </p:txEl>
                                          </p:spTgt>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16">
                                            <p:txEl>
                                              <p:pRg st="0" end="0"/>
                                            </p:txEl>
                                          </p:spTgt>
                                        </p:tgtEl>
                                        <p:attrNameLst>
                                          <p:attrName>style.visibility</p:attrName>
                                        </p:attrNameLst>
                                      </p:cBhvr>
                                      <p:to>
                                        <p:strVal val="visible"/>
                                      </p:to>
                                    </p:set>
                                    <p:animEffect transition="in" filter="wipe(right)">
                                      <p:cBhvr>
                                        <p:cTn id="45" dur="500"/>
                                        <p:tgtEl>
                                          <p:spTgt spid="16">
                                            <p:txEl>
                                              <p:pRg st="0" end="0"/>
                                            </p:txEl>
                                          </p:spTgt>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par>
                          <p:cTn id="50" fill="hold">
                            <p:stCondLst>
                              <p:cond delay="5000"/>
                            </p:stCondLst>
                            <p:childTnLst>
                              <p:par>
                                <p:cTn id="51" presetID="9"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dissolve">
                                      <p:cBhvr>
                                        <p:cTn id="53" dur="500"/>
                                        <p:tgtEl>
                                          <p:spTgt spid="57"/>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61">
                                            <p:txEl>
                                              <p:pRg st="0" end="0"/>
                                            </p:txEl>
                                          </p:spTgt>
                                        </p:tgtEl>
                                        <p:attrNameLst>
                                          <p:attrName>style.visibility</p:attrName>
                                        </p:attrNameLst>
                                      </p:cBhvr>
                                      <p:to>
                                        <p:strVal val="visible"/>
                                      </p:to>
                                    </p:set>
                                    <p:animEffect transition="in" filter="dissolve">
                                      <p:cBhvr>
                                        <p:cTn id="56" dur="500"/>
                                        <p:tgtEl>
                                          <p:spTgt spid="61">
                                            <p:txEl>
                                              <p:pRg st="0" end="0"/>
                                            </p:txEl>
                                          </p:spTgt>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67">
                                            <p:txEl>
                                              <p:pRg st="0" end="0"/>
                                            </p:txEl>
                                          </p:spTgt>
                                        </p:tgtEl>
                                        <p:attrNameLst>
                                          <p:attrName>style.visibility</p:attrName>
                                        </p:attrNameLst>
                                      </p:cBhvr>
                                      <p:to>
                                        <p:strVal val="visible"/>
                                      </p:to>
                                    </p:set>
                                    <p:animEffect transition="in" filter="fade">
                                      <p:cBhvr>
                                        <p:cTn id="60" dur="500"/>
                                        <p:tgtEl>
                                          <p:spTgt spid="67">
                                            <p:txEl>
                                              <p:pRg st="0" end="0"/>
                                            </p:txEl>
                                          </p:spTgt>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66">
                                            <p:txEl>
                                              <p:pRg st="0" end="0"/>
                                            </p:txEl>
                                          </p:spTgt>
                                        </p:tgtEl>
                                        <p:attrNameLst>
                                          <p:attrName>style.visibility</p:attrName>
                                        </p:attrNameLst>
                                      </p:cBhvr>
                                      <p:to>
                                        <p:strVal val="visible"/>
                                      </p:to>
                                    </p:set>
                                    <p:animEffect transition="in" filter="wipe(left)">
                                      <p:cBhvr>
                                        <p:cTn id="64" dur="500"/>
                                        <p:tgtEl>
                                          <p:spTgt spid="66">
                                            <p:txEl>
                                              <p:pRg st="0" end="0"/>
                                            </p:txEl>
                                          </p:spTgt>
                                        </p:tgtEl>
                                      </p:cBhvr>
                                    </p:animEffect>
                                  </p:childTnLst>
                                </p:cTn>
                              </p:par>
                            </p:childTnLst>
                          </p:cTn>
                        </p:par>
                        <p:par>
                          <p:cTn id="65" fill="hold">
                            <p:stCondLst>
                              <p:cond delay="6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childTnLst>
                          </p:cTn>
                        </p:par>
                        <p:par>
                          <p:cTn id="69" fill="hold">
                            <p:stCondLst>
                              <p:cond delay="7000"/>
                            </p:stCondLst>
                            <p:childTnLst>
                              <p:par>
                                <p:cTn id="70" presetID="9" presetClass="entr" presetSubtype="0" fill="hold" grpId="0"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dissolve">
                                      <p:cBhvr>
                                        <p:cTn id="72" dur="500"/>
                                        <p:tgtEl>
                                          <p:spTgt spid="5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62">
                                            <p:txEl>
                                              <p:pRg st="0" end="0"/>
                                            </p:txEl>
                                          </p:spTgt>
                                        </p:tgtEl>
                                        <p:attrNameLst>
                                          <p:attrName>style.visibility</p:attrName>
                                        </p:attrNameLst>
                                      </p:cBhvr>
                                      <p:to>
                                        <p:strVal val="visible"/>
                                      </p:to>
                                    </p:set>
                                    <p:animEffect transition="in" filter="dissolve">
                                      <p:cBhvr>
                                        <p:cTn id="75" dur="500"/>
                                        <p:tgtEl>
                                          <p:spTgt spid="62">
                                            <p:txEl>
                                              <p:pRg st="0" end="0"/>
                                            </p:txEl>
                                          </p:spTgt>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76">
                                            <p:txEl>
                                              <p:pRg st="0" end="0"/>
                                            </p:txEl>
                                          </p:spTgt>
                                        </p:tgtEl>
                                        <p:attrNameLst>
                                          <p:attrName>style.visibility</p:attrName>
                                        </p:attrNameLst>
                                      </p:cBhvr>
                                      <p:to>
                                        <p:strVal val="visible"/>
                                      </p:to>
                                    </p:set>
                                    <p:animEffect transition="in" filter="fade">
                                      <p:cBhvr>
                                        <p:cTn id="79" dur="500"/>
                                        <p:tgtEl>
                                          <p:spTgt spid="76">
                                            <p:txEl>
                                              <p:pRg st="0" end="0"/>
                                            </p:txEl>
                                          </p:spTgt>
                                        </p:tgtEl>
                                      </p:cBhvr>
                                    </p:animEffect>
                                  </p:childTnLst>
                                </p:cTn>
                              </p:par>
                            </p:childTnLst>
                          </p:cTn>
                        </p:par>
                        <p:par>
                          <p:cTn id="80" fill="hold">
                            <p:stCondLst>
                              <p:cond delay="8000"/>
                            </p:stCondLst>
                            <p:childTnLst>
                              <p:par>
                                <p:cTn id="81" presetID="22" presetClass="entr" presetSubtype="2" fill="hold" grpId="0" nodeType="afterEffect">
                                  <p:stCondLst>
                                    <p:cond delay="0"/>
                                  </p:stCondLst>
                                  <p:childTnLst>
                                    <p:set>
                                      <p:cBhvr>
                                        <p:cTn id="82" dur="1" fill="hold">
                                          <p:stCondLst>
                                            <p:cond delay="0"/>
                                          </p:stCondLst>
                                        </p:cTn>
                                        <p:tgtEl>
                                          <p:spTgt spid="70">
                                            <p:txEl>
                                              <p:pRg st="0" end="0"/>
                                            </p:txEl>
                                          </p:spTgt>
                                        </p:tgtEl>
                                        <p:attrNameLst>
                                          <p:attrName>style.visibility</p:attrName>
                                        </p:attrNameLst>
                                      </p:cBhvr>
                                      <p:to>
                                        <p:strVal val="visible"/>
                                      </p:to>
                                    </p:set>
                                    <p:animEffect transition="in" filter="wipe(right)">
                                      <p:cBhvr>
                                        <p:cTn id="83" dur="500"/>
                                        <p:tgtEl>
                                          <p:spTgt spid="70">
                                            <p:txEl>
                                              <p:pRg st="0" end="0"/>
                                            </p:txEl>
                                          </p:spTgt>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500"/>
                                        <p:tgtEl>
                                          <p:spTgt spid="46"/>
                                        </p:tgtEl>
                                      </p:cBhvr>
                                    </p:animEffect>
                                  </p:childTnLst>
                                </p:cTn>
                              </p:par>
                            </p:childTnLst>
                          </p:cTn>
                        </p:par>
                        <p:par>
                          <p:cTn id="88" fill="hold">
                            <p:stCondLst>
                              <p:cond delay="9000"/>
                            </p:stCondLst>
                            <p:childTnLst>
                              <p:par>
                                <p:cTn id="89" presetID="9"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dissolve">
                                      <p:cBhvr>
                                        <p:cTn id="91" dur="500"/>
                                        <p:tgtEl>
                                          <p:spTgt spid="59"/>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63">
                                            <p:txEl>
                                              <p:pRg st="0" end="0"/>
                                            </p:txEl>
                                          </p:spTgt>
                                        </p:tgtEl>
                                        <p:attrNameLst>
                                          <p:attrName>style.visibility</p:attrName>
                                        </p:attrNameLst>
                                      </p:cBhvr>
                                      <p:to>
                                        <p:strVal val="visible"/>
                                      </p:to>
                                    </p:set>
                                    <p:animEffect transition="in" filter="dissolve">
                                      <p:cBhvr>
                                        <p:cTn id="94" dur="500"/>
                                        <p:tgtEl>
                                          <p:spTgt spid="63">
                                            <p:txEl>
                                              <p:pRg st="0" end="0"/>
                                            </p:txEl>
                                          </p:spTgt>
                                        </p:tgtEl>
                                      </p:cBhvr>
                                    </p:animEffect>
                                  </p:childTnLst>
                                </p:cTn>
                              </p:par>
                            </p:childTnLst>
                          </p:cTn>
                        </p:par>
                        <p:par>
                          <p:cTn id="95" fill="hold">
                            <p:stCondLst>
                              <p:cond delay="9500"/>
                            </p:stCondLst>
                            <p:childTnLst>
                              <p:par>
                                <p:cTn id="96" presetID="10" presetClass="entr" presetSubtype="0" fill="hold" grpId="0" nodeType="afterEffect">
                                  <p:stCondLst>
                                    <p:cond delay="0"/>
                                  </p:stCondLst>
                                  <p:childTnLst>
                                    <p:set>
                                      <p:cBhvr>
                                        <p:cTn id="97" dur="1" fill="hold">
                                          <p:stCondLst>
                                            <p:cond delay="0"/>
                                          </p:stCondLst>
                                        </p:cTn>
                                        <p:tgtEl>
                                          <p:spTgt spid="69">
                                            <p:txEl>
                                              <p:pRg st="0" end="0"/>
                                            </p:txEl>
                                          </p:spTgt>
                                        </p:tgtEl>
                                        <p:attrNameLst>
                                          <p:attrName>style.visibility</p:attrName>
                                        </p:attrNameLst>
                                      </p:cBhvr>
                                      <p:to>
                                        <p:strVal val="visible"/>
                                      </p:to>
                                    </p:set>
                                    <p:animEffect transition="in" filter="fade">
                                      <p:cBhvr>
                                        <p:cTn id="98" dur="500"/>
                                        <p:tgtEl>
                                          <p:spTgt spid="69">
                                            <p:txEl>
                                              <p:pRg st="0" end="0"/>
                                            </p:txEl>
                                          </p:spTgt>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68">
                                            <p:txEl>
                                              <p:pRg st="0" end="0"/>
                                            </p:txEl>
                                          </p:spTgt>
                                        </p:tgtEl>
                                        <p:attrNameLst>
                                          <p:attrName>style.visibility</p:attrName>
                                        </p:attrNameLst>
                                      </p:cBhvr>
                                      <p:to>
                                        <p:strVal val="visible"/>
                                      </p:to>
                                    </p:set>
                                    <p:animEffect transition="in" filter="wipe(left)">
                                      <p:cBhvr>
                                        <p:cTn id="102" dur="5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build="p"/>
      <p:bldP spid="20" grpId="0" build="p"/>
      <p:bldP spid="22" grpId="0" build="p"/>
      <p:bldP spid="43" grpId="0" animBg="1"/>
      <p:bldP spid="44" grpId="0" animBg="1"/>
      <p:bldP spid="45" grpId="0" animBg="1"/>
      <p:bldP spid="46" grpId="0" animBg="1"/>
      <p:bldP spid="56" grpId="0" animBg="1"/>
      <p:bldP spid="57" grpId="0" animBg="1"/>
      <p:bldP spid="58" grpId="0" animBg="1"/>
      <p:bldP spid="59" grpId="0" animBg="1"/>
      <p:bldP spid="60" grpId="0" build="p"/>
      <p:bldP spid="61" grpId="0" build="p"/>
      <p:bldP spid="62" grpId="0" build="p"/>
      <p:bldP spid="63" grpId="0" build="p"/>
      <p:bldP spid="64" grpId="0" build="p"/>
      <p:bldP spid="65" grpId="0" build="p"/>
      <p:bldP spid="66" grpId="0" build="p"/>
      <p:bldP spid="67" grpId="0" build="p"/>
      <p:bldP spid="68" grpId="0" build="p"/>
      <p:bldP spid="69" grpId="0" build="p"/>
      <p:bldP spid="70" grpId="0" build="p"/>
      <p:bldP spid="7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idx="4294967295"/>
          </p:nvPr>
        </p:nvSpPr>
        <p:spPr>
          <a:xfrm>
            <a:off x="1767461" y="669926"/>
            <a:ext cx="3162352"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发展私营企业</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23"/>
          <p:cNvSpPr>
            <a:spLocks noGrp="1"/>
          </p:cNvSpPr>
          <p:nvPr>
            <p:ph type="body" sz="quarter" idx="9"/>
          </p:nvPr>
        </p:nvSpPr>
        <p:spPr>
          <a:xfrm>
            <a:off x="8214664" y="2844764"/>
            <a:ext cx="2440940" cy="497297"/>
          </a:xfrm>
          <a:prstGeom prst="rect">
            <a:avLst/>
          </a:prstGeom>
        </p:spPr>
        <p:txBody>
          <a:bodyPr>
            <a:normAutofit fontScale="92500"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Ready for entering competition gate of business with all obstacles</a:t>
            </a:r>
          </a:p>
        </p:txBody>
      </p:sp>
      <p:sp>
        <p:nvSpPr>
          <p:cNvPr id="26" name="Content Placeholder 25"/>
          <p:cNvSpPr>
            <a:spLocks noGrp="1"/>
          </p:cNvSpPr>
          <p:nvPr>
            <p:ph sz="quarter" idx="19"/>
          </p:nvPr>
        </p:nvSpPr>
        <p:spPr>
          <a:xfrm>
            <a:off x="4954279" y="2104723"/>
            <a:ext cx="2008391" cy="292100"/>
          </a:xfrm>
          <a:prstGeom prst="rect">
            <a:avLst/>
          </a:prstGeom>
        </p:spPr>
        <p:txBody>
          <a:bodyPr anchor="ct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行动</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27"/>
          <p:cNvSpPr>
            <a:spLocks noGrp="1"/>
          </p:cNvSpPr>
          <p:nvPr>
            <p:ph type="body" sz="quarter" idx="29"/>
          </p:nvPr>
        </p:nvSpPr>
        <p:spPr>
          <a:xfrm>
            <a:off x="1524000" y="1285443"/>
            <a:ext cx="9144000" cy="248082"/>
          </a:xfrm>
          <a:prstGeom prst="rect">
            <a:avLst/>
          </a:prstGeom>
        </p:spPr>
        <p:txBody>
          <a:bodyPr>
            <a:normAutofit lnSpcReduction="10000"/>
          </a:bodyPr>
          <a:lstStyle/>
          <a:p>
            <a:r>
              <a:rPr lang="id-ID"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 early steps to develop privet business and start to become an entrepreneur</a:t>
            </a:r>
            <a:endParaRPr lang="it-IT"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5" name="Group 856"/>
          <p:cNvGrpSpPr/>
          <p:nvPr/>
        </p:nvGrpSpPr>
        <p:grpSpPr>
          <a:xfrm>
            <a:off x="3870564" y="4642573"/>
            <a:ext cx="1154167" cy="761054"/>
            <a:chOff x="0" y="0"/>
            <a:chExt cx="2403345" cy="1584759"/>
          </a:xfrm>
        </p:grpSpPr>
        <p:sp>
          <p:nvSpPr>
            <p:cNvPr id="71" name="Shape 854"/>
            <p:cNvSpPr/>
            <p:nvPr/>
          </p:nvSpPr>
          <p:spPr>
            <a:xfrm>
              <a:off x="0" y="0"/>
              <a:ext cx="2403345" cy="1584759"/>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855"/>
            <p:cNvSpPr/>
            <p:nvPr/>
          </p:nvSpPr>
          <p:spPr>
            <a:xfrm>
              <a:off x="331230" y="187965"/>
              <a:ext cx="358525" cy="53778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859"/>
          <p:cNvGrpSpPr/>
          <p:nvPr/>
        </p:nvGrpSpPr>
        <p:grpSpPr>
          <a:xfrm>
            <a:off x="4728929" y="3992317"/>
            <a:ext cx="1154172" cy="761055"/>
            <a:chOff x="0" y="0"/>
            <a:chExt cx="2403353" cy="1584759"/>
          </a:xfrm>
        </p:grpSpPr>
        <p:sp>
          <p:nvSpPr>
            <p:cNvPr id="74" name="Shape 857"/>
            <p:cNvSpPr/>
            <p:nvPr/>
          </p:nvSpPr>
          <p:spPr>
            <a:xfrm>
              <a:off x="0" y="0"/>
              <a:ext cx="2403353" cy="1584759"/>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858"/>
            <p:cNvSpPr/>
            <p:nvPr/>
          </p:nvSpPr>
          <p:spPr>
            <a:xfrm>
              <a:off x="392596" y="204856"/>
              <a:ext cx="405535" cy="496462"/>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7" name="Group 862"/>
          <p:cNvGrpSpPr/>
          <p:nvPr/>
        </p:nvGrpSpPr>
        <p:grpSpPr>
          <a:xfrm>
            <a:off x="5579290" y="3342061"/>
            <a:ext cx="1154172" cy="761048"/>
            <a:chOff x="0" y="0"/>
            <a:chExt cx="2403353" cy="1584744"/>
          </a:xfrm>
        </p:grpSpPr>
        <p:sp>
          <p:nvSpPr>
            <p:cNvPr id="78" name="Shape 860"/>
            <p:cNvSpPr/>
            <p:nvPr/>
          </p:nvSpPr>
          <p:spPr>
            <a:xfrm>
              <a:off x="0" y="0"/>
              <a:ext cx="2403353" cy="158474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861"/>
            <p:cNvSpPr/>
            <p:nvPr/>
          </p:nvSpPr>
          <p:spPr>
            <a:xfrm>
              <a:off x="314751" y="225906"/>
              <a:ext cx="480782" cy="480732"/>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865"/>
          <p:cNvGrpSpPr/>
          <p:nvPr/>
        </p:nvGrpSpPr>
        <p:grpSpPr>
          <a:xfrm>
            <a:off x="7288016" y="2049554"/>
            <a:ext cx="1154172" cy="761039"/>
            <a:chOff x="0" y="0"/>
            <a:chExt cx="2403353" cy="1584728"/>
          </a:xfrm>
        </p:grpSpPr>
        <p:sp>
          <p:nvSpPr>
            <p:cNvPr id="81" name="Shape 863"/>
            <p:cNvSpPr/>
            <p:nvPr/>
          </p:nvSpPr>
          <p:spPr>
            <a:xfrm>
              <a:off x="0" y="0"/>
              <a:ext cx="2403353" cy="158472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864"/>
            <p:cNvSpPr/>
            <p:nvPr/>
          </p:nvSpPr>
          <p:spPr>
            <a:xfrm>
              <a:off x="323711" y="247057"/>
              <a:ext cx="429420" cy="439395"/>
            </a:xfrm>
            <a:custGeom>
              <a:avLst/>
              <a:gdLst/>
              <a:ahLst/>
              <a:cxnLst>
                <a:cxn ang="0">
                  <a:pos x="wd2" y="hd2"/>
                </a:cxn>
                <a:cxn ang="5400000">
                  <a:pos x="wd2" y="hd2"/>
                </a:cxn>
                <a:cxn ang="10800000">
                  <a:pos x="wd2" y="hd2"/>
                </a:cxn>
                <a:cxn ang="16200000">
                  <a:pos x="wd2" y="hd2"/>
                </a:cxn>
              </a:cxnLst>
              <a:rect l="0" t="0" r="r" b="b"/>
              <a:pathLst>
                <a:path w="20431" h="20432" extrusionOk="0">
                  <a:moveTo>
                    <a:pt x="14102" y="6331"/>
                  </a:moveTo>
                  <a:cubicBezTo>
                    <a:pt x="13392" y="5619"/>
                    <a:pt x="13392" y="4469"/>
                    <a:pt x="14102" y="3757"/>
                  </a:cubicBezTo>
                  <a:cubicBezTo>
                    <a:pt x="14812" y="3048"/>
                    <a:pt x="15963" y="3048"/>
                    <a:pt x="16675" y="3757"/>
                  </a:cubicBezTo>
                  <a:cubicBezTo>
                    <a:pt x="17385" y="4466"/>
                    <a:pt x="17385" y="5618"/>
                    <a:pt x="16675" y="6331"/>
                  </a:cubicBezTo>
                  <a:cubicBezTo>
                    <a:pt x="15963" y="7040"/>
                    <a:pt x="14811" y="7040"/>
                    <a:pt x="14102" y="6331"/>
                  </a:cubicBezTo>
                  <a:close/>
                  <a:moveTo>
                    <a:pt x="12903" y="13199"/>
                  </a:moveTo>
                  <a:cubicBezTo>
                    <a:pt x="12903" y="13199"/>
                    <a:pt x="21289" y="7285"/>
                    <a:pt x="20359" y="517"/>
                  </a:cubicBezTo>
                  <a:cubicBezTo>
                    <a:pt x="20339" y="369"/>
                    <a:pt x="20289" y="269"/>
                    <a:pt x="20226" y="205"/>
                  </a:cubicBezTo>
                  <a:cubicBezTo>
                    <a:pt x="20162" y="142"/>
                    <a:pt x="20063" y="92"/>
                    <a:pt x="19913" y="72"/>
                  </a:cubicBezTo>
                  <a:cubicBezTo>
                    <a:pt x="13146" y="-858"/>
                    <a:pt x="7233" y="7528"/>
                    <a:pt x="7233" y="7528"/>
                  </a:cubicBezTo>
                  <a:cubicBezTo>
                    <a:pt x="2104" y="6928"/>
                    <a:pt x="2477" y="7927"/>
                    <a:pt x="137" y="13421"/>
                  </a:cubicBezTo>
                  <a:cubicBezTo>
                    <a:pt x="-311" y="14468"/>
                    <a:pt x="415" y="14829"/>
                    <a:pt x="1211" y="14534"/>
                  </a:cubicBezTo>
                  <a:cubicBezTo>
                    <a:pt x="2007" y="14242"/>
                    <a:pt x="3762" y="13593"/>
                    <a:pt x="3762" y="13593"/>
                  </a:cubicBezTo>
                  <a:lnTo>
                    <a:pt x="6839" y="16667"/>
                  </a:lnTo>
                  <a:cubicBezTo>
                    <a:pt x="6839" y="16667"/>
                    <a:pt x="6190" y="18425"/>
                    <a:pt x="5897" y="19220"/>
                  </a:cubicBezTo>
                  <a:cubicBezTo>
                    <a:pt x="5602" y="20016"/>
                    <a:pt x="5962" y="20742"/>
                    <a:pt x="7011" y="20295"/>
                  </a:cubicBezTo>
                  <a:cubicBezTo>
                    <a:pt x="12504" y="17955"/>
                    <a:pt x="13504" y="18328"/>
                    <a:pt x="12903" y="1319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868"/>
          <p:cNvGrpSpPr/>
          <p:nvPr/>
        </p:nvGrpSpPr>
        <p:grpSpPr>
          <a:xfrm>
            <a:off x="6429651" y="2691805"/>
            <a:ext cx="1154176" cy="761048"/>
            <a:chOff x="0" y="0"/>
            <a:chExt cx="2403361" cy="1584744"/>
          </a:xfrm>
        </p:grpSpPr>
        <p:sp>
          <p:nvSpPr>
            <p:cNvPr id="84" name="Shape 866"/>
            <p:cNvSpPr/>
            <p:nvPr/>
          </p:nvSpPr>
          <p:spPr>
            <a:xfrm>
              <a:off x="0" y="0"/>
              <a:ext cx="2403361" cy="158474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867"/>
            <p:cNvSpPr/>
            <p:nvPr/>
          </p:nvSpPr>
          <p:spPr>
            <a:xfrm>
              <a:off x="349813" y="226327"/>
              <a:ext cx="370561" cy="480674"/>
            </a:xfrm>
            <a:custGeom>
              <a:avLst/>
              <a:gdLst/>
              <a:ahLst/>
              <a:cxnLst>
                <a:cxn ang="0">
                  <a:pos x="wd2" y="hd2"/>
                </a:cxn>
                <a:cxn ang="5400000">
                  <a:pos x="wd2" y="hd2"/>
                </a:cxn>
                <a:cxn ang="10800000">
                  <a:pos x="wd2" y="hd2"/>
                </a:cxn>
                <a:cxn ang="16200000">
                  <a:pos x="wd2" y="hd2"/>
                </a:cxn>
              </a:cxnLst>
              <a:rect l="0" t="0" r="r" b="b"/>
              <a:pathLst>
                <a:path w="19728" h="21164" extrusionOk="0">
                  <a:moveTo>
                    <a:pt x="13691" y="4182"/>
                  </a:moveTo>
                  <a:cubicBezTo>
                    <a:pt x="12508" y="3546"/>
                    <a:pt x="11931" y="2543"/>
                    <a:pt x="12404" y="1937"/>
                  </a:cubicBezTo>
                  <a:cubicBezTo>
                    <a:pt x="12876" y="1334"/>
                    <a:pt x="14218" y="1362"/>
                    <a:pt x="15398" y="1998"/>
                  </a:cubicBezTo>
                  <a:cubicBezTo>
                    <a:pt x="16583" y="2634"/>
                    <a:pt x="17155" y="3639"/>
                    <a:pt x="16684" y="4242"/>
                  </a:cubicBezTo>
                  <a:cubicBezTo>
                    <a:pt x="16213" y="4845"/>
                    <a:pt x="14874" y="4818"/>
                    <a:pt x="13691" y="4182"/>
                  </a:cubicBezTo>
                  <a:close/>
                  <a:moveTo>
                    <a:pt x="14777" y="15159"/>
                  </a:moveTo>
                  <a:cubicBezTo>
                    <a:pt x="14795" y="15127"/>
                    <a:pt x="14807" y="15091"/>
                    <a:pt x="14825" y="15057"/>
                  </a:cubicBezTo>
                  <a:cubicBezTo>
                    <a:pt x="14896" y="14928"/>
                    <a:pt x="14958" y="14799"/>
                    <a:pt x="15009" y="14664"/>
                  </a:cubicBezTo>
                  <a:cubicBezTo>
                    <a:pt x="15017" y="14639"/>
                    <a:pt x="15021" y="14615"/>
                    <a:pt x="15030" y="14593"/>
                  </a:cubicBezTo>
                  <a:cubicBezTo>
                    <a:pt x="15082" y="14443"/>
                    <a:pt x="15126" y="14295"/>
                    <a:pt x="15161" y="14143"/>
                  </a:cubicBezTo>
                  <a:cubicBezTo>
                    <a:pt x="15161" y="14136"/>
                    <a:pt x="15161" y="14130"/>
                    <a:pt x="15161" y="14120"/>
                  </a:cubicBezTo>
                  <a:cubicBezTo>
                    <a:pt x="15421" y="12832"/>
                    <a:pt x="14968" y="11394"/>
                    <a:pt x="13930" y="10096"/>
                  </a:cubicBezTo>
                  <a:lnTo>
                    <a:pt x="15410" y="8206"/>
                  </a:lnTo>
                  <a:cubicBezTo>
                    <a:pt x="17115" y="8386"/>
                    <a:pt x="18589" y="8031"/>
                    <a:pt x="19298" y="7124"/>
                  </a:cubicBezTo>
                  <a:cubicBezTo>
                    <a:pt x="20528" y="5555"/>
                    <a:pt x="19031" y="2944"/>
                    <a:pt x="15959" y="1289"/>
                  </a:cubicBezTo>
                  <a:cubicBezTo>
                    <a:pt x="12884" y="-367"/>
                    <a:pt x="9398" y="-436"/>
                    <a:pt x="8170" y="1130"/>
                  </a:cubicBezTo>
                  <a:cubicBezTo>
                    <a:pt x="7458" y="2039"/>
                    <a:pt x="7666" y="3299"/>
                    <a:pt x="8560" y="4518"/>
                  </a:cubicBezTo>
                  <a:lnTo>
                    <a:pt x="7078" y="6407"/>
                  </a:lnTo>
                  <a:cubicBezTo>
                    <a:pt x="5227" y="6150"/>
                    <a:pt x="3458" y="6390"/>
                    <a:pt x="2143" y="7113"/>
                  </a:cubicBezTo>
                  <a:cubicBezTo>
                    <a:pt x="2135" y="7115"/>
                    <a:pt x="2126" y="7117"/>
                    <a:pt x="2120" y="7122"/>
                  </a:cubicBezTo>
                  <a:cubicBezTo>
                    <a:pt x="1967" y="7208"/>
                    <a:pt x="1817" y="7302"/>
                    <a:pt x="1677" y="7402"/>
                  </a:cubicBezTo>
                  <a:cubicBezTo>
                    <a:pt x="1655" y="7417"/>
                    <a:pt x="1628" y="7431"/>
                    <a:pt x="1610" y="7447"/>
                  </a:cubicBezTo>
                  <a:cubicBezTo>
                    <a:pt x="1479" y="7539"/>
                    <a:pt x="1362" y="7643"/>
                    <a:pt x="1249" y="7747"/>
                  </a:cubicBezTo>
                  <a:cubicBezTo>
                    <a:pt x="1222" y="7773"/>
                    <a:pt x="1185" y="7796"/>
                    <a:pt x="1159" y="7824"/>
                  </a:cubicBezTo>
                  <a:cubicBezTo>
                    <a:pt x="1018" y="7957"/>
                    <a:pt x="887" y="8098"/>
                    <a:pt x="773" y="8248"/>
                  </a:cubicBezTo>
                  <a:cubicBezTo>
                    <a:pt x="-1072" y="10599"/>
                    <a:pt x="502" y="14158"/>
                    <a:pt x="4282" y="16195"/>
                  </a:cubicBezTo>
                  <a:cubicBezTo>
                    <a:pt x="8065" y="18232"/>
                    <a:pt x="12626" y="17974"/>
                    <a:pt x="14466" y="15623"/>
                  </a:cubicBezTo>
                  <a:cubicBezTo>
                    <a:pt x="14582" y="15474"/>
                    <a:pt x="14689" y="15318"/>
                    <a:pt x="14777" y="15159"/>
                  </a:cubicBezTo>
                  <a:close/>
                  <a:moveTo>
                    <a:pt x="2898" y="16410"/>
                  </a:moveTo>
                  <a:lnTo>
                    <a:pt x="93" y="19992"/>
                  </a:lnTo>
                  <a:lnTo>
                    <a:pt x="391" y="21164"/>
                  </a:lnTo>
                  <a:lnTo>
                    <a:pt x="1804" y="20914"/>
                  </a:lnTo>
                  <a:lnTo>
                    <a:pt x="4609" y="17333"/>
                  </a:lnTo>
                  <a:cubicBezTo>
                    <a:pt x="4310" y="17201"/>
                    <a:pt x="4014" y="17060"/>
                    <a:pt x="3727" y="16904"/>
                  </a:cubicBezTo>
                  <a:cubicBezTo>
                    <a:pt x="3437" y="16748"/>
                    <a:pt x="3160" y="16582"/>
                    <a:pt x="2898" y="1641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Shape 882"/>
          <p:cNvSpPr/>
          <p:nvPr/>
        </p:nvSpPr>
        <p:spPr>
          <a:xfrm rot="5400000">
            <a:off x="4757953" y="4995086"/>
            <a:ext cx="268355" cy="268355"/>
          </a:xfrm>
          <a:prstGeom prst="rightArrow">
            <a:avLst>
              <a:gd name="adj1" fmla="val 32000"/>
              <a:gd name="adj2" fmla="val 64000"/>
            </a:avLst>
          </a:prstGeom>
          <a:solidFill>
            <a:srgbClr val="DCDEE0"/>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Shape 883"/>
          <p:cNvSpPr/>
          <p:nvPr/>
        </p:nvSpPr>
        <p:spPr>
          <a:xfrm rot="5400000">
            <a:off x="5619480" y="4346533"/>
            <a:ext cx="268355" cy="268355"/>
          </a:xfrm>
          <a:prstGeom prst="rightArrow">
            <a:avLst>
              <a:gd name="adj1" fmla="val 32000"/>
              <a:gd name="adj2" fmla="val 64000"/>
            </a:avLst>
          </a:prstGeom>
          <a:solidFill>
            <a:srgbClr val="DCDEE0"/>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884"/>
          <p:cNvSpPr/>
          <p:nvPr/>
        </p:nvSpPr>
        <p:spPr>
          <a:xfrm rot="5400000">
            <a:off x="6468998" y="3693498"/>
            <a:ext cx="268355" cy="268355"/>
          </a:xfrm>
          <a:prstGeom prst="rightArrow">
            <a:avLst>
              <a:gd name="adj1" fmla="val 32000"/>
              <a:gd name="adj2" fmla="val 64000"/>
            </a:avLst>
          </a:prstGeom>
          <a:solidFill>
            <a:srgbClr val="DCDEE0"/>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885"/>
          <p:cNvSpPr/>
          <p:nvPr/>
        </p:nvSpPr>
        <p:spPr>
          <a:xfrm rot="5400000">
            <a:off x="7319121" y="3043756"/>
            <a:ext cx="268355" cy="268355"/>
          </a:xfrm>
          <a:prstGeom prst="rightArrow">
            <a:avLst>
              <a:gd name="adj1" fmla="val 32000"/>
              <a:gd name="adj2" fmla="val 64000"/>
            </a:avLst>
          </a:prstGeom>
          <a:solidFill>
            <a:srgbClr val="DCDEE0"/>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886"/>
          <p:cNvSpPr/>
          <p:nvPr/>
        </p:nvSpPr>
        <p:spPr>
          <a:xfrm rot="5400000">
            <a:off x="8176027" y="2400315"/>
            <a:ext cx="268355" cy="268355"/>
          </a:xfrm>
          <a:prstGeom prst="rightArrow">
            <a:avLst>
              <a:gd name="adj1" fmla="val 32000"/>
              <a:gd name="adj2" fmla="val 64000"/>
            </a:avLst>
          </a:prstGeom>
          <a:solidFill>
            <a:srgbClr val="DCDEE0"/>
          </a:solidFill>
          <a:ln w="12700">
            <a:miter lim="400000"/>
          </a:ln>
        </p:spPr>
        <p:txBody>
          <a:bodyPr lIns="50800" tIns="50800" rIns="50800" bIns="508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23"/>
          <p:cNvSpPr>
            <a:spLocks noGrp="1"/>
          </p:cNvSpPr>
          <p:nvPr>
            <p:ph type="body" sz="quarter" idx="39"/>
          </p:nvPr>
        </p:nvSpPr>
        <p:spPr>
          <a:xfrm>
            <a:off x="7329183" y="3495668"/>
            <a:ext cx="2440940" cy="497297"/>
          </a:xfrm>
          <a:prstGeom prst="rect">
            <a:avLst/>
          </a:prstGeom>
        </p:spPr>
        <p:txBody>
          <a:bodyPr>
            <a:normAutofit fontScale="92500"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Asset, business administration, machine, logo / your company name</a:t>
            </a:r>
          </a:p>
        </p:txBody>
      </p:sp>
      <p:sp>
        <p:nvSpPr>
          <p:cNvPr id="93" name="Content Placeholder 25"/>
          <p:cNvSpPr>
            <a:spLocks noGrp="1"/>
          </p:cNvSpPr>
          <p:nvPr>
            <p:ph sz="quarter" idx="49"/>
          </p:nvPr>
        </p:nvSpPr>
        <p:spPr>
          <a:xfrm>
            <a:off x="3535000" y="2755627"/>
            <a:ext cx="2542190" cy="292100"/>
          </a:xfrm>
          <a:prstGeom prst="rect">
            <a:avLst/>
          </a:prstGeom>
        </p:spPr>
        <p:txBody>
          <a:bodyPr anchor="ct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准备的业务</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23"/>
          <p:cNvSpPr>
            <a:spLocks noGrp="1"/>
          </p:cNvSpPr>
          <p:nvPr>
            <p:ph type="body" sz="quarter" idx="59"/>
          </p:nvPr>
        </p:nvSpPr>
        <p:spPr>
          <a:xfrm>
            <a:off x="6487338" y="4141635"/>
            <a:ext cx="2440940" cy="497297"/>
          </a:xfrm>
          <a:prstGeom prst="rect">
            <a:avLst/>
          </a:prstGeom>
        </p:spPr>
        <p:txBody>
          <a:bodyPr>
            <a:normAutofit fontScale="92500" lnSpcReduction="10000"/>
          </a:bodyPr>
          <a:lstStyle/>
          <a:p>
            <a:r>
              <a:rPr lang="en-GB"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Client condition, environment, location, business, competitor, sale target</a:t>
            </a:r>
          </a:p>
        </p:txBody>
      </p:sp>
      <p:sp>
        <p:nvSpPr>
          <p:cNvPr id="95" name="Content Placeholder 25"/>
          <p:cNvSpPr>
            <a:spLocks noGrp="1"/>
          </p:cNvSpPr>
          <p:nvPr>
            <p:ph sz="quarter" idx="69"/>
          </p:nvPr>
        </p:nvSpPr>
        <p:spPr>
          <a:xfrm>
            <a:off x="2068045" y="3401594"/>
            <a:ext cx="3167300" cy="292100"/>
          </a:xfrm>
          <a:prstGeom prst="rect">
            <a:avLst/>
          </a:prstGeom>
        </p:spPr>
        <p:txBody>
          <a:bodyPr anchor="ct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观察环境</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 Placeholder 23"/>
          <p:cNvSpPr>
            <a:spLocks noGrp="1"/>
          </p:cNvSpPr>
          <p:nvPr>
            <p:ph type="body" sz="quarter" idx="79"/>
          </p:nvPr>
        </p:nvSpPr>
        <p:spPr>
          <a:xfrm>
            <a:off x="5633229" y="4788184"/>
            <a:ext cx="2440940" cy="497297"/>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 written plan containing vision and vision of a business</a:t>
            </a:r>
          </a:p>
        </p:txBody>
      </p:sp>
      <p:sp>
        <p:nvSpPr>
          <p:cNvPr id="97" name="Content Placeholder 25"/>
          <p:cNvSpPr>
            <a:spLocks noGrp="1"/>
          </p:cNvSpPr>
          <p:nvPr>
            <p:ph sz="quarter" idx="89"/>
          </p:nvPr>
        </p:nvSpPr>
        <p:spPr>
          <a:xfrm>
            <a:off x="2372844" y="4048143"/>
            <a:ext cx="2008391" cy="292100"/>
          </a:xfrm>
          <a:prstGeom prst="rect">
            <a:avLst/>
          </a:prstGeom>
        </p:spPr>
        <p:txBody>
          <a:bodyPr anchor="ct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商业计划</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Text Placeholder 23"/>
          <p:cNvSpPr>
            <a:spLocks noGrp="1"/>
          </p:cNvSpPr>
          <p:nvPr>
            <p:ph type="body" sz="quarter" idx="99"/>
          </p:nvPr>
        </p:nvSpPr>
        <p:spPr>
          <a:xfrm>
            <a:off x="4786993" y="5410207"/>
            <a:ext cx="2440940" cy="49729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Starting from hobby, favorite, skill,  craze, and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etc</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Content Placeholder 25"/>
          <p:cNvSpPr>
            <a:spLocks noGrp="1"/>
          </p:cNvSpPr>
          <p:nvPr>
            <p:ph sz="quarter" idx="109"/>
          </p:nvPr>
        </p:nvSpPr>
        <p:spPr>
          <a:xfrm>
            <a:off x="1526608" y="4670166"/>
            <a:ext cx="2008391" cy="292100"/>
          </a:xfrm>
          <a:prstGeom prst="rect">
            <a:avLst/>
          </a:prstGeom>
        </p:spPr>
        <p:txBody>
          <a:bodyPr anchor="ctr">
            <a:normAutofit fontScale="92500" lnSpcReduction="10000"/>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经营理念</a:t>
            </a:r>
            <a:endPar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8">
                                            <p:txEl>
                                              <p:pRg st="0" end="0"/>
                                            </p:txEl>
                                          </p:spTgt>
                                        </p:tgtEl>
                                        <p:attrNameLst>
                                          <p:attrName>style.visibility</p:attrName>
                                        </p:attrNameLst>
                                      </p:cBhvr>
                                      <p:to>
                                        <p:strVal val="visible"/>
                                      </p:to>
                                    </p:set>
                                    <p:animEffect transition="in" filter="dissolve">
                                      <p:cBhvr>
                                        <p:cTn id="11" dur="500"/>
                                        <p:tgtEl>
                                          <p:spTgt spid="28">
                                            <p:txEl>
                                              <p:pRg st="0" end="0"/>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down)">
                                      <p:cBhvr>
                                        <p:cTn id="15" dur="500"/>
                                        <p:tgtEl>
                                          <p:spTgt spid="5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9">
                                            <p:txEl>
                                              <p:pRg st="0" end="0"/>
                                            </p:txEl>
                                          </p:spTgt>
                                        </p:tgtEl>
                                        <p:attrNameLst>
                                          <p:attrName>style.visibility</p:attrName>
                                        </p:attrNameLst>
                                      </p:cBhvr>
                                      <p:to>
                                        <p:strVal val="visible"/>
                                      </p:to>
                                    </p:set>
                                    <p:anim calcmode="lin" valueType="num">
                                      <p:cBhvr>
                                        <p:cTn id="19" dur="500" fill="hold"/>
                                        <p:tgtEl>
                                          <p:spTgt spid="99">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99">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99">
                                            <p:txEl>
                                              <p:pRg st="0" end="0"/>
                                            </p:txEl>
                                          </p:spTgt>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wipe(up)">
                                      <p:cBhvr>
                                        <p:cTn id="25" dur="500"/>
                                        <p:tgtEl>
                                          <p:spTgt spid="8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98">
                                            <p:txEl>
                                              <p:pRg st="0" end="0"/>
                                            </p:txEl>
                                          </p:spTgt>
                                        </p:tgtEl>
                                        <p:attrNameLst>
                                          <p:attrName>style.visibility</p:attrName>
                                        </p:attrNameLst>
                                      </p:cBhvr>
                                      <p:to>
                                        <p:strVal val="visible"/>
                                      </p:to>
                                    </p:set>
                                    <p:animEffect transition="in" filter="wipe(left)">
                                      <p:cBhvr>
                                        <p:cTn id="29" dur="500"/>
                                        <p:tgtEl>
                                          <p:spTgt spid="98">
                                            <p:txEl>
                                              <p:pRg st="0" end="0"/>
                                            </p:txEl>
                                          </p:spTgt>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down)">
                                      <p:cBhvr>
                                        <p:cTn id="33" dur="500"/>
                                        <p:tgtEl>
                                          <p:spTgt spid="73"/>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97">
                                            <p:txEl>
                                              <p:pRg st="0" end="0"/>
                                            </p:txEl>
                                          </p:spTgt>
                                        </p:tgtEl>
                                        <p:attrNameLst>
                                          <p:attrName>style.visibility</p:attrName>
                                        </p:attrNameLst>
                                      </p:cBhvr>
                                      <p:to>
                                        <p:strVal val="visible"/>
                                      </p:to>
                                    </p:set>
                                    <p:anim calcmode="lin" valueType="num">
                                      <p:cBhvr>
                                        <p:cTn id="37" dur="500" fill="hold"/>
                                        <p:tgtEl>
                                          <p:spTgt spid="97">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97">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97">
                                            <p:txEl>
                                              <p:pRg st="0" end="0"/>
                                            </p:txEl>
                                          </p:spTgt>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up)">
                                      <p:cBhvr>
                                        <p:cTn id="43" dur="500"/>
                                        <p:tgtEl>
                                          <p:spTgt spid="8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96">
                                            <p:txEl>
                                              <p:pRg st="0" end="0"/>
                                            </p:txEl>
                                          </p:spTgt>
                                        </p:tgtEl>
                                        <p:attrNameLst>
                                          <p:attrName>style.visibility</p:attrName>
                                        </p:attrNameLst>
                                      </p:cBhvr>
                                      <p:to>
                                        <p:strVal val="visible"/>
                                      </p:to>
                                    </p:set>
                                    <p:animEffect transition="in" filter="wipe(left)">
                                      <p:cBhvr>
                                        <p:cTn id="47" dur="500"/>
                                        <p:tgtEl>
                                          <p:spTgt spid="96">
                                            <p:txEl>
                                              <p:pRg st="0" end="0"/>
                                            </p:txEl>
                                          </p:spTgt>
                                        </p:tgtEl>
                                      </p:cBhvr>
                                    </p:animEffect>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wipe(down)">
                                      <p:cBhvr>
                                        <p:cTn id="51" dur="500"/>
                                        <p:tgtEl>
                                          <p:spTgt spid="77"/>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95">
                                            <p:txEl>
                                              <p:pRg st="0" end="0"/>
                                            </p:txEl>
                                          </p:spTgt>
                                        </p:tgtEl>
                                        <p:attrNameLst>
                                          <p:attrName>style.visibility</p:attrName>
                                        </p:attrNameLst>
                                      </p:cBhvr>
                                      <p:to>
                                        <p:strVal val="visible"/>
                                      </p:to>
                                    </p:set>
                                    <p:anim calcmode="lin" valueType="num">
                                      <p:cBhvr>
                                        <p:cTn id="55" dur="500" fill="hold"/>
                                        <p:tgtEl>
                                          <p:spTgt spid="95">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95">
                                            <p:txEl>
                                              <p:pRg st="0" end="0"/>
                                            </p:txEl>
                                          </p:spTgt>
                                        </p:tgtEl>
                                        <p:attrNameLst>
                                          <p:attrName>ppt_h</p:attrName>
                                        </p:attrNameLst>
                                      </p:cBhvr>
                                      <p:tavLst>
                                        <p:tav tm="0">
                                          <p:val>
                                            <p:fltVal val="0"/>
                                          </p:val>
                                        </p:tav>
                                        <p:tav tm="100000">
                                          <p:val>
                                            <p:strVal val="#ppt_h"/>
                                          </p:val>
                                        </p:tav>
                                      </p:tavLst>
                                    </p:anim>
                                    <p:animEffect transition="in" filter="fade">
                                      <p:cBhvr>
                                        <p:cTn id="57" dur="500"/>
                                        <p:tgtEl>
                                          <p:spTgt spid="95">
                                            <p:txEl>
                                              <p:pRg st="0" end="0"/>
                                            </p:txEl>
                                          </p:spTgt>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88"/>
                                        </p:tgtEl>
                                        <p:attrNameLst>
                                          <p:attrName>style.visibility</p:attrName>
                                        </p:attrNameLst>
                                      </p:cBhvr>
                                      <p:to>
                                        <p:strVal val="visible"/>
                                      </p:to>
                                    </p:set>
                                    <p:animEffect transition="in" filter="wipe(up)">
                                      <p:cBhvr>
                                        <p:cTn id="61" dur="500"/>
                                        <p:tgtEl>
                                          <p:spTgt spid="88"/>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94">
                                            <p:txEl>
                                              <p:pRg st="0" end="0"/>
                                            </p:txEl>
                                          </p:spTgt>
                                        </p:tgtEl>
                                        <p:attrNameLst>
                                          <p:attrName>style.visibility</p:attrName>
                                        </p:attrNameLst>
                                      </p:cBhvr>
                                      <p:to>
                                        <p:strVal val="visible"/>
                                      </p:to>
                                    </p:set>
                                    <p:animEffect transition="in" filter="wipe(left)">
                                      <p:cBhvr>
                                        <p:cTn id="65" dur="500"/>
                                        <p:tgtEl>
                                          <p:spTgt spid="94">
                                            <p:txEl>
                                              <p:pRg st="0" end="0"/>
                                            </p:txEl>
                                          </p:spTgt>
                                        </p:tgtEl>
                                      </p:cBhvr>
                                    </p:animEffect>
                                  </p:childTnLst>
                                </p:cTn>
                              </p:par>
                            </p:childTnLst>
                          </p:cTn>
                        </p:par>
                        <p:par>
                          <p:cTn id="66" fill="hold">
                            <p:stCondLst>
                              <p:cond delay="7000"/>
                            </p:stCondLst>
                            <p:childTnLst>
                              <p:par>
                                <p:cTn id="67" presetID="22" presetClass="entr" presetSubtype="4" fill="hold" nodeType="after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93">
                                            <p:txEl>
                                              <p:pRg st="0" end="0"/>
                                            </p:txEl>
                                          </p:spTgt>
                                        </p:tgtEl>
                                        <p:attrNameLst>
                                          <p:attrName>style.visibility</p:attrName>
                                        </p:attrNameLst>
                                      </p:cBhvr>
                                      <p:to>
                                        <p:strVal val="visible"/>
                                      </p:to>
                                    </p:set>
                                    <p:anim calcmode="lin" valueType="num">
                                      <p:cBhvr>
                                        <p:cTn id="73" dur="500" fill="hold"/>
                                        <p:tgtEl>
                                          <p:spTgt spid="93">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93">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93">
                                            <p:txEl>
                                              <p:pRg st="0" end="0"/>
                                            </p:txEl>
                                          </p:spTgt>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wipe(up)">
                                      <p:cBhvr>
                                        <p:cTn id="79" dur="500"/>
                                        <p:tgtEl>
                                          <p:spTgt spid="89"/>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92">
                                            <p:txEl>
                                              <p:pRg st="0" end="0"/>
                                            </p:txEl>
                                          </p:spTgt>
                                        </p:tgtEl>
                                        <p:attrNameLst>
                                          <p:attrName>style.visibility</p:attrName>
                                        </p:attrNameLst>
                                      </p:cBhvr>
                                      <p:to>
                                        <p:strVal val="visible"/>
                                      </p:to>
                                    </p:set>
                                    <p:animEffect transition="in" filter="wipe(left)">
                                      <p:cBhvr>
                                        <p:cTn id="83" dur="500"/>
                                        <p:tgtEl>
                                          <p:spTgt spid="92">
                                            <p:txEl>
                                              <p:pRg st="0" end="0"/>
                                            </p:txEl>
                                          </p:spTgt>
                                        </p:tgtEl>
                                      </p:cBhvr>
                                    </p:animEffect>
                                  </p:childTnLst>
                                </p:cTn>
                              </p:par>
                            </p:childTnLst>
                          </p:cTn>
                        </p:par>
                        <p:par>
                          <p:cTn id="84" fill="hold">
                            <p:stCondLst>
                              <p:cond delay="9000"/>
                            </p:stCondLst>
                            <p:childTnLst>
                              <p:par>
                                <p:cTn id="85" presetID="22" presetClass="entr" presetSubtype="4" fill="hold"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down)">
                                      <p:cBhvr>
                                        <p:cTn id="87" dur="500"/>
                                        <p:tgtEl>
                                          <p:spTgt spid="80"/>
                                        </p:tgtEl>
                                      </p:cBhvr>
                                    </p:animEffect>
                                  </p:childTnLst>
                                </p:cTn>
                              </p:par>
                            </p:childTnLst>
                          </p:cTn>
                        </p:par>
                        <p:par>
                          <p:cTn id="88" fill="hold">
                            <p:stCondLst>
                              <p:cond delay="9500"/>
                            </p:stCondLst>
                            <p:childTnLst>
                              <p:par>
                                <p:cTn id="89" presetID="53" presetClass="entr" presetSubtype="16" fill="hold" grpId="0" nodeType="afterEffect">
                                  <p:stCondLst>
                                    <p:cond delay="0"/>
                                  </p:stCondLst>
                                  <p:childTnLst>
                                    <p:set>
                                      <p:cBhvr>
                                        <p:cTn id="90" dur="1" fill="hold">
                                          <p:stCondLst>
                                            <p:cond delay="0"/>
                                          </p:stCondLst>
                                        </p:cTn>
                                        <p:tgtEl>
                                          <p:spTgt spid="26">
                                            <p:txEl>
                                              <p:pRg st="0" end="0"/>
                                            </p:txEl>
                                          </p:spTgt>
                                        </p:tgtEl>
                                        <p:attrNameLst>
                                          <p:attrName>style.visibility</p:attrName>
                                        </p:attrNameLst>
                                      </p:cBhvr>
                                      <p:to>
                                        <p:strVal val="visible"/>
                                      </p:to>
                                    </p:set>
                                    <p:anim calcmode="lin" valueType="num">
                                      <p:cBhvr>
                                        <p:cTn id="91"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26">
                                            <p:txEl>
                                              <p:pRg st="0" end="0"/>
                                            </p:txEl>
                                          </p:spTgt>
                                        </p:tgtEl>
                                      </p:cBhvr>
                                    </p:animEffect>
                                  </p:childTnLst>
                                </p:cTn>
                              </p:par>
                            </p:childTnLst>
                          </p:cTn>
                        </p:par>
                        <p:par>
                          <p:cTn id="94" fill="hold">
                            <p:stCondLst>
                              <p:cond delay="10000"/>
                            </p:stCondLst>
                            <p:childTnLst>
                              <p:par>
                                <p:cTn id="95" presetID="22" presetClass="entr" presetSubtype="1" fill="hold" grpId="0" nodeType="afterEffect">
                                  <p:stCondLst>
                                    <p:cond delay="0"/>
                                  </p:stCondLst>
                                  <p:childTnLst>
                                    <p:set>
                                      <p:cBhvr>
                                        <p:cTn id="96" dur="1" fill="hold">
                                          <p:stCondLst>
                                            <p:cond delay="0"/>
                                          </p:stCondLst>
                                        </p:cTn>
                                        <p:tgtEl>
                                          <p:spTgt spid="90"/>
                                        </p:tgtEl>
                                        <p:attrNameLst>
                                          <p:attrName>style.visibility</p:attrName>
                                        </p:attrNameLst>
                                      </p:cBhvr>
                                      <p:to>
                                        <p:strVal val="visible"/>
                                      </p:to>
                                    </p:set>
                                    <p:animEffect transition="in" filter="wipe(up)">
                                      <p:cBhvr>
                                        <p:cTn id="97" dur="500"/>
                                        <p:tgtEl>
                                          <p:spTgt spid="90"/>
                                        </p:tgtEl>
                                      </p:cBhvr>
                                    </p:animEffect>
                                  </p:childTnLst>
                                </p:cTn>
                              </p:par>
                            </p:childTnLst>
                          </p:cTn>
                        </p:par>
                        <p:par>
                          <p:cTn id="98" fill="hold">
                            <p:stCondLst>
                              <p:cond delay="10500"/>
                            </p:stCondLst>
                            <p:childTnLst>
                              <p:par>
                                <p:cTn id="99" presetID="22" presetClass="entr" presetSubtype="8" fill="hold" grpId="0" nodeType="afterEffect">
                                  <p:stCondLst>
                                    <p:cond delay="0"/>
                                  </p:stCondLst>
                                  <p:childTnLst>
                                    <p:set>
                                      <p:cBhvr>
                                        <p:cTn id="100" dur="1" fill="hold">
                                          <p:stCondLst>
                                            <p:cond delay="0"/>
                                          </p:stCondLst>
                                        </p:cTn>
                                        <p:tgtEl>
                                          <p:spTgt spid="24">
                                            <p:txEl>
                                              <p:pRg st="0" end="0"/>
                                            </p:txEl>
                                          </p:spTgt>
                                        </p:tgtEl>
                                        <p:attrNameLst>
                                          <p:attrName>style.visibility</p:attrName>
                                        </p:attrNameLst>
                                      </p:cBhvr>
                                      <p:to>
                                        <p:strVal val="visible"/>
                                      </p:to>
                                    </p:set>
                                    <p:animEffect transition="in" filter="wipe(left)">
                                      <p:cBhvr>
                                        <p:cTn id="10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build="p"/>
      <p:bldP spid="26" grpId="0" build="p"/>
      <p:bldP spid="28" grpId="0" build="p"/>
      <p:bldP spid="86" grpId="0" animBg="1"/>
      <p:bldP spid="87" grpId="0" animBg="1"/>
      <p:bldP spid="88" grpId="0" animBg="1"/>
      <p:bldP spid="89" grpId="0" animBg="1"/>
      <p:bldP spid="90" grpId="0" animBg="1"/>
      <p:bldP spid="92" grpId="0" build="p"/>
      <p:bldP spid="93" grpId="0" build="p"/>
      <p:bldP spid="94" grpId="0" build="p"/>
      <p:bldP spid="95" grpId="0" build="p"/>
      <p:bldP spid="96" grpId="0" build="p"/>
      <p:bldP spid="97" grpId="0" build="p"/>
      <p:bldP spid="98" grpId="0" build="p"/>
      <p:bldP spid="9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4935215" y="2100390"/>
            <a:ext cx="2383578" cy="3688661"/>
            <a:chOff x="4935215" y="2100390"/>
            <a:chExt cx="2383578" cy="3688661"/>
          </a:xfrm>
        </p:grpSpPr>
        <p:grpSp>
          <p:nvGrpSpPr>
            <p:cNvPr id="53" name="Group 897"/>
            <p:cNvGrpSpPr/>
            <p:nvPr/>
          </p:nvGrpSpPr>
          <p:grpSpPr>
            <a:xfrm>
              <a:off x="4935215" y="2100390"/>
              <a:ext cx="2383578" cy="3688661"/>
              <a:chOff x="0" y="0"/>
              <a:chExt cx="4878410" cy="7549491"/>
            </a:xfrm>
          </p:grpSpPr>
          <p:sp>
            <p:nvSpPr>
              <p:cNvPr id="54" name="Shape 888"/>
              <p:cNvSpPr/>
              <p:nvPr/>
            </p:nvSpPr>
            <p:spPr>
              <a:xfrm>
                <a:off x="0" y="0"/>
                <a:ext cx="4878411" cy="58298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lnTo>
                      <a:pt x="10800" y="0"/>
                    </a:lnTo>
                    <a:cubicBezTo>
                      <a:pt x="4835" y="0"/>
                      <a:pt x="0" y="4046"/>
                      <a:pt x="0" y="9037"/>
                    </a:cubicBezTo>
                    <a:cubicBezTo>
                      <a:pt x="0" y="16011"/>
                      <a:pt x="5701" y="16261"/>
                      <a:pt x="5701" y="18713"/>
                    </a:cubicBezTo>
                    <a:cubicBezTo>
                      <a:pt x="5701" y="20764"/>
                      <a:pt x="7642" y="21600"/>
                      <a:pt x="10800" y="21600"/>
                    </a:cubicBezTo>
                    <a:lnTo>
                      <a:pt x="10800" y="21600"/>
                    </a:lnTo>
                    <a:lnTo>
                      <a:pt x="10800" y="21600"/>
                    </a:lnTo>
                    <a:cubicBezTo>
                      <a:pt x="13958" y="21600"/>
                      <a:pt x="15899" y="20764"/>
                      <a:pt x="15899" y="18713"/>
                    </a:cubicBezTo>
                    <a:cubicBezTo>
                      <a:pt x="15899" y="16261"/>
                      <a:pt x="21600" y="15947"/>
                      <a:pt x="21600" y="9037"/>
                    </a:cubicBezTo>
                    <a:cubicBezTo>
                      <a:pt x="21600" y="4046"/>
                      <a:pt x="16765" y="0"/>
                      <a:pt x="108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889"/>
              <p:cNvSpPr/>
              <p:nvPr/>
            </p:nvSpPr>
            <p:spPr>
              <a:xfrm>
                <a:off x="1463942" y="5572427"/>
                <a:ext cx="1917830" cy="12953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890"/>
              <p:cNvSpPr/>
              <p:nvPr/>
            </p:nvSpPr>
            <p:spPr>
              <a:xfrm>
                <a:off x="1369494" y="5808547"/>
                <a:ext cx="2117333" cy="369677"/>
              </a:xfrm>
              <a:custGeom>
                <a:avLst/>
                <a:gdLst/>
                <a:ahLst/>
                <a:cxnLst>
                  <a:cxn ang="0">
                    <a:pos x="wd2" y="hd2"/>
                  </a:cxn>
                  <a:cxn ang="5400000">
                    <a:pos x="wd2" y="hd2"/>
                  </a:cxn>
                  <a:cxn ang="10800000">
                    <a:pos x="wd2" y="hd2"/>
                  </a:cxn>
                  <a:cxn ang="16200000">
                    <a:pos x="wd2" y="hd2"/>
                  </a:cxn>
                </a:cxnLst>
                <a:rect l="0" t="0" r="r" b="b"/>
                <a:pathLst>
                  <a:path w="21600" h="21600" extrusionOk="0">
                    <a:moveTo>
                      <a:pt x="0" y="6063"/>
                    </a:moveTo>
                    <a:cubicBezTo>
                      <a:pt x="0" y="7778"/>
                      <a:pt x="280" y="9167"/>
                      <a:pt x="625" y="9167"/>
                    </a:cubicBezTo>
                    <a:lnTo>
                      <a:pt x="20975" y="21600"/>
                    </a:lnTo>
                    <a:cubicBezTo>
                      <a:pt x="21321" y="21600"/>
                      <a:pt x="21600" y="20208"/>
                      <a:pt x="21600" y="18493"/>
                    </a:cubicBezTo>
                    <a:lnTo>
                      <a:pt x="21600" y="15537"/>
                    </a:lnTo>
                    <a:cubicBezTo>
                      <a:pt x="21600" y="13822"/>
                      <a:pt x="21321" y="12429"/>
                      <a:pt x="20975" y="12429"/>
                    </a:cubicBezTo>
                    <a:lnTo>
                      <a:pt x="625" y="0"/>
                    </a:lnTo>
                    <a:cubicBezTo>
                      <a:pt x="280" y="0"/>
                      <a:pt x="0" y="1392"/>
                      <a:pt x="0" y="3106"/>
                    </a:cubicBezTo>
                    <a:cubicBezTo>
                      <a:pt x="0" y="3106"/>
                      <a:pt x="0" y="6063"/>
                      <a:pt x="0" y="606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891"/>
              <p:cNvSpPr/>
              <p:nvPr/>
            </p:nvSpPr>
            <p:spPr>
              <a:xfrm>
                <a:off x="1369494" y="5477979"/>
                <a:ext cx="2117333" cy="46910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52"/>
                    </a:lnTo>
                    <a:cubicBezTo>
                      <a:pt x="21600" y="20502"/>
                      <a:pt x="21321" y="21600"/>
                      <a:pt x="20975" y="21600"/>
                    </a:cubicBezTo>
                    <a:lnTo>
                      <a:pt x="625" y="11804"/>
                    </a:lnTo>
                    <a:cubicBezTo>
                      <a:pt x="280" y="11804"/>
                      <a:pt x="0" y="10707"/>
                      <a:pt x="0" y="9355"/>
                    </a:cubicBezTo>
                    <a:lnTo>
                      <a:pt x="0" y="0"/>
                    </a:lnTo>
                    <a:cubicBezTo>
                      <a:pt x="0" y="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892"/>
              <p:cNvSpPr/>
              <p:nvPr/>
            </p:nvSpPr>
            <p:spPr>
              <a:xfrm>
                <a:off x="1369494" y="6044667"/>
                <a:ext cx="2117333" cy="369698"/>
              </a:xfrm>
              <a:custGeom>
                <a:avLst/>
                <a:gdLst/>
                <a:ahLst/>
                <a:cxnLst>
                  <a:cxn ang="0">
                    <a:pos x="wd2" y="hd2"/>
                  </a:cxn>
                  <a:cxn ang="5400000">
                    <a:pos x="wd2" y="hd2"/>
                  </a:cxn>
                  <a:cxn ang="10800000">
                    <a:pos x="wd2" y="hd2"/>
                  </a:cxn>
                  <a:cxn ang="16200000">
                    <a:pos x="wd2" y="hd2"/>
                  </a:cxn>
                </a:cxnLst>
                <a:rect l="0" t="0" r="r" b="b"/>
                <a:pathLst>
                  <a:path w="21600" h="21600" extrusionOk="0">
                    <a:moveTo>
                      <a:pt x="0" y="6062"/>
                    </a:moveTo>
                    <a:cubicBezTo>
                      <a:pt x="0" y="7782"/>
                      <a:pt x="280" y="9171"/>
                      <a:pt x="625" y="9171"/>
                    </a:cubicBezTo>
                    <a:lnTo>
                      <a:pt x="20975" y="21600"/>
                    </a:lnTo>
                    <a:cubicBezTo>
                      <a:pt x="21321" y="21600"/>
                      <a:pt x="21600" y="20208"/>
                      <a:pt x="21600" y="18492"/>
                    </a:cubicBezTo>
                    <a:lnTo>
                      <a:pt x="21600" y="15538"/>
                    </a:lnTo>
                    <a:cubicBezTo>
                      <a:pt x="21600" y="13824"/>
                      <a:pt x="21321" y="12429"/>
                      <a:pt x="20975" y="12429"/>
                    </a:cubicBezTo>
                    <a:lnTo>
                      <a:pt x="625" y="0"/>
                    </a:lnTo>
                    <a:cubicBezTo>
                      <a:pt x="280" y="0"/>
                      <a:pt x="0" y="1392"/>
                      <a:pt x="0" y="3108"/>
                    </a:cubicBezTo>
                    <a:cubicBezTo>
                      <a:pt x="0" y="3108"/>
                      <a:pt x="0" y="6062"/>
                      <a:pt x="0" y="606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893"/>
              <p:cNvSpPr/>
              <p:nvPr/>
            </p:nvSpPr>
            <p:spPr>
              <a:xfrm>
                <a:off x="1369494" y="6280787"/>
                <a:ext cx="2117333" cy="369698"/>
              </a:xfrm>
              <a:custGeom>
                <a:avLst/>
                <a:gdLst/>
                <a:ahLst/>
                <a:cxnLst>
                  <a:cxn ang="0">
                    <a:pos x="wd2" y="hd2"/>
                  </a:cxn>
                  <a:cxn ang="5400000">
                    <a:pos x="wd2" y="hd2"/>
                  </a:cxn>
                  <a:cxn ang="10800000">
                    <a:pos x="wd2" y="hd2"/>
                  </a:cxn>
                  <a:cxn ang="16200000">
                    <a:pos x="wd2" y="hd2"/>
                  </a:cxn>
                </a:cxnLst>
                <a:rect l="0" t="0" r="r" b="b"/>
                <a:pathLst>
                  <a:path w="21600" h="21600" extrusionOk="0">
                    <a:moveTo>
                      <a:pt x="0" y="6062"/>
                    </a:moveTo>
                    <a:cubicBezTo>
                      <a:pt x="0" y="7780"/>
                      <a:pt x="280" y="9171"/>
                      <a:pt x="625" y="9171"/>
                    </a:cubicBezTo>
                    <a:lnTo>
                      <a:pt x="20975" y="21600"/>
                    </a:lnTo>
                    <a:cubicBezTo>
                      <a:pt x="21321" y="21600"/>
                      <a:pt x="21600" y="20207"/>
                      <a:pt x="21600" y="18492"/>
                    </a:cubicBezTo>
                    <a:lnTo>
                      <a:pt x="21600" y="15538"/>
                    </a:lnTo>
                    <a:cubicBezTo>
                      <a:pt x="21600" y="13820"/>
                      <a:pt x="21321" y="12428"/>
                      <a:pt x="20975" y="12428"/>
                    </a:cubicBezTo>
                    <a:lnTo>
                      <a:pt x="625" y="0"/>
                    </a:lnTo>
                    <a:cubicBezTo>
                      <a:pt x="280" y="0"/>
                      <a:pt x="0" y="1392"/>
                      <a:pt x="0" y="3108"/>
                    </a:cubicBezTo>
                    <a:cubicBezTo>
                      <a:pt x="0" y="3108"/>
                      <a:pt x="0" y="6062"/>
                      <a:pt x="0" y="606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894"/>
              <p:cNvSpPr/>
              <p:nvPr/>
            </p:nvSpPr>
            <p:spPr>
              <a:xfrm>
                <a:off x="1369494" y="6516906"/>
                <a:ext cx="2117333" cy="369678"/>
              </a:xfrm>
              <a:custGeom>
                <a:avLst/>
                <a:gdLst/>
                <a:ahLst/>
                <a:cxnLst>
                  <a:cxn ang="0">
                    <a:pos x="wd2" y="hd2"/>
                  </a:cxn>
                  <a:cxn ang="5400000">
                    <a:pos x="wd2" y="hd2"/>
                  </a:cxn>
                  <a:cxn ang="10800000">
                    <a:pos x="wd2" y="hd2"/>
                  </a:cxn>
                  <a:cxn ang="16200000">
                    <a:pos x="wd2" y="hd2"/>
                  </a:cxn>
                </a:cxnLst>
                <a:rect l="0" t="0" r="r" b="b"/>
                <a:pathLst>
                  <a:path w="21600" h="21600" extrusionOk="0">
                    <a:moveTo>
                      <a:pt x="0" y="6063"/>
                    </a:moveTo>
                    <a:cubicBezTo>
                      <a:pt x="0" y="7778"/>
                      <a:pt x="280" y="9170"/>
                      <a:pt x="625" y="9170"/>
                    </a:cubicBezTo>
                    <a:lnTo>
                      <a:pt x="20975" y="21600"/>
                    </a:lnTo>
                    <a:cubicBezTo>
                      <a:pt x="21321" y="21600"/>
                      <a:pt x="21600" y="20208"/>
                      <a:pt x="21600" y="18493"/>
                    </a:cubicBezTo>
                    <a:lnTo>
                      <a:pt x="21600" y="15537"/>
                    </a:lnTo>
                    <a:cubicBezTo>
                      <a:pt x="21600" y="13822"/>
                      <a:pt x="21321" y="12430"/>
                      <a:pt x="20975" y="12430"/>
                    </a:cubicBezTo>
                    <a:lnTo>
                      <a:pt x="625" y="0"/>
                    </a:lnTo>
                    <a:cubicBezTo>
                      <a:pt x="280" y="0"/>
                      <a:pt x="0" y="1389"/>
                      <a:pt x="0" y="3104"/>
                    </a:cubicBezTo>
                    <a:cubicBezTo>
                      <a:pt x="0" y="3104"/>
                      <a:pt x="0" y="6063"/>
                      <a:pt x="0" y="606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895"/>
              <p:cNvSpPr/>
              <p:nvPr/>
            </p:nvSpPr>
            <p:spPr>
              <a:xfrm>
                <a:off x="1369494" y="6776638"/>
                <a:ext cx="2117378" cy="772854"/>
              </a:xfrm>
              <a:custGeom>
                <a:avLst/>
                <a:gdLst/>
                <a:ahLst/>
                <a:cxnLst>
                  <a:cxn ang="0">
                    <a:pos x="wd2" y="hd2"/>
                  </a:cxn>
                  <a:cxn ang="5400000">
                    <a:pos x="wd2" y="hd2"/>
                  </a:cxn>
                  <a:cxn ang="10800000">
                    <a:pos x="wd2" y="hd2"/>
                  </a:cxn>
                  <a:cxn ang="16200000">
                    <a:pos x="wd2" y="hd2"/>
                  </a:cxn>
                </a:cxnLst>
                <a:rect l="0" t="0" r="r" b="b"/>
                <a:pathLst>
                  <a:path w="21595" h="21600" extrusionOk="0">
                    <a:moveTo>
                      <a:pt x="21595" y="1435"/>
                    </a:moveTo>
                    <a:cubicBezTo>
                      <a:pt x="21595" y="1435"/>
                      <a:pt x="21600" y="0"/>
                      <a:pt x="21027" y="0"/>
                    </a:cubicBezTo>
                    <a:cubicBezTo>
                      <a:pt x="20455" y="0"/>
                      <a:pt x="0" y="0"/>
                      <a:pt x="0" y="0"/>
                    </a:cubicBezTo>
                    <a:lnTo>
                      <a:pt x="0" y="2205"/>
                    </a:lnTo>
                    <a:cubicBezTo>
                      <a:pt x="0" y="2708"/>
                      <a:pt x="84" y="3390"/>
                      <a:pt x="241" y="4197"/>
                    </a:cubicBezTo>
                    <a:lnTo>
                      <a:pt x="240" y="4197"/>
                    </a:lnTo>
                    <a:cubicBezTo>
                      <a:pt x="278" y="4391"/>
                      <a:pt x="321" y="4594"/>
                      <a:pt x="367" y="4802"/>
                    </a:cubicBezTo>
                    <a:cubicBezTo>
                      <a:pt x="374" y="4833"/>
                      <a:pt x="382" y="4866"/>
                      <a:pt x="389" y="4897"/>
                    </a:cubicBezTo>
                    <a:cubicBezTo>
                      <a:pt x="428" y="5072"/>
                      <a:pt x="471" y="5251"/>
                      <a:pt x="516" y="5436"/>
                    </a:cubicBezTo>
                    <a:cubicBezTo>
                      <a:pt x="530" y="5493"/>
                      <a:pt x="545" y="5551"/>
                      <a:pt x="559" y="5609"/>
                    </a:cubicBezTo>
                    <a:cubicBezTo>
                      <a:pt x="601" y="5772"/>
                      <a:pt x="643" y="5937"/>
                      <a:pt x="688" y="6105"/>
                    </a:cubicBezTo>
                    <a:cubicBezTo>
                      <a:pt x="706" y="6173"/>
                      <a:pt x="725" y="6243"/>
                      <a:pt x="745" y="6313"/>
                    </a:cubicBezTo>
                    <a:cubicBezTo>
                      <a:pt x="789" y="6476"/>
                      <a:pt x="835" y="6641"/>
                      <a:pt x="884" y="6809"/>
                    </a:cubicBezTo>
                    <a:cubicBezTo>
                      <a:pt x="904" y="6883"/>
                      <a:pt x="926" y="6956"/>
                      <a:pt x="948" y="7030"/>
                    </a:cubicBezTo>
                    <a:cubicBezTo>
                      <a:pt x="999" y="7202"/>
                      <a:pt x="1051" y="7376"/>
                      <a:pt x="1105" y="7553"/>
                    </a:cubicBezTo>
                    <a:cubicBezTo>
                      <a:pt x="1127" y="7623"/>
                      <a:pt x="1148" y="7693"/>
                      <a:pt x="1170" y="7764"/>
                    </a:cubicBezTo>
                    <a:cubicBezTo>
                      <a:pt x="1232" y="7960"/>
                      <a:pt x="1296" y="8158"/>
                      <a:pt x="1361" y="8357"/>
                    </a:cubicBezTo>
                    <a:cubicBezTo>
                      <a:pt x="1379" y="8411"/>
                      <a:pt x="1395" y="8462"/>
                      <a:pt x="1412" y="8514"/>
                    </a:cubicBezTo>
                    <a:cubicBezTo>
                      <a:pt x="1582" y="9026"/>
                      <a:pt x="1765" y="9548"/>
                      <a:pt x="1960" y="10074"/>
                    </a:cubicBezTo>
                    <a:cubicBezTo>
                      <a:pt x="1983" y="10133"/>
                      <a:pt x="2005" y="10192"/>
                      <a:pt x="2027" y="10251"/>
                    </a:cubicBezTo>
                    <a:cubicBezTo>
                      <a:pt x="2102" y="10451"/>
                      <a:pt x="2179" y="10652"/>
                      <a:pt x="2258" y="10854"/>
                    </a:cubicBezTo>
                    <a:cubicBezTo>
                      <a:pt x="2291" y="10938"/>
                      <a:pt x="2324" y="11023"/>
                      <a:pt x="2358" y="11107"/>
                    </a:cubicBezTo>
                    <a:cubicBezTo>
                      <a:pt x="2428" y="11284"/>
                      <a:pt x="2499" y="11462"/>
                      <a:pt x="2572" y="11639"/>
                    </a:cubicBezTo>
                    <a:cubicBezTo>
                      <a:pt x="2611" y="11733"/>
                      <a:pt x="2650" y="11826"/>
                      <a:pt x="2689" y="11920"/>
                    </a:cubicBezTo>
                    <a:cubicBezTo>
                      <a:pt x="2760" y="12089"/>
                      <a:pt x="2831" y="12257"/>
                      <a:pt x="2904" y="12425"/>
                    </a:cubicBezTo>
                    <a:cubicBezTo>
                      <a:pt x="2946" y="12522"/>
                      <a:pt x="2987" y="12618"/>
                      <a:pt x="3030" y="12714"/>
                    </a:cubicBezTo>
                    <a:cubicBezTo>
                      <a:pt x="3104" y="12883"/>
                      <a:pt x="3181" y="13051"/>
                      <a:pt x="3257" y="13220"/>
                    </a:cubicBezTo>
                    <a:cubicBezTo>
                      <a:pt x="3299" y="13311"/>
                      <a:pt x="3340" y="13402"/>
                      <a:pt x="3382" y="13493"/>
                    </a:cubicBezTo>
                    <a:cubicBezTo>
                      <a:pt x="3466" y="13675"/>
                      <a:pt x="3553" y="13855"/>
                      <a:pt x="3640" y="14035"/>
                    </a:cubicBezTo>
                    <a:cubicBezTo>
                      <a:pt x="3676" y="14109"/>
                      <a:pt x="3711" y="14184"/>
                      <a:pt x="3748" y="14258"/>
                    </a:cubicBezTo>
                    <a:cubicBezTo>
                      <a:pt x="3996" y="14763"/>
                      <a:pt x="4252" y="15259"/>
                      <a:pt x="4517" y="15738"/>
                    </a:cubicBezTo>
                    <a:cubicBezTo>
                      <a:pt x="4557" y="15809"/>
                      <a:pt x="4598" y="15879"/>
                      <a:pt x="4638" y="15950"/>
                    </a:cubicBezTo>
                    <a:cubicBezTo>
                      <a:pt x="4731" y="16116"/>
                      <a:pt x="4824" y="16279"/>
                      <a:pt x="4918" y="16440"/>
                    </a:cubicBezTo>
                    <a:cubicBezTo>
                      <a:pt x="4969" y="16526"/>
                      <a:pt x="5020" y="16609"/>
                      <a:pt x="5071" y="16693"/>
                    </a:cubicBezTo>
                    <a:cubicBezTo>
                      <a:pt x="5157" y="16836"/>
                      <a:pt x="5244" y="16978"/>
                      <a:pt x="5331" y="17117"/>
                    </a:cubicBezTo>
                    <a:cubicBezTo>
                      <a:pt x="5386" y="17204"/>
                      <a:pt x="5442" y="17291"/>
                      <a:pt x="5497" y="17376"/>
                    </a:cubicBezTo>
                    <a:cubicBezTo>
                      <a:pt x="5584" y="17508"/>
                      <a:pt x="5670" y="17637"/>
                      <a:pt x="5757" y="17766"/>
                    </a:cubicBezTo>
                    <a:cubicBezTo>
                      <a:pt x="5814" y="17849"/>
                      <a:pt x="5871" y="17932"/>
                      <a:pt x="5929" y="18015"/>
                    </a:cubicBezTo>
                    <a:cubicBezTo>
                      <a:pt x="6018" y="18141"/>
                      <a:pt x="6107" y="18264"/>
                      <a:pt x="6197" y="18385"/>
                    </a:cubicBezTo>
                    <a:cubicBezTo>
                      <a:pt x="6253" y="18461"/>
                      <a:pt x="6309" y="18538"/>
                      <a:pt x="6365" y="18612"/>
                    </a:cubicBezTo>
                    <a:cubicBezTo>
                      <a:pt x="6464" y="18741"/>
                      <a:pt x="6564" y="18864"/>
                      <a:pt x="6663" y="18987"/>
                    </a:cubicBezTo>
                    <a:cubicBezTo>
                      <a:pt x="6712" y="19046"/>
                      <a:pt x="6760" y="19107"/>
                      <a:pt x="6808" y="19165"/>
                    </a:cubicBezTo>
                    <a:cubicBezTo>
                      <a:pt x="6956" y="19340"/>
                      <a:pt x="7105" y="19509"/>
                      <a:pt x="7254" y="19668"/>
                    </a:cubicBezTo>
                    <a:cubicBezTo>
                      <a:pt x="7256" y="19669"/>
                      <a:pt x="7257" y="19671"/>
                      <a:pt x="7258" y="19672"/>
                    </a:cubicBezTo>
                    <a:cubicBezTo>
                      <a:pt x="7409" y="19833"/>
                      <a:pt x="7560" y="19983"/>
                      <a:pt x="7713" y="20126"/>
                    </a:cubicBezTo>
                    <a:cubicBezTo>
                      <a:pt x="7763" y="20173"/>
                      <a:pt x="7813" y="20214"/>
                      <a:pt x="7864" y="20259"/>
                    </a:cubicBezTo>
                    <a:cubicBezTo>
                      <a:pt x="7968" y="20352"/>
                      <a:pt x="8071" y="20443"/>
                      <a:pt x="8175" y="20527"/>
                    </a:cubicBezTo>
                    <a:cubicBezTo>
                      <a:pt x="8235" y="20575"/>
                      <a:pt x="8295" y="20619"/>
                      <a:pt x="8354" y="20664"/>
                    </a:cubicBezTo>
                    <a:cubicBezTo>
                      <a:pt x="8451" y="20736"/>
                      <a:pt x="8547" y="20807"/>
                      <a:pt x="8644" y="20872"/>
                    </a:cubicBezTo>
                    <a:cubicBezTo>
                      <a:pt x="8707" y="20914"/>
                      <a:pt x="8770" y="20952"/>
                      <a:pt x="8833" y="20992"/>
                    </a:cubicBezTo>
                    <a:cubicBezTo>
                      <a:pt x="8928" y="21050"/>
                      <a:pt x="9023" y="21104"/>
                      <a:pt x="9119" y="21155"/>
                    </a:cubicBezTo>
                    <a:cubicBezTo>
                      <a:pt x="9183" y="21188"/>
                      <a:pt x="9246" y="21221"/>
                      <a:pt x="9310" y="21251"/>
                    </a:cubicBezTo>
                    <a:cubicBezTo>
                      <a:pt x="9407" y="21296"/>
                      <a:pt x="9505" y="21336"/>
                      <a:pt x="9603" y="21373"/>
                    </a:cubicBezTo>
                    <a:cubicBezTo>
                      <a:pt x="9664" y="21397"/>
                      <a:pt x="9725" y="21421"/>
                      <a:pt x="9787" y="21441"/>
                    </a:cubicBezTo>
                    <a:cubicBezTo>
                      <a:pt x="9894" y="21475"/>
                      <a:pt x="10001" y="21500"/>
                      <a:pt x="10107" y="21523"/>
                    </a:cubicBezTo>
                    <a:cubicBezTo>
                      <a:pt x="10160" y="21534"/>
                      <a:pt x="10212" y="21550"/>
                      <a:pt x="10265" y="21558"/>
                    </a:cubicBezTo>
                    <a:cubicBezTo>
                      <a:pt x="10424" y="21584"/>
                      <a:pt x="10583" y="21600"/>
                      <a:pt x="10743" y="21600"/>
                    </a:cubicBezTo>
                    <a:cubicBezTo>
                      <a:pt x="10902" y="21600"/>
                      <a:pt x="11061" y="21584"/>
                      <a:pt x="11220" y="21558"/>
                    </a:cubicBezTo>
                    <a:cubicBezTo>
                      <a:pt x="11272" y="21550"/>
                      <a:pt x="11325" y="21535"/>
                      <a:pt x="11377" y="21523"/>
                    </a:cubicBezTo>
                    <a:cubicBezTo>
                      <a:pt x="11484" y="21500"/>
                      <a:pt x="11591" y="21476"/>
                      <a:pt x="11698" y="21441"/>
                    </a:cubicBezTo>
                    <a:cubicBezTo>
                      <a:pt x="11759" y="21421"/>
                      <a:pt x="11820" y="21397"/>
                      <a:pt x="11881" y="21374"/>
                    </a:cubicBezTo>
                    <a:cubicBezTo>
                      <a:pt x="11980" y="21338"/>
                      <a:pt x="12078" y="21298"/>
                      <a:pt x="12176" y="21252"/>
                    </a:cubicBezTo>
                    <a:cubicBezTo>
                      <a:pt x="12240" y="21222"/>
                      <a:pt x="12303" y="21189"/>
                      <a:pt x="12366" y="21157"/>
                    </a:cubicBezTo>
                    <a:cubicBezTo>
                      <a:pt x="12462" y="21106"/>
                      <a:pt x="12559" y="21051"/>
                      <a:pt x="12655" y="20992"/>
                    </a:cubicBezTo>
                    <a:cubicBezTo>
                      <a:pt x="12717" y="20954"/>
                      <a:pt x="12779" y="20916"/>
                      <a:pt x="12842" y="20875"/>
                    </a:cubicBezTo>
                    <a:cubicBezTo>
                      <a:pt x="12941" y="20809"/>
                      <a:pt x="13040" y="20737"/>
                      <a:pt x="13138" y="20662"/>
                    </a:cubicBezTo>
                    <a:cubicBezTo>
                      <a:pt x="13196" y="20620"/>
                      <a:pt x="13254" y="20578"/>
                      <a:pt x="13311" y="20532"/>
                    </a:cubicBezTo>
                    <a:cubicBezTo>
                      <a:pt x="13422" y="20443"/>
                      <a:pt x="13533" y="20347"/>
                      <a:pt x="13643" y="20249"/>
                    </a:cubicBezTo>
                    <a:cubicBezTo>
                      <a:pt x="13687" y="20209"/>
                      <a:pt x="13731" y="20174"/>
                      <a:pt x="13775" y="20133"/>
                    </a:cubicBezTo>
                    <a:cubicBezTo>
                      <a:pt x="13929" y="19991"/>
                      <a:pt x="14081" y="19840"/>
                      <a:pt x="14233" y="19680"/>
                    </a:cubicBezTo>
                    <a:cubicBezTo>
                      <a:pt x="14260" y="19651"/>
                      <a:pt x="14287" y="19619"/>
                      <a:pt x="14314" y="19591"/>
                    </a:cubicBezTo>
                    <a:cubicBezTo>
                      <a:pt x="14438" y="19457"/>
                      <a:pt x="14563" y="19319"/>
                      <a:pt x="14685" y="19175"/>
                    </a:cubicBezTo>
                    <a:cubicBezTo>
                      <a:pt x="14739" y="19112"/>
                      <a:pt x="14791" y="19046"/>
                      <a:pt x="14844" y="18982"/>
                    </a:cubicBezTo>
                    <a:cubicBezTo>
                      <a:pt x="14941" y="18864"/>
                      <a:pt x="15036" y="18747"/>
                      <a:pt x="15131" y="18625"/>
                    </a:cubicBezTo>
                    <a:cubicBezTo>
                      <a:pt x="15190" y="18549"/>
                      <a:pt x="15248" y="18470"/>
                      <a:pt x="15307" y="18392"/>
                    </a:cubicBezTo>
                    <a:cubicBezTo>
                      <a:pt x="15396" y="18274"/>
                      <a:pt x="15484" y="18153"/>
                      <a:pt x="15571" y="18030"/>
                    </a:cubicBezTo>
                    <a:cubicBezTo>
                      <a:pt x="15631" y="17947"/>
                      <a:pt x="15690" y="17863"/>
                      <a:pt x="15749" y="17777"/>
                    </a:cubicBezTo>
                    <a:cubicBezTo>
                      <a:pt x="15835" y="17652"/>
                      <a:pt x="15920" y="17525"/>
                      <a:pt x="16006" y="17395"/>
                    </a:cubicBezTo>
                    <a:cubicBezTo>
                      <a:pt x="16063" y="17307"/>
                      <a:pt x="16120" y="17220"/>
                      <a:pt x="16178" y="17132"/>
                    </a:cubicBezTo>
                    <a:cubicBezTo>
                      <a:pt x="16264" y="16995"/>
                      <a:pt x="16350" y="16856"/>
                      <a:pt x="16436" y="16716"/>
                    </a:cubicBezTo>
                    <a:cubicBezTo>
                      <a:pt x="16489" y="16629"/>
                      <a:pt x="16542" y="16545"/>
                      <a:pt x="16595" y="16458"/>
                    </a:cubicBezTo>
                    <a:cubicBezTo>
                      <a:pt x="16692" y="16294"/>
                      <a:pt x="16788" y="16127"/>
                      <a:pt x="16884" y="15959"/>
                    </a:cubicBezTo>
                    <a:cubicBezTo>
                      <a:pt x="16923" y="15892"/>
                      <a:pt x="16962" y="15826"/>
                      <a:pt x="17000" y="15758"/>
                    </a:cubicBezTo>
                    <a:cubicBezTo>
                      <a:pt x="17130" y="15525"/>
                      <a:pt x="17259" y="15289"/>
                      <a:pt x="17386" y="15050"/>
                    </a:cubicBezTo>
                    <a:cubicBezTo>
                      <a:pt x="17431" y="14965"/>
                      <a:pt x="17474" y="14878"/>
                      <a:pt x="17519" y="14793"/>
                    </a:cubicBezTo>
                    <a:cubicBezTo>
                      <a:pt x="17602" y="14633"/>
                      <a:pt x="17684" y="14473"/>
                      <a:pt x="17766" y="14311"/>
                    </a:cubicBezTo>
                    <a:cubicBezTo>
                      <a:pt x="17820" y="14202"/>
                      <a:pt x="17873" y="14093"/>
                      <a:pt x="17927" y="13983"/>
                    </a:cubicBezTo>
                    <a:cubicBezTo>
                      <a:pt x="17996" y="13843"/>
                      <a:pt x="18064" y="13702"/>
                      <a:pt x="18132" y="13560"/>
                    </a:cubicBezTo>
                    <a:cubicBezTo>
                      <a:pt x="18188" y="13441"/>
                      <a:pt x="18243" y="13322"/>
                      <a:pt x="18299" y="13203"/>
                    </a:cubicBezTo>
                    <a:cubicBezTo>
                      <a:pt x="18362" y="13067"/>
                      <a:pt x="18423" y="12933"/>
                      <a:pt x="18484" y="12797"/>
                    </a:cubicBezTo>
                    <a:cubicBezTo>
                      <a:pt x="18540" y="12673"/>
                      <a:pt x="18595" y="12551"/>
                      <a:pt x="18649" y="12427"/>
                    </a:cubicBezTo>
                    <a:cubicBezTo>
                      <a:pt x="18708" y="12294"/>
                      <a:pt x="18766" y="12161"/>
                      <a:pt x="18823" y="12028"/>
                    </a:cubicBezTo>
                    <a:cubicBezTo>
                      <a:pt x="18877" y="11902"/>
                      <a:pt x="18931" y="11776"/>
                      <a:pt x="18984" y="11650"/>
                    </a:cubicBezTo>
                    <a:cubicBezTo>
                      <a:pt x="19038" y="11520"/>
                      <a:pt x="19091" y="11391"/>
                      <a:pt x="19143" y="11261"/>
                    </a:cubicBezTo>
                    <a:cubicBezTo>
                      <a:pt x="19196" y="11132"/>
                      <a:pt x="19250" y="11003"/>
                      <a:pt x="19301" y="10873"/>
                    </a:cubicBezTo>
                    <a:cubicBezTo>
                      <a:pt x="19350" y="10751"/>
                      <a:pt x="19397" y="10629"/>
                      <a:pt x="19444" y="10506"/>
                    </a:cubicBezTo>
                    <a:cubicBezTo>
                      <a:pt x="19552" y="10231"/>
                      <a:pt x="19656" y="9956"/>
                      <a:pt x="19756" y="9683"/>
                    </a:cubicBezTo>
                    <a:cubicBezTo>
                      <a:pt x="19791" y="9589"/>
                      <a:pt x="19826" y="9495"/>
                      <a:pt x="19860" y="9403"/>
                    </a:cubicBezTo>
                    <a:cubicBezTo>
                      <a:pt x="19914" y="9254"/>
                      <a:pt x="19965" y="9107"/>
                      <a:pt x="20016" y="8961"/>
                    </a:cubicBezTo>
                    <a:cubicBezTo>
                      <a:pt x="20052" y="8859"/>
                      <a:pt x="20088" y="8759"/>
                      <a:pt x="20122" y="8658"/>
                    </a:cubicBezTo>
                    <a:cubicBezTo>
                      <a:pt x="20172" y="8514"/>
                      <a:pt x="20219" y="8371"/>
                      <a:pt x="20267" y="8228"/>
                    </a:cubicBezTo>
                    <a:cubicBezTo>
                      <a:pt x="20300" y="8128"/>
                      <a:pt x="20333" y="8030"/>
                      <a:pt x="20365" y="7931"/>
                    </a:cubicBezTo>
                    <a:cubicBezTo>
                      <a:pt x="20411" y="7789"/>
                      <a:pt x="20456" y="7648"/>
                      <a:pt x="20499" y="7508"/>
                    </a:cubicBezTo>
                    <a:cubicBezTo>
                      <a:pt x="20529" y="7414"/>
                      <a:pt x="20558" y="7320"/>
                      <a:pt x="20587" y="7227"/>
                    </a:cubicBezTo>
                    <a:cubicBezTo>
                      <a:pt x="20630" y="7086"/>
                      <a:pt x="20672" y="6947"/>
                      <a:pt x="20713" y="6809"/>
                    </a:cubicBezTo>
                    <a:cubicBezTo>
                      <a:pt x="20738" y="6722"/>
                      <a:pt x="20762" y="6638"/>
                      <a:pt x="20787" y="6553"/>
                    </a:cubicBezTo>
                    <a:cubicBezTo>
                      <a:pt x="20827" y="6412"/>
                      <a:pt x="20867" y="6272"/>
                      <a:pt x="20905" y="6135"/>
                    </a:cubicBezTo>
                    <a:cubicBezTo>
                      <a:pt x="20925" y="6062"/>
                      <a:pt x="20943" y="5993"/>
                      <a:pt x="20962" y="5921"/>
                    </a:cubicBezTo>
                    <a:cubicBezTo>
                      <a:pt x="21001" y="5777"/>
                      <a:pt x="21040" y="5632"/>
                      <a:pt x="21075" y="5492"/>
                    </a:cubicBezTo>
                    <a:cubicBezTo>
                      <a:pt x="21077" y="5485"/>
                      <a:pt x="21078" y="5478"/>
                      <a:pt x="21080" y="5470"/>
                    </a:cubicBezTo>
                    <a:cubicBezTo>
                      <a:pt x="21165" y="5134"/>
                      <a:pt x="21238" y="4817"/>
                      <a:pt x="21303" y="4512"/>
                    </a:cubicBezTo>
                    <a:cubicBezTo>
                      <a:pt x="21312" y="4470"/>
                      <a:pt x="21323" y="4425"/>
                      <a:pt x="21332" y="4382"/>
                    </a:cubicBezTo>
                    <a:lnTo>
                      <a:pt x="21331" y="4382"/>
                    </a:lnTo>
                    <a:cubicBezTo>
                      <a:pt x="21502" y="3555"/>
                      <a:pt x="21595" y="2861"/>
                      <a:pt x="21595" y="2363"/>
                    </a:cubicBezTo>
                    <a:cubicBezTo>
                      <a:pt x="21595" y="2363"/>
                      <a:pt x="21595" y="1435"/>
                      <a:pt x="21595" y="143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896"/>
              <p:cNvSpPr/>
              <p:nvPr/>
            </p:nvSpPr>
            <p:spPr>
              <a:xfrm>
                <a:off x="1723674" y="7272490"/>
                <a:ext cx="1403070" cy="2724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838" y="0"/>
                      <a:pt x="6089" y="0"/>
                      <a:pt x="0" y="0"/>
                    </a:cubicBezTo>
                    <a:cubicBezTo>
                      <a:pt x="2983" y="11642"/>
                      <a:pt x="6855" y="21600"/>
                      <a:pt x="10757" y="21600"/>
                    </a:cubicBezTo>
                    <a:cubicBezTo>
                      <a:pt x="14664" y="21600"/>
                      <a:pt x="18578" y="11607"/>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902"/>
            <p:cNvGrpSpPr/>
            <p:nvPr/>
          </p:nvGrpSpPr>
          <p:grpSpPr>
            <a:xfrm>
              <a:off x="5604347" y="4776915"/>
              <a:ext cx="1034544" cy="1012136"/>
              <a:chOff x="0" y="0"/>
              <a:chExt cx="2117376" cy="2071512"/>
            </a:xfrm>
          </p:grpSpPr>
          <p:sp>
            <p:nvSpPr>
              <p:cNvPr id="66" name="Shape 899"/>
              <p:cNvSpPr/>
              <p:nvPr/>
            </p:nvSpPr>
            <p:spPr>
              <a:xfrm>
                <a:off x="94447" y="94447"/>
                <a:ext cx="1917830" cy="12953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900"/>
              <p:cNvSpPr/>
              <p:nvPr/>
            </p:nvSpPr>
            <p:spPr>
              <a:xfrm>
                <a:off x="0" y="0"/>
                <a:ext cx="2117332" cy="4691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52"/>
                    </a:lnTo>
                    <a:cubicBezTo>
                      <a:pt x="21600" y="20502"/>
                      <a:pt x="21321" y="21600"/>
                      <a:pt x="20975" y="21600"/>
                    </a:cubicBezTo>
                    <a:lnTo>
                      <a:pt x="625" y="11804"/>
                    </a:lnTo>
                    <a:cubicBezTo>
                      <a:pt x="280" y="11804"/>
                      <a:pt x="0" y="10707"/>
                      <a:pt x="0" y="9355"/>
                    </a:cubicBezTo>
                    <a:lnTo>
                      <a:pt x="0" y="0"/>
                    </a:lnTo>
                    <a:cubicBezTo>
                      <a:pt x="0" y="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901"/>
              <p:cNvSpPr/>
              <p:nvPr/>
            </p:nvSpPr>
            <p:spPr>
              <a:xfrm>
                <a:off x="0" y="1298659"/>
                <a:ext cx="2117377" cy="772854"/>
              </a:xfrm>
              <a:custGeom>
                <a:avLst/>
                <a:gdLst/>
                <a:ahLst/>
                <a:cxnLst>
                  <a:cxn ang="0">
                    <a:pos x="wd2" y="hd2"/>
                  </a:cxn>
                  <a:cxn ang="5400000">
                    <a:pos x="wd2" y="hd2"/>
                  </a:cxn>
                  <a:cxn ang="10800000">
                    <a:pos x="wd2" y="hd2"/>
                  </a:cxn>
                  <a:cxn ang="16200000">
                    <a:pos x="wd2" y="hd2"/>
                  </a:cxn>
                </a:cxnLst>
                <a:rect l="0" t="0" r="r" b="b"/>
                <a:pathLst>
                  <a:path w="21595" h="21600" extrusionOk="0">
                    <a:moveTo>
                      <a:pt x="21595" y="1435"/>
                    </a:moveTo>
                    <a:cubicBezTo>
                      <a:pt x="21595" y="1435"/>
                      <a:pt x="21600" y="0"/>
                      <a:pt x="21027" y="0"/>
                    </a:cubicBezTo>
                    <a:cubicBezTo>
                      <a:pt x="20455" y="0"/>
                      <a:pt x="0" y="0"/>
                      <a:pt x="0" y="0"/>
                    </a:cubicBezTo>
                    <a:lnTo>
                      <a:pt x="0" y="2205"/>
                    </a:lnTo>
                    <a:cubicBezTo>
                      <a:pt x="0" y="2708"/>
                      <a:pt x="84" y="3390"/>
                      <a:pt x="241" y="4197"/>
                    </a:cubicBezTo>
                    <a:lnTo>
                      <a:pt x="240" y="4197"/>
                    </a:lnTo>
                    <a:cubicBezTo>
                      <a:pt x="278" y="4391"/>
                      <a:pt x="321" y="4594"/>
                      <a:pt x="367" y="4802"/>
                    </a:cubicBezTo>
                    <a:cubicBezTo>
                      <a:pt x="374" y="4833"/>
                      <a:pt x="382" y="4866"/>
                      <a:pt x="389" y="4897"/>
                    </a:cubicBezTo>
                    <a:cubicBezTo>
                      <a:pt x="428" y="5072"/>
                      <a:pt x="471" y="5251"/>
                      <a:pt x="516" y="5436"/>
                    </a:cubicBezTo>
                    <a:cubicBezTo>
                      <a:pt x="530" y="5493"/>
                      <a:pt x="545" y="5551"/>
                      <a:pt x="559" y="5609"/>
                    </a:cubicBezTo>
                    <a:cubicBezTo>
                      <a:pt x="601" y="5772"/>
                      <a:pt x="643" y="5937"/>
                      <a:pt x="688" y="6105"/>
                    </a:cubicBezTo>
                    <a:cubicBezTo>
                      <a:pt x="706" y="6173"/>
                      <a:pt x="725" y="6243"/>
                      <a:pt x="745" y="6313"/>
                    </a:cubicBezTo>
                    <a:cubicBezTo>
                      <a:pt x="789" y="6476"/>
                      <a:pt x="835" y="6641"/>
                      <a:pt x="884" y="6809"/>
                    </a:cubicBezTo>
                    <a:cubicBezTo>
                      <a:pt x="904" y="6883"/>
                      <a:pt x="926" y="6956"/>
                      <a:pt x="948" y="7030"/>
                    </a:cubicBezTo>
                    <a:cubicBezTo>
                      <a:pt x="999" y="7202"/>
                      <a:pt x="1051" y="7376"/>
                      <a:pt x="1105" y="7553"/>
                    </a:cubicBezTo>
                    <a:cubicBezTo>
                      <a:pt x="1127" y="7623"/>
                      <a:pt x="1148" y="7693"/>
                      <a:pt x="1170" y="7764"/>
                    </a:cubicBezTo>
                    <a:cubicBezTo>
                      <a:pt x="1232" y="7960"/>
                      <a:pt x="1296" y="8158"/>
                      <a:pt x="1361" y="8357"/>
                    </a:cubicBezTo>
                    <a:cubicBezTo>
                      <a:pt x="1379" y="8411"/>
                      <a:pt x="1395" y="8462"/>
                      <a:pt x="1412" y="8514"/>
                    </a:cubicBezTo>
                    <a:cubicBezTo>
                      <a:pt x="1582" y="9026"/>
                      <a:pt x="1765" y="9548"/>
                      <a:pt x="1960" y="10074"/>
                    </a:cubicBezTo>
                    <a:cubicBezTo>
                      <a:pt x="1983" y="10133"/>
                      <a:pt x="2005" y="10192"/>
                      <a:pt x="2027" y="10251"/>
                    </a:cubicBezTo>
                    <a:cubicBezTo>
                      <a:pt x="2102" y="10451"/>
                      <a:pt x="2179" y="10652"/>
                      <a:pt x="2258" y="10854"/>
                    </a:cubicBezTo>
                    <a:cubicBezTo>
                      <a:pt x="2291" y="10938"/>
                      <a:pt x="2324" y="11023"/>
                      <a:pt x="2358" y="11107"/>
                    </a:cubicBezTo>
                    <a:cubicBezTo>
                      <a:pt x="2428" y="11284"/>
                      <a:pt x="2499" y="11462"/>
                      <a:pt x="2572" y="11639"/>
                    </a:cubicBezTo>
                    <a:cubicBezTo>
                      <a:pt x="2611" y="11733"/>
                      <a:pt x="2650" y="11826"/>
                      <a:pt x="2689" y="11920"/>
                    </a:cubicBezTo>
                    <a:cubicBezTo>
                      <a:pt x="2760" y="12089"/>
                      <a:pt x="2831" y="12257"/>
                      <a:pt x="2904" y="12425"/>
                    </a:cubicBezTo>
                    <a:cubicBezTo>
                      <a:pt x="2946" y="12522"/>
                      <a:pt x="2987" y="12618"/>
                      <a:pt x="3030" y="12714"/>
                    </a:cubicBezTo>
                    <a:cubicBezTo>
                      <a:pt x="3104" y="12883"/>
                      <a:pt x="3181" y="13051"/>
                      <a:pt x="3257" y="13220"/>
                    </a:cubicBezTo>
                    <a:cubicBezTo>
                      <a:pt x="3299" y="13311"/>
                      <a:pt x="3340" y="13402"/>
                      <a:pt x="3382" y="13493"/>
                    </a:cubicBezTo>
                    <a:cubicBezTo>
                      <a:pt x="3466" y="13675"/>
                      <a:pt x="3553" y="13855"/>
                      <a:pt x="3640" y="14035"/>
                    </a:cubicBezTo>
                    <a:cubicBezTo>
                      <a:pt x="3676" y="14109"/>
                      <a:pt x="3711" y="14184"/>
                      <a:pt x="3748" y="14258"/>
                    </a:cubicBezTo>
                    <a:cubicBezTo>
                      <a:pt x="3996" y="14763"/>
                      <a:pt x="4252" y="15259"/>
                      <a:pt x="4517" y="15738"/>
                    </a:cubicBezTo>
                    <a:cubicBezTo>
                      <a:pt x="4557" y="15809"/>
                      <a:pt x="4598" y="15879"/>
                      <a:pt x="4638" y="15950"/>
                    </a:cubicBezTo>
                    <a:cubicBezTo>
                      <a:pt x="4731" y="16116"/>
                      <a:pt x="4824" y="16279"/>
                      <a:pt x="4918" y="16440"/>
                    </a:cubicBezTo>
                    <a:cubicBezTo>
                      <a:pt x="4969" y="16526"/>
                      <a:pt x="5020" y="16609"/>
                      <a:pt x="5071" y="16693"/>
                    </a:cubicBezTo>
                    <a:cubicBezTo>
                      <a:pt x="5157" y="16836"/>
                      <a:pt x="5244" y="16978"/>
                      <a:pt x="5331" y="17117"/>
                    </a:cubicBezTo>
                    <a:cubicBezTo>
                      <a:pt x="5386" y="17204"/>
                      <a:pt x="5442" y="17291"/>
                      <a:pt x="5497" y="17376"/>
                    </a:cubicBezTo>
                    <a:cubicBezTo>
                      <a:pt x="5584" y="17508"/>
                      <a:pt x="5670" y="17637"/>
                      <a:pt x="5757" y="17766"/>
                    </a:cubicBezTo>
                    <a:cubicBezTo>
                      <a:pt x="5814" y="17849"/>
                      <a:pt x="5871" y="17932"/>
                      <a:pt x="5929" y="18015"/>
                    </a:cubicBezTo>
                    <a:cubicBezTo>
                      <a:pt x="6018" y="18141"/>
                      <a:pt x="6107" y="18264"/>
                      <a:pt x="6197" y="18385"/>
                    </a:cubicBezTo>
                    <a:cubicBezTo>
                      <a:pt x="6253" y="18461"/>
                      <a:pt x="6309" y="18538"/>
                      <a:pt x="6365" y="18612"/>
                    </a:cubicBezTo>
                    <a:cubicBezTo>
                      <a:pt x="6464" y="18741"/>
                      <a:pt x="6564" y="18864"/>
                      <a:pt x="6663" y="18987"/>
                    </a:cubicBezTo>
                    <a:cubicBezTo>
                      <a:pt x="6712" y="19046"/>
                      <a:pt x="6760" y="19107"/>
                      <a:pt x="6808" y="19165"/>
                    </a:cubicBezTo>
                    <a:cubicBezTo>
                      <a:pt x="6956" y="19340"/>
                      <a:pt x="7105" y="19509"/>
                      <a:pt x="7254" y="19668"/>
                    </a:cubicBezTo>
                    <a:cubicBezTo>
                      <a:pt x="7256" y="19669"/>
                      <a:pt x="7257" y="19671"/>
                      <a:pt x="7258" y="19672"/>
                    </a:cubicBezTo>
                    <a:cubicBezTo>
                      <a:pt x="7409" y="19833"/>
                      <a:pt x="7560" y="19983"/>
                      <a:pt x="7713" y="20126"/>
                    </a:cubicBezTo>
                    <a:cubicBezTo>
                      <a:pt x="7763" y="20173"/>
                      <a:pt x="7813" y="20214"/>
                      <a:pt x="7864" y="20259"/>
                    </a:cubicBezTo>
                    <a:cubicBezTo>
                      <a:pt x="7968" y="20352"/>
                      <a:pt x="8071" y="20443"/>
                      <a:pt x="8175" y="20527"/>
                    </a:cubicBezTo>
                    <a:cubicBezTo>
                      <a:pt x="8235" y="20575"/>
                      <a:pt x="8295" y="20619"/>
                      <a:pt x="8354" y="20664"/>
                    </a:cubicBezTo>
                    <a:cubicBezTo>
                      <a:pt x="8451" y="20736"/>
                      <a:pt x="8547" y="20807"/>
                      <a:pt x="8644" y="20872"/>
                    </a:cubicBezTo>
                    <a:cubicBezTo>
                      <a:pt x="8707" y="20914"/>
                      <a:pt x="8770" y="20952"/>
                      <a:pt x="8833" y="20992"/>
                    </a:cubicBezTo>
                    <a:cubicBezTo>
                      <a:pt x="8928" y="21050"/>
                      <a:pt x="9023" y="21104"/>
                      <a:pt x="9119" y="21155"/>
                    </a:cubicBezTo>
                    <a:cubicBezTo>
                      <a:pt x="9183" y="21188"/>
                      <a:pt x="9246" y="21221"/>
                      <a:pt x="9310" y="21251"/>
                    </a:cubicBezTo>
                    <a:cubicBezTo>
                      <a:pt x="9407" y="21296"/>
                      <a:pt x="9505" y="21336"/>
                      <a:pt x="9603" y="21373"/>
                    </a:cubicBezTo>
                    <a:cubicBezTo>
                      <a:pt x="9664" y="21397"/>
                      <a:pt x="9725" y="21421"/>
                      <a:pt x="9787" y="21441"/>
                    </a:cubicBezTo>
                    <a:cubicBezTo>
                      <a:pt x="9894" y="21475"/>
                      <a:pt x="10001" y="21500"/>
                      <a:pt x="10107" y="21523"/>
                    </a:cubicBezTo>
                    <a:cubicBezTo>
                      <a:pt x="10160" y="21534"/>
                      <a:pt x="10212" y="21550"/>
                      <a:pt x="10265" y="21558"/>
                    </a:cubicBezTo>
                    <a:cubicBezTo>
                      <a:pt x="10424" y="21584"/>
                      <a:pt x="10583" y="21600"/>
                      <a:pt x="10743" y="21600"/>
                    </a:cubicBezTo>
                    <a:cubicBezTo>
                      <a:pt x="10902" y="21600"/>
                      <a:pt x="11061" y="21584"/>
                      <a:pt x="11220" y="21558"/>
                    </a:cubicBezTo>
                    <a:cubicBezTo>
                      <a:pt x="11272" y="21550"/>
                      <a:pt x="11325" y="21535"/>
                      <a:pt x="11377" y="21523"/>
                    </a:cubicBezTo>
                    <a:cubicBezTo>
                      <a:pt x="11484" y="21500"/>
                      <a:pt x="11591" y="21476"/>
                      <a:pt x="11698" y="21441"/>
                    </a:cubicBezTo>
                    <a:cubicBezTo>
                      <a:pt x="11759" y="21421"/>
                      <a:pt x="11820" y="21397"/>
                      <a:pt x="11881" y="21374"/>
                    </a:cubicBezTo>
                    <a:cubicBezTo>
                      <a:pt x="11980" y="21338"/>
                      <a:pt x="12078" y="21298"/>
                      <a:pt x="12176" y="21252"/>
                    </a:cubicBezTo>
                    <a:cubicBezTo>
                      <a:pt x="12240" y="21222"/>
                      <a:pt x="12303" y="21189"/>
                      <a:pt x="12366" y="21157"/>
                    </a:cubicBezTo>
                    <a:cubicBezTo>
                      <a:pt x="12462" y="21106"/>
                      <a:pt x="12559" y="21051"/>
                      <a:pt x="12655" y="20992"/>
                    </a:cubicBezTo>
                    <a:cubicBezTo>
                      <a:pt x="12717" y="20954"/>
                      <a:pt x="12779" y="20916"/>
                      <a:pt x="12842" y="20875"/>
                    </a:cubicBezTo>
                    <a:cubicBezTo>
                      <a:pt x="12941" y="20809"/>
                      <a:pt x="13040" y="20737"/>
                      <a:pt x="13138" y="20662"/>
                    </a:cubicBezTo>
                    <a:cubicBezTo>
                      <a:pt x="13196" y="20620"/>
                      <a:pt x="13254" y="20578"/>
                      <a:pt x="13311" y="20532"/>
                    </a:cubicBezTo>
                    <a:cubicBezTo>
                      <a:pt x="13422" y="20443"/>
                      <a:pt x="13533" y="20347"/>
                      <a:pt x="13643" y="20249"/>
                    </a:cubicBezTo>
                    <a:cubicBezTo>
                      <a:pt x="13687" y="20209"/>
                      <a:pt x="13731" y="20174"/>
                      <a:pt x="13775" y="20133"/>
                    </a:cubicBezTo>
                    <a:cubicBezTo>
                      <a:pt x="13929" y="19991"/>
                      <a:pt x="14081" y="19840"/>
                      <a:pt x="14233" y="19680"/>
                    </a:cubicBezTo>
                    <a:cubicBezTo>
                      <a:pt x="14260" y="19651"/>
                      <a:pt x="14287" y="19619"/>
                      <a:pt x="14314" y="19591"/>
                    </a:cubicBezTo>
                    <a:cubicBezTo>
                      <a:pt x="14438" y="19457"/>
                      <a:pt x="14563" y="19319"/>
                      <a:pt x="14685" y="19175"/>
                    </a:cubicBezTo>
                    <a:cubicBezTo>
                      <a:pt x="14739" y="19112"/>
                      <a:pt x="14791" y="19046"/>
                      <a:pt x="14844" y="18982"/>
                    </a:cubicBezTo>
                    <a:cubicBezTo>
                      <a:pt x="14941" y="18864"/>
                      <a:pt x="15036" y="18747"/>
                      <a:pt x="15131" y="18625"/>
                    </a:cubicBezTo>
                    <a:cubicBezTo>
                      <a:pt x="15190" y="18549"/>
                      <a:pt x="15248" y="18470"/>
                      <a:pt x="15307" y="18392"/>
                    </a:cubicBezTo>
                    <a:cubicBezTo>
                      <a:pt x="15396" y="18274"/>
                      <a:pt x="15484" y="18153"/>
                      <a:pt x="15571" y="18030"/>
                    </a:cubicBezTo>
                    <a:cubicBezTo>
                      <a:pt x="15631" y="17947"/>
                      <a:pt x="15690" y="17863"/>
                      <a:pt x="15749" y="17777"/>
                    </a:cubicBezTo>
                    <a:cubicBezTo>
                      <a:pt x="15835" y="17652"/>
                      <a:pt x="15920" y="17525"/>
                      <a:pt x="16006" y="17395"/>
                    </a:cubicBezTo>
                    <a:cubicBezTo>
                      <a:pt x="16063" y="17307"/>
                      <a:pt x="16120" y="17220"/>
                      <a:pt x="16178" y="17132"/>
                    </a:cubicBezTo>
                    <a:cubicBezTo>
                      <a:pt x="16264" y="16995"/>
                      <a:pt x="16350" y="16856"/>
                      <a:pt x="16436" y="16716"/>
                    </a:cubicBezTo>
                    <a:cubicBezTo>
                      <a:pt x="16489" y="16629"/>
                      <a:pt x="16542" y="16545"/>
                      <a:pt x="16595" y="16458"/>
                    </a:cubicBezTo>
                    <a:cubicBezTo>
                      <a:pt x="16692" y="16294"/>
                      <a:pt x="16788" y="16127"/>
                      <a:pt x="16884" y="15959"/>
                    </a:cubicBezTo>
                    <a:cubicBezTo>
                      <a:pt x="16923" y="15892"/>
                      <a:pt x="16962" y="15826"/>
                      <a:pt x="17000" y="15758"/>
                    </a:cubicBezTo>
                    <a:cubicBezTo>
                      <a:pt x="17130" y="15525"/>
                      <a:pt x="17259" y="15289"/>
                      <a:pt x="17386" y="15050"/>
                    </a:cubicBezTo>
                    <a:cubicBezTo>
                      <a:pt x="17431" y="14965"/>
                      <a:pt x="17474" y="14878"/>
                      <a:pt x="17519" y="14793"/>
                    </a:cubicBezTo>
                    <a:cubicBezTo>
                      <a:pt x="17602" y="14633"/>
                      <a:pt x="17684" y="14473"/>
                      <a:pt x="17766" y="14311"/>
                    </a:cubicBezTo>
                    <a:cubicBezTo>
                      <a:pt x="17820" y="14202"/>
                      <a:pt x="17873" y="14093"/>
                      <a:pt x="17927" y="13983"/>
                    </a:cubicBezTo>
                    <a:cubicBezTo>
                      <a:pt x="17996" y="13843"/>
                      <a:pt x="18064" y="13702"/>
                      <a:pt x="18132" y="13560"/>
                    </a:cubicBezTo>
                    <a:cubicBezTo>
                      <a:pt x="18188" y="13441"/>
                      <a:pt x="18243" y="13322"/>
                      <a:pt x="18299" y="13203"/>
                    </a:cubicBezTo>
                    <a:cubicBezTo>
                      <a:pt x="18362" y="13067"/>
                      <a:pt x="18423" y="12933"/>
                      <a:pt x="18484" y="12797"/>
                    </a:cubicBezTo>
                    <a:cubicBezTo>
                      <a:pt x="18540" y="12673"/>
                      <a:pt x="18595" y="12551"/>
                      <a:pt x="18649" y="12427"/>
                    </a:cubicBezTo>
                    <a:cubicBezTo>
                      <a:pt x="18708" y="12294"/>
                      <a:pt x="18766" y="12161"/>
                      <a:pt x="18823" y="12028"/>
                    </a:cubicBezTo>
                    <a:cubicBezTo>
                      <a:pt x="18877" y="11902"/>
                      <a:pt x="18931" y="11776"/>
                      <a:pt x="18984" y="11650"/>
                    </a:cubicBezTo>
                    <a:cubicBezTo>
                      <a:pt x="19038" y="11520"/>
                      <a:pt x="19091" y="11391"/>
                      <a:pt x="19143" y="11261"/>
                    </a:cubicBezTo>
                    <a:cubicBezTo>
                      <a:pt x="19196" y="11132"/>
                      <a:pt x="19250" y="11003"/>
                      <a:pt x="19301" y="10873"/>
                    </a:cubicBezTo>
                    <a:cubicBezTo>
                      <a:pt x="19350" y="10751"/>
                      <a:pt x="19397" y="10629"/>
                      <a:pt x="19444" y="10506"/>
                    </a:cubicBezTo>
                    <a:cubicBezTo>
                      <a:pt x="19552" y="10231"/>
                      <a:pt x="19656" y="9956"/>
                      <a:pt x="19756" y="9683"/>
                    </a:cubicBezTo>
                    <a:cubicBezTo>
                      <a:pt x="19791" y="9589"/>
                      <a:pt x="19826" y="9495"/>
                      <a:pt x="19860" y="9403"/>
                    </a:cubicBezTo>
                    <a:cubicBezTo>
                      <a:pt x="19914" y="9254"/>
                      <a:pt x="19965" y="9107"/>
                      <a:pt x="20016" y="8961"/>
                    </a:cubicBezTo>
                    <a:cubicBezTo>
                      <a:pt x="20052" y="8859"/>
                      <a:pt x="20088" y="8759"/>
                      <a:pt x="20122" y="8658"/>
                    </a:cubicBezTo>
                    <a:cubicBezTo>
                      <a:pt x="20172" y="8514"/>
                      <a:pt x="20219" y="8371"/>
                      <a:pt x="20267" y="8228"/>
                    </a:cubicBezTo>
                    <a:cubicBezTo>
                      <a:pt x="20300" y="8128"/>
                      <a:pt x="20333" y="8030"/>
                      <a:pt x="20365" y="7931"/>
                    </a:cubicBezTo>
                    <a:cubicBezTo>
                      <a:pt x="20411" y="7789"/>
                      <a:pt x="20456" y="7648"/>
                      <a:pt x="20499" y="7508"/>
                    </a:cubicBezTo>
                    <a:cubicBezTo>
                      <a:pt x="20529" y="7414"/>
                      <a:pt x="20558" y="7320"/>
                      <a:pt x="20587" y="7227"/>
                    </a:cubicBezTo>
                    <a:cubicBezTo>
                      <a:pt x="20630" y="7086"/>
                      <a:pt x="20672" y="6947"/>
                      <a:pt x="20713" y="6809"/>
                    </a:cubicBezTo>
                    <a:cubicBezTo>
                      <a:pt x="20738" y="6722"/>
                      <a:pt x="20762" y="6638"/>
                      <a:pt x="20787" y="6553"/>
                    </a:cubicBezTo>
                    <a:cubicBezTo>
                      <a:pt x="20827" y="6412"/>
                      <a:pt x="20867" y="6272"/>
                      <a:pt x="20905" y="6135"/>
                    </a:cubicBezTo>
                    <a:cubicBezTo>
                      <a:pt x="20925" y="6062"/>
                      <a:pt x="20943" y="5993"/>
                      <a:pt x="20962" y="5921"/>
                    </a:cubicBezTo>
                    <a:cubicBezTo>
                      <a:pt x="21001" y="5777"/>
                      <a:pt x="21040" y="5632"/>
                      <a:pt x="21075" y="5492"/>
                    </a:cubicBezTo>
                    <a:cubicBezTo>
                      <a:pt x="21077" y="5485"/>
                      <a:pt x="21078" y="5478"/>
                      <a:pt x="21080" y="5470"/>
                    </a:cubicBezTo>
                    <a:cubicBezTo>
                      <a:pt x="21165" y="5134"/>
                      <a:pt x="21238" y="4817"/>
                      <a:pt x="21303" y="4512"/>
                    </a:cubicBezTo>
                    <a:cubicBezTo>
                      <a:pt x="21312" y="4470"/>
                      <a:pt x="21323" y="4425"/>
                      <a:pt x="21332" y="4382"/>
                    </a:cubicBezTo>
                    <a:lnTo>
                      <a:pt x="21331" y="4382"/>
                    </a:lnTo>
                    <a:cubicBezTo>
                      <a:pt x="21502" y="3555"/>
                      <a:pt x="21595" y="2861"/>
                      <a:pt x="21595" y="2363"/>
                    </a:cubicBezTo>
                    <a:cubicBezTo>
                      <a:pt x="21595" y="2363"/>
                      <a:pt x="21595" y="1435"/>
                      <a:pt x="21595" y="143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14" name="Title 13"/>
          <p:cNvSpPr>
            <a:spLocks noGrp="1"/>
          </p:cNvSpPr>
          <p:nvPr>
            <p:ph type="title" idx="4294967295"/>
          </p:nvPr>
        </p:nvSpPr>
        <p:spPr>
          <a:xfrm>
            <a:off x="1732231" y="669926"/>
            <a:ext cx="2394526"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创意的方式</a:t>
            </a:r>
            <a:endParaRPr lang="en-GB"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14"/>
          <p:cNvSpPr>
            <a:spLocks noGrp="1"/>
          </p:cNvSpPr>
          <p:nvPr>
            <p:ph type="body" sz="quarter" idx="9"/>
          </p:nvPr>
        </p:nvSpPr>
        <p:spPr>
          <a:xfrm>
            <a:off x="7982344" y="2957896"/>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Make more friends because the difference between character and experience can increase new inspiration</a:t>
            </a:r>
          </a:p>
        </p:txBody>
      </p:sp>
      <p:sp>
        <p:nvSpPr>
          <p:cNvPr id="17" name="Content Placeholder 16"/>
          <p:cNvSpPr>
            <a:spLocks noGrp="1"/>
          </p:cNvSpPr>
          <p:nvPr>
            <p:ph sz="quarter" idx="19"/>
          </p:nvPr>
        </p:nvSpPr>
        <p:spPr>
          <a:xfrm>
            <a:off x="8577971" y="2485047"/>
            <a:ext cx="2779995" cy="292100"/>
          </a:xfrm>
          <a:prstGeom prst="rect">
            <a:avLst/>
          </a:prstGeom>
        </p:spPr>
        <p:txBody>
          <a:bodyPr anchor="ct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Talk to People</a:t>
            </a:r>
          </a:p>
        </p:txBody>
      </p:sp>
      <p:sp>
        <p:nvSpPr>
          <p:cNvPr id="19" name="Text Placeholder 18"/>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 successful entrepreneur is always required to be creative and innovative</a:t>
            </a:r>
          </a:p>
        </p:txBody>
      </p:sp>
      <p:sp>
        <p:nvSpPr>
          <p:cNvPr id="64" name="Shape 898"/>
          <p:cNvSpPr/>
          <p:nvPr/>
        </p:nvSpPr>
        <p:spPr>
          <a:xfrm>
            <a:off x="4935215" y="2100390"/>
            <a:ext cx="2383578" cy="28484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lnTo>
                  <a:pt x="10800" y="0"/>
                </a:lnTo>
                <a:cubicBezTo>
                  <a:pt x="4835" y="0"/>
                  <a:pt x="0" y="4046"/>
                  <a:pt x="0" y="9037"/>
                </a:cubicBezTo>
                <a:cubicBezTo>
                  <a:pt x="0" y="16011"/>
                  <a:pt x="5701" y="16261"/>
                  <a:pt x="5701" y="18713"/>
                </a:cubicBezTo>
                <a:cubicBezTo>
                  <a:pt x="5701" y="20764"/>
                  <a:pt x="7642" y="21600"/>
                  <a:pt x="10800" y="21600"/>
                </a:cubicBezTo>
                <a:lnTo>
                  <a:pt x="10800" y="21600"/>
                </a:lnTo>
                <a:lnTo>
                  <a:pt x="10800" y="21600"/>
                </a:lnTo>
                <a:cubicBezTo>
                  <a:pt x="13958" y="21600"/>
                  <a:pt x="15899" y="20764"/>
                  <a:pt x="15899" y="18713"/>
                </a:cubicBezTo>
                <a:cubicBezTo>
                  <a:pt x="15899" y="16261"/>
                  <a:pt x="21600" y="15947"/>
                  <a:pt x="21600" y="9037"/>
                </a:cubicBezTo>
                <a:cubicBezTo>
                  <a:pt x="21600" y="4046"/>
                  <a:pt x="16765" y="0"/>
                  <a:pt x="108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9" name="Group 908"/>
          <p:cNvGrpSpPr/>
          <p:nvPr/>
        </p:nvGrpSpPr>
        <p:grpSpPr>
          <a:xfrm>
            <a:off x="5604347" y="4938430"/>
            <a:ext cx="1034522" cy="296001"/>
            <a:chOff x="0" y="0"/>
            <a:chExt cx="2117331" cy="605817"/>
          </a:xfrm>
        </p:grpSpPr>
        <p:sp>
          <p:nvSpPr>
            <p:cNvPr id="70" name="Shape 906"/>
            <p:cNvSpPr/>
            <p:nvPr/>
          </p:nvSpPr>
          <p:spPr>
            <a:xfrm>
              <a:off x="0" y="0"/>
              <a:ext cx="2117332" cy="369677"/>
            </a:xfrm>
            <a:custGeom>
              <a:avLst/>
              <a:gdLst/>
              <a:ahLst/>
              <a:cxnLst>
                <a:cxn ang="0">
                  <a:pos x="wd2" y="hd2"/>
                </a:cxn>
                <a:cxn ang="5400000">
                  <a:pos x="wd2" y="hd2"/>
                </a:cxn>
                <a:cxn ang="10800000">
                  <a:pos x="wd2" y="hd2"/>
                </a:cxn>
                <a:cxn ang="16200000">
                  <a:pos x="wd2" y="hd2"/>
                </a:cxn>
              </a:cxnLst>
              <a:rect l="0" t="0" r="r" b="b"/>
              <a:pathLst>
                <a:path w="21600" h="21600" extrusionOk="0">
                  <a:moveTo>
                    <a:pt x="0" y="6063"/>
                  </a:moveTo>
                  <a:cubicBezTo>
                    <a:pt x="0" y="7778"/>
                    <a:pt x="280" y="9167"/>
                    <a:pt x="625" y="9167"/>
                  </a:cubicBezTo>
                  <a:lnTo>
                    <a:pt x="20975" y="21600"/>
                  </a:lnTo>
                  <a:cubicBezTo>
                    <a:pt x="21321" y="21600"/>
                    <a:pt x="21600" y="20208"/>
                    <a:pt x="21600" y="18493"/>
                  </a:cubicBezTo>
                  <a:lnTo>
                    <a:pt x="21600" y="15537"/>
                  </a:lnTo>
                  <a:cubicBezTo>
                    <a:pt x="21600" y="13822"/>
                    <a:pt x="21321" y="12429"/>
                    <a:pt x="20975" y="12429"/>
                  </a:cubicBezTo>
                  <a:lnTo>
                    <a:pt x="625" y="0"/>
                  </a:lnTo>
                  <a:cubicBezTo>
                    <a:pt x="280" y="0"/>
                    <a:pt x="0" y="1392"/>
                    <a:pt x="0" y="3106"/>
                  </a:cubicBezTo>
                  <a:cubicBezTo>
                    <a:pt x="0" y="3106"/>
                    <a:pt x="0" y="6063"/>
                    <a:pt x="0" y="606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907"/>
            <p:cNvSpPr/>
            <p:nvPr/>
          </p:nvSpPr>
          <p:spPr>
            <a:xfrm>
              <a:off x="0" y="236119"/>
              <a:ext cx="2117332" cy="369699"/>
            </a:xfrm>
            <a:custGeom>
              <a:avLst/>
              <a:gdLst/>
              <a:ahLst/>
              <a:cxnLst>
                <a:cxn ang="0">
                  <a:pos x="wd2" y="hd2"/>
                </a:cxn>
                <a:cxn ang="5400000">
                  <a:pos x="wd2" y="hd2"/>
                </a:cxn>
                <a:cxn ang="10800000">
                  <a:pos x="wd2" y="hd2"/>
                </a:cxn>
                <a:cxn ang="16200000">
                  <a:pos x="wd2" y="hd2"/>
                </a:cxn>
              </a:cxnLst>
              <a:rect l="0" t="0" r="r" b="b"/>
              <a:pathLst>
                <a:path w="21600" h="21600" extrusionOk="0">
                  <a:moveTo>
                    <a:pt x="0" y="6062"/>
                  </a:moveTo>
                  <a:cubicBezTo>
                    <a:pt x="0" y="7782"/>
                    <a:pt x="280" y="9171"/>
                    <a:pt x="625" y="9171"/>
                  </a:cubicBezTo>
                  <a:lnTo>
                    <a:pt x="20975" y="21600"/>
                  </a:lnTo>
                  <a:cubicBezTo>
                    <a:pt x="21321" y="21600"/>
                    <a:pt x="21600" y="20208"/>
                    <a:pt x="21600" y="18492"/>
                  </a:cubicBezTo>
                  <a:lnTo>
                    <a:pt x="21600" y="15538"/>
                  </a:lnTo>
                  <a:cubicBezTo>
                    <a:pt x="21600" y="13824"/>
                    <a:pt x="21321" y="12429"/>
                    <a:pt x="20975" y="12429"/>
                  </a:cubicBezTo>
                  <a:lnTo>
                    <a:pt x="625" y="0"/>
                  </a:lnTo>
                  <a:cubicBezTo>
                    <a:pt x="280" y="0"/>
                    <a:pt x="0" y="1392"/>
                    <a:pt x="0" y="3108"/>
                  </a:cubicBezTo>
                  <a:cubicBezTo>
                    <a:pt x="0" y="3108"/>
                    <a:pt x="0" y="6062"/>
                    <a:pt x="0" y="606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911"/>
          <p:cNvGrpSpPr/>
          <p:nvPr/>
        </p:nvGrpSpPr>
        <p:grpSpPr>
          <a:xfrm>
            <a:off x="5604347" y="5169165"/>
            <a:ext cx="1034522" cy="295990"/>
            <a:chOff x="0" y="0"/>
            <a:chExt cx="2117331" cy="605795"/>
          </a:xfrm>
        </p:grpSpPr>
        <p:sp>
          <p:nvSpPr>
            <p:cNvPr id="100" name="Shape 909"/>
            <p:cNvSpPr/>
            <p:nvPr/>
          </p:nvSpPr>
          <p:spPr>
            <a:xfrm>
              <a:off x="0" y="0"/>
              <a:ext cx="2117332" cy="369698"/>
            </a:xfrm>
            <a:custGeom>
              <a:avLst/>
              <a:gdLst/>
              <a:ahLst/>
              <a:cxnLst>
                <a:cxn ang="0">
                  <a:pos x="wd2" y="hd2"/>
                </a:cxn>
                <a:cxn ang="5400000">
                  <a:pos x="wd2" y="hd2"/>
                </a:cxn>
                <a:cxn ang="10800000">
                  <a:pos x="wd2" y="hd2"/>
                </a:cxn>
                <a:cxn ang="16200000">
                  <a:pos x="wd2" y="hd2"/>
                </a:cxn>
              </a:cxnLst>
              <a:rect l="0" t="0" r="r" b="b"/>
              <a:pathLst>
                <a:path w="21600" h="21600" extrusionOk="0">
                  <a:moveTo>
                    <a:pt x="0" y="6062"/>
                  </a:moveTo>
                  <a:cubicBezTo>
                    <a:pt x="0" y="7780"/>
                    <a:pt x="280" y="9171"/>
                    <a:pt x="625" y="9171"/>
                  </a:cubicBezTo>
                  <a:lnTo>
                    <a:pt x="20975" y="21600"/>
                  </a:lnTo>
                  <a:cubicBezTo>
                    <a:pt x="21321" y="21600"/>
                    <a:pt x="21600" y="20207"/>
                    <a:pt x="21600" y="18492"/>
                  </a:cubicBezTo>
                  <a:lnTo>
                    <a:pt x="21600" y="15538"/>
                  </a:lnTo>
                  <a:cubicBezTo>
                    <a:pt x="21600" y="13820"/>
                    <a:pt x="21321" y="12428"/>
                    <a:pt x="20975" y="12428"/>
                  </a:cubicBezTo>
                  <a:lnTo>
                    <a:pt x="625" y="0"/>
                  </a:lnTo>
                  <a:cubicBezTo>
                    <a:pt x="280" y="0"/>
                    <a:pt x="0" y="1392"/>
                    <a:pt x="0" y="3108"/>
                  </a:cubicBezTo>
                  <a:cubicBezTo>
                    <a:pt x="0" y="3108"/>
                    <a:pt x="0" y="6062"/>
                    <a:pt x="0" y="606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Shape 910"/>
            <p:cNvSpPr/>
            <p:nvPr/>
          </p:nvSpPr>
          <p:spPr>
            <a:xfrm>
              <a:off x="0" y="236119"/>
              <a:ext cx="2117332" cy="369677"/>
            </a:xfrm>
            <a:custGeom>
              <a:avLst/>
              <a:gdLst/>
              <a:ahLst/>
              <a:cxnLst>
                <a:cxn ang="0">
                  <a:pos x="wd2" y="hd2"/>
                </a:cxn>
                <a:cxn ang="5400000">
                  <a:pos x="wd2" y="hd2"/>
                </a:cxn>
                <a:cxn ang="10800000">
                  <a:pos x="wd2" y="hd2"/>
                </a:cxn>
                <a:cxn ang="16200000">
                  <a:pos x="wd2" y="hd2"/>
                </a:cxn>
              </a:cxnLst>
              <a:rect l="0" t="0" r="r" b="b"/>
              <a:pathLst>
                <a:path w="21600" h="21600" extrusionOk="0">
                  <a:moveTo>
                    <a:pt x="0" y="6063"/>
                  </a:moveTo>
                  <a:cubicBezTo>
                    <a:pt x="0" y="7778"/>
                    <a:pt x="280" y="9170"/>
                    <a:pt x="625" y="9170"/>
                  </a:cubicBezTo>
                  <a:lnTo>
                    <a:pt x="20975" y="21600"/>
                  </a:lnTo>
                  <a:cubicBezTo>
                    <a:pt x="21321" y="21600"/>
                    <a:pt x="21600" y="20208"/>
                    <a:pt x="21600" y="18493"/>
                  </a:cubicBezTo>
                  <a:lnTo>
                    <a:pt x="21600" y="15537"/>
                  </a:lnTo>
                  <a:cubicBezTo>
                    <a:pt x="21600" y="13822"/>
                    <a:pt x="21321" y="12430"/>
                    <a:pt x="20975" y="12430"/>
                  </a:cubicBezTo>
                  <a:lnTo>
                    <a:pt x="625" y="0"/>
                  </a:lnTo>
                  <a:cubicBezTo>
                    <a:pt x="280" y="0"/>
                    <a:pt x="0" y="1389"/>
                    <a:pt x="0" y="3104"/>
                  </a:cubicBezTo>
                  <a:cubicBezTo>
                    <a:pt x="0" y="3104"/>
                    <a:pt x="0" y="6063"/>
                    <a:pt x="0" y="606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2" name="Shape 912"/>
          <p:cNvSpPr/>
          <p:nvPr/>
        </p:nvSpPr>
        <p:spPr>
          <a:xfrm>
            <a:off x="5777397" y="5653708"/>
            <a:ext cx="685536" cy="1331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838" y="0"/>
                  <a:pt x="6089" y="0"/>
                  <a:pt x="0" y="0"/>
                </a:cubicBezTo>
                <a:cubicBezTo>
                  <a:pt x="2983" y="11642"/>
                  <a:pt x="6855" y="21600"/>
                  <a:pt x="10757" y="21600"/>
                </a:cubicBezTo>
                <a:cubicBezTo>
                  <a:pt x="14664" y="21600"/>
                  <a:pt x="18578" y="11607"/>
                  <a:pt x="216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Shape 913"/>
          <p:cNvSpPr/>
          <p:nvPr/>
        </p:nvSpPr>
        <p:spPr>
          <a:xfrm>
            <a:off x="5708665" y="2816315"/>
            <a:ext cx="836677" cy="1174181"/>
          </a:xfrm>
          <a:custGeom>
            <a:avLst/>
            <a:gdLst/>
            <a:ahLst/>
            <a:cxnLst>
              <a:cxn ang="0">
                <a:pos x="wd2" y="hd2"/>
              </a:cxn>
              <a:cxn ang="5400000">
                <a:pos x="wd2" y="hd2"/>
              </a:cxn>
              <a:cxn ang="10800000">
                <a:pos x="wd2" y="hd2"/>
              </a:cxn>
              <a:cxn ang="16200000">
                <a:pos x="wd2" y="hd2"/>
              </a:cxn>
            </a:cxnLst>
            <a:rect l="0" t="0" r="r" b="b"/>
            <a:pathLst>
              <a:path w="21258" h="21600" extrusionOk="0">
                <a:moveTo>
                  <a:pt x="10629" y="5988"/>
                </a:moveTo>
                <a:cubicBezTo>
                  <a:pt x="8340" y="5988"/>
                  <a:pt x="6494" y="4651"/>
                  <a:pt x="6494" y="2994"/>
                </a:cubicBezTo>
                <a:cubicBezTo>
                  <a:pt x="6494" y="1337"/>
                  <a:pt x="8340" y="0"/>
                  <a:pt x="10629" y="0"/>
                </a:cubicBezTo>
                <a:cubicBezTo>
                  <a:pt x="12918" y="0"/>
                  <a:pt x="14764" y="1337"/>
                  <a:pt x="14764" y="2994"/>
                </a:cubicBezTo>
                <a:cubicBezTo>
                  <a:pt x="14764" y="4651"/>
                  <a:pt x="12918" y="5988"/>
                  <a:pt x="10629" y="5988"/>
                </a:cubicBezTo>
                <a:close/>
                <a:moveTo>
                  <a:pt x="15355" y="9089"/>
                </a:moveTo>
                <a:lnTo>
                  <a:pt x="15355" y="20103"/>
                </a:lnTo>
                <a:cubicBezTo>
                  <a:pt x="15355" y="20932"/>
                  <a:pt x="14432" y="21600"/>
                  <a:pt x="13287" y="21600"/>
                </a:cubicBezTo>
                <a:cubicBezTo>
                  <a:pt x="12143" y="21600"/>
                  <a:pt x="11220" y="20932"/>
                  <a:pt x="11220" y="20103"/>
                </a:cubicBezTo>
                <a:lnTo>
                  <a:pt x="11220" y="14970"/>
                </a:lnTo>
                <a:lnTo>
                  <a:pt x="10038" y="14970"/>
                </a:lnTo>
                <a:lnTo>
                  <a:pt x="10038" y="20103"/>
                </a:lnTo>
                <a:cubicBezTo>
                  <a:pt x="10038" y="20932"/>
                  <a:pt x="9115" y="21600"/>
                  <a:pt x="7971" y="21600"/>
                </a:cubicBezTo>
                <a:cubicBezTo>
                  <a:pt x="6826" y="21600"/>
                  <a:pt x="5903" y="20932"/>
                  <a:pt x="5903" y="20103"/>
                </a:cubicBezTo>
                <a:lnTo>
                  <a:pt x="5903" y="9089"/>
                </a:lnTo>
                <a:lnTo>
                  <a:pt x="512" y="5186"/>
                </a:lnTo>
                <a:cubicBezTo>
                  <a:pt x="-171" y="4678"/>
                  <a:pt x="-171" y="3876"/>
                  <a:pt x="512" y="3368"/>
                </a:cubicBezTo>
                <a:cubicBezTo>
                  <a:pt x="1214" y="2874"/>
                  <a:pt x="2321" y="2874"/>
                  <a:pt x="3023" y="3368"/>
                </a:cubicBezTo>
                <a:lnTo>
                  <a:pt x="7232" y="6416"/>
                </a:lnTo>
                <a:lnTo>
                  <a:pt x="14026" y="6416"/>
                </a:lnTo>
                <a:lnTo>
                  <a:pt x="18235" y="3368"/>
                </a:lnTo>
                <a:cubicBezTo>
                  <a:pt x="18937" y="2874"/>
                  <a:pt x="20044" y="2874"/>
                  <a:pt x="20746" y="3368"/>
                </a:cubicBezTo>
                <a:cubicBezTo>
                  <a:pt x="21429" y="3876"/>
                  <a:pt x="21429" y="4678"/>
                  <a:pt x="20746" y="5186"/>
                </a:cubicBezTo>
                <a:cubicBezTo>
                  <a:pt x="20746" y="5186"/>
                  <a:pt x="15355" y="9089"/>
                  <a:pt x="15355" y="9089"/>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4" name="Group 924"/>
          <p:cNvGrpSpPr/>
          <p:nvPr/>
        </p:nvGrpSpPr>
        <p:grpSpPr>
          <a:xfrm>
            <a:off x="3802187" y="2406188"/>
            <a:ext cx="430765" cy="430765"/>
            <a:chOff x="0" y="0"/>
            <a:chExt cx="622533" cy="622533"/>
          </a:xfrm>
        </p:grpSpPr>
        <p:sp>
          <p:nvSpPr>
            <p:cNvPr id="105" name="Shape 922"/>
            <p:cNvSpPr/>
            <p:nvPr/>
          </p:nvSpPr>
          <p:spPr>
            <a:xfrm>
              <a:off x="0" y="0"/>
              <a:ext cx="622534" cy="6225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Shape 923"/>
            <p:cNvSpPr/>
            <p:nvPr/>
          </p:nvSpPr>
          <p:spPr>
            <a:xfrm>
              <a:off x="171454" y="188930"/>
              <a:ext cx="279625" cy="244673"/>
            </a:xfrm>
            <a:custGeom>
              <a:avLst/>
              <a:gdLst/>
              <a:ahLst/>
              <a:cxnLst>
                <a:cxn ang="0">
                  <a:pos x="wd2" y="hd2"/>
                </a:cxn>
                <a:cxn ang="5400000">
                  <a:pos x="wd2" y="hd2"/>
                </a:cxn>
                <a:cxn ang="10800000">
                  <a:pos x="wd2" y="hd2"/>
                </a:cxn>
                <a:cxn ang="16200000">
                  <a:pos x="wd2" y="hd2"/>
                </a:cxn>
              </a:cxnLst>
              <a:rect l="0" t="0" r="r" b="b"/>
              <a:pathLst>
                <a:path w="21600" h="21600" extrusionOk="0">
                  <a:moveTo>
                    <a:pt x="19912" y="14657"/>
                  </a:moveTo>
                  <a:cubicBezTo>
                    <a:pt x="19912" y="13596"/>
                    <a:pt x="19153" y="12729"/>
                    <a:pt x="18225" y="12729"/>
                  </a:cubicBezTo>
                  <a:cubicBezTo>
                    <a:pt x="17297" y="12729"/>
                    <a:pt x="16537" y="13596"/>
                    <a:pt x="16537" y="14657"/>
                  </a:cubicBezTo>
                  <a:cubicBezTo>
                    <a:pt x="16537" y="15718"/>
                    <a:pt x="17297" y="16586"/>
                    <a:pt x="18225" y="16586"/>
                  </a:cubicBezTo>
                  <a:cubicBezTo>
                    <a:pt x="19153" y="16586"/>
                    <a:pt x="19912" y="15718"/>
                    <a:pt x="19912" y="14657"/>
                  </a:cubicBezTo>
                  <a:close/>
                  <a:moveTo>
                    <a:pt x="16158" y="10800"/>
                  </a:moveTo>
                  <a:lnTo>
                    <a:pt x="15219" y="6497"/>
                  </a:lnTo>
                  <a:cubicBezTo>
                    <a:pt x="15187" y="6364"/>
                    <a:pt x="14977" y="6171"/>
                    <a:pt x="14850" y="6171"/>
                  </a:cubicBezTo>
                  <a:lnTo>
                    <a:pt x="6750" y="6171"/>
                  </a:lnTo>
                  <a:cubicBezTo>
                    <a:pt x="6623" y="6171"/>
                    <a:pt x="6413" y="6364"/>
                    <a:pt x="6381" y="6497"/>
                  </a:cubicBezTo>
                  <a:lnTo>
                    <a:pt x="5442" y="10800"/>
                  </a:lnTo>
                  <a:cubicBezTo>
                    <a:pt x="5442" y="10800"/>
                    <a:pt x="16158" y="10800"/>
                    <a:pt x="16158" y="10800"/>
                  </a:cubicBezTo>
                  <a:close/>
                  <a:moveTo>
                    <a:pt x="5063" y="14657"/>
                  </a:moveTo>
                  <a:cubicBezTo>
                    <a:pt x="5063" y="13596"/>
                    <a:pt x="4303" y="12729"/>
                    <a:pt x="3375" y="12729"/>
                  </a:cubicBezTo>
                  <a:cubicBezTo>
                    <a:pt x="2447" y="12729"/>
                    <a:pt x="1688" y="13596"/>
                    <a:pt x="1688" y="14657"/>
                  </a:cubicBezTo>
                  <a:cubicBezTo>
                    <a:pt x="1688" y="15718"/>
                    <a:pt x="2447" y="16586"/>
                    <a:pt x="3375" y="16586"/>
                  </a:cubicBezTo>
                  <a:cubicBezTo>
                    <a:pt x="4303" y="16586"/>
                    <a:pt x="5063" y="15718"/>
                    <a:pt x="5063" y="14657"/>
                  </a:cubicBezTo>
                  <a:close/>
                  <a:moveTo>
                    <a:pt x="21600" y="13500"/>
                  </a:moveTo>
                  <a:lnTo>
                    <a:pt x="21600" y="18129"/>
                  </a:lnTo>
                  <a:cubicBezTo>
                    <a:pt x="21600" y="18346"/>
                    <a:pt x="21452" y="18514"/>
                    <a:pt x="21262" y="18514"/>
                  </a:cubicBezTo>
                  <a:lnTo>
                    <a:pt x="20250" y="18514"/>
                  </a:lnTo>
                  <a:lnTo>
                    <a:pt x="20250" y="19286"/>
                  </a:lnTo>
                  <a:cubicBezTo>
                    <a:pt x="20250" y="20563"/>
                    <a:pt x="19343" y="21600"/>
                    <a:pt x="18225" y="21600"/>
                  </a:cubicBezTo>
                  <a:cubicBezTo>
                    <a:pt x="17107" y="21600"/>
                    <a:pt x="16200" y="20563"/>
                    <a:pt x="16200" y="19286"/>
                  </a:cubicBezTo>
                  <a:lnTo>
                    <a:pt x="16200" y="18514"/>
                  </a:lnTo>
                  <a:lnTo>
                    <a:pt x="5400" y="18514"/>
                  </a:lnTo>
                  <a:lnTo>
                    <a:pt x="5400" y="19286"/>
                  </a:lnTo>
                  <a:cubicBezTo>
                    <a:pt x="5400" y="20563"/>
                    <a:pt x="4493" y="21600"/>
                    <a:pt x="3375" y="21600"/>
                  </a:cubicBezTo>
                  <a:cubicBezTo>
                    <a:pt x="2257" y="21600"/>
                    <a:pt x="1350" y="20563"/>
                    <a:pt x="1350" y="19286"/>
                  </a:cubicBezTo>
                  <a:lnTo>
                    <a:pt x="1350" y="18514"/>
                  </a:lnTo>
                  <a:lnTo>
                    <a:pt x="338" y="18514"/>
                  </a:lnTo>
                  <a:cubicBezTo>
                    <a:pt x="148" y="18514"/>
                    <a:pt x="0" y="18346"/>
                    <a:pt x="0" y="18129"/>
                  </a:cubicBezTo>
                  <a:lnTo>
                    <a:pt x="0" y="13500"/>
                  </a:lnTo>
                  <a:cubicBezTo>
                    <a:pt x="0" y="12005"/>
                    <a:pt x="1055" y="10800"/>
                    <a:pt x="2363" y="10800"/>
                  </a:cubicBezTo>
                  <a:lnTo>
                    <a:pt x="2658" y="10800"/>
                  </a:lnTo>
                  <a:lnTo>
                    <a:pt x="3765" y="5750"/>
                  </a:lnTo>
                  <a:cubicBezTo>
                    <a:pt x="4092" y="4231"/>
                    <a:pt x="5379" y="3086"/>
                    <a:pt x="6750" y="3086"/>
                  </a:cubicBezTo>
                  <a:lnTo>
                    <a:pt x="8100" y="3086"/>
                  </a:lnTo>
                  <a:lnTo>
                    <a:pt x="8100" y="386"/>
                  </a:lnTo>
                  <a:cubicBezTo>
                    <a:pt x="8100" y="169"/>
                    <a:pt x="8248" y="0"/>
                    <a:pt x="8438" y="0"/>
                  </a:cubicBezTo>
                  <a:lnTo>
                    <a:pt x="13162" y="0"/>
                  </a:lnTo>
                  <a:cubicBezTo>
                    <a:pt x="13352" y="0"/>
                    <a:pt x="13500" y="169"/>
                    <a:pt x="13500" y="386"/>
                  </a:cubicBezTo>
                  <a:lnTo>
                    <a:pt x="13500" y="3086"/>
                  </a:lnTo>
                  <a:lnTo>
                    <a:pt x="14850" y="3086"/>
                  </a:lnTo>
                  <a:cubicBezTo>
                    <a:pt x="16221" y="3086"/>
                    <a:pt x="17508" y="4231"/>
                    <a:pt x="17835" y="5750"/>
                  </a:cubicBezTo>
                  <a:lnTo>
                    <a:pt x="18942" y="10800"/>
                  </a:lnTo>
                  <a:lnTo>
                    <a:pt x="19237" y="10800"/>
                  </a:lnTo>
                  <a:cubicBezTo>
                    <a:pt x="20545" y="10800"/>
                    <a:pt x="21600" y="12005"/>
                    <a:pt x="21600" y="135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7" name="Group 927"/>
          <p:cNvGrpSpPr/>
          <p:nvPr/>
        </p:nvGrpSpPr>
        <p:grpSpPr>
          <a:xfrm>
            <a:off x="7963936" y="2400645"/>
            <a:ext cx="430765" cy="430765"/>
            <a:chOff x="0" y="0"/>
            <a:chExt cx="622533" cy="622533"/>
          </a:xfrm>
        </p:grpSpPr>
        <p:sp>
          <p:nvSpPr>
            <p:cNvPr id="108" name="Shape 925"/>
            <p:cNvSpPr/>
            <p:nvPr/>
          </p:nvSpPr>
          <p:spPr>
            <a:xfrm>
              <a:off x="0" y="0"/>
              <a:ext cx="622534" cy="6225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Shape 926"/>
            <p:cNvSpPr/>
            <p:nvPr/>
          </p:nvSpPr>
          <p:spPr>
            <a:xfrm>
              <a:off x="179079" y="187892"/>
              <a:ext cx="264375" cy="246749"/>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0" name="Group 930"/>
          <p:cNvGrpSpPr/>
          <p:nvPr/>
        </p:nvGrpSpPr>
        <p:grpSpPr>
          <a:xfrm>
            <a:off x="3787119" y="4172158"/>
            <a:ext cx="430765" cy="430765"/>
            <a:chOff x="0" y="0"/>
            <a:chExt cx="622533" cy="622533"/>
          </a:xfrm>
        </p:grpSpPr>
        <p:sp>
          <p:nvSpPr>
            <p:cNvPr id="111" name="Shape 928"/>
            <p:cNvSpPr/>
            <p:nvPr/>
          </p:nvSpPr>
          <p:spPr>
            <a:xfrm>
              <a:off x="0" y="0"/>
              <a:ext cx="622534" cy="6225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Shape 929"/>
            <p:cNvSpPr/>
            <p:nvPr/>
          </p:nvSpPr>
          <p:spPr>
            <a:xfrm>
              <a:off x="189907" y="206088"/>
              <a:ext cx="242719" cy="210357"/>
            </a:xfrm>
            <a:custGeom>
              <a:avLst/>
              <a:gdLst/>
              <a:ahLst/>
              <a:cxnLst>
                <a:cxn ang="0">
                  <a:pos x="wd2" y="hd2"/>
                </a:cxn>
                <a:cxn ang="5400000">
                  <a:pos x="wd2" y="hd2"/>
                </a:cxn>
                <a:cxn ang="10800000">
                  <a:pos x="wd2" y="hd2"/>
                </a:cxn>
                <a:cxn ang="16200000">
                  <a:pos x="wd2" y="hd2"/>
                </a:cxn>
              </a:cxnLst>
              <a:rect l="0" t="0" r="r" b="b"/>
              <a:pathLst>
                <a:path w="21600" h="21600" extrusionOk="0">
                  <a:moveTo>
                    <a:pt x="20160" y="2077"/>
                  </a:moveTo>
                  <a:cubicBezTo>
                    <a:pt x="20160" y="1856"/>
                    <a:pt x="19991" y="1662"/>
                    <a:pt x="19800" y="1662"/>
                  </a:cubicBezTo>
                  <a:lnTo>
                    <a:pt x="1800" y="1662"/>
                  </a:lnTo>
                  <a:cubicBezTo>
                    <a:pt x="1609" y="1662"/>
                    <a:pt x="1440" y="1856"/>
                    <a:pt x="1440" y="2077"/>
                  </a:cubicBezTo>
                  <a:lnTo>
                    <a:pt x="1440" y="12877"/>
                  </a:lnTo>
                  <a:cubicBezTo>
                    <a:pt x="1440" y="13098"/>
                    <a:pt x="1609" y="13292"/>
                    <a:pt x="1800" y="13292"/>
                  </a:cubicBezTo>
                  <a:lnTo>
                    <a:pt x="19800" y="13292"/>
                  </a:lnTo>
                  <a:cubicBezTo>
                    <a:pt x="19991" y="13292"/>
                    <a:pt x="20160" y="13098"/>
                    <a:pt x="20160" y="12877"/>
                  </a:cubicBezTo>
                  <a:cubicBezTo>
                    <a:pt x="20160" y="12877"/>
                    <a:pt x="20160" y="2077"/>
                    <a:pt x="20160" y="2077"/>
                  </a:cubicBezTo>
                  <a:close/>
                  <a:moveTo>
                    <a:pt x="21600" y="16200"/>
                  </a:moveTo>
                  <a:cubicBezTo>
                    <a:pt x="21600" y="17342"/>
                    <a:pt x="20790" y="18277"/>
                    <a:pt x="19800" y="18277"/>
                  </a:cubicBezTo>
                  <a:lnTo>
                    <a:pt x="13680" y="18277"/>
                  </a:lnTo>
                  <a:cubicBezTo>
                    <a:pt x="13680" y="19380"/>
                    <a:pt x="14400" y="20315"/>
                    <a:pt x="14400" y="20769"/>
                  </a:cubicBezTo>
                  <a:cubicBezTo>
                    <a:pt x="14400" y="21224"/>
                    <a:pt x="14074" y="21600"/>
                    <a:pt x="13680" y="21600"/>
                  </a:cubicBezTo>
                  <a:lnTo>
                    <a:pt x="7920" y="21600"/>
                  </a:lnTo>
                  <a:cubicBezTo>
                    <a:pt x="7526" y="21600"/>
                    <a:pt x="7200" y="21224"/>
                    <a:pt x="7200" y="20769"/>
                  </a:cubicBezTo>
                  <a:cubicBezTo>
                    <a:pt x="7200" y="20289"/>
                    <a:pt x="7920" y="19406"/>
                    <a:pt x="7920" y="18277"/>
                  </a:cubicBezTo>
                  <a:lnTo>
                    <a:pt x="1800" y="18277"/>
                  </a:lnTo>
                  <a:cubicBezTo>
                    <a:pt x="810" y="18277"/>
                    <a:pt x="0" y="17342"/>
                    <a:pt x="0" y="16200"/>
                  </a:cubicBezTo>
                  <a:lnTo>
                    <a:pt x="0" y="2077"/>
                  </a:lnTo>
                  <a:cubicBezTo>
                    <a:pt x="0" y="935"/>
                    <a:pt x="810" y="0"/>
                    <a:pt x="1800" y="0"/>
                  </a:cubicBezTo>
                  <a:lnTo>
                    <a:pt x="19800" y="0"/>
                  </a:lnTo>
                  <a:cubicBezTo>
                    <a:pt x="20790" y="0"/>
                    <a:pt x="21600" y="935"/>
                    <a:pt x="21600" y="2077"/>
                  </a:cubicBezTo>
                  <a:cubicBezTo>
                    <a:pt x="21600" y="2077"/>
                    <a:pt x="21600" y="16200"/>
                    <a:pt x="21600" y="162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 name="Group 933"/>
          <p:cNvGrpSpPr/>
          <p:nvPr/>
        </p:nvGrpSpPr>
        <p:grpSpPr>
          <a:xfrm>
            <a:off x="7943066" y="4143935"/>
            <a:ext cx="430765" cy="430765"/>
            <a:chOff x="0" y="0"/>
            <a:chExt cx="622533" cy="622533"/>
          </a:xfrm>
        </p:grpSpPr>
        <p:sp>
          <p:nvSpPr>
            <p:cNvPr id="114" name="Shape 931"/>
            <p:cNvSpPr/>
            <p:nvPr/>
          </p:nvSpPr>
          <p:spPr>
            <a:xfrm>
              <a:off x="0" y="0"/>
              <a:ext cx="622534" cy="6225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Shape 932"/>
            <p:cNvSpPr/>
            <p:nvPr/>
          </p:nvSpPr>
          <p:spPr>
            <a:xfrm>
              <a:off x="128658" y="162374"/>
              <a:ext cx="339817" cy="297784"/>
            </a:xfrm>
            <a:custGeom>
              <a:avLst/>
              <a:gdLst/>
              <a:ahLst/>
              <a:cxnLst>
                <a:cxn ang="0">
                  <a:pos x="wd2" y="hd2"/>
                </a:cxn>
                <a:cxn ang="5400000">
                  <a:pos x="wd2" y="hd2"/>
                </a:cxn>
                <a:cxn ang="10800000">
                  <a:pos x="wd2" y="hd2"/>
                </a:cxn>
                <a:cxn ang="16200000">
                  <a:pos x="wd2" y="hd2"/>
                </a:cxn>
              </a:cxnLst>
              <a:rect l="0" t="0" r="r" b="b"/>
              <a:pathLst>
                <a:path w="21600" h="21600" extrusionOk="0">
                  <a:moveTo>
                    <a:pt x="11012" y="4216"/>
                  </a:moveTo>
                  <a:lnTo>
                    <a:pt x="11012" y="10801"/>
                  </a:lnTo>
                  <a:cubicBezTo>
                    <a:pt x="11012" y="10972"/>
                    <a:pt x="11043" y="11144"/>
                    <a:pt x="11101" y="11304"/>
                  </a:cubicBezTo>
                  <a:cubicBezTo>
                    <a:pt x="11159" y="11465"/>
                    <a:pt x="11244" y="11611"/>
                    <a:pt x="11350" y="11733"/>
                  </a:cubicBezTo>
                  <a:lnTo>
                    <a:pt x="15043" y="15947"/>
                  </a:lnTo>
                  <a:cubicBezTo>
                    <a:pt x="15370" y="15706"/>
                    <a:pt x="15678" y="15435"/>
                    <a:pt x="15952" y="15120"/>
                  </a:cubicBezTo>
                  <a:lnTo>
                    <a:pt x="13320" y="12118"/>
                  </a:lnTo>
                  <a:lnTo>
                    <a:pt x="13320" y="4216"/>
                  </a:lnTo>
                  <a:cubicBezTo>
                    <a:pt x="13320" y="4216"/>
                    <a:pt x="11012" y="4216"/>
                    <a:pt x="11012" y="4216"/>
                  </a:cubicBezTo>
                  <a:close/>
                  <a:moveTo>
                    <a:pt x="12166" y="0"/>
                  </a:moveTo>
                  <a:cubicBezTo>
                    <a:pt x="7035" y="0"/>
                    <a:pt x="2862" y="4691"/>
                    <a:pt x="2738" y="10531"/>
                  </a:cubicBezTo>
                  <a:lnTo>
                    <a:pt x="2738" y="10801"/>
                  </a:lnTo>
                  <a:lnTo>
                    <a:pt x="0" y="10801"/>
                  </a:lnTo>
                  <a:lnTo>
                    <a:pt x="4148" y="15930"/>
                  </a:lnTo>
                  <a:lnTo>
                    <a:pt x="8181" y="10801"/>
                  </a:lnTo>
                  <a:lnTo>
                    <a:pt x="5097" y="10801"/>
                  </a:lnTo>
                  <a:lnTo>
                    <a:pt x="5097" y="10531"/>
                  </a:lnTo>
                  <a:cubicBezTo>
                    <a:pt x="5220" y="6181"/>
                    <a:pt x="8337" y="2701"/>
                    <a:pt x="12166" y="2701"/>
                  </a:cubicBezTo>
                  <a:cubicBezTo>
                    <a:pt x="16074" y="2701"/>
                    <a:pt x="19242" y="6328"/>
                    <a:pt x="19242" y="10801"/>
                  </a:cubicBezTo>
                  <a:cubicBezTo>
                    <a:pt x="19242" y="15274"/>
                    <a:pt x="16074" y="18901"/>
                    <a:pt x="12166" y="18901"/>
                  </a:cubicBezTo>
                  <a:cubicBezTo>
                    <a:pt x="10600" y="18901"/>
                    <a:pt x="9152" y="18315"/>
                    <a:pt x="7980" y="17330"/>
                  </a:cubicBezTo>
                  <a:lnTo>
                    <a:pt x="6357" y="19311"/>
                  </a:lnTo>
                  <a:cubicBezTo>
                    <a:pt x="7959" y="20744"/>
                    <a:pt x="9975" y="21600"/>
                    <a:pt x="12166" y="21600"/>
                  </a:cubicBezTo>
                  <a:cubicBezTo>
                    <a:pt x="17377" y="21600"/>
                    <a:pt x="21600" y="16766"/>
                    <a:pt x="21600" y="10801"/>
                  </a:cubicBezTo>
                  <a:cubicBezTo>
                    <a:pt x="21600" y="4836"/>
                    <a:pt x="17377" y="0"/>
                    <a:pt x="12166"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 Placeholder 14"/>
          <p:cNvSpPr>
            <a:spLocks noGrp="1"/>
          </p:cNvSpPr>
          <p:nvPr>
            <p:ph type="body" sz="quarter" idx="39"/>
          </p:nvPr>
        </p:nvSpPr>
        <p:spPr>
          <a:xfrm>
            <a:off x="7943066" y="4727427"/>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Learning from previous experience, then take profit and make a better change</a:t>
            </a:r>
          </a:p>
        </p:txBody>
      </p:sp>
      <p:sp>
        <p:nvSpPr>
          <p:cNvPr id="117" name="Content Placeholder 16"/>
          <p:cNvSpPr>
            <a:spLocks noGrp="1"/>
          </p:cNvSpPr>
          <p:nvPr>
            <p:ph sz="quarter" idx="49"/>
          </p:nvPr>
        </p:nvSpPr>
        <p:spPr>
          <a:xfrm>
            <a:off x="8577971" y="4254578"/>
            <a:ext cx="2779995" cy="292100"/>
          </a:xfrm>
          <a:prstGeom prst="rect">
            <a:avLst/>
          </a:prstGeom>
        </p:spPr>
        <p:txBody>
          <a:bodyPr anchor="ctr">
            <a:noAutofit/>
          </a:bodyPr>
          <a:lstStyle/>
          <a:p>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Learn from Experience</a:t>
            </a:r>
          </a:p>
        </p:txBody>
      </p:sp>
      <p:sp>
        <p:nvSpPr>
          <p:cNvPr id="120" name="Text Placeholder 14"/>
          <p:cNvSpPr>
            <a:spLocks noGrp="1"/>
          </p:cNvSpPr>
          <p:nvPr>
            <p:ph type="body" sz="quarter" idx="59"/>
          </p:nvPr>
        </p:nvSpPr>
        <p:spPr>
          <a:xfrm>
            <a:off x="1300991" y="2957896"/>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New   sights, and nuance which are different with  our daily can fresh our mind, </a:t>
            </a:r>
          </a:p>
        </p:txBody>
      </p:sp>
      <p:sp>
        <p:nvSpPr>
          <p:cNvPr id="121" name="Content Placeholder 16"/>
          <p:cNvSpPr>
            <a:spLocks noGrp="1"/>
          </p:cNvSpPr>
          <p:nvPr>
            <p:ph sz="quarter" idx="69"/>
          </p:nvPr>
        </p:nvSpPr>
        <p:spPr>
          <a:xfrm>
            <a:off x="609648" y="2485047"/>
            <a:ext cx="2971799" cy="292100"/>
          </a:xfrm>
          <a:prstGeom prst="rect">
            <a:avLst/>
          </a:prstGeom>
        </p:spPr>
        <p:txBody>
          <a:bodyPr anchor="ct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Travelling</a:t>
            </a:r>
          </a:p>
        </p:txBody>
      </p:sp>
      <p:sp>
        <p:nvSpPr>
          <p:cNvPr id="122" name="Text Placeholder 14"/>
          <p:cNvSpPr>
            <a:spLocks noGrp="1"/>
          </p:cNvSpPr>
          <p:nvPr>
            <p:ph type="body" sz="quarter" idx="79"/>
          </p:nvPr>
        </p:nvSpPr>
        <p:spPr>
          <a:xfrm>
            <a:off x="1261713" y="4727427"/>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can modify the information  derived with other thing you want to do</a:t>
            </a:r>
          </a:p>
        </p:txBody>
      </p:sp>
      <p:sp>
        <p:nvSpPr>
          <p:cNvPr id="123" name="Content Placeholder 16"/>
          <p:cNvSpPr>
            <a:spLocks noGrp="1"/>
          </p:cNvSpPr>
          <p:nvPr>
            <p:ph sz="quarter" idx="89"/>
          </p:nvPr>
        </p:nvSpPr>
        <p:spPr>
          <a:xfrm>
            <a:off x="609648" y="4254578"/>
            <a:ext cx="2971799" cy="292100"/>
          </a:xfrm>
          <a:prstGeom prst="rect">
            <a:avLst/>
          </a:prstGeom>
        </p:spPr>
        <p:txBody>
          <a:bodyPr anchor="ctr">
            <a:noAutofit/>
          </a:bodyPr>
          <a:lstStyle/>
          <a:p>
            <a:pPr algn="r"/>
            <a:r>
              <a:rPr lang="en-GB"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Browsing</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dissolve">
                                      <p:cBhvr>
                                        <p:cTn id="11" dur="500"/>
                                        <p:tgtEl>
                                          <p:spTgt spid="19">
                                            <p:txEl>
                                              <p:pRg st="0" end="0"/>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down)">
                                      <p:cBhvr>
                                        <p:cTn id="19" dur="500"/>
                                        <p:tgtEl>
                                          <p:spTgt spid="102"/>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10"/>
                                        </p:tgtEl>
                                        <p:attrNameLst>
                                          <p:attrName>style.visibility</p:attrName>
                                        </p:attrNameLst>
                                      </p:cBhvr>
                                      <p:to>
                                        <p:strVal val="visible"/>
                                      </p:to>
                                    </p:set>
                                    <p:anim calcmode="lin" valueType="num">
                                      <p:cBhvr>
                                        <p:cTn id="23" dur="500" fill="hold"/>
                                        <p:tgtEl>
                                          <p:spTgt spid="110"/>
                                        </p:tgtEl>
                                        <p:attrNameLst>
                                          <p:attrName>ppt_w</p:attrName>
                                        </p:attrNameLst>
                                      </p:cBhvr>
                                      <p:tavLst>
                                        <p:tav tm="0">
                                          <p:val>
                                            <p:fltVal val="0"/>
                                          </p:val>
                                        </p:tav>
                                        <p:tav tm="100000">
                                          <p:val>
                                            <p:strVal val="#ppt_w"/>
                                          </p:val>
                                        </p:tav>
                                      </p:tavLst>
                                    </p:anim>
                                    <p:anim calcmode="lin" valueType="num">
                                      <p:cBhvr>
                                        <p:cTn id="24" dur="500" fill="hold"/>
                                        <p:tgtEl>
                                          <p:spTgt spid="110"/>
                                        </p:tgtEl>
                                        <p:attrNameLst>
                                          <p:attrName>ppt_h</p:attrName>
                                        </p:attrNameLst>
                                      </p:cBhvr>
                                      <p:tavLst>
                                        <p:tav tm="0">
                                          <p:val>
                                            <p:fltVal val="0"/>
                                          </p:val>
                                        </p:tav>
                                        <p:tav tm="100000">
                                          <p:val>
                                            <p:strVal val="#ppt_h"/>
                                          </p:val>
                                        </p:tav>
                                      </p:tavLst>
                                    </p:anim>
                                    <p:animEffect transition="in" filter="fade">
                                      <p:cBhvr>
                                        <p:cTn id="25" dur="500"/>
                                        <p:tgtEl>
                                          <p:spTgt spid="110"/>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123">
                                            <p:txEl>
                                              <p:pRg st="0" end="0"/>
                                            </p:txEl>
                                          </p:spTgt>
                                        </p:tgtEl>
                                        <p:attrNameLst>
                                          <p:attrName>style.visibility</p:attrName>
                                        </p:attrNameLst>
                                      </p:cBhvr>
                                      <p:to>
                                        <p:strVal val="visible"/>
                                      </p:to>
                                    </p:set>
                                    <p:animEffect transition="in" filter="wipe(right)">
                                      <p:cBhvr>
                                        <p:cTn id="29" dur="500"/>
                                        <p:tgtEl>
                                          <p:spTgt spid="123">
                                            <p:txEl>
                                              <p:pRg st="0" end="0"/>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22">
                                            <p:txEl>
                                              <p:pRg st="0" end="0"/>
                                            </p:txEl>
                                          </p:spTgt>
                                        </p:tgtEl>
                                        <p:attrNameLst>
                                          <p:attrName>style.visibility</p:attrName>
                                        </p:attrNameLst>
                                      </p:cBhvr>
                                      <p:to>
                                        <p:strVal val="visible"/>
                                      </p:to>
                                    </p:set>
                                    <p:animEffect transition="in" filter="fade">
                                      <p:cBhvr>
                                        <p:cTn id="33" dur="500"/>
                                        <p:tgtEl>
                                          <p:spTgt spid="122">
                                            <p:txEl>
                                              <p:pRg st="0" end="0"/>
                                            </p:txEl>
                                          </p:spTgt>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down)">
                                      <p:cBhvr>
                                        <p:cTn id="37" dur="500"/>
                                        <p:tgtEl>
                                          <p:spTgt spid="91"/>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500" fill="hold"/>
                                        <p:tgtEl>
                                          <p:spTgt spid="104"/>
                                        </p:tgtEl>
                                        <p:attrNameLst>
                                          <p:attrName>ppt_w</p:attrName>
                                        </p:attrNameLst>
                                      </p:cBhvr>
                                      <p:tavLst>
                                        <p:tav tm="0">
                                          <p:val>
                                            <p:fltVal val="0"/>
                                          </p:val>
                                        </p:tav>
                                        <p:tav tm="100000">
                                          <p:val>
                                            <p:strVal val="#ppt_w"/>
                                          </p:val>
                                        </p:tav>
                                      </p:tavLst>
                                    </p:anim>
                                    <p:anim calcmode="lin" valueType="num">
                                      <p:cBhvr>
                                        <p:cTn id="42" dur="500" fill="hold"/>
                                        <p:tgtEl>
                                          <p:spTgt spid="104"/>
                                        </p:tgtEl>
                                        <p:attrNameLst>
                                          <p:attrName>ppt_h</p:attrName>
                                        </p:attrNameLst>
                                      </p:cBhvr>
                                      <p:tavLst>
                                        <p:tav tm="0">
                                          <p:val>
                                            <p:fltVal val="0"/>
                                          </p:val>
                                        </p:tav>
                                        <p:tav tm="100000">
                                          <p:val>
                                            <p:strVal val="#ppt_h"/>
                                          </p:val>
                                        </p:tav>
                                      </p:tavLst>
                                    </p:anim>
                                    <p:animEffect transition="in" filter="fade">
                                      <p:cBhvr>
                                        <p:cTn id="43" dur="500"/>
                                        <p:tgtEl>
                                          <p:spTgt spid="104"/>
                                        </p:tgtEl>
                                      </p:cBhvr>
                                    </p:animEffect>
                                  </p:childTnLst>
                                </p:cTn>
                              </p:par>
                            </p:childTnLst>
                          </p:cTn>
                        </p:par>
                        <p:par>
                          <p:cTn id="44" fill="hold">
                            <p:stCondLst>
                              <p:cond delay="4500"/>
                            </p:stCondLst>
                            <p:childTnLst>
                              <p:par>
                                <p:cTn id="45" presetID="22" presetClass="entr" presetSubtype="2" fill="hold" grpId="0" nodeType="afterEffect">
                                  <p:stCondLst>
                                    <p:cond delay="0"/>
                                  </p:stCondLst>
                                  <p:childTnLst>
                                    <p:set>
                                      <p:cBhvr>
                                        <p:cTn id="46" dur="1" fill="hold">
                                          <p:stCondLst>
                                            <p:cond delay="0"/>
                                          </p:stCondLst>
                                        </p:cTn>
                                        <p:tgtEl>
                                          <p:spTgt spid="121">
                                            <p:txEl>
                                              <p:pRg st="0" end="0"/>
                                            </p:txEl>
                                          </p:spTgt>
                                        </p:tgtEl>
                                        <p:attrNameLst>
                                          <p:attrName>style.visibility</p:attrName>
                                        </p:attrNameLst>
                                      </p:cBhvr>
                                      <p:to>
                                        <p:strVal val="visible"/>
                                      </p:to>
                                    </p:set>
                                    <p:animEffect transition="in" filter="wipe(right)">
                                      <p:cBhvr>
                                        <p:cTn id="47" dur="500"/>
                                        <p:tgtEl>
                                          <p:spTgt spid="121">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20">
                                            <p:txEl>
                                              <p:pRg st="0" end="0"/>
                                            </p:txEl>
                                          </p:spTgt>
                                        </p:tgtEl>
                                        <p:attrNameLst>
                                          <p:attrName>style.visibility</p:attrName>
                                        </p:attrNameLst>
                                      </p:cBhvr>
                                      <p:to>
                                        <p:strVal val="visible"/>
                                      </p:to>
                                    </p:set>
                                    <p:animEffect transition="in" filter="fade">
                                      <p:cBhvr>
                                        <p:cTn id="51" dur="500"/>
                                        <p:tgtEl>
                                          <p:spTgt spid="120">
                                            <p:txEl>
                                              <p:pRg st="0" end="0"/>
                                            </p:txEl>
                                          </p:spTgt>
                                        </p:tgtEl>
                                      </p:cBhvr>
                                    </p:animEffect>
                                  </p:childTnLst>
                                </p:cTn>
                              </p:par>
                            </p:childTnLst>
                          </p:cTn>
                        </p:par>
                        <p:par>
                          <p:cTn id="52" fill="hold">
                            <p:stCondLst>
                              <p:cond delay="5500"/>
                            </p:stCondLst>
                            <p:childTnLst>
                              <p:par>
                                <p:cTn id="53" presetID="22" presetClass="entr" presetSubtype="4"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07"/>
                                        </p:tgtEl>
                                        <p:attrNameLst>
                                          <p:attrName>style.visibility</p:attrName>
                                        </p:attrNameLst>
                                      </p:cBhvr>
                                      <p:to>
                                        <p:strVal val="visible"/>
                                      </p:to>
                                    </p:set>
                                    <p:anim calcmode="lin" valueType="num">
                                      <p:cBhvr>
                                        <p:cTn id="59" dur="500" fill="hold"/>
                                        <p:tgtEl>
                                          <p:spTgt spid="107"/>
                                        </p:tgtEl>
                                        <p:attrNameLst>
                                          <p:attrName>ppt_w</p:attrName>
                                        </p:attrNameLst>
                                      </p:cBhvr>
                                      <p:tavLst>
                                        <p:tav tm="0">
                                          <p:val>
                                            <p:fltVal val="0"/>
                                          </p:val>
                                        </p:tav>
                                        <p:tav tm="100000">
                                          <p:val>
                                            <p:strVal val="#ppt_w"/>
                                          </p:val>
                                        </p:tav>
                                      </p:tavLst>
                                    </p:anim>
                                    <p:anim calcmode="lin" valueType="num">
                                      <p:cBhvr>
                                        <p:cTn id="60" dur="500" fill="hold"/>
                                        <p:tgtEl>
                                          <p:spTgt spid="107"/>
                                        </p:tgtEl>
                                        <p:attrNameLst>
                                          <p:attrName>ppt_h</p:attrName>
                                        </p:attrNameLst>
                                      </p:cBhvr>
                                      <p:tavLst>
                                        <p:tav tm="0">
                                          <p:val>
                                            <p:fltVal val="0"/>
                                          </p:val>
                                        </p:tav>
                                        <p:tav tm="100000">
                                          <p:val>
                                            <p:strVal val="#ppt_h"/>
                                          </p:val>
                                        </p:tav>
                                      </p:tavLst>
                                    </p:anim>
                                    <p:animEffect transition="in" filter="fade">
                                      <p:cBhvr>
                                        <p:cTn id="61" dur="500"/>
                                        <p:tgtEl>
                                          <p:spTgt spid="107"/>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17">
                                            <p:txEl>
                                              <p:pRg st="0" end="0"/>
                                            </p:txEl>
                                          </p:spTgt>
                                        </p:tgtEl>
                                        <p:attrNameLst>
                                          <p:attrName>style.visibility</p:attrName>
                                        </p:attrNameLst>
                                      </p:cBhvr>
                                      <p:to>
                                        <p:strVal val="visible"/>
                                      </p:to>
                                    </p:set>
                                    <p:animEffect transition="in" filter="wipe(left)">
                                      <p:cBhvr>
                                        <p:cTn id="65" dur="500"/>
                                        <p:tgtEl>
                                          <p:spTgt spid="17">
                                            <p:txEl>
                                              <p:pRg st="0" end="0"/>
                                            </p:txEl>
                                          </p:spTgt>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5">
                                            <p:txEl>
                                              <p:pRg st="0" end="0"/>
                                            </p:txEl>
                                          </p:spTgt>
                                        </p:tgtEl>
                                        <p:attrNameLst>
                                          <p:attrName>style.visibility</p:attrName>
                                        </p:attrNameLst>
                                      </p:cBhvr>
                                      <p:to>
                                        <p:strVal val="visible"/>
                                      </p:to>
                                    </p:set>
                                    <p:animEffect transition="in" filter="fade">
                                      <p:cBhvr>
                                        <p:cTn id="69" dur="500"/>
                                        <p:tgtEl>
                                          <p:spTgt spid="15">
                                            <p:txEl>
                                              <p:pRg st="0" end="0"/>
                                            </p:txEl>
                                          </p:spTgt>
                                        </p:tgtEl>
                                      </p:cBhvr>
                                    </p:animEffect>
                                  </p:childTnLst>
                                </p:cTn>
                              </p:par>
                            </p:childTnLst>
                          </p:cTn>
                        </p:par>
                        <p:par>
                          <p:cTn id="70" fill="hold">
                            <p:stCondLst>
                              <p:cond delay="7500"/>
                            </p:stCondLst>
                            <p:childTnLst>
                              <p:par>
                                <p:cTn id="71" presetID="22" presetClass="entr" presetSubtype="4" fill="hold" grpId="0" nodeType="after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wipe(down)">
                                      <p:cBhvr>
                                        <p:cTn id="73" dur="500"/>
                                        <p:tgtEl>
                                          <p:spTgt spid="64"/>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childTnLst>
                                </p:cTn>
                              </p:par>
                            </p:childTnLst>
                          </p:cTn>
                        </p:par>
                        <p:par>
                          <p:cTn id="78" fill="hold">
                            <p:stCondLst>
                              <p:cond delay="85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117">
                                            <p:txEl>
                                              <p:pRg st="0" end="0"/>
                                            </p:txEl>
                                          </p:spTgt>
                                        </p:tgtEl>
                                        <p:attrNameLst>
                                          <p:attrName>style.visibility</p:attrName>
                                        </p:attrNameLst>
                                      </p:cBhvr>
                                      <p:to>
                                        <p:strVal val="visible"/>
                                      </p:to>
                                    </p:set>
                                    <p:animEffect transition="in" filter="wipe(left)">
                                      <p:cBhvr>
                                        <p:cTn id="87" dur="500"/>
                                        <p:tgtEl>
                                          <p:spTgt spid="117">
                                            <p:txEl>
                                              <p:pRg st="0" end="0"/>
                                            </p:txEl>
                                          </p:spTgt>
                                        </p:tgtEl>
                                      </p:cBhvr>
                                    </p:animEffect>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116">
                                            <p:txEl>
                                              <p:pRg st="0" end="0"/>
                                            </p:txEl>
                                          </p:spTgt>
                                        </p:tgtEl>
                                        <p:attrNameLst>
                                          <p:attrName>style.visibility</p:attrName>
                                        </p:attrNameLst>
                                      </p:cBhvr>
                                      <p:to>
                                        <p:strVal val="visible"/>
                                      </p:to>
                                    </p:set>
                                    <p:animEffect transition="in" filter="fade">
                                      <p:cBhvr>
                                        <p:cTn id="91" dur="500"/>
                                        <p:tgtEl>
                                          <p:spTgt spid="1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bldP spid="17" grpId="0" build="p"/>
      <p:bldP spid="19" grpId="0" build="p"/>
      <p:bldP spid="64" grpId="0" animBg="1"/>
      <p:bldP spid="102" grpId="0" animBg="1"/>
      <p:bldP spid="103" grpId="0" animBg="1"/>
      <p:bldP spid="116" grpId="0" build="p"/>
      <p:bldP spid="117" grpId="0" build="p"/>
      <p:bldP spid="120" grpId="0" build="p"/>
      <p:bldP spid="121" grpId="0" build="p"/>
      <p:bldP spid="122" grpId="0" build="p"/>
      <p:bldP spid="12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705070" y="669926"/>
            <a:ext cx="2210568"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产品</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营销</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 Placeholder 15"/>
          <p:cNvSpPr>
            <a:spLocks noGrp="1"/>
          </p:cNvSpPr>
          <p:nvPr>
            <p:ph type="body" sz="quarter" idx="9"/>
          </p:nvPr>
        </p:nvSpPr>
        <p:spPr>
          <a:xfrm>
            <a:off x="8291986" y="2440901"/>
            <a:ext cx="2655053" cy="53067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through updating status or direct chatting</a:t>
            </a:r>
          </a:p>
        </p:txBody>
      </p:sp>
      <p:sp>
        <p:nvSpPr>
          <p:cNvPr id="20" name="Content Placeholder 19"/>
          <p:cNvSpPr>
            <a:spLocks noGrp="1"/>
          </p:cNvSpPr>
          <p:nvPr>
            <p:ph sz="quarter" idx="19"/>
          </p:nvPr>
        </p:nvSpPr>
        <p:spPr>
          <a:xfrm>
            <a:off x="8652598" y="2087183"/>
            <a:ext cx="2396402"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Social Networking</a:t>
            </a:r>
          </a:p>
        </p:txBody>
      </p:sp>
      <p:sp>
        <p:nvSpPr>
          <p:cNvPr id="23" name="Text Placeholder 22"/>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It is time for you to do online product marketing</a:t>
            </a:r>
          </a:p>
        </p:txBody>
      </p:sp>
      <p:grpSp>
        <p:nvGrpSpPr>
          <p:cNvPr id="71" name="Group 940"/>
          <p:cNvGrpSpPr/>
          <p:nvPr/>
        </p:nvGrpSpPr>
        <p:grpSpPr>
          <a:xfrm>
            <a:off x="5938808" y="4613014"/>
            <a:ext cx="286369" cy="356348"/>
            <a:chOff x="0" y="0"/>
            <a:chExt cx="553164" cy="688338"/>
          </a:xfrm>
        </p:grpSpPr>
        <p:sp>
          <p:nvSpPr>
            <p:cNvPr id="72" name="Shape 938"/>
            <p:cNvSpPr/>
            <p:nvPr/>
          </p:nvSpPr>
          <p:spPr>
            <a:xfrm flipV="1">
              <a:off x="-1" y="0"/>
              <a:ext cx="2" cy="688339"/>
            </a:xfrm>
            <a:prstGeom prst="line">
              <a:avLst/>
            </a:prstGeom>
            <a:noFill/>
            <a:ln w="25400" cap="flat">
              <a:solidFill>
                <a:srgbClr val="DCDEE0"/>
              </a:solidFill>
              <a:prstDash val="solid"/>
              <a:miter lim="400000"/>
            </a:ln>
            <a:effectLst/>
          </p:spPr>
          <p:txBody>
            <a:bodyPr wrap="square" lIns="0" tIns="0" rIns="0" bIns="0" numCol="1" anchor="t">
              <a:noAutofit/>
            </a:bodyPr>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939"/>
            <p:cNvSpPr/>
            <p:nvPr/>
          </p:nvSpPr>
          <p:spPr>
            <a:xfrm flipV="1">
              <a:off x="553164" y="0"/>
              <a:ext cx="1" cy="688339"/>
            </a:xfrm>
            <a:prstGeom prst="line">
              <a:avLst/>
            </a:prstGeom>
            <a:noFill/>
            <a:ln w="25400" cap="flat">
              <a:solidFill>
                <a:srgbClr val="DCDEE0"/>
              </a:solidFill>
              <a:prstDash val="solid"/>
              <a:miter lim="400000"/>
            </a:ln>
            <a:effectLst/>
          </p:spPr>
          <p:txBody>
            <a:bodyPr wrap="square" lIns="0" tIns="0" rIns="0" bIns="0" numCol="1" anchor="t">
              <a:noAutofit/>
            </a:bodyPr>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950"/>
          <p:cNvGrpSpPr/>
          <p:nvPr/>
        </p:nvGrpSpPr>
        <p:grpSpPr>
          <a:xfrm>
            <a:off x="4840993" y="1926335"/>
            <a:ext cx="2465423" cy="2715679"/>
            <a:chOff x="0" y="0"/>
            <a:chExt cx="4762328" cy="5245735"/>
          </a:xfrm>
        </p:grpSpPr>
        <p:grpSp>
          <p:nvGrpSpPr>
            <p:cNvPr id="75" name="Group 948"/>
            <p:cNvGrpSpPr/>
            <p:nvPr/>
          </p:nvGrpSpPr>
          <p:grpSpPr>
            <a:xfrm>
              <a:off x="-1" y="-1"/>
              <a:ext cx="4762330" cy="5119061"/>
              <a:chOff x="0" y="0"/>
              <a:chExt cx="4762328" cy="5119059"/>
            </a:xfrm>
          </p:grpSpPr>
          <p:sp>
            <p:nvSpPr>
              <p:cNvPr id="78" name="Shape 941"/>
              <p:cNvSpPr/>
              <p:nvPr/>
            </p:nvSpPr>
            <p:spPr>
              <a:xfrm>
                <a:off x="0" y="155439"/>
                <a:ext cx="2087132" cy="4963354"/>
              </a:xfrm>
              <a:custGeom>
                <a:avLst/>
                <a:gdLst/>
                <a:ahLst/>
                <a:cxnLst>
                  <a:cxn ang="0">
                    <a:pos x="wd2" y="hd2"/>
                  </a:cxn>
                  <a:cxn ang="5400000">
                    <a:pos x="wd2" y="hd2"/>
                  </a:cxn>
                  <a:cxn ang="10800000">
                    <a:pos x="wd2" y="hd2"/>
                  </a:cxn>
                  <a:cxn ang="16200000">
                    <a:pos x="wd2" y="hd2"/>
                  </a:cxn>
                </a:cxnLst>
                <a:rect l="0" t="0" r="r" b="b"/>
                <a:pathLst>
                  <a:path w="19701" h="21600" extrusionOk="0">
                    <a:moveTo>
                      <a:pt x="17601" y="20965"/>
                    </a:moveTo>
                    <a:cubicBezTo>
                      <a:pt x="11354" y="17842"/>
                      <a:pt x="4645" y="15099"/>
                      <a:pt x="1525" y="11296"/>
                    </a:cubicBezTo>
                    <a:cubicBezTo>
                      <a:pt x="-1899" y="7130"/>
                      <a:pt x="1046" y="4320"/>
                      <a:pt x="4438" y="2458"/>
                    </a:cubicBezTo>
                    <a:cubicBezTo>
                      <a:pt x="8134" y="426"/>
                      <a:pt x="15614" y="0"/>
                      <a:pt x="15614" y="0"/>
                    </a:cubicBezTo>
                    <a:cubicBezTo>
                      <a:pt x="15614" y="0"/>
                      <a:pt x="11403" y="2582"/>
                      <a:pt x="12972" y="6637"/>
                    </a:cubicBezTo>
                    <a:cubicBezTo>
                      <a:pt x="14538" y="10697"/>
                      <a:pt x="19330" y="18599"/>
                      <a:pt x="19701" y="21600"/>
                    </a:cubicBezTo>
                    <a:cubicBezTo>
                      <a:pt x="19701" y="21600"/>
                      <a:pt x="17601" y="20965"/>
                      <a:pt x="17601" y="2096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942"/>
              <p:cNvSpPr/>
              <p:nvPr/>
            </p:nvSpPr>
            <p:spPr>
              <a:xfrm>
                <a:off x="2681326" y="155439"/>
                <a:ext cx="2081003" cy="4963621"/>
              </a:xfrm>
              <a:custGeom>
                <a:avLst/>
                <a:gdLst/>
                <a:ahLst/>
                <a:cxnLst>
                  <a:cxn ang="0">
                    <a:pos x="wd2" y="hd2"/>
                  </a:cxn>
                  <a:cxn ang="5400000">
                    <a:pos x="wd2" y="hd2"/>
                  </a:cxn>
                  <a:cxn ang="10800000">
                    <a:pos x="wd2" y="hd2"/>
                  </a:cxn>
                  <a:cxn ang="16200000">
                    <a:pos x="wd2" y="hd2"/>
                  </a:cxn>
                </a:cxnLst>
                <a:rect l="0" t="0" r="r" b="b"/>
                <a:pathLst>
                  <a:path w="19696" h="21600" extrusionOk="0">
                    <a:moveTo>
                      <a:pt x="2121" y="20966"/>
                    </a:moveTo>
                    <a:cubicBezTo>
                      <a:pt x="8320" y="17198"/>
                      <a:pt x="15070" y="15084"/>
                      <a:pt x="18181" y="11277"/>
                    </a:cubicBezTo>
                    <a:cubicBezTo>
                      <a:pt x="21600" y="7109"/>
                      <a:pt x="18630" y="4304"/>
                      <a:pt x="15211" y="2446"/>
                    </a:cubicBezTo>
                    <a:cubicBezTo>
                      <a:pt x="11496" y="415"/>
                      <a:pt x="3996" y="0"/>
                      <a:pt x="3996" y="0"/>
                    </a:cubicBezTo>
                    <a:cubicBezTo>
                      <a:pt x="3996" y="0"/>
                      <a:pt x="8235" y="2574"/>
                      <a:pt x="6674" y="6633"/>
                    </a:cubicBezTo>
                    <a:cubicBezTo>
                      <a:pt x="5124" y="10692"/>
                      <a:pt x="367" y="18600"/>
                      <a:pt x="0" y="21600"/>
                    </a:cubicBezTo>
                    <a:cubicBezTo>
                      <a:pt x="0" y="21600"/>
                      <a:pt x="2121" y="20966"/>
                      <a:pt x="2121" y="2096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943"/>
              <p:cNvSpPr/>
              <p:nvPr/>
            </p:nvSpPr>
            <p:spPr>
              <a:xfrm>
                <a:off x="291448" y="58289"/>
                <a:ext cx="2149295" cy="5034876"/>
              </a:xfrm>
              <a:custGeom>
                <a:avLst/>
                <a:gdLst/>
                <a:ahLst/>
                <a:cxnLst>
                  <a:cxn ang="0">
                    <a:pos x="wd2" y="hd2"/>
                  </a:cxn>
                  <a:cxn ang="5400000">
                    <a:pos x="wd2" y="hd2"/>
                  </a:cxn>
                  <a:cxn ang="10800000">
                    <a:pos x="wd2" y="hd2"/>
                  </a:cxn>
                  <a:cxn ang="16200000">
                    <a:pos x="wd2" y="hd2"/>
                  </a:cxn>
                </a:cxnLst>
                <a:rect l="0" t="0" r="r" b="b"/>
                <a:pathLst>
                  <a:path w="17664" h="21169" extrusionOk="0">
                    <a:moveTo>
                      <a:pt x="13741" y="20957"/>
                    </a:moveTo>
                    <a:cubicBezTo>
                      <a:pt x="12251" y="18832"/>
                      <a:pt x="9452" y="17641"/>
                      <a:pt x="3815" y="12857"/>
                    </a:cubicBezTo>
                    <a:cubicBezTo>
                      <a:pt x="-3010" y="7068"/>
                      <a:pt x="549" y="2425"/>
                      <a:pt x="4980" y="1105"/>
                    </a:cubicBezTo>
                    <a:cubicBezTo>
                      <a:pt x="9422" y="-212"/>
                      <a:pt x="15471" y="14"/>
                      <a:pt x="15471" y="14"/>
                    </a:cubicBezTo>
                    <a:cubicBezTo>
                      <a:pt x="15471" y="14"/>
                      <a:pt x="18590" y="398"/>
                      <a:pt x="17389" y="3151"/>
                    </a:cubicBezTo>
                    <a:cubicBezTo>
                      <a:pt x="16188" y="5904"/>
                      <a:pt x="15909" y="16214"/>
                      <a:pt x="16118" y="18802"/>
                    </a:cubicBezTo>
                    <a:cubicBezTo>
                      <a:pt x="16326" y="21388"/>
                      <a:pt x="16896" y="21384"/>
                      <a:pt x="13741" y="2095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Shape 944"/>
              <p:cNvSpPr/>
              <p:nvPr/>
            </p:nvSpPr>
            <p:spPr>
              <a:xfrm>
                <a:off x="816055" y="58289"/>
                <a:ext cx="1611097" cy="5034257"/>
              </a:xfrm>
              <a:custGeom>
                <a:avLst/>
                <a:gdLst/>
                <a:ahLst/>
                <a:cxnLst>
                  <a:cxn ang="0">
                    <a:pos x="wd2" y="hd2"/>
                  </a:cxn>
                  <a:cxn ang="5400000">
                    <a:pos x="wd2" y="hd2"/>
                  </a:cxn>
                  <a:cxn ang="10800000">
                    <a:pos x="wd2" y="hd2"/>
                  </a:cxn>
                  <a:cxn ang="16200000">
                    <a:pos x="wd2" y="hd2"/>
                  </a:cxn>
                </a:cxnLst>
                <a:rect l="0" t="0" r="r" b="b"/>
                <a:pathLst>
                  <a:path w="17669" h="21163" extrusionOk="0">
                    <a:moveTo>
                      <a:pt x="13755" y="20949"/>
                    </a:moveTo>
                    <a:cubicBezTo>
                      <a:pt x="12257" y="18826"/>
                      <a:pt x="9457" y="17635"/>
                      <a:pt x="3815" y="12851"/>
                    </a:cubicBezTo>
                    <a:cubicBezTo>
                      <a:pt x="-3008" y="7063"/>
                      <a:pt x="546" y="2418"/>
                      <a:pt x="4976" y="1101"/>
                    </a:cubicBezTo>
                    <a:cubicBezTo>
                      <a:pt x="9410" y="-216"/>
                      <a:pt x="15458" y="16"/>
                      <a:pt x="15458" y="16"/>
                    </a:cubicBezTo>
                    <a:cubicBezTo>
                      <a:pt x="15458" y="16"/>
                      <a:pt x="18592" y="396"/>
                      <a:pt x="17397" y="3149"/>
                    </a:cubicBezTo>
                    <a:cubicBezTo>
                      <a:pt x="16181" y="5902"/>
                      <a:pt x="15921" y="16212"/>
                      <a:pt x="16131" y="18795"/>
                    </a:cubicBezTo>
                    <a:cubicBezTo>
                      <a:pt x="16345" y="21384"/>
                      <a:pt x="16918" y="21379"/>
                      <a:pt x="13755" y="2094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945"/>
              <p:cNvSpPr/>
              <p:nvPr/>
            </p:nvSpPr>
            <p:spPr>
              <a:xfrm>
                <a:off x="2292728" y="58289"/>
                <a:ext cx="2151792" cy="5035055"/>
              </a:xfrm>
              <a:custGeom>
                <a:avLst/>
                <a:gdLst/>
                <a:ahLst/>
                <a:cxnLst>
                  <a:cxn ang="0">
                    <a:pos x="wd2" y="hd2"/>
                  </a:cxn>
                  <a:cxn ang="5400000">
                    <a:pos x="wd2" y="hd2"/>
                  </a:cxn>
                  <a:cxn ang="10800000">
                    <a:pos x="wd2" y="hd2"/>
                  </a:cxn>
                  <a:cxn ang="16200000">
                    <a:pos x="wd2" y="hd2"/>
                  </a:cxn>
                </a:cxnLst>
                <a:rect l="0" t="0" r="r" b="b"/>
                <a:pathLst>
                  <a:path w="17655" h="21160" extrusionOk="0">
                    <a:moveTo>
                      <a:pt x="4012" y="20946"/>
                    </a:moveTo>
                    <a:cubicBezTo>
                      <a:pt x="5488" y="18819"/>
                      <a:pt x="8279" y="17624"/>
                      <a:pt x="13884" y="12835"/>
                    </a:cubicBezTo>
                    <a:cubicBezTo>
                      <a:pt x="20660" y="7041"/>
                      <a:pt x="17087" y="2402"/>
                      <a:pt x="12655" y="1091"/>
                    </a:cubicBezTo>
                    <a:cubicBezTo>
                      <a:pt x="8228" y="-220"/>
                      <a:pt x="2184" y="17"/>
                      <a:pt x="2184" y="17"/>
                    </a:cubicBezTo>
                    <a:cubicBezTo>
                      <a:pt x="2184" y="17"/>
                      <a:pt x="-940" y="402"/>
                      <a:pt x="284" y="3152"/>
                    </a:cubicBezTo>
                    <a:cubicBezTo>
                      <a:pt x="1496" y="5902"/>
                      <a:pt x="1818" y="16207"/>
                      <a:pt x="1625" y="18791"/>
                    </a:cubicBezTo>
                    <a:cubicBezTo>
                      <a:pt x="1435" y="21380"/>
                      <a:pt x="863" y="21376"/>
                      <a:pt x="4012" y="2094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946"/>
              <p:cNvSpPr/>
              <p:nvPr/>
            </p:nvSpPr>
            <p:spPr>
              <a:xfrm>
                <a:off x="2312158" y="58289"/>
                <a:ext cx="1613555" cy="5034921"/>
              </a:xfrm>
              <a:custGeom>
                <a:avLst/>
                <a:gdLst/>
                <a:ahLst/>
                <a:cxnLst>
                  <a:cxn ang="0">
                    <a:pos x="wd2" y="hd2"/>
                  </a:cxn>
                  <a:cxn ang="5400000">
                    <a:pos x="wd2" y="hd2"/>
                  </a:cxn>
                  <a:cxn ang="10800000">
                    <a:pos x="wd2" y="hd2"/>
                  </a:cxn>
                  <a:cxn ang="16200000">
                    <a:pos x="wd2" y="hd2"/>
                  </a:cxn>
                </a:cxnLst>
                <a:rect l="0" t="0" r="r" b="b"/>
                <a:pathLst>
                  <a:path w="17665" h="21162" extrusionOk="0">
                    <a:moveTo>
                      <a:pt x="4026" y="20949"/>
                    </a:moveTo>
                    <a:cubicBezTo>
                      <a:pt x="5511" y="18822"/>
                      <a:pt x="8296" y="17629"/>
                      <a:pt x="13898" y="12839"/>
                    </a:cubicBezTo>
                    <a:cubicBezTo>
                      <a:pt x="20672" y="7047"/>
                      <a:pt x="17093" y="2402"/>
                      <a:pt x="12661" y="1094"/>
                    </a:cubicBezTo>
                    <a:cubicBezTo>
                      <a:pt x="8225" y="-219"/>
                      <a:pt x="2179" y="16"/>
                      <a:pt x="2179" y="16"/>
                    </a:cubicBezTo>
                    <a:cubicBezTo>
                      <a:pt x="2179" y="16"/>
                      <a:pt x="-928" y="400"/>
                      <a:pt x="279" y="3152"/>
                    </a:cubicBezTo>
                    <a:cubicBezTo>
                      <a:pt x="1502" y="5902"/>
                      <a:pt x="1837" y="16209"/>
                      <a:pt x="1644" y="18795"/>
                    </a:cubicBezTo>
                    <a:cubicBezTo>
                      <a:pt x="1455" y="21381"/>
                      <a:pt x="888" y="21378"/>
                      <a:pt x="4026" y="2094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hape 947"/>
              <p:cNvSpPr/>
              <p:nvPr/>
            </p:nvSpPr>
            <p:spPr>
              <a:xfrm>
                <a:off x="1573822" y="-1"/>
                <a:ext cx="1553851" cy="5010485"/>
              </a:xfrm>
              <a:custGeom>
                <a:avLst/>
                <a:gdLst/>
                <a:ahLst/>
                <a:cxnLst>
                  <a:cxn ang="0">
                    <a:pos x="wd2" y="hd2"/>
                  </a:cxn>
                  <a:cxn ang="5400000">
                    <a:pos x="wd2" y="hd2"/>
                  </a:cxn>
                  <a:cxn ang="10800000">
                    <a:pos x="wd2" y="hd2"/>
                  </a:cxn>
                  <a:cxn ang="16200000">
                    <a:pos x="wd2" y="hd2"/>
                  </a:cxn>
                </a:cxnLst>
                <a:rect l="0" t="0" r="r" b="b"/>
                <a:pathLst>
                  <a:path w="14471" h="21515" extrusionOk="0">
                    <a:moveTo>
                      <a:pt x="9728" y="21469"/>
                    </a:moveTo>
                    <a:cubicBezTo>
                      <a:pt x="10310" y="19892"/>
                      <a:pt x="11233" y="17468"/>
                      <a:pt x="12086" y="15424"/>
                    </a:cubicBezTo>
                    <a:cubicBezTo>
                      <a:pt x="13481" y="12077"/>
                      <a:pt x="17710" y="904"/>
                      <a:pt x="9814" y="67"/>
                    </a:cubicBezTo>
                    <a:cubicBezTo>
                      <a:pt x="7203" y="-85"/>
                      <a:pt x="5435" y="68"/>
                      <a:pt x="5435" y="68"/>
                    </a:cubicBezTo>
                    <a:cubicBezTo>
                      <a:pt x="-3890" y="509"/>
                      <a:pt x="1258" y="12084"/>
                      <a:pt x="2896" y="15429"/>
                    </a:cubicBezTo>
                    <a:cubicBezTo>
                      <a:pt x="3905" y="17492"/>
                      <a:pt x="4994" y="19940"/>
                      <a:pt x="5692" y="21515"/>
                    </a:cubicBezTo>
                    <a:cubicBezTo>
                      <a:pt x="5692" y="21515"/>
                      <a:pt x="9728" y="21469"/>
                      <a:pt x="9728" y="21469"/>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7" name="Shape 949"/>
            <p:cNvSpPr/>
            <p:nvPr/>
          </p:nvSpPr>
          <p:spPr>
            <a:xfrm>
              <a:off x="1787551" y="4876906"/>
              <a:ext cx="1183632" cy="368830"/>
            </a:xfrm>
            <a:custGeom>
              <a:avLst/>
              <a:gdLst/>
              <a:ahLst/>
              <a:cxnLst>
                <a:cxn ang="0">
                  <a:pos x="wd2" y="hd2"/>
                </a:cxn>
                <a:cxn ang="5400000">
                  <a:pos x="wd2" y="hd2"/>
                </a:cxn>
                <a:cxn ang="10800000">
                  <a:pos x="wd2" y="hd2"/>
                </a:cxn>
                <a:cxn ang="16200000">
                  <a:pos x="wd2" y="hd2"/>
                </a:cxn>
              </a:cxnLst>
              <a:rect l="0" t="0" r="r" b="b"/>
              <a:pathLst>
                <a:path w="21600" h="20329" extrusionOk="0">
                  <a:moveTo>
                    <a:pt x="4214" y="19485"/>
                  </a:moveTo>
                  <a:cubicBezTo>
                    <a:pt x="4214" y="19485"/>
                    <a:pt x="2040" y="10715"/>
                    <a:pt x="0" y="0"/>
                  </a:cubicBezTo>
                  <a:cubicBezTo>
                    <a:pt x="0" y="0"/>
                    <a:pt x="10050" y="4110"/>
                    <a:pt x="21600" y="478"/>
                  </a:cubicBezTo>
                  <a:cubicBezTo>
                    <a:pt x="21600" y="478"/>
                    <a:pt x="20240" y="11330"/>
                    <a:pt x="17964" y="19075"/>
                  </a:cubicBezTo>
                  <a:cubicBezTo>
                    <a:pt x="17964" y="19075"/>
                    <a:pt x="12258" y="21600"/>
                    <a:pt x="4214" y="1948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5736219" y="4883598"/>
            <a:ext cx="707303" cy="707313"/>
            <a:chOff x="5628643" y="4883598"/>
            <a:chExt cx="707303" cy="707313"/>
          </a:xfrm>
        </p:grpSpPr>
        <p:sp>
          <p:nvSpPr>
            <p:cNvPr id="85" name="Shape 951"/>
            <p:cNvSpPr/>
            <p:nvPr/>
          </p:nvSpPr>
          <p:spPr>
            <a:xfrm>
              <a:off x="5628643" y="4883598"/>
              <a:ext cx="707303" cy="70731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964"/>
            <p:cNvSpPr/>
            <p:nvPr/>
          </p:nvSpPr>
          <p:spPr>
            <a:xfrm rot="2439739">
              <a:off x="5743093" y="5046254"/>
              <a:ext cx="446071" cy="382319"/>
            </a:xfrm>
            <a:custGeom>
              <a:avLst/>
              <a:gdLst/>
              <a:ahLst/>
              <a:cxnLst>
                <a:cxn ang="0">
                  <a:pos x="wd2" y="hd2"/>
                </a:cxn>
                <a:cxn ang="5400000">
                  <a:pos x="wd2" y="hd2"/>
                </a:cxn>
                <a:cxn ang="10800000">
                  <a:pos x="wd2" y="hd2"/>
                </a:cxn>
                <a:cxn ang="16200000">
                  <a:pos x="wd2" y="hd2"/>
                </a:cxn>
              </a:cxnLst>
              <a:rect l="0" t="0" r="r" b="b"/>
              <a:pathLst>
                <a:path w="21600" h="21239" extrusionOk="0">
                  <a:moveTo>
                    <a:pt x="18514" y="2240"/>
                  </a:moveTo>
                  <a:cubicBezTo>
                    <a:pt x="15368" y="5006"/>
                    <a:pt x="12319" y="6596"/>
                    <a:pt x="9257" y="6983"/>
                  </a:cubicBezTo>
                  <a:lnTo>
                    <a:pt x="9257" y="10717"/>
                  </a:lnTo>
                  <a:cubicBezTo>
                    <a:pt x="12319" y="11104"/>
                    <a:pt x="15368" y="12667"/>
                    <a:pt x="18514" y="15433"/>
                  </a:cubicBezTo>
                  <a:cubicBezTo>
                    <a:pt x="18514" y="15433"/>
                    <a:pt x="18514" y="2240"/>
                    <a:pt x="18514" y="2240"/>
                  </a:cubicBezTo>
                  <a:close/>
                  <a:moveTo>
                    <a:pt x="21600" y="8850"/>
                  </a:moveTo>
                  <a:cubicBezTo>
                    <a:pt x="21600" y="9832"/>
                    <a:pt x="20913" y="10620"/>
                    <a:pt x="20057" y="10620"/>
                  </a:cubicBezTo>
                  <a:lnTo>
                    <a:pt x="20057" y="15930"/>
                  </a:lnTo>
                  <a:cubicBezTo>
                    <a:pt x="20057" y="16898"/>
                    <a:pt x="19358" y="17700"/>
                    <a:pt x="18514" y="17700"/>
                  </a:cubicBezTo>
                  <a:cubicBezTo>
                    <a:pt x="16369" y="15654"/>
                    <a:pt x="12909" y="12847"/>
                    <a:pt x="8727" y="12446"/>
                  </a:cubicBezTo>
                  <a:cubicBezTo>
                    <a:pt x="7292" y="12999"/>
                    <a:pt x="6798" y="14921"/>
                    <a:pt x="7738" y="16027"/>
                  </a:cubicBezTo>
                  <a:cubicBezTo>
                    <a:pt x="6895" y="17617"/>
                    <a:pt x="7979" y="18738"/>
                    <a:pt x="9257" y="19885"/>
                  </a:cubicBezTo>
                  <a:cubicBezTo>
                    <a:pt x="8510" y="21572"/>
                    <a:pt x="5400" y="21600"/>
                    <a:pt x="4291" y="20425"/>
                  </a:cubicBezTo>
                  <a:cubicBezTo>
                    <a:pt x="3592" y="17963"/>
                    <a:pt x="2555" y="15502"/>
                    <a:pt x="3399" y="12390"/>
                  </a:cubicBezTo>
                  <a:lnTo>
                    <a:pt x="1929" y="12390"/>
                  </a:lnTo>
                  <a:cubicBezTo>
                    <a:pt x="868" y="12390"/>
                    <a:pt x="0" y="11395"/>
                    <a:pt x="0" y="10178"/>
                  </a:cubicBezTo>
                  <a:lnTo>
                    <a:pt x="0" y="7523"/>
                  </a:lnTo>
                  <a:cubicBezTo>
                    <a:pt x="0" y="6306"/>
                    <a:pt x="868" y="5310"/>
                    <a:pt x="1929" y="5310"/>
                  </a:cubicBezTo>
                  <a:lnTo>
                    <a:pt x="7714" y="5310"/>
                  </a:lnTo>
                  <a:cubicBezTo>
                    <a:pt x="12343" y="5310"/>
                    <a:pt x="16200" y="2213"/>
                    <a:pt x="18514" y="0"/>
                  </a:cubicBezTo>
                  <a:cubicBezTo>
                    <a:pt x="19358" y="0"/>
                    <a:pt x="20057" y="802"/>
                    <a:pt x="20057" y="1770"/>
                  </a:cubicBezTo>
                  <a:lnTo>
                    <a:pt x="20057" y="7080"/>
                  </a:lnTo>
                  <a:cubicBezTo>
                    <a:pt x="20913" y="7080"/>
                    <a:pt x="21600" y="7868"/>
                    <a:pt x="21600" y="885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7" name="Shape 965"/>
          <p:cNvSpPr/>
          <p:nvPr/>
        </p:nvSpPr>
        <p:spPr>
          <a:xfrm>
            <a:off x="3706724" y="2112941"/>
            <a:ext cx="208920" cy="208912"/>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966"/>
          <p:cNvSpPr/>
          <p:nvPr/>
        </p:nvSpPr>
        <p:spPr>
          <a:xfrm>
            <a:off x="3706731" y="3408819"/>
            <a:ext cx="208907" cy="208912"/>
          </a:xfrm>
          <a:custGeom>
            <a:avLst/>
            <a:gdLst/>
            <a:ahLst/>
            <a:cxnLst>
              <a:cxn ang="0">
                <a:pos x="wd2" y="hd2"/>
              </a:cxn>
              <a:cxn ang="5400000">
                <a:pos x="wd2" y="hd2"/>
              </a:cxn>
              <a:cxn ang="10800000">
                <a:pos x="wd2" y="hd2"/>
              </a:cxn>
              <a:cxn ang="16200000">
                <a:pos x="wd2" y="hd2"/>
              </a:cxn>
            </a:cxnLst>
            <a:rect l="0" t="0" r="r" b="b"/>
            <a:pathLst>
              <a:path w="21270" h="21269" extrusionOk="0">
                <a:moveTo>
                  <a:pt x="17729" y="18905"/>
                </a:moveTo>
                <a:lnTo>
                  <a:pt x="2364" y="18905"/>
                </a:lnTo>
                <a:lnTo>
                  <a:pt x="2364" y="3541"/>
                </a:lnTo>
                <a:lnTo>
                  <a:pt x="8274" y="3541"/>
                </a:lnTo>
                <a:lnTo>
                  <a:pt x="10638" y="1177"/>
                </a:lnTo>
                <a:lnTo>
                  <a:pt x="2364" y="1177"/>
                </a:lnTo>
                <a:cubicBezTo>
                  <a:pt x="1064" y="1177"/>
                  <a:pt x="0" y="2241"/>
                  <a:pt x="0" y="3541"/>
                </a:cubicBezTo>
                <a:lnTo>
                  <a:pt x="0" y="18905"/>
                </a:lnTo>
                <a:cubicBezTo>
                  <a:pt x="0" y="20205"/>
                  <a:pt x="1064" y="21269"/>
                  <a:pt x="2364" y="21269"/>
                </a:cubicBezTo>
                <a:lnTo>
                  <a:pt x="17729" y="21269"/>
                </a:lnTo>
                <a:cubicBezTo>
                  <a:pt x="19029" y="21269"/>
                  <a:pt x="20093" y="20205"/>
                  <a:pt x="20093" y="18905"/>
                </a:cubicBezTo>
                <a:lnTo>
                  <a:pt x="20093" y="10632"/>
                </a:lnTo>
                <a:lnTo>
                  <a:pt x="17729" y="12996"/>
                </a:lnTo>
                <a:cubicBezTo>
                  <a:pt x="17729" y="12996"/>
                  <a:pt x="17729" y="18905"/>
                  <a:pt x="17729" y="18905"/>
                </a:cubicBezTo>
                <a:close/>
                <a:moveTo>
                  <a:pt x="11353" y="12529"/>
                </a:moveTo>
                <a:lnTo>
                  <a:pt x="10796" y="13085"/>
                </a:lnTo>
                <a:lnTo>
                  <a:pt x="9055" y="13675"/>
                </a:lnTo>
                <a:cubicBezTo>
                  <a:pt x="8932" y="13392"/>
                  <a:pt x="8778" y="13112"/>
                  <a:pt x="8466" y="12801"/>
                </a:cubicBezTo>
                <a:cubicBezTo>
                  <a:pt x="8154" y="12489"/>
                  <a:pt x="7875" y="12335"/>
                  <a:pt x="7592" y="12212"/>
                </a:cubicBezTo>
                <a:lnTo>
                  <a:pt x="8183" y="10471"/>
                </a:lnTo>
                <a:lnTo>
                  <a:pt x="8739" y="9916"/>
                </a:lnTo>
                <a:cubicBezTo>
                  <a:pt x="8739" y="9916"/>
                  <a:pt x="9656" y="9811"/>
                  <a:pt x="10556" y="10711"/>
                </a:cubicBezTo>
                <a:cubicBezTo>
                  <a:pt x="11457" y="11611"/>
                  <a:pt x="11353" y="12529"/>
                  <a:pt x="11353" y="12529"/>
                </a:cubicBezTo>
                <a:close/>
                <a:moveTo>
                  <a:pt x="20299" y="972"/>
                </a:moveTo>
                <a:cubicBezTo>
                  <a:pt x="18996" y="-331"/>
                  <a:pt x="17838" y="53"/>
                  <a:pt x="17838" y="53"/>
                </a:cubicBezTo>
                <a:lnTo>
                  <a:pt x="7627" y="10255"/>
                </a:lnTo>
                <a:lnTo>
                  <a:pt x="5910" y="15360"/>
                </a:lnTo>
                <a:lnTo>
                  <a:pt x="11012" y="13641"/>
                </a:lnTo>
                <a:lnTo>
                  <a:pt x="21217" y="3432"/>
                </a:lnTo>
                <a:cubicBezTo>
                  <a:pt x="21217" y="3432"/>
                  <a:pt x="21600" y="2274"/>
                  <a:pt x="20299" y="972"/>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967"/>
          <p:cNvSpPr/>
          <p:nvPr/>
        </p:nvSpPr>
        <p:spPr>
          <a:xfrm>
            <a:off x="3706727" y="4669378"/>
            <a:ext cx="208914" cy="208912"/>
          </a:xfrm>
          <a:custGeom>
            <a:avLst/>
            <a:gdLst/>
            <a:ahLst/>
            <a:cxnLst>
              <a:cxn ang="0">
                <a:pos x="wd2" y="hd2"/>
              </a:cxn>
              <a:cxn ang="5400000">
                <a:pos x="wd2" y="hd2"/>
              </a:cxn>
              <a:cxn ang="10800000">
                <a:pos x="wd2" y="hd2"/>
              </a:cxn>
              <a:cxn ang="16200000">
                <a:pos x="wd2" y="hd2"/>
              </a:cxn>
            </a:cxnLst>
            <a:rect l="0" t="0" r="r" b="b"/>
            <a:pathLst>
              <a:path w="21600" h="21600" extrusionOk="0">
                <a:moveTo>
                  <a:pt x="7857" y="13407"/>
                </a:moveTo>
                <a:lnTo>
                  <a:pt x="21138" y="9612"/>
                </a:lnTo>
                <a:cubicBezTo>
                  <a:pt x="21391" y="9539"/>
                  <a:pt x="21600" y="9265"/>
                  <a:pt x="21600" y="9000"/>
                </a:cubicBezTo>
                <a:lnTo>
                  <a:pt x="21600" y="2400"/>
                </a:lnTo>
                <a:lnTo>
                  <a:pt x="4800" y="2400"/>
                </a:lnTo>
                <a:lnTo>
                  <a:pt x="4800" y="480"/>
                </a:lnTo>
                <a:cubicBezTo>
                  <a:pt x="4800" y="216"/>
                  <a:pt x="4583" y="0"/>
                  <a:pt x="4321" y="0"/>
                </a:cubicBezTo>
                <a:lnTo>
                  <a:pt x="479" y="0"/>
                </a:lnTo>
                <a:cubicBezTo>
                  <a:pt x="216" y="0"/>
                  <a:pt x="0" y="216"/>
                  <a:pt x="0" y="480"/>
                </a:cubicBezTo>
                <a:lnTo>
                  <a:pt x="0" y="2400"/>
                </a:lnTo>
                <a:lnTo>
                  <a:pt x="2400" y="2400"/>
                </a:lnTo>
                <a:lnTo>
                  <a:pt x="4692" y="13148"/>
                </a:lnTo>
                <a:lnTo>
                  <a:pt x="4800" y="14280"/>
                </a:lnTo>
                <a:lnTo>
                  <a:pt x="4800" y="16259"/>
                </a:lnTo>
                <a:cubicBezTo>
                  <a:pt x="4800" y="16522"/>
                  <a:pt x="5016" y="16739"/>
                  <a:pt x="5280" y="16739"/>
                </a:cubicBezTo>
                <a:lnTo>
                  <a:pt x="21120" y="16739"/>
                </a:lnTo>
                <a:cubicBezTo>
                  <a:pt x="21384" y="16739"/>
                  <a:pt x="21600" y="16520"/>
                  <a:pt x="21600" y="16259"/>
                </a:cubicBezTo>
                <a:lnTo>
                  <a:pt x="21600" y="14400"/>
                </a:lnTo>
                <a:lnTo>
                  <a:pt x="8103" y="14400"/>
                </a:lnTo>
                <a:cubicBezTo>
                  <a:pt x="6722" y="14400"/>
                  <a:pt x="6694" y="13739"/>
                  <a:pt x="7857" y="13407"/>
                </a:cubicBezTo>
                <a:close/>
                <a:moveTo>
                  <a:pt x="3600" y="19200"/>
                </a:moveTo>
                <a:cubicBezTo>
                  <a:pt x="3600" y="20525"/>
                  <a:pt x="4674" y="21600"/>
                  <a:pt x="6000" y="21600"/>
                </a:cubicBezTo>
                <a:cubicBezTo>
                  <a:pt x="7324" y="21600"/>
                  <a:pt x="8400" y="20525"/>
                  <a:pt x="8400" y="19200"/>
                </a:cubicBezTo>
                <a:cubicBezTo>
                  <a:pt x="8400" y="17873"/>
                  <a:pt x="7324" y="16800"/>
                  <a:pt x="6000" y="16800"/>
                </a:cubicBezTo>
                <a:cubicBezTo>
                  <a:pt x="4674" y="16800"/>
                  <a:pt x="3600" y="17873"/>
                  <a:pt x="3600" y="19200"/>
                </a:cubicBezTo>
                <a:close/>
                <a:moveTo>
                  <a:pt x="15600" y="19200"/>
                </a:moveTo>
                <a:cubicBezTo>
                  <a:pt x="15600" y="20525"/>
                  <a:pt x="16673" y="21600"/>
                  <a:pt x="18000" y="21600"/>
                </a:cubicBezTo>
                <a:cubicBezTo>
                  <a:pt x="19325" y="21600"/>
                  <a:pt x="20400" y="20525"/>
                  <a:pt x="20400" y="19200"/>
                </a:cubicBezTo>
                <a:cubicBezTo>
                  <a:pt x="20400" y="17873"/>
                  <a:pt x="19325" y="16800"/>
                  <a:pt x="18000" y="16800"/>
                </a:cubicBezTo>
                <a:cubicBezTo>
                  <a:pt x="16673" y="16800"/>
                  <a:pt x="15600" y="17873"/>
                  <a:pt x="15600" y="19200"/>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968"/>
          <p:cNvSpPr/>
          <p:nvPr/>
        </p:nvSpPr>
        <p:spPr>
          <a:xfrm>
            <a:off x="8276364" y="2112941"/>
            <a:ext cx="208912" cy="208912"/>
          </a:xfrm>
          <a:custGeom>
            <a:avLst/>
            <a:gdLst/>
            <a:ahLst/>
            <a:cxnLst>
              <a:cxn ang="0">
                <a:pos x="wd2" y="hd2"/>
              </a:cxn>
              <a:cxn ang="5400000">
                <a:pos x="wd2" y="hd2"/>
              </a:cxn>
              <a:cxn ang="10800000">
                <a:pos x="wd2" y="hd2"/>
              </a:cxn>
              <a:cxn ang="16200000">
                <a:pos x="wd2" y="hd2"/>
              </a:cxn>
            </a:cxnLst>
            <a:rect l="0" t="0" r="r" b="b"/>
            <a:pathLst>
              <a:path w="21600" h="21600" extrusionOk="0">
                <a:moveTo>
                  <a:pt x="21600" y="1195"/>
                </a:moveTo>
                <a:lnTo>
                  <a:pt x="21600" y="20405"/>
                </a:lnTo>
                <a:cubicBezTo>
                  <a:pt x="21600" y="21066"/>
                  <a:pt x="21066" y="21600"/>
                  <a:pt x="20405" y="21600"/>
                </a:cubicBezTo>
                <a:lnTo>
                  <a:pt x="14906" y="21600"/>
                </a:lnTo>
                <a:lnTo>
                  <a:pt x="14906" y="13233"/>
                </a:lnTo>
                <a:lnTo>
                  <a:pt x="17705" y="13233"/>
                </a:lnTo>
                <a:lnTo>
                  <a:pt x="18127" y="9970"/>
                </a:lnTo>
                <a:lnTo>
                  <a:pt x="14906" y="9970"/>
                </a:lnTo>
                <a:lnTo>
                  <a:pt x="14906" y="7889"/>
                </a:lnTo>
                <a:cubicBezTo>
                  <a:pt x="14906" y="6947"/>
                  <a:pt x="15159" y="6314"/>
                  <a:pt x="16523" y="6314"/>
                </a:cubicBezTo>
                <a:lnTo>
                  <a:pt x="18239" y="6300"/>
                </a:lnTo>
                <a:lnTo>
                  <a:pt x="18239" y="3389"/>
                </a:lnTo>
                <a:cubicBezTo>
                  <a:pt x="17944" y="3347"/>
                  <a:pt x="16917" y="3263"/>
                  <a:pt x="15736" y="3263"/>
                </a:cubicBezTo>
                <a:cubicBezTo>
                  <a:pt x="13247" y="3263"/>
                  <a:pt x="11531" y="4781"/>
                  <a:pt x="11531" y="7566"/>
                </a:cubicBezTo>
                <a:lnTo>
                  <a:pt x="11531" y="9970"/>
                </a:lnTo>
                <a:lnTo>
                  <a:pt x="8719" y="9970"/>
                </a:lnTo>
                <a:lnTo>
                  <a:pt x="8719" y="13233"/>
                </a:lnTo>
                <a:lnTo>
                  <a:pt x="11531" y="13233"/>
                </a:lnTo>
                <a:lnTo>
                  <a:pt x="11531" y="21600"/>
                </a:lnTo>
                <a:lnTo>
                  <a:pt x="1195" y="21600"/>
                </a:lnTo>
                <a:cubicBezTo>
                  <a:pt x="534" y="21600"/>
                  <a:pt x="0" y="21066"/>
                  <a:pt x="0" y="20405"/>
                </a:cubicBezTo>
                <a:lnTo>
                  <a:pt x="0" y="1195"/>
                </a:lnTo>
                <a:cubicBezTo>
                  <a:pt x="0" y="534"/>
                  <a:pt x="534" y="0"/>
                  <a:pt x="1195" y="0"/>
                </a:cubicBezTo>
                <a:lnTo>
                  <a:pt x="20405" y="0"/>
                </a:lnTo>
                <a:cubicBezTo>
                  <a:pt x="21066" y="0"/>
                  <a:pt x="21600" y="534"/>
                  <a:pt x="21600" y="1195"/>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Shape 969"/>
          <p:cNvSpPr/>
          <p:nvPr/>
        </p:nvSpPr>
        <p:spPr>
          <a:xfrm>
            <a:off x="8279907" y="3399432"/>
            <a:ext cx="175528" cy="227686"/>
          </a:xfrm>
          <a:custGeom>
            <a:avLst/>
            <a:gdLst/>
            <a:ahLst/>
            <a:cxnLst>
              <a:cxn ang="0">
                <a:pos x="wd2" y="hd2"/>
              </a:cxn>
              <a:cxn ang="5400000">
                <a:pos x="wd2" y="hd2"/>
              </a:cxn>
              <a:cxn ang="10800000">
                <a:pos x="wd2" y="hd2"/>
              </a:cxn>
              <a:cxn ang="16200000">
                <a:pos x="wd2" y="hd2"/>
              </a:cxn>
            </a:cxnLst>
            <a:rect l="0" t="0" r="r" b="b"/>
            <a:pathLst>
              <a:path w="19728" h="21164" extrusionOk="0">
                <a:moveTo>
                  <a:pt x="13691" y="4182"/>
                </a:moveTo>
                <a:cubicBezTo>
                  <a:pt x="12508" y="3546"/>
                  <a:pt x="11931" y="2543"/>
                  <a:pt x="12404" y="1937"/>
                </a:cubicBezTo>
                <a:cubicBezTo>
                  <a:pt x="12876" y="1334"/>
                  <a:pt x="14218" y="1362"/>
                  <a:pt x="15398" y="1998"/>
                </a:cubicBezTo>
                <a:cubicBezTo>
                  <a:pt x="16583" y="2634"/>
                  <a:pt x="17155" y="3639"/>
                  <a:pt x="16684" y="4242"/>
                </a:cubicBezTo>
                <a:cubicBezTo>
                  <a:pt x="16213" y="4845"/>
                  <a:pt x="14874" y="4818"/>
                  <a:pt x="13691" y="4182"/>
                </a:cubicBezTo>
                <a:close/>
                <a:moveTo>
                  <a:pt x="14777" y="15159"/>
                </a:moveTo>
                <a:cubicBezTo>
                  <a:pt x="14795" y="15127"/>
                  <a:pt x="14807" y="15091"/>
                  <a:pt x="14825" y="15057"/>
                </a:cubicBezTo>
                <a:cubicBezTo>
                  <a:pt x="14896" y="14928"/>
                  <a:pt x="14958" y="14799"/>
                  <a:pt x="15009" y="14664"/>
                </a:cubicBezTo>
                <a:cubicBezTo>
                  <a:pt x="15017" y="14639"/>
                  <a:pt x="15021" y="14615"/>
                  <a:pt x="15030" y="14593"/>
                </a:cubicBezTo>
                <a:cubicBezTo>
                  <a:pt x="15082" y="14443"/>
                  <a:pt x="15126" y="14295"/>
                  <a:pt x="15161" y="14143"/>
                </a:cubicBezTo>
                <a:cubicBezTo>
                  <a:pt x="15161" y="14136"/>
                  <a:pt x="15161" y="14130"/>
                  <a:pt x="15161" y="14120"/>
                </a:cubicBezTo>
                <a:cubicBezTo>
                  <a:pt x="15421" y="12832"/>
                  <a:pt x="14968" y="11394"/>
                  <a:pt x="13930" y="10096"/>
                </a:cubicBezTo>
                <a:lnTo>
                  <a:pt x="15410" y="8206"/>
                </a:lnTo>
                <a:cubicBezTo>
                  <a:pt x="17115" y="8386"/>
                  <a:pt x="18589" y="8031"/>
                  <a:pt x="19298" y="7124"/>
                </a:cubicBezTo>
                <a:cubicBezTo>
                  <a:pt x="20528" y="5555"/>
                  <a:pt x="19031" y="2944"/>
                  <a:pt x="15959" y="1289"/>
                </a:cubicBezTo>
                <a:cubicBezTo>
                  <a:pt x="12884" y="-367"/>
                  <a:pt x="9398" y="-436"/>
                  <a:pt x="8170" y="1130"/>
                </a:cubicBezTo>
                <a:cubicBezTo>
                  <a:pt x="7458" y="2039"/>
                  <a:pt x="7666" y="3299"/>
                  <a:pt x="8560" y="4518"/>
                </a:cubicBezTo>
                <a:lnTo>
                  <a:pt x="7078" y="6407"/>
                </a:lnTo>
                <a:cubicBezTo>
                  <a:pt x="5227" y="6150"/>
                  <a:pt x="3458" y="6390"/>
                  <a:pt x="2143" y="7113"/>
                </a:cubicBezTo>
                <a:cubicBezTo>
                  <a:pt x="2135" y="7115"/>
                  <a:pt x="2126" y="7117"/>
                  <a:pt x="2120" y="7122"/>
                </a:cubicBezTo>
                <a:cubicBezTo>
                  <a:pt x="1967" y="7208"/>
                  <a:pt x="1817" y="7302"/>
                  <a:pt x="1677" y="7402"/>
                </a:cubicBezTo>
                <a:cubicBezTo>
                  <a:pt x="1655" y="7417"/>
                  <a:pt x="1628" y="7431"/>
                  <a:pt x="1610" y="7447"/>
                </a:cubicBezTo>
                <a:cubicBezTo>
                  <a:pt x="1479" y="7539"/>
                  <a:pt x="1362" y="7643"/>
                  <a:pt x="1249" y="7747"/>
                </a:cubicBezTo>
                <a:cubicBezTo>
                  <a:pt x="1222" y="7773"/>
                  <a:pt x="1185" y="7796"/>
                  <a:pt x="1159" y="7824"/>
                </a:cubicBezTo>
                <a:cubicBezTo>
                  <a:pt x="1018" y="7957"/>
                  <a:pt x="887" y="8098"/>
                  <a:pt x="773" y="8248"/>
                </a:cubicBezTo>
                <a:cubicBezTo>
                  <a:pt x="-1072" y="10599"/>
                  <a:pt x="502" y="14158"/>
                  <a:pt x="4282" y="16195"/>
                </a:cubicBezTo>
                <a:cubicBezTo>
                  <a:pt x="8065" y="18232"/>
                  <a:pt x="12626" y="17974"/>
                  <a:pt x="14466" y="15623"/>
                </a:cubicBezTo>
                <a:cubicBezTo>
                  <a:pt x="14582" y="15474"/>
                  <a:pt x="14689" y="15318"/>
                  <a:pt x="14777" y="15159"/>
                </a:cubicBezTo>
                <a:close/>
                <a:moveTo>
                  <a:pt x="2898" y="16410"/>
                </a:moveTo>
                <a:lnTo>
                  <a:pt x="93" y="19992"/>
                </a:lnTo>
                <a:lnTo>
                  <a:pt x="391" y="21164"/>
                </a:lnTo>
                <a:lnTo>
                  <a:pt x="1804" y="20914"/>
                </a:lnTo>
                <a:lnTo>
                  <a:pt x="4609" y="17333"/>
                </a:lnTo>
                <a:cubicBezTo>
                  <a:pt x="4310" y="17201"/>
                  <a:pt x="4014" y="17060"/>
                  <a:pt x="3727" y="16904"/>
                </a:cubicBezTo>
                <a:cubicBezTo>
                  <a:pt x="3437" y="16748"/>
                  <a:pt x="3160" y="16582"/>
                  <a:pt x="2898" y="16410"/>
                </a:cubicBezTo>
                <a:close/>
              </a:path>
            </a:pathLst>
          </a:custGeom>
          <a:solidFill>
            <a:schemeClr val="accent1"/>
          </a:solidFill>
          <a:ln w="12700">
            <a:miter lim="400000"/>
          </a:ln>
        </p:spPr>
        <p:txBody>
          <a:bodyPr lIns="43656" tIns="43656" rIns="43656" bIns="43656"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Shape 970"/>
          <p:cNvSpPr/>
          <p:nvPr/>
        </p:nvSpPr>
        <p:spPr>
          <a:xfrm>
            <a:off x="8260977" y="4678725"/>
            <a:ext cx="213386" cy="190217"/>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15"/>
          <p:cNvSpPr>
            <a:spLocks noGrp="1"/>
          </p:cNvSpPr>
          <p:nvPr>
            <p:ph type="body" sz="quarter" idx="39"/>
          </p:nvPr>
        </p:nvSpPr>
        <p:spPr>
          <a:xfrm>
            <a:off x="8291986" y="3736482"/>
            <a:ext cx="2655053" cy="53067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Visiting well-known forum, then posting your product</a:t>
            </a:r>
          </a:p>
        </p:txBody>
      </p:sp>
      <p:sp>
        <p:nvSpPr>
          <p:cNvPr id="95" name="Content Placeholder 19"/>
          <p:cNvSpPr>
            <a:spLocks noGrp="1"/>
          </p:cNvSpPr>
          <p:nvPr>
            <p:ph sz="quarter" idx="49"/>
          </p:nvPr>
        </p:nvSpPr>
        <p:spPr>
          <a:xfrm>
            <a:off x="8652598" y="3382764"/>
            <a:ext cx="2813051"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Posting in forum</a:t>
            </a:r>
          </a:p>
        </p:txBody>
      </p:sp>
      <p:sp>
        <p:nvSpPr>
          <p:cNvPr id="96" name="Text Placeholder 15"/>
          <p:cNvSpPr>
            <a:spLocks noGrp="1"/>
          </p:cNvSpPr>
          <p:nvPr>
            <p:ph type="body" sz="quarter" idx="59"/>
          </p:nvPr>
        </p:nvSpPr>
        <p:spPr>
          <a:xfrm>
            <a:off x="8291986" y="5022831"/>
            <a:ext cx="2655053" cy="53067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Setting ad providing free and pay ad </a:t>
            </a:r>
          </a:p>
        </p:txBody>
      </p:sp>
      <p:sp>
        <p:nvSpPr>
          <p:cNvPr id="97" name="Content Placeholder 19"/>
          <p:cNvSpPr>
            <a:spLocks noGrp="1"/>
          </p:cNvSpPr>
          <p:nvPr>
            <p:ph sz="quarter" idx="69"/>
          </p:nvPr>
        </p:nvSpPr>
        <p:spPr>
          <a:xfrm>
            <a:off x="8652598" y="4669113"/>
            <a:ext cx="2813051"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Ad Service Web</a:t>
            </a:r>
          </a:p>
        </p:txBody>
      </p:sp>
      <p:sp>
        <p:nvSpPr>
          <p:cNvPr id="98" name="Text Placeholder 15"/>
          <p:cNvSpPr>
            <a:spLocks noGrp="1"/>
          </p:cNvSpPr>
          <p:nvPr>
            <p:ph type="body" sz="quarter" idx="79"/>
          </p:nvPr>
        </p:nvSpPr>
        <p:spPr>
          <a:xfrm>
            <a:off x="1143000" y="2440901"/>
            <a:ext cx="2772638" cy="53067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or  your private blog is more flexible for business marketing</a:t>
            </a:r>
          </a:p>
        </p:txBody>
      </p:sp>
      <p:sp>
        <p:nvSpPr>
          <p:cNvPr id="99" name="Content Placeholder 19"/>
          <p:cNvSpPr>
            <a:spLocks noGrp="1"/>
          </p:cNvSpPr>
          <p:nvPr>
            <p:ph sz="quarter" idx="89"/>
          </p:nvPr>
        </p:nvSpPr>
        <p:spPr>
          <a:xfrm>
            <a:off x="692077" y="2087183"/>
            <a:ext cx="2813051" cy="292100"/>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Web / Private Blog</a:t>
            </a:r>
          </a:p>
        </p:txBody>
      </p:sp>
      <p:sp>
        <p:nvSpPr>
          <p:cNvPr id="118" name="Text Placeholder 15"/>
          <p:cNvSpPr>
            <a:spLocks noGrp="1"/>
          </p:cNvSpPr>
          <p:nvPr>
            <p:ph type="body" sz="quarter" idx="99"/>
          </p:nvPr>
        </p:nvSpPr>
        <p:spPr>
          <a:xfrm>
            <a:off x="1143000" y="3736482"/>
            <a:ext cx="2772638" cy="53067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Visiting other web / blog and share a comment for offering product</a:t>
            </a:r>
          </a:p>
        </p:txBody>
      </p:sp>
      <p:sp>
        <p:nvSpPr>
          <p:cNvPr id="119" name="Content Placeholder 19"/>
          <p:cNvSpPr>
            <a:spLocks noGrp="1"/>
          </p:cNvSpPr>
          <p:nvPr>
            <p:ph sz="quarter" idx="109"/>
          </p:nvPr>
        </p:nvSpPr>
        <p:spPr>
          <a:xfrm>
            <a:off x="692077" y="3382764"/>
            <a:ext cx="2813051" cy="292100"/>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Share a Comment</a:t>
            </a:r>
          </a:p>
        </p:txBody>
      </p:sp>
      <p:sp>
        <p:nvSpPr>
          <p:cNvPr id="124" name="Text Placeholder 15"/>
          <p:cNvSpPr>
            <a:spLocks noGrp="1"/>
          </p:cNvSpPr>
          <p:nvPr>
            <p:ph type="body" sz="quarter" idx="119"/>
          </p:nvPr>
        </p:nvSpPr>
        <p:spPr>
          <a:xfrm>
            <a:off x="1143000" y="5022831"/>
            <a:ext cx="2772638" cy="53067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Can market our product totally and effectively</a:t>
            </a:r>
          </a:p>
        </p:txBody>
      </p:sp>
      <p:sp>
        <p:nvSpPr>
          <p:cNvPr id="125" name="Content Placeholder 19"/>
          <p:cNvSpPr>
            <a:spLocks noGrp="1"/>
          </p:cNvSpPr>
          <p:nvPr>
            <p:ph sz="quarter" idx="129"/>
          </p:nvPr>
        </p:nvSpPr>
        <p:spPr>
          <a:xfrm>
            <a:off x="692077" y="4669113"/>
            <a:ext cx="2813051" cy="292100"/>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Making an online shop</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dissolve">
                                      <p:cBhvr>
                                        <p:cTn id="11" dur="500"/>
                                        <p:tgtEl>
                                          <p:spTgt spid="23">
                                            <p:txEl>
                                              <p:pRg st="0" end="0"/>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wipe(up)">
                                      <p:cBhvr>
                                        <p:cTn id="15" dur="500"/>
                                        <p:tgtEl>
                                          <p:spTgt spid="7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up)">
                                      <p:cBhvr>
                                        <p:cTn id="19" dur="500"/>
                                        <p:tgtEl>
                                          <p:spTgt spid="7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9">
                                            <p:txEl>
                                              <p:pRg st="0" end="0"/>
                                            </p:txEl>
                                          </p:spTgt>
                                        </p:tgtEl>
                                        <p:attrNameLst>
                                          <p:attrName>style.visibility</p:attrName>
                                        </p:attrNameLst>
                                      </p:cBhvr>
                                      <p:to>
                                        <p:strVal val="visible"/>
                                      </p:to>
                                    </p:set>
                                    <p:animEffect transition="in" filter="fade">
                                      <p:cBhvr>
                                        <p:cTn id="33" dur="500"/>
                                        <p:tgtEl>
                                          <p:spTgt spid="99">
                                            <p:txEl>
                                              <p:pRg st="0" end="0"/>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8">
                                            <p:txEl>
                                              <p:pRg st="0" end="0"/>
                                            </p:txEl>
                                          </p:spTgt>
                                        </p:tgtEl>
                                        <p:attrNameLst>
                                          <p:attrName>style.visibility</p:attrName>
                                        </p:attrNameLst>
                                      </p:cBhvr>
                                      <p:to>
                                        <p:strVal val="visible"/>
                                      </p:to>
                                    </p:set>
                                    <p:animEffect transition="in" filter="fade">
                                      <p:cBhvr>
                                        <p:cTn id="37" dur="500"/>
                                        <p:tgtEl>
                                          <p:spTgt spid="98">
                                            <p:txEl>
                                              <p:pRg st="0" end="0"/>
                                            </p:txEl>
                                          </p:spTgt>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 calcmode="lin" valueType="num">
                                      <p:cBhvr>
                                        <p:cTn id="41" dur="500" fill="hold"/>
                                        <p:tgtEl>
                                          <p:spTgt spid="88"/>
                                        </p:tgtEl>
                                        <p:attrNameLst>
                                          <p:attrName>ppt_w</p:attrName>
                                        </p:attrNameLst>
                                      </p:cBhvr>
                                      <p:tavLst>
                                        <p:tav tm="0">
                                          <p:val>
                                            <p:fltVal val="0"/>
                                          </p:val>
                                        </p:tav>
                                        <p:tav tm="100000">
                                          <p:val>
                                            <p:strVal val="#ppt_w"/>
                                          </p:val>
                                        </p:tav>
                                      </p:tavLst>
                                    </p:anim>
                                    <p:anim calcmode="lin" valueType="num">
                                      <p:cBhvr>
                                        <p:cTn id="42" dur="500" fill="hold"/>
                                        <p:tgtEl>
                                          <p:spTgt spid="88"/>
                                        </p:tgtEl>
                                        <p:attrNameLst>
                                          <p:attrName>ppt_h</p:attrName>
                                        </p:attrNameLst>
                                      </p:cBhvr>
                                      <p:tavLst>
                                        <p:tav tm="0">
                                          <p:val>
                                            <p:fltVal val="0"/>
                                          </p:val>
                                        </p:tav>
                                        <p:tav tm="100000">
                                          <p:val>
                                            <p:strVal val="#ppt_h"/>
                                          </p:val>
                                        </p:tav>
                                      </p:tavLst>
                                    </p:anim>
                                    <p:animEffect transition="in" filter="fade">
                                      <p:cBhvr>
                                        <p:cTn id="43" dur="500"/>
                                        <p:tgtEl>
                                          <p:spTgt spid="88"/>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19">
                                            <p:txEl>
                                              <p:pRg st="0" end="0"/>
                                            </p:txEl>
                                          </p:spTgt>
                                        </p:tgtEl>
                                        <p:attrNameLst>
                                          <p:attrName>style.visibility</p:attrName>
                                        </p:attrNameLst>
                                      </p:cBhvr>
                                      <p:to>
                                        <p:strVal val="visible"/>
                                      </p:to>
                                    </p:set>
                                    <p:animEffect transition="in" filter="fade">
                                      <p:cBhvr>
                                        <p:cTn id="47" dur="500"/>
                                        <p:tgtEl>
                                          <p:spTgt spid="119">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18">
                                            <p:txEl>
                                              <p:pRg st="0" end="0"/>
                                            </p:txEl>
                                          </p:spTgt>
                                        </p:tgtEl>
                                        <p:attrNameLst>
                                          <p:attrName>style.visibility</p:attrName>
                                        </p:attrNameLst>
                                      </p:cBhvr>
                                      <p:to>
                                        <p:strVal val="visible"/>
                                      </p:to>
                                    </p:set>
                                    <p:animEffect transition="in" filter="fade">
                                      <p:cBhvr>
                                        <p:cTn id="51" dur="500"/>
                                        <p:tgtEl>
                                          <p:spTgt spid="118">
                                            <p:txEl>
                                              <p:pRg st="0" end="0"/>
                                            </p:txEl>
                                          </p:spTgt>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9"/>
                                        </p:tgtEl>
                                        <p:attrNameLst>
                                          <p:attrName>style.visibility</p:attrName>
                                        </p:attrNameLst>
                                      </p:cBhvr>
                                      <p:to>
                                        <p:strVal val="visible"/>
                                      </p:to>
                                    </p:set>
                                    <p:anim calcmode="lin" valueType="num">
                                      <p:cBhvr>
                                        <p:cTn id="55" dur="500" fill="hold"/>
                                        <p:tgtEl>
                                          <p:spTgt spid="89"/>
                                        </p:tgtEl>
                                        <p:attrNameLst>
                                          <p:attrName>ppt_w</p:attrName>
                                        </p:attrNameLst>
                                      </p:cBhvr>
                                      <p:tavLst>
                                        <p:tav tm="0">
                                          <p:val>
                                            <p:fltVal val="0"/>
                                          </p:val>
                                        </p:tav>
                                        <p:tav tm="100000">
                                          <p:val>
                                            <p:strVal val="#ppt_w"/>
                                          </p:val>
                                        </p:tav>
                                      </p:tavLst>
                                    </p:anim>
                                    <p:anim calcmode="lin" valueType="num">
                                      <p:cBhvr>
                                        <p:cTn id="56" dur="500" fill="hold"/>
                                        <p:tgtEl>
                                          <p:spTgt spid="89"/>
                                        </p:tgtEl>
                                        <p:attrNameLst>
                                          <p:attrName>ppt_h</p:attrName>
                                        </p:attrNameLst>
                                      </p:cBhvr>
                                      <p:tavLst>
                                        <p:tav tm="0">
                                          <p:val>
                                            <p:fltVal val="0"/>
                                          </p:val>
                                        </p:tav>
                                        <p:tav tm="100000">
                                          <p:val>
                                            <p:strVal val="#ppt_h"/>
                                          </p:val>
                                        </p:tav>
                                      </p:tavLst>
                                    </p:anim>
                                    <p:animEffect transition="in" filter="fade">
                                      <p:cBhvr>
                                        <p:cTn id="57" dur="500"/>
                                        <p:tgtEl>
                                          <p:spTgt spid="89"/>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5">
                                            <p:txEl>
                                              <p:pRg st="0" end="0"/>
                                            </p:txEl>
                                          </p:spTgt>
                                        </p:tgtEl>
                                        <p:attrNameLst>
                                          <p:attrName>style.visibility</p:attrName>
                                        </p:attrNameLst>
                                      </p:cBhvr>
                                      <p:to>
                                        <p:strVal val="visible"/>
                                      </p:to>
                                    </p:set>
                                    <p:animEffect transition="in" filter="fade">
                                      <p:cBhvr>
                                        <p:cTn id="61" dur="500"/>
                                        <p:tgtEl>
                                          <p:spTgt spid="125">
                                            <p:txEl>
                                              <p:pRg st="0" end="0"/>
                                            </p:txEl>
                                          </p:spTgt>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124">
                                            <p:txEl>
                                              <p:pRg st="0" end="0"/>
                                            </p:txEl>
                                          </p:spTgt>
                                        </p:tgtEl>
                                        <p:attrNameLst>
                                          <p:attrName>style.visibility</p:attrName>
                                        </p:attrNameLst>
                                      </p:cBhvr>
                                      <p:to>
                                        <p:strVal val="visible"/>
                                      </p:to>
                                    </p:set>
                                    <p:animEffect transition="in" filter="fade">
                                      <p:cBhvr>
                                        <p:cTn id="65" dur="500"/>
                                        <p:tgtEl>
                                          <p:spTgt spid="124">
                                            <p:txEl>
                                              <p:pRg st="0" end="0"/>
                                            </p:txEl>
                                          </p:spTgt>
                                        </p:tgtEl>
                                      </p:cBhvr>
                                    </p:animEffect>
                                  </p:childTnLst>
                                </p:cTn>
                              </p:par>
                            </p:childTnLst>
                          </p:cTn>
                        </p:par>
                        <p:par>
                          <p:cTn id="66" fill="hold">
                            <p:stCondLst>
                              <p:cond delay="7000"/>
                            </p:stCondLst>
                            <p:childTnLst>
                              <p:par>
                                <p:cTn id="67" presetID="53" presetClass="entr" presetSubtype="16"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 calcmode="lin" valueType="num">
                                      <p:cBhvr>
                                        <p:cTn id="69" dur="500" fill="hold"/>
                                        <p:tgtEl>
                                          <p:spTgt spid="90"/>
                                        </p:tgtEl>
                                        <p:attrNameLst>
                                          <p:attrName>ppt_w</p:attrName>
                                        </p:attrNameLst>
                                      </p:cBhvr>
                                      <p:tavLst>
                                        <p:tav tm="0">
                                          <p:val>
                                            <p:fltVal val="0"/>
                                          </p:val>
                                        </p:tav>
                                        <p:tav tm="100000">
                                          <p:val>
                                            <p:strVal val="#ppt_w"/>
                                          </p:val>
                                        </p:tav>
                                      </p:tavLst>
                                    </p:anim>
                                    <p:anim calcmode="lin" valueType="num">
                                      <p:cBhvr>
                                        <p:cTn id="70" dur="500" fill="hold"/>
                                        <p:tgtEl>
                                          <p:spTgt spid="90"/>
                                        </p:tgtEl>
                                        <p:attrNameLst>
                                          <p:attrName>ppt_h</p:attrName>
                                        </p:attrNameLst>
                                      </p:cBhvr>
                                      <p:tavLst>
                                        <p:tav tm="0">
                                          <p:val>
                                            <p:fltVal val="0"/>
                                          </p:val>
                                        </p:tav>
                                        <p:tav tm="100000">
                                          <p:val>
                                            <p:strVal val="#ppt_h"/>
                                          </p:val>
                                        </p:tav>
                                      </p:tavLst>
                                    </p:anim>
                                    <p:animEffect transition="in" filter="fade">
                                      <p:cBhvr>
                                        <p:cTn id="71" dur="500"/>
                                        <p:tgtEl>
                                          <p:spTgt spid="90"/>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20">
                                            <p:txEl>
                                              <p:pRg st="0" end="0"/>
                                            </p:txEl>
                                          </p:spTgt>
                                        </p:tgtEl>
                                        <p:attrNameLst>
                                          <p:attrName>style.visibility</p:attrName>
                                        </p:attrNameLst>
                                      </p:cBhvr>
                                      <p:to>
                                        <p:strVal val="visible"/>
                                      </p:to>
                                    </p:set>
                                    <p:animEffect transition="in" filter="fade">
                                      <p:cBhvr>
                                        <p:cTn id="75" dur="500"/>
                                        <p:tgtEl>
                                          <p:spTgt spid="20">
                                            <p:txEl>
                                              <p:pRg st="0" end="0"/>
                                            </p:txEl>
                                          </p:spTgt>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16">
                                            <p:txEl>
                                              <p:pRg st="0" end="0"/>
                                            </p:txEl>
                                          </p:spTgt>
                                        </p:tgtEl>
                                        <p:attrNameLst>
                                          <p:attrName>style.visibility</p:attrName>
                                        </p:attrNameLst>
                                      </p:cBhvr>
                                      <p:to>
                                        <p:strVal val="visible"/>
                                      </p:to>
                                    </p:set>
                                    <p:animEffect transition="in" filter="fade">
                                      <p:cBhvr>
                                        <p:cTn id="79" dur="500"/>
                                        <p:tgtEl>
                                          <p:spTgt spid="16">
                                            <p:txEl>
                                              <p:pRg st="0" end="0"/>
                                            </p:txEl>
                                          </p:spTgt>
                                        </p:tgtEl>
                                      </p:cBhvr>
                                    </p:animEffect>
                                  </p:childTnLst>
                                </p:cTn>
                              </p:par>
                            </p:childTnLst>
                          </p:cTn>
                        </p:par>
                        <p:par>
                          <p:cTn id="80" fill="hold">
                            <p:stCondLst>
                              <p:cond delay="8500"/>
                            </p:stCondLst>
                            <p:childTnLst>
                              <p:par>
                                <p:cTn id="81" presetID="53" presetClass="entr" presetSubtype="16" fill="hold" grpId="0" nodeType="afterEffect">
                                  <p:stCondLst>
                                    <p:cond delay="0"/>
                                  </p:stCondLst>
                                  <p:childTnLst>
                                    <p:set>
                                      <p:cBhvr>
                                        <p:cTn id="82" dur="1" fill="hold">
                                          <p:stCondLst>
                                            <p:cond delay="0"/>
                                          </p:stCondLst>
                                        </p:cTn>
                                        <p:tgtEl>
                                          <p:spTgt spid="92"/>
                                        </p:tgtEl>
                                        <p:attrNameLst>
                                          <p:attrName>style.visibility</p:attrName>
                                        </p:attrNameLst>
                                      </p:cBhvr>
                                      <p:to>
                                        <p:strVal val="visible"/>
                                      </p:to>
                                    </p:set>
                                    <p:anim calcmode="lin" valueType="num">
                                      <p:cBhvr>
                                        <p:cTn id="83" dur="500" fill="hold"/>
                                        <p:tgtEl>
                                          <p:spTgt spid="92"/>
                                        </p:tgtEl>
                                        <p:attrNameLst>
                                          <p:attrName>ppt_w</p:attrName>
                                        </p:attrNameLst>
                                      </p:cBhvr>
                                      <p:tavLst>
                                        <p:tav tm="0">
                                          <p:val>
                                            <p:fltVal val="0"/>
                                          </p:val>
                                        </p:tav>
                                        <p:tav tm="100000">
                                          <p:val>
                                            <p:strVal val="#ppt_w"/>
                                          </p:val>
                                        </p:tav>
                                      </p:tavLst>
                                    </p:anim>
                                    <p:anim calcmode="lin" valueType="num">
                                      <p:cBhvr>
                                        <p:cTn id="84" dur="500" fill="hold"/>
                                        <p:tgtEl>
                                          <p:spTgt spid="92"/>
                                        </p:tgtEl>
                                        <p:attrNameLst>
                                          <p:attrName>ppt_h</p:attrName>
                                        </p:attrNameLst>
                                      </p:cBhvr>
                                      <p:tavLst>
                                        <p:tav tm="0">
                                          <p:val>
                                            <p:fltVal val="0"/>
                                          </p:val>
                                        </p:tav>
                                        <p:tav tm="100000">
                                          <p:val>
                                            <p:strVal val="#ppt_h"/>
                                          </p:val>
                                        </p:tav>
                                      </p:tavLst>
                                    </p:anim>
                                    <p:animEffect transition="in" filter="fade">
                                      <p:cBhvr>
                                        <p:cTn id="85" dur="500"/>
                                        <p:tgtEl>
                                          <p:spTgt spid="92"/>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95">
                                            <p:txEl>
                                              <p:pRg st="0" end="0"/>
                                            </p:txEl>
                                          </p:spTgt>
                                        </p:tgtEl>
                                        <p:attrNameLst>
                                          <p:attrName>style.visibility</p:attrName>
                                        </p:attrNameLst>
                                      </p:cBhvr>
                                      <p:to>
                                        <p:strVal val="visible"/>
                                      </p:to>
                                    </p:set>
                                    <p:animEffect transition="in" filter="fade">
                                      <p:cBhvr>
                                        <p:cTn id="89" dur="500"/>
                                        <p:tgtEl>
                                          <p:spTgt spid="95">
                                            <p:txEl>
                                              <p:pRg st="0" end="0"/>
                                            </p:txEl>
                                          </p:spTgt>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4">
                                            <p:txEl>
                                              <p:pRg st="0" end="0"/>
                                            </p:txEl>
                                          </p:spTgt>
                                        </p:tgtEl>
                                        <p:attrNameLst>
                                          <p:attrName>style.visibility</p:attrName>
                                        </p:attrNameLst>
                                      </p:cBhvr>
                                      <p:to>
                                        <p:strVal val="visible"/>
                                      </p:to>
                                    </p:set>
                                    <p:animEffect transition="in" filter="fade">
                                      <p:cBhvr>
                                        <p:cTn id="93" dur="500"/>
                                        <p:tgtEl>
                                          <p:spTgt spid="94">
                                            <p:txEl>
                                              <p:pRg st="0" end="0"/>
                                            </p:txEl>
                                          </p:spTgt>
                                        </p:tgtEl>
                                      </p:cBhvr>
                                    </p:animEffect>
                                  </p:childTnLst>
                                </p:cTn>
                              </p:par>
                            </p:childTnLst>
                          </p:cTn>
                        </p:par>
                        <p:par>
                          <p:cTn id="94" fill="hold">
                            <p:stCondLst>
                              <p:cond delay="10000"/>
                            </p:stCondLst>
                            <p:childTnLst>
                              <p:par>
                                <p:cTn id="95" presetID="53" presetClass="entr" presetSubtype="16" fill="hold" grpId="0" nodeType="after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Effect transition="in" filter="fade">
                                      <p:cBhvr>
                                        <p:cTn id="99" dur="500"/>
                                        <p:tgtEl>
                                          <p:spTgt spid="93"/>
                                        </p:tgtEl>
                                      </p:cBhvr>
                                    </p:animEffect>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97">
                                            <p:txEl>
                                              <p:pRg st="0" end="0"/>
                                            </p:txEl>
                                          </p:spTgt>
                                        </p:tgtEl>
                                        <p:attrNameLst>
                                          <p:attrName>style.visibility</p:attrName>
                                        </p:attrNameLst>
                                      </p:cBhvr>
                                      <p:to>
                                        <p:strVal val="visible"/>
                                      </p:to>
                                    </p:set>
                                    <p:animEffect transition="in" filter="fade">
                                      <p:cBhvr>
                                        <p:cTn id="103" dur="500"/>
                                        <p:tgtEl>
                                          <p:spTgt spid="97">
                                            <p:txEl>
                                              <p:pRg st="0" end="0"/>
                                            </p:txEl>
                                          </p:spTgt>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96">
                                            <p:txEl>
                                              <p:pRg st="0" end="0"/>
                                            </p:txEl>
                                          </p:spTgt>
                                        </p:tgtEl>
                                        <p:attrNameLst>
                                          <p:attrName>style.visibility</p:attrName>
                                        </p:attrNameLst>
                                      </p:cBhvr>
                                      <p:to>
                                        <p:strVal val="visible"/>
                                      </p:to>
                                    </p:set>
                                    <p:animEffect transition="in" filter="fade">
                                      <p:cBhvr>
                                        <p:cTn id="107" dur="500"/>
                                        <p:tgtEl>
                                          <p:spTgt spid="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build="p"/>
      <p:bldP spid="20" grpId="0" build="p"/>
      <p:bldP spid="23" grpId="0" build="p"/>
      <p:bldP spid="87" grpId="0" animBg="1"/>
      <p:bldP spid="88" grpId="0" animBg="1"/>
      <p:bldP spid="89" grpId="0" animBg="1"/>
      <p:bldP spid="90" grpId="0" animBg="1"/>
      <p:bldP spid="92" grpId="0" animBg="1"/>
      <p:bldP spid="93" grpId="0" animBg="1"/>
      <p:bldP spid="94" grpId="0" build="p"/>
      <p:bldP spid="95" grpId="0" build="p"/>
      <p:bldP spid="96" grpId="0" build="p"/>
      <p:bldP spid="97" grpId="0" build="p"/>
      <p:bldP spid="98" grpId="0" build="p"/>
      <p:bldP spid="99" grpId="0" build="p"/>
      <p:bldP spid="118" grpId="0" build="p"/>
      <p:bldP spid="119" grpId="0" build="p"/>
      <p:bldP spid="124" grpId="0" build="p"/>
      <p:bldP spid="12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网站经营</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18"/>
          <p:cNvSpPr>
            <a:spLocks noGrp="1"/>
          </p:cNvSpPr>
          <p:nvPr>
            <p:ph type="body" sz="quarter" idx="9"/>
          </p:nvPr>
        </p:nvSpPr>
        <p:spPr>
          <a:xfrm>
            <a:off x="1588513" y="2173690"/>
            <a:ext cx="2816062" cy="58402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make your website based on your willing</a:t>
            </a:r>
          </a:p>
        </p:txBody>
      </p:sp>
      <p:sp>
        <p:nvSpPr>
          <p:cNvPr id="25" name="Text Placeholder 24"/>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provide warranty for all websites and services</a:t>
            </a:r>
          </a:p>
        </p:txBody>
      </p:sp>
      <p:sp>
        <p:nvSpPr>
          <p:cNvPr id="58" name="Shape 972"/>
          <p:cNvSpPr/>
          <p:nvPr/>
        </p:nvSpPr>
        <p:spPr>
          <a:xfrm>
            <a:off x="4779662" y="3986519"/>
            <a:ext cx="2619919" cy="1746624"/>
          </a:xfrm>
          <a:custGeom>
            <a:avLst/>
            <a:gdLst/>
            <a:ahLst/>
            <a:cxnLst>
              <a:cxn ang="0">
                <a:pos x="wd2" y="hd2"/>
              </a:cxn>
              <a:cxn ang="5400000">
                <a:pos x="wd2" y="hd2"/>
              </a:cxn>
              <a:cxn ang="10800000">
                <a:pos x="wd2" y="hd2"/>
              </a:cxn>
              <a:cxn ang="16200000">
                <a:pos x="wd2" y="hd2"/>
              </a:cxn>
            </a:cxnLst>
            <a:rect l="0" t="0" r="r" b="b"/>
            <a:pathLst>
              <a:path w="21600" h="21600" extrusionOk="0">
                <a:moveTo>
                  <a:pt x="11880" y="19710"/>
                </a:moveTo>
                <a:cubicBezTo>
                  <a:pt x="11880" y="19558"/>
                  <a:pt x="11801" y="19440"/>
                  <a:pt x="11700" y="19440"/>
                </a:cubicBezTo>
                <a:lnTo>
                  <a:pt x="9900" y="19440"/>
                </a:lnTo>
                <a:cubicBezTo>
                  <a:pt x="9799" y="19440"/>
                  <a:pt x="9720" y="19558"/>
                  <a:pt x="9720" y="19710"/>
                </a:cubicBezTo>
                <a:cubicBezTo>
                  <a:pt x="9720" y="19862"/>
                  <a:pt x="9799" y="19980"/>
                  <a:pt x="9900" y="19980"/>
                </a:cubicBezTo>
                <a:lnTo>
                  <a:pt x="11700" y="19980"/>
                </a:lnTo>
                <a:cubicBezTo>
                  <a:pt x="11801" y="19980"/>
                  <a:pt x="11880" y="19862"/>
                  <a:pt x="11880" y="19710"/>
                </a:cubicBezTo>
                <a:close/>
                <a:moveTo>
                  <a:pt x="4320" y="14580"/>
                </a:moveTo>
                <a:cubicBezTo>
                  <a:pt x="4320" y="14867"/>
                  <a:pt x="4489" y="15120"/>
                  <a:pt x="4680" y="15120"/>
                </a:cubicBezTo>
                <a:lnTo>
                  <a:pt x="16920" y="15120"/>
                </a:lnTo>
                <a:cubicBezTo>
                  <a:pt x="17111" y="15120"/>
                  <a:pt x="17280" y="14867"/>
                  <a:pt x="17280" y="14580"/>
                </a:cubicBezTo>
                <a:lnTo>
                  <a:pt x="17280" y="2700"/>
                </a:lnTo>
                <a:cubicBezTo>
                  <a:pt x="17280" y="2413"/>
                  <a:pt x="17111" y="2160"/>
                  <a:pt x="16920" y="2160"/>
                </a:cubicBezTo>
                <a:lnTo>
                  <a:pt x="4680" y="2160"/>
                </a:lnTo>
                <a:cubicBezTo>
                  <a:pt x="4489" y="2160"/>
                  <a:pt x="4320" y="2413"/>
                  <a:pt x="4320" y="2700"/>
                </a:cubicBezTo>
                <a:cubicBezTo>
                  <a:pt x="4320" y="2700"/>
                  <a:pt x="4320" y="14580"/>
                  <a:pt x="4320" y="14580"/>
                </a:cubicBezTo>
                <a:close/>
                <a:moveTo>
                  <a:pt x="2880" y="14580"/>
                </a:moveTo>
                <a:lnTo>
                  <a:pt x="2880" y="2700"/>
                </a:lnTo>
                <a:cubicBezTo>
                  <a:pt x="2880" y="1215"/>
                  <a:pt x="3690" y="0"/>
                  <a:pt x="4680" y="0"/>
                </a:cubicBezTo>
                <a:lnTo>
                  <a:pt x="16920" y="0"/>
                </a:lnTo>
                <a:cubicBezTo>
                  <a:pt x="17910" y="0"/>
                  <a:pt x="18720" y="1215"/>
                  <a:pt x="18720" y="2700"/>
                </a:cubicBezTo>
                <a:lnTo>
                  <a:pt x="18720" y="14580"/>
                </a:lnTo>
                <a:cubicBezTo>
                  <a:pt x="18720" y="16065"/>
                  <a:pt x="17910" y="17280"/>
                  <a:pt x="16920" y="17280"/>
                </a:cubicBezTo>
                <a:lnTo>
                  <a:pt x="4680" y="17280"/>
                </a:lnTo>
                <a:cubicBezTo>
                  <a:pt x="3690" y="17280"/>
                  <a:pt x="2880" y="16065"/>
                  <a:pt x="2880" y="14580"/>
                </a:cubicBezTo>
                <a:close/>
                <a:moveTo>
                  <a:pt x="21600" y="18360"/>
                </a:moveTo>
                <a:lnTo>
                  <a:pt x="21600" y="19980"/>
                </a:lnTo>
                <a:cubicBezTo>
                  <a:pt x="21600" y="20874"/>
                  <a:pt x="20790" y="21600"/>
                  <a:pt x="19800" y="21600"/>
                </a:cubicBezTo>
                <a:lnTo>
                  <a:pt x="1800" y="21600"/>
                </a:lnTo>
                <a:cubicBezTo>
                  <a:pt x="810" y="21600"/>
                  <a:pt x="0" y="20874"/>
                  <a:pt x="0" y="19980"/>
                </a:cubicBezTo>
                <a:lnTo>
                  <a:pt x="0" y="18360"/>
                </a:lnTo>
                <a:lnTo>
                  <a:pt x="1800" y="18360"/>
                </a:lnTo>
                <a:lnTo>
                  <a:pt x="19800" y="18360"/>
                </a:lnTo>
                <a:cubicBezTo>
                  <a:pt x="19800" y="18360"/>
                  <a:pt x="21600" y="18360"/>
                  <a:pt x="21600" y="1836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976"/>
          <p:cNvSpPr/>
          <p:nvPr/>
        </p:nvSpPr>
        <p:spPr>
          <a:xfrm>
            <a:off x="4811703" y="2884891"/>
            <a:ext cx="2559240" cy="2460808"/>
          </a:xfrm>
          <a:custGeom>
            <a:avLst/>
            <a:gdLst/>
            <a:ahLst/>
            <a:cxnLst>
              <a:cxn ang="0">
                <a:pos x="wd2" y="hd2"/>
              </a:cxn>
              <a:cxn ang="5400000">
                <a:pos x="wd2" y="hd2"/>
              </a:cxn>
              <a:cxn ang="10800000">
                <a:pos x="wd2" y="hd2"/>
              </a:cxn>
              <a:cxn ang="16200000">
                <a:pos x="wd2" y="hd2"/>
              </a:cxn>
            </a:cxnLst>
            <a:rect l="0" t="0" r="r" b="b"/>
            <a:pathLst>
              <a:path w="21600" h="21600" extrusionOk="0">
                <a:moveTo>
                  <a:pt x="11631" y="2187"/>
                </a:moveTo>
                <a:cubicBezTo>
                  <a:pt x="11358" y="2174"/>
                  <a:pt x="11073" y="2160"/>
                  <a:pt x="10800" y="2160"/>
                </a:cubicBezTo>
                <a:cubicBezTo>
                  <a:pt x="10527" y="2160"/>
                  <a:pt x="10242" y="2174"/>
                  <a:pt x="9969" y="2187"/>
                </a:cubicBezTo>
                <a:lnTo>
                  <a:pt x="9969" y="864"/>
                </a:lnTo>
                <a:cubicBezTo>
                  <a:pt x="9969" y="392"/>
                  <a:pt x="10346" y="0"/>
                  <a:pt x="10800" y="0"/>
                </a:cubicBezTo>
                <a:cubicBezTo>
                  <a:pt x="11254" y="0"/>
                  <a:pt x="11631" y="392"/>
                  <a:pt x="11631" y="864"/>
                </a:cubicBezTo>
                <a:cubicBezTo>
                  <a:pt x="11631" y="864"/>
                  <a:pt x="11631" y="2187"/>
                  <a:pt x="11631" y="2187"/>
                </a:cubicBezTo>
                <a:close/>
                <a:moveTo>
                  <a:pt x="11631" y="18144"/>
                </a:moveTo>
                <a:cubicBezTo>
                  <a:pt x="11631" y="20020"/>
                  <a:pt x="10112" y="21600"/>
                  <a:pt x="8308" y="21600"/>
                </a:cubicBezTo>
                <a:cubicBezTo>
                  <a:pt x="6503" y="21600"/>
                  <a:pt x="4985" y="20020"/>
                  <a:pt x="4985" y="18144"/>
                </a:cubicBezTo>
                <a:cubicBezTo>
                  <a:pt x="4985" y="17671"/>
                  <a:pt x="5361" y="17280"/>
                  <a:pt x="5815" y="17280"/>
                </a:cubicBezTo>
                <a:cubicBezTo>
                  <a:pt x="6270" y="17280"/>
                  <a:pt x="6646" y="17671"/>
                  <a:pt x="6646" y="18144"/>
                </a:cubicBezTo>
                <a:cubicBezTo>
                  <a:pt x="6646" y="19048"/>
                  <a:pt x="7438" y="19872"/>
                  <a:pt x="8308" y="19872"/>
                </a:cubicBezTo>
                <a:cubicBezTo>
                  <a:pt x="9177" y="19872"/>
                  <a:pt x="9969" y="19048"/>
                  <a:pt x="9969" y="18144"/>
                </a:cubicBezTo>
                <a:lnTo>
                  <a:pt x="9969" y="10314"/>
                </a:lnTo>
                <a:cubicBezTo>
                  <a:pt x="10242" y="10220"/>
                  <a:pt x="10514" y="10166"/>
                  <a:pt x="10800" y="10166"/>
                </a:cubicBezTo>
                <a:cubicBezTo>
                  <a:pt x="11086" y="10166"/>
                  <a:pt x="11358" y="10220"/>
                  <a:pt x="11631" y="10314"/>
                </a:cubicBezTo>
                <a:cubicBezTo>
                  <a:pt x="11631" y="10314"/>
                  <a:pt x="11631" y="18144"/>
                  <a:pt x="11631" y="18144"/>
                </a:cubicBezTo>
                <a:close/>
                <a:moveTo>
                  <a:pt x="21185" y="11110"/>
                </a:moveTo>
                <a:cubicBezTo>
                  <a:pt x="21068" y="11110"/>
                  <a:pt x="20977" y="11056"/>
                  <a:pt x="20886" y="10975"/>
                </a:cubicBezTo>
                <a:cubicBezTo>
                  <a:pt x="20133" y="10247"/>
                  <a:pt x="19432" y="9734"/>
                  <a:pt x="18355" y="9734"/>
                </a:cubicBezTo>
                <a:cubicBezTo>
                  <a:pt x="17122" y="9734"/>
                  <a:pt x="16057" y="10530"/>
                  <a:pt x="15356" y="11542"/>
                </a:cubicBezTo>
                <a:cubicBezTo>
                  <a:pt x="15200" y="11772"/>
                  <a:pt x="15084" y="12015"/>
                  <a:pt x="14941" y="12244"/>
                </a:cubicBezTo>
                <a:cubicBezTo>
                  <a:pt x="14850" y="12393"/>
                  <a:pt x="14746" y="12474"/>
                  <a:pt x="14577" y="12474"/>
                </a:cubicBezTo>
                <a:cubicBezTo>
                  <a:pt x="14396" y="12474"/>
                  <a:pt x="14292" y="12393"/>
                  <a:pt x="14201" y="12244"/>
                </a:cubicBezTo>
                <a:cubicBezTo>
                  <a:pt x="14058" y="12015"/>
                  <a:pt x="13941" y="11772"/>
                  <a:pt x="13786" y="11542"/>
                </a:cubicBezTo>
                <a:cubicBezTo>
                  <a:pt x="13085" y="10530"/>
                  <a:pt x="12033" y="9734"/>
                  <a:pt x="10800" y="9734"/>
                </a:cubicBezTo>
                <a:cubicBezTo>
                  <a:pt x="9567" y="9734"/>
                  <a:pt x="8515" y="10530"/>
                  <a:pt x="7814" y="11542"/>
                </a:cubicBezTo>
                <a:cubicBezTo>
                  <a:pt x="7659" y="11772"/>
                  <a:pt x="7542" y="12015"/>
                  <a:pt x="7399" y="12244"/>
                </a:cubicBezTo>
                <a:cubicBezTo>
                  <a:pt x="7308" y="12393"/>
                  <a:pt x="7204" y="12474"/>
                  <a:pt x="7023" y="12474"/>
                </a:cubicBezTo>
                <a:cubicBezTo>
                  <a:pt x="6854" y="12474"/>
                  <a:pt x="6750" y="12393"/>
                  <a:pt x="6659" y="12244"/>
                </a:cubicBezTo>
                <a:cubicBezTo>
                  <a:pt x="6516" y="12015"/>
                  <a:pt x="6400" y="11772"/>
                  <a:pt x="6244" y="11542"/>
                </a:cubicBezTo>
                <a:cubicBezTo>
                  <a:pt x="5543" y="10530"/>
                  <a:pt x="4478" y="9734"/>
                  <a:pt x="3245" y="9734"/>
                </a:cubicBezTo>
                <a:cubicBezTo>
                  <a:pt x="2168" y="9734"/>
                  <a:pt x="1467" y="10247"/>
                  <a:pt x="714" y="10975"/>
                </a:cubicBezTo>
                <a:cubicBezTo>
                  <a:pt x="623" y="11056"/>
                  <a:pt x="532" y="11110"/>
                  <a:pt x="415" y="11110"/>
                </a:cubicBezTo>
                <a:cubicBezTo>
                  <a:pt x="195" y="11110"/>
                  <a:pt x="0" y="10908"/>
                  <a:pt x="0" y="10679"/>
                </a:cubicBezTo>
                <a:cubicBezTo>
                  <a:pt x="0" y="10638"/>
                  <a:pt x="0" y="10611"/>
                  <a:pt x="13" y="10584"/>
                </a:cubicBezTo>
                <a:cubicBezTo>
                  <a:pt x="1207" y="5481"/>
                  <a:pt x="5945" y="2592"/>
                  <a:pt x="10800" y="2592"/>
                </a:cubicBezTo>
                <a:cubicBezTo>
                  <a:pt x="15629" y="2592"/>
                  <a:pt x="20419" y="5481"/>
                  <a:pt x="21587" y="10584"/>
                </a:cubicBezTo>
                <a:cubicBezTo>
                  <a:pt x="21600" y="10611"/>
                  <a:pt x="21600" y="10638"/>
                  <a:pt x="21600" y="10679"/>
                </a:cubicBezTo>
                <a:cubicBezTo>
                  <a:pt x="21600" y="10908"/>
                  <a:pt x="21405" y="11110"/>
                  <a:pt x="21185" y="1111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977"/>
          <p:cNvSpPr/>
          <p:nvPr/>
        </p:nvSpPr>
        <p:spPr>
          <a:xfrm>
            <a:off x="1142999" y="3876427"/>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980"/>
          <p:cNvSpPr/>
          <p:nvPr/>
        </p:nvSpPr>
        <p:spPr>
          <a:xfrm>
            <a:off x="1142999" y="4830175"/>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983"/>
          <p:cNvSpPr/>
          <p:nvPr/>
        </p:nvSpPr>
        <p:spPr>
          <a:xfrm>
            <a:off x="1142999" y="2169340"/>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986"/>
          <p:cNvSpPr/>
          <p:nvPr/>
        </p:nvSpPr>
        <p:spPr>
          <a:xfrm>
            <a:off x="1142999" y="2892111"/>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989"/>
          <p:cNvSpPr/>
          <p:nvPr/>
        </p:nvSpPr>
        <p:spPr>
          <a:xfrm>
            <a:off x="10850952" y="4743773"/>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992"/>
          <p:cNvSpPr/>
          <p:nvPr/>
        </p:nvSpPr>
        <p:spPr>
          <a:xfrm>
            <a:off x="10850952" y="2169340"/>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995"/>
          <p:cNvSpPr/>
          <p:nvPr/>
        </p:nvSpPr>
        <p:spPr>
          <a:xfrm>
            <a:off x="10850952" y="3361611"/>
            <a:ext cx="194124" cy="203618"/>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18"/>
          <p:cNvSpPr>
            <a:spLocks noGrp="1"/>
          </p:cNvSpPr>
          <p:nvPr>
            <p:ph type="body" sz="quarter" idx="29"/>
          </p:nvPr>
        </p:nvSpPr>
        <p:spPr>
          <a:xfrm>
            <a:off x="1588513" y="2908425"/>
            <a:ext cx="2816062" cy="90517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have a month for considering our website. We will improve the website if you  are not satisfied</a:t>
            </a:r>
          </a:p>
        </p:txBody>
      </p:sp>
      <p:sp>
        <p:nvSpPr>
          <p:cNvPr id="69" name="Text Placeholder 18"/>
          <p:cNvSpPr>
            <a:spLocks noGrp="1"/>
          </p:cNvSpPr>
          <p:nvPr>
            <p:ph type="body" sz="quarter" idx="39"/>
          </p:nvPr>
        </p:nvSpPr>
        <p:spPr>
          <a:xfrm>
            <a:off x="1588513" y="3885446"/>
            <a:ext cx="2816062" cy="887355"/>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simple updates but not often, we will handle it  for free of course</a:t>
            </a:r>
          </a:p>
        </p:txBody>
      </p:sp>
      <p:sp>
        <p:nvSpPr>
          <p:cNvPr id="70" name="Text Placeholder 18"/>
          <p:cNvSpPr>
            <a:spLocks noGrp="1"/>
          </p:cNvSpPr>
          <p:nvPr>
            <p:ph type="body" sz="quarter" idx="49"/>
          </p:nvPr>
        </p:nvSpPr>
        <p:spPr>
          <a:xfrm>
            <a:off x="1588513" y="4844651"/>
            <a:ext cx="2816062" cy="91752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provide simple updates for all websites for free in several times </a:t>
            </a:r>
          </a:p>
        </p:txBody>
      </p:sp>
      <p:sp>
        <p:nvSpPr>
          <p:cNvPr id="76" name="Text Placeholder 18"/>
          <p:cNvSpPr>
            <a:spLocks noGrp="1"/>
          </p:cNvSpPr>
          <p:nvPr>
            <p:ph type="body" sz="quarter" idx="59"/>
          </p:nvPr>
        </p:nvSpPr>
        <p:spPr>
          <a:xfrm>
            <a:off x="7774668" y="2169339"/>
            <a:ext cx="2816062" cy="92639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maiteniing</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 website, we will always update your website for being top  level in Alexa page rank</a:t>
            </a:r>
          </a:p>
        </p:txBody>
      </p:sp>
      <p:sp>
        <p:nvSpPr>
          <p:cNvPr id="100" name="Text Placeholder 18"/>
          <p:cNvSpPr>
            <a:spLocks noGrp="1"/>
          </p:cNvSpPr>
          <p:nvPr>
            <p:ph type="body" sz="quarter" idx="69"/>
          </p:nvPr>
        </p:nvSpPr>
        <p:spPr>
          <a:xfrm>
            <a:off x="7774668" y="3361611"/>
            <a:ext cx="2816062" cy="887355"/>
          </a:xfrm>
          <a:prstGeom prst="rect">
            <a:avLst/>
          </a:prstGeom>
        </p:spPr>
        <p:txBody>
          <a:bodyPr>
            <a:normAutofit lnSpcReduction="10000"/>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SEO service, within maximum of 3 months, your website will be on the top rate of the first page on Google search based on desired keyword</a:t>
            </a:r>
          </a:p>
        </p:txBody>
      </p:sp>
      <p:sp>
        <p:nvSpPr>
          <p:cNvPr id="101" name="Text Placeholder 18"/>
          <p:cNvSpPr>
            <a:spLocks noGrp="1"/>
          </p:cNvSpPr>
          <p:nvPr>
            <p:ph type="body" sz="quarter" idx="79"/>
          </p:nvPr>
        </p:nvSpPr>
        <p:spPr>
          <a:xfrm>
            <a:off x="7774668" y="4757605"/>
            <a:ext cx="2816062" cy="902968"/>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Guaranty will be extended in the next year, based on the determined cost of the selected website package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animEffect transition="in" filter="dissolve">
                                      <p:cBhvr>
                                        <p:cTn id="11" dur="500"/>
                                        <p:tgtEl>
                                          <p:spTgt spid="25">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animEffect transition="in" filter="fade">
                                      <p:cBhvr>
                                        <p:cTn id="17" dur="500"/>
                                        <p:tgtEl>
                                          <p:spTgt spid="58"/>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anim calcmode="lin" valueType="num">
                                      <p:cBhvr>
                                        <p:cTn id="22" dur="500" fill="hold"/>
                                        <p:tgtEl>
                                          <p:spTgt spid="59"/>
                                        </p:tgtEl>
                                        <p:attrNameLst>
                                          <p:attrName>ppt_x</p:attrName>
                                        </p:attrNameLst>
                                      </p:cBhvr>
                                      <p:tavLst>
                                        <p:tav tm="0">
                                          <p:val>
                                            <p:strVal val="#ppt_x"/>
                                          </p:val>
                                        </p:tav>
                                        <p:tav tm="100000">
                                          <p:val>
                                            <p:strVal val="#ppt_x"/>
                                          </p:val>
                                        </p:tav>
                                      </p:tavLst>
                                    </p:anim>
                                    <p:anim calcmode="lin" valueType="num">
                                      <p:cBhvr>
                                        <p:cTn id="23" dur="500" fill="hold"/>
                                        <p:tgtEl>
                                          <p:spTgt spid="5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Effect transition="in" filter="wipe(left)">
                                      <p:cBhvr>
                                        <p:cTn id="31" dur="500"/>
                                        <p:tgtEl>
                                          <p:spTgt spid="19">
                                            <p:txEl>
                                              <p:pRg st="0" end="0"/>
                                            </p:txEl>
                                          </p:spTgt>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left)">
                                      <p:cBhvr>
                                        <p:cTn id="35" dur="500"/>
                                        <p:tgtEl>
                                          <p:spTgt spid="63"/>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68">
                                            <p:txEl>
                                              <p:pRg st="0" end="0"/>
                                            </p:txEl>
                                          </p:spTgt>
                                        </p:tgtEl>
                                        <p:attrNameLst>
                                          <p:attrName>style.visibility</p:attrName>
                                        </p:attrNameLst>
                                      </p:cBhvr>
                                      <p:to>
                                        <p:strVal val="visible"/>
                                      </p:to>
                                    </p:set>
                                    <p:animEffect transition="in" filter="wipe(left)">
                                      <p:cBhvr>
                                        <p:cTn id="39" dur="500"/>
                                        <p:tgtEl>
                                          <p:spTgt spid="68">
                                            <p:txEl>
                                              <p:pRg st="0" end="0"/>
                                            </p:txEl>
                                          </p:spTgt>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wipe(left)">
                                      <p:cBhvr>
                                        <p:cTn id="43" dur="500"/>
                                        <p:tgtEl>
                                          <p:spTgt spid="60"/>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69">
                                            <p:txEl>
                                              <p:pRg st="0" end="0"/>
                                            </p:txEl>
                                          </p:spTgt>
                                        </p:tgtEl>
                                        <p:attrNameLst>
                                          <p:attrName>style.visibility</p:attrName>
                                        </p:attrNameLst>
                                      </p:cBhvr>
                                      <p:to>
                                        <p:strVal val="visible"/>
                                      </p:to>
                                    </p:set>
                                    <p:animEffect transition="in" filter="wipe(left)">
                                      <p:cBhvr>
                                        <p:cTn id="47" dur="500"/>
                                        <p:tgtEl>
                                          <p:spTgt spid="69">
                                            <p:txEl>
                                              <p:pRg st="0" end="0"/>
                                            </p:txEl>
                                          </p:spTgt>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70">
                                            <p:txEl>
                                              <p:pRg st="0" end="0"/>
                                            </p:txEl>
                                          </p:spTgt>
                                        </p:tgtEl>
                                        <p:attrNameLst>
                                          <p:attrName>style.visibility</p:attrName>
                                        </p:attrNameLst>
                                      </p:cBhvr>
                                      <p:to>
                                        <p:strVal val="visible"/>
                                      </p:to>
                                    </p:set>
                                    <p:animEffect transition="in" filter="wipe(left)">
                                      <p:cBhvr>
                                        <p:cTn id="55" dur="500"/>
                                        <p:tgtEl>
                                          <p:spTgt spid="70">
                                            <p:txEl>
                                              <p:pRg st="0" end="0"/>
                                            </p:txEl>
                                          </p:spTgt>
                                        </p:tgtEl>
                                      </p:cBhvr>
                                    </p:animEffect>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right)">
                                      <p:cBhvr>
                                        <p:cTn id="59" dur="500"/>
                                        <p:tgtEl>
                                          <p:spTgt spid="65"/>
                                        </p:tgtEl>
                                      </p:cBhvr>
                                    </p:animEffect>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76">
                                            <p:txEl>
                                              <p:pRg st="0" end="0"/>
                                            </p:txEl>
                                          </p:spTgt>
                                        </p:tgtEl>
                                        <p:attrNameLst>
                                          <p:attrName>style.visibility</p:attrName>
                                        </p:attrNameLst>
                                      </p:cBhvr>
                                      <p:to>
                                        <p:strVal val="visible"/>
                                      </p:to>
                                    </p:set>
                                    <p:animEffect transition="in" filter="wipe(right)">
                                      <p:cBhvr>
                                        <p:cTn id="63" dur="500"/>
                                        <p:tgtEl>
                                          <p:spTgt spid="76">
                                            <p:txEl>
                                              <p:pRg st="0" end="0"/>
                                            </p:txEl>
                                          </p:spTgt>
                                        </p:tgtEl>
                                      </p:cBhvr>
                                    </p:animEffect>
                                  </p:childTnLst>
                                </p:cTn>
                              </p:par>
                            </p:childTnLst>
                          </p:cTn>
                        </p:par>
                        <p:par>
                          <p:cTn id="64" fill="hold">
                            <p:stCondLst>
                              <p:cond delay="7000"/>
                            </p:stCondLst>
                            <p:childTnLst>
                              <p:par>
                                <p:cTn id="65" presetID="22" presetClass="entr" presetSubtype="2"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right)">
                                      <p:cBhvr>
                                        <p:cTn id="67" dur="500"/>
                                        <p:tgtEl>
                                          <p:spTgt spid="66"/>
                                        </p:tgtEl>
                                      </p:cBhvr>
                                    </p:animEffect>
                                  </p:childTnLst>
                                </p:cTn>
                              </p:par>
                            </p:childTnLst>
                          </p:cTn>
                        </p:par>
                        <p:par>
                          <p:cTn id="68" fill="hold">
                            <p:stCondLst>
                              <p:cond delay="7500"/>
                            </p:stCondLst>
                            <p:childTnLst>
                              <p:par>
                                <p:cTn id="69" presetID="22" presetClass="entr" presetSubtype="2" fill="hold" grpId="0" nodeType="afterEffect">
                                  <p:stCondLst>
                                    <p:cond delay="0"/>
                                  </p:stCondLst>
                                  <p:childTnLst>
                                    <p:set>
                                      <p:cBhvr>
                                        <p:cTn id="70" dur="1" fill="hold">
                                          <p:stCondLst>
                                            <p:cond delay="0"/>
                                          </p:stCondLst>
                                        </p:cTn>
                                        <p:tgtEl>
                                          <p:spTgt spid="100">
                                            <p:txEl>
                                              <p:pRg st="0" end="0"/>
                                            </p:txEl>
                                          </p:spTgt>
                                        </p:tgtEl>
                                        <p:attrNameLst>
                                          <p:attrName>style.visibility</p:attrName>
                                        </p:attrNameLst>
                                      </p:cBhvr>
                                      <p:to>
                                        <p:strVal val="visible"/>
                                      </p:to>
                                    </p:set>
                                    <p:animEffect transition="in" filter="wipe(right)">
                                      <p:cBhvr>
                                        <p:cTn id="71" dur="500"/>
                                        <p:tgtEl>
                                          <p:spTgt spid="100">
                                            <p:txEl>
                                              <p:pRg st="0" end="0"/>
                                            </p:txEl>
                                          </p:spTgt>
                                        </p:tgtEl>
                                      </p:cBhvr>
                                    </p:animEffect>
                                  </p:childTnLst>
                                </p:cTn>
                              </p:par>
                            </p:childTnLst>
                          </p:cTn>
                        </p:par>
                        <p:par>
                          <p:cTn id="72" fill="hold">
                            <p:stCondLst>
                              <p:cond delay="8000"/>
                            </p:stCondLst>
                            <p:childTnLst>
                              <p:par>
                                <p:cTn id="73" presetID="22" presetClass="entr" presetSubtype="2" fill="hold" grpId="0"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right)">
                                      <p:cBhvr>
                                        <p:cTn id="75" dur="500"/>
                                        <p:tgtEl>
                                          <p:spTgt spid="64"/>
                                        </p:tgtEl>
                                      </p:cBhvr>
                                    </p:animEffect>
                                  </p:childTnLst>
                                </p:cTn>
                              </p:par>
                            </p:childTnLst>
                          </p:cTn>
                        </p:par>
                        <p:par>
                          <p:cTn id="76" fill="hold">
                            <p:stCondLst>
                              <p:cond delay="8500"/>
                            </p:stCondLst>
                            <p:childTnLst>
                              <p:par>
                                <p:cTn id="77" presetID="22" presetClass="entr" presetSubtype="2" fill="hold" grpId="0" nodeType="afterEffect">
                                  <p:stCondLst>
                                    <p:cond delay="0"/>
                                  </p:stCondLst>
                                  <p:childTnLst>
                                    <p:set>
                                      <p:cBhvr>
                                        <p:cTn id="78" dur="1" fill="hold">
                                          <p:stCondLst>
                                            <p:cond delay="0"/>
                                          </p:stCondLst>
                                        </p:cTn>
                                        <p:tgtEl>
                                          <p:spTgt spid="101">
                                            <p:txEl>
                                              <p:pRg st="0" end="0"/>
                                            </p:txEl>
                                          </p:spTgt>
                                        </p:tgtEl>
                                        <p:attrNameLst>
                                          <p:attrName>style.visibility</p:attrName>
                                        </p:attrNameLst>
                                      </p:cBhvr>
                                      <p:to>
                                        <p:strVal val="visible"/>
                                      </p:to>
                                    </p:set>
                                    <p:animEffect transition="in" filter="wipe(right)">
                                      <p:cBhvr>
                                        <p:cTn id="79"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bldP spid="25" grpId="0" build="p"/>
      <p:bldP spid="58" grpId="0" animBg="1"/>
      <p:bldP spid="59" grpId="0" animBg="1"/>
      <p:bldP spid="60" grpId="0" animBg="1"/>
      <p:bldP spid="61" grpId="0" animBg="1"/>
      <p:bldP spid="62" grpId="0" animBg="1"/>
      <p:bldP spid="63" grpId="0" animBg="1"/>
      <p:bldP spid="64" grpId="0" animBg="1"/>
      <p:bldP spid="65" grpId="0" animBg="1"/>
      <p:bldP spid="66" grpId="0" animBg="1"/>
      <p:bldP spid="68" grpId="0" build="p"/>
      <p:bldP spid="69" grpId="0" build="p"/>
      <p:bldP spid="70" grpId="0" build="p"/>
      <p:bldP spid="76" grpId="0" build="p"/>
      <p:bldP spid="100" grpId="0" build="p"/>
      <p:bldP spid="10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一个网站</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 Placeholder 11"/>
          <p:cNvSpPr>
            <a:spLocks noGrp="1"/>
          </p:cNvSpPr>
          <p:nvPr>
            <p:ph type="body" sz="quarter" idx="9"/>
          </p:nvPr>
        </p:nvSpPr>
        <p:spPr>
          <a:xfrm>
            <a:off x="1661374" y="2761839"/>
            <a:ext cx="2446921"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service placing program and website data in server</a:t>
            </a:r>
          </a:p>
        </p:txBody>
      </p:sp>
      <p:sp>
        <p:nvSpPr>
          <p:cNvPr id="14" name="Content Placeholder 13"/>
          <p:cNvSpPr>
            <a:spLocks noGrp="1"/>
          </p:cNvSpPr>
          <p:nvPr>
            <p:ph sz="quarter" idx="19"/>
          </p:nvPr>
        </p:nvSpPr>
        <p:spPr>
          <a:xfrm>
            <a:off x="1136496" y="2470248"/>
            <a:ext cx="297180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Hosting</a:t>
            </a:r>
          </a:p>
        </p:txBody>
      </p:sp>
      <p:sp>
        <p:nvSpPr>
          <p:cNvPr id="16" name="Text Placeholder 15"/>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online website, it needs adequate infrastructure</a:t>
            </a:r>
          </a:p>
        </p:txBody>
      </p:sp>
      <p:grpSp>
        <p:nvGrpSpPr>
          <p:cNvPr id="35" name="Group 1004"/>
          <p:cNvGrpSpPr/>
          <p:nvPr/>
        </p:nvGrpSpPr>
        <p:grpSpPr>
          <a:xfrm>
            <a:off x="5743756" y="2336143"/>
            <a:ext cx="693703" cy="693576"/>
            <a:chOff x="0" y="0"/>
            <a:chExt cx="1351715" cy="1351467"/>
          </a:xfrm>
        </p:grpSpPr>
        <p:sp>
          <p:nvSpPr>
            <p:cNvPr id="36" name="Shape 1002"/>
            <p:cNvSpPr/>
            <p:nvPr/>
          </p:nvSpPr>
          <p:spPr>
            <a:xfrm>
              <a:off x="-1" y="-1"/>
              <a:ext cx="1351717" cy="1351469"/>
            </a:xfrm>
            <a:custGeom>
              <a:avLst/>
              <a:gdLst/>
              <a:ahLst/>
              <a:cxnLst>
                <a:cxn ang="0">
                  <a:pos x="wd2" y="hd2"/>
                </a:cxn>
                <a:cxn ang="5400000">
                  <a:pos x="wd2" y="hd2"/>
                </a:cxn>
                <a:cxn ang="10800000">
                  <a:pos x="wd2" y="hd2"/>
                </a:cxn>
                <a:cxn ang="16200000">
                  <a:pos x="wd2" y="hd2"/>
                </a:cxn>
              </a:cxnLst>
              <a:rect l="0" t="0" r="r" b="b"/>
              <a:pathLst>
                <a:path w="21407" h="21390" extrusionOk="0">
                  <a:moveTo>
                    <a:pt x="2" y="10857"/>
                  </a:moveTo>
                  <a:cubicBezTo>
                    <a:pt x="-110" y="4956"/>
                    <a:pt x="4612" y="68"/>
                    <a:pt x="10560" y="3"/>
                  </a:cubicBezTo>
                  <a:cubicBezTo>
                    <a:pt x="16451" y="-123"/>
                    <a:pt x="21322" y="4607"/>
                    <a:pt x="21406" y="10512"/>
                  </a:cubicBezTo>
                  <a:cubicBezTo>
                    <a:pt x="21490" y="16428"/>
                    <a:pt x="16790" y="21287"/>
                    <a:pt x="10876" y="21389"/>
                  </a:cubicBezTo>
                  <a:cubicBezTo>
                    <a:pt x="4976" y="21477"/>
                    <a:pt x="91" y="16768"/>
                    <a:pt x="2" y="1085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1003"/>
            <p:cNvSpPr/>
            <p:nvPr/>
          </p:nvSpPr>
          <p:spPr>
            <a:xfrm>
              <a:off x="499621" y="336938"/>
              <a:ext cx="352473" cy="677592"/>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013"/>
          <p:cNvGrpSpPr/>
          <p:nvPr/>
        </p:nvGrpSpPr>
        <p:grpSpPr>
          <a:xfrm>
            <a:off x="4596493" y="2289125"/>
            <a:ext cx="1318774" cy="1329563"/>
            <a:chOff x="0" y="0"/>
            <a:chExt cx="2569696" cy="2590721"/>
          </a:xfrm>
        </p:grpSpPr>
        <p:sp>
          <p:nvSpPr>
            <p:cNvPr id="39" name="Shape 1011"/>
            <p:cNvSpPr/>
            <p:nvPr/>
          </p:nvSpPr>
          <p:spPr>
            <a:xfrm>
              <a:off x="0" y="0"/>
              <a:ext cx="2569697" cy="2590722"/>
            </a:xfrm>
            <a:custGeom>
              <a:avLst/>
              <a:gdLst/>
              <a:ahLst/>
              <a:cxnLst>
                <a:cxn ang="0">
                  <a:pos x="wd2" y="hd2"/>
                </a:cxn>
                <a:cxn ang="5400000">
                  <a:pos x="wd2" y="hd2"/>
                </a:cxn>
                <a:cxn ang="10800000">
                  <a:pos x="wd2" y="hd2"/>
                </a:cxn>
                <a:cxn ang="16200000">
                  <a:pos x="wd2" y="hd2"/>
                </a:cxn>
              </a:cxnLst>
              <a:rect l="0" t="0" r="r" b="b"/>
              <a:pathLst>
                <a:path w="21493" h="21463" extrusionOk="0">
                  <a:moveTo>
                    <a:pt x="1" y="10891"/>
                  </a:moveTo>
                  <a:cubicBezTo>
                    <a:pt x="-107" y="4981"/>
                    <a:pt x="4696" y="96"/>
                    <a:pt x="10663" y="2"/>
                  </a:cubicBezTo>
                  <a:cubicBezTo>
                    <a:pt x="13603" y="-50"/>
                    <a:pt x="16384" y="1137"/>
                    <a:pt x="18450" y="3183"/>
                  </a:cubicBezTo>
                  <a:cubicBezTo>
                    <a:pt x="17912" y="4187"/>
                    <a:pt x="17624" y="5276"/>
                    <a:pt x="17639" y="6438"/>
                  </a:cubicBezTo>
                  <a:lnTo>
                    <a:pt x="17639" y="6438"/>
                  </a:lnTo>
                  <a:cubicBezTo>
                    <a:pt x="17683" y="9013"/>
                    <a:pt x="19201" y="11281"/>
                    <a:pt x="21493" y="12363"/>
                  </a:cubicBezTo>
                  <a:cubicBezTo>
                    <a:pt x="20701" y="17503"/>
                    <a:pt x="16355" y="21379"/>
                    <a:pt x="10998" y="21462"/>
                  </a:cubicBezTo>
                  <a:cubicBezTo>
                    <a:pt x="5026" y="21550"/>
                    <a:pt x="100" y="16821"/>
                    <a:pt x="1" y="1089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1012"/>
            <p:cNvSpPr/>
            <p:nvPr/>
          </p:nvSpPr>
          <p:spPr>
            <a:xfrm>
              <a:off x="1015353" y="956564"/>
              <a:ext cx="538991" cy="67759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1448"/>
                    <a:pt x="0" y="3231"/>
                  </a:cubicBezTo>
                  <a:lnTo>
                    <a:pt x="0" y="4778"/>
                  </a:lnTo>
                  <a:cubicBezTo>
                    <a:pt x="0" y="6669"/>
                    <a:pt x="4835" y="8203"/>
                    <a:pt x="10800" y="8203"/>
                  </a:cubicBezTo>
                  <a:cubicBezTo>
                    <a:pt x="16765" y="8203"/>
                    <a:pt x="21600" y="6669"/>
                    <a:pt x="21600" y="4778"/>
                  </a:cubicBezTo>
                  <a:lnTo>
                    <a:pt x="21600" y="3231"/>
                  </a:lnTo>
                  <a:cubicBezTo>
                    <a:pt x="21600" y="1448"/>
                    <a:pt x="16765" y="0"/>
                    <a:pt x="10800" y="0"/>
                  </a:cubicBezTo>
                  <a:close/>
                  <a:moveTo>
                    <a:pt x="21194" y="8008"/>
                  </a:moveTo>
                  <a:cubicBezTo>
                    <a:pt x="19914" y="9487"/>
                    <a:pt x="15745" y="10573"/>
                    <a:pt x="10800" y="10573"/>
                  </a:cubicBezTo>
                  <a:cubicBezTo>
                    <a:pt x="5855" y="10573"/>
                    <a:pt x="1685" y="9487"/>
                    <a:pt x="404" y="8008"/>
                  </a:cubicBezTo>
                  <a:cubicBezTo>
                    <a:pt x="140" y="7703"/>
                    <a:pt x="0" y="7869"/>
                    <a:pt x="0" y="8005"/>
                  </a:cubicBezTo>
                  <a:cubicBezTo>
                    <a:pt x="0" y="8144"/>
                    <a:pt x="0" y="10898"/>
                    <a:pt x="0" y="10898"/>
                  </a:cubicBezTo>
                  <a:cubicBezTo>
                    <a:pt x="0" y="13061"/>
                    <a:pt x="4835" y="14812"/>
                    <a:pt x="10800" y="14812"/>
                  </a:cubicBezTo>
                  <a:cubicBezTo>
                    <a:pt x="16765" y="14812"/>
                    <a:pt x="21600" y="13059"/>
                    <a:pt x="21600" y="10898"/>
                  </a:cubicBezTo>
                  <a:cubicBezTo>
                    <a:pt x="21600" y="10898"/>
                    <a:pt x="21600" y="8144"/>
                    <a:pt x="21600" y="8005"/>
                  </a:cubicBezTo>
                  <a:cubicBezTo>
                    <a:pt x="21600" y="7869"/>
                    <a:pt x="21458" y="7703"/>
                    <a:pt x="21194" y="8008"/>
                  </a:cubicBezTo>
                  <a:close/>
                  <a:moveTo>
                    <a:pt x="21177" y="14287"/>
                  </a:moveTo>
                  <a:cubicBezTo>
                    <a:pt x="19877" y="15959"/>
                    <a:pt x="15723" y="17184"/>
                    <a:pt x="10800" y="17184"/>
                  </a:cubicBezTo>
                  <a:cubicBezTo>
                    <a:pt x="5877" y="17184"/>
                    <a:pt x="1723" y="15959"/>
                    <a:pt x="421" y="14287"/>
                  </a:cubicBezTo>
                  <a:cubicBezTo>
                    <a:pt x="146" y="13931"/>
                    <a:pt x="0" y="14121"/>
                    <a:pt x="0" y="14295"/>
                  </a:cubicBezTo>
                  <a:cubicBezTo>
                    <a:pt x="0" y="14472"/>
                    <a:pt x="0" y="16752"/>
                    <a:pt x="0" y="16752"/>
                  </a:cubicBezTo>
                  <a:cubicBezTo>
                    <a:pt x="0" y="19133"/>
                    <a:pt x="4835" y="21600"/>
                    <a:pt x="10800" y="21600"/>
                  </a:cubicBezTo>
                  <a:cubicBezTo>
                    <a:pt x="16765" y="21600"/>
                    <a:pt x="21600" y="19133"/>
                    <a:pt x="21600" y="16754"/>
                  </a:cubicBezTo>
                  <a:cubicBezTo>
                    <a:pt x="21600" y="16754"/>
                    <a:pt x="21600" y="14473"/>
                    <a:pt x="21600" y="14297"/>
                  </a:cubicBezTo>
                  <a:cubicBezTo>
                    <a:pt x="21600" y="14121"/>
                    <a:pt x="21452" y="13931"/>
                    <a:pt x="21177" y="142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016"/>
          <p:cNvGrpSpPr/>
          <p:nvPr/>
        </p:nvGrpSpPr>
        <p:grpSpPr>
          <a:xfrm>
            <a:off x="5076087" y="3079044"/>
            <a:ext cx="2056921" cy="1727914"/>
            <a:chOff x="0" y="0"/>
            <a:chExt cx="4008013" cy="3366927"/>
          </a:xfrm>
        </p:grpSpPr>
        <p:sp>
          <p:nvSpPr>
            <p:cNvPr id="42" name="Shape 1014"/>
            <p:cNvSpPr/>
            <p:nvPr/>
          </p:nvSpPr>
          <p:spPr>
            <a:xfrm>
              <a:off x="0" y="0"/>
              <a:ext cx="4008014" cy="3366928"/>
            </a:xfrm>
            <a:custGeom>
              <a:avLst/>
              <a:gdLst/>
              <a:ahLst/>
              <a:cxnLst>
                <a:cxn ang="0">
                  <a:pos x="wd2" y="hd2"/>
                </a:cxn>
                <a:cxn ang="5400000">
                  <a:pos x="wd2" y="hd2"/>
                </a:cxn>
                <a:cxn ang="10800000">
                  <a:pos x="wd2" y="hd2"/>
                </a:cxn>
                <a:cxn ang="16200000">
                  <a:pos x="wd2" y="hd2"/>
                </a:cxn>
              </a:cxnLst>
              <a:rect l="0" t="0" r="r" b="b"/>
              <a:pathLst>
                <a:path w="21507" h="21498" extrusionOk="0">
                  <a:moveTo>
                    <a:pt x="21505" y="8506"/>
                  </a:moveTo>
                  <a:cubicBezTo>
                    <a:pt x="21502" y="7978"/>
                    <a:pt x="21453" y="7458"/>
                    <a:pt x="21396" y="6932"/>
                  </a:cubicBezTo>
                  <a:cubicBezTo>
                    <a:pt x="20789" y="7127"/>
                    <a:pt x="20165" y="7270"/>
                    <a:pt x="19526" y="7285"/>
                  </a:cubicBezTo>
                  <a:cubicBezTo>
                    <a:pt x="15836" y="7357"/>
                    <a:pt x="12681" y="4300"/>
                    <a:pt x="11952" y="0"/>
                  </a:cubicBezTo>
                  <a:cubicBezTo>
                    <a:pt x="11547" y="162"/>
                    <a:pt x="11124" y="267"/>
                    <a:pt x="10687" y="274"/>
                  </a:cubicBezTo>
                  <a:cubicBezTo>
                    <a:pt x="10234" y="274"/>
                    <a:pt x="9804" y="188"/>
                    <a:pt x="9371" y="30"/>
                  </a:cubicBezTo>
                  <a:cubicBezTo>
                    <a:pt x="8772" y="4367"/>
                    <a:pt x="5680" y="7552"/>
                    <a:pt x="1993" y="7616"/>
                  </a:cubicBezTo>
                  <a:cubicBezTo>
                    <a:pt x="1350" y="7627"/>
                    <a:pt x="707" y="7505"/>
                    <a:pt x="76" y="7319"/>
                  </a:cubicBezTo>
                  <a:cubicBezTo>
                    <a:pt x="27" y="7849"/>
                    <a:pt x="3" y="8374"/>
                    <a:pt x="0" y="8904"/>
                  </a:cubicBezTo>
                  <a:cubicBezTo>
                    <a:pt x="98" y="15967"/>
                    <a:pt x="5002" y="21600"/>
                    <a:pt x="10927" y="21497"/>
                  </a:cubicBezTo>
                  <a:cubicBezTo>
                    <a:pt x="16857" y="21379"/>
                    <a:pt x="21600" y="15550"/>
                    <a:pt x="21505" y="850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015"/>
            <p:cNvSpPr/>
            <p:nvPr/>
          </p:nvSpPr>
          <p:spPr>
            <a:xfrm>
              <a:off x="1514971" y="1582449"/>
              <a:ext cx="978072" cy="870116"/>
            </a:xfrm>
            <a:custGeom>
              <a:avLst/>
              <a:gdLst/>
              <a:ahLst/>
              <a:cxnLst>
                <a:cxn ang="0">
                  <a:pos x="wd2" y="hd2"/>
                </a:cxn>
                <a:cxn ang="5400000">
                  <a:pos x="wd2" y="hd2"/>
                </a:cxn>
                <a:cxn ang="10800000">
                  <a:pos x="wd2" y="hd2"/>
                </a:cxn>
                <a:cxn ang="16200000">
                  <a:pos x="wd2" y="hd2"/>
                </a:cxn>
              </a:cxnLst>
              <a:rect l="0" t="0" r="r" b="b"/>
              <a:pathLst>
                <a:path w="21446" h="21471" extrusionOk="0">
                  <a:moveTo>
                    <a:pt x="2905" y="19280"/>
                  </a:moveTo>
                  <a:cubicBezTo>
                    <a:pt x="2681" y="19534"/>
                    <a:pt x="2681" y="19946"/>
                    <a:pt x="2905" y="20199"/>
                  </a:cubicBezTo>
                  <a:lnTo>
                    <a:pt x="3929" y="21326"/>
                  </a:lnTo>
                  <a:cubicBezTo>
                    <a:pt x="4153" y="21579"/>
                    <a:pt x="4509" y="21473"/>
                    <a:pt x="4733" y="21219"/>
                  </a:cubicBezTo>
                  <a:lnTo>
                    <a:pt x="10016" y="15374"/>
                  </a:lnTo>
                  <a:lnTo>
                    <a:pt x="8398" y="13297"/>
                  </a:lnTo>
                  <a:cubicBezTo>
                    <a:pt x="8398" y="13297"/>
                    <a:pt x="2905" y="19280"/>
                    <a:pt x="2905" y="19280"/>
                  </a:cubicBezTo>
                  <a:close/>
                  <a:moveTo>
                    <a:pt x="21385" y="2725"/>
                  </a:moveTo>
                  <a:cubicBezTo>
                    <a:pt x="21305" y="2126"/>
                    <a:pt x="21030" y="2251"/>
                    <a:pt x="20886" y="2504"/>
                  </a:cubicBezTo>
                  <a:cubicBezTo>
                    <a:pt x="20743" y="2760"/>
                    <a:pt x="20110" y="3839"/>
                    <a:pt x="19849" y="4329"/>
                  </a:cubicBezTo>
                  <a:cubicBezTo>
                    <a:pt x="19591" y="4814"/>
                    <a:pt x="18954" y="5772"/>
                    <a:pt x="17767" y="4826"/>
                  </a:cubicBezTo>
                  <a:cubicBezTo>
                    <a:pt x="16531" y="3843"/>
                    <a:pt x="16961" y="3157"/>
                    <a:pt x="17176" y="2696"/>
                  </a:cubicBezTo>
                  <a:cubicBezTo>
                    <a:pt x="17392" y="2232"/>
                    <a:pt x="18057" y="930"/>
                    <a:pt x="18152" y="769"/>
                  </a:cubicBezTo>
                  <a:cubicBezTo>
                    <a:pt x="18248" y="605"/>
                    <a:pt x="18137" y="130"/>
                    <a:pt x="17753" y="329"/>
                  </a:cubicBezTo>
                  <a:cubicBezTo>
                    <a:pt x="17369" y="528"/>
                    <a:pt x="15036" y="1571"/>
                    <a:pt x="14714" y="3068"/>
                  </a:cubicBezTo>
                  <a:cubicBezTo>
                    <a:pt x="14383" y="4589"/>
                    <a:pt x="14990" y="5950"/>
                    <a:pt x="13798" y="7301"/>
                  </a:cubicBezTo>
                  <a:lnTo>
                    <a:pt x="12352" y="8998"/>
                  </a:lnTo>
                  <a:lnTo>
                    <a:pt x="13805" y="10895"/>
                  </a:lnTo>
                  <a:lnTo>
                    <a:pt x="15586" y="8993"/>
                  </a:lnTo>
                  <a:cubicBezTo>
                    <a:pt x="16010" y="8513"/>
                    <a:pt x="16917" y="8046"/>
                    <a:pt x="17737" y="8257"/>
                  </a:cubicBezTo>
                  <a:cubicBezTo>
                    <a:pt x="19495" y="8705"/>
                    <a:pt x="20455" y="7962"/>
                    <a:pt x="21033" y="6733"/>
                  </a:cubicBezTo>
                  <a:cubicBezTo>
                    <a:pt x="21552" y="5635"/>
                    <a:pt x="21466" y="3323"/>
                    <a:pt x="21385" y="2725"/>
                  </a:cubicBezTo>
                  <a:close/>
                  <a:moveTo>
                    <a:pt x="9478" y="7592"/>
                  </a:moveTo>
                  <a:cubicBezTo>
                    <a:pt x="9348" y="7424"/>
                    <a:pt x="9188" y="7419"/>
                    <a:pt x="9050" y="7557"/>
                  </a:cubicBezTo>
                  <a:lnTo>
                    <a:pt x="7506" y="9074"/>
                  </a:lnTo>
                  <a:cubicBezTo>
                    <a:pt x="7385" y="9195"/>
                    <a:pt x="7367" y="9417"/>
                    <a:pt x="7477" y="9559"/>
                  </a:cubicBezTo>
                  <a:lnTo>
                    <a:pt x="16407" y="20996"/>
                  </a:lnTo>
                  <a:cubicBezTo>
                    <a:pt x="16616" y="21266"/>
                    <a:pt x="16978" y="21294"/>
                    <a:pt x="17216" y="21060"/>
                  </a:cubicBezTo>
                  <a:lnTo>
                    <a:pt x="18260" y="20075"/>
                  </a:lnTo>
                  <a:cubicBezTo>
                    <a:pt x="18499" y="19839"/>
                    <a:pt x="18524" y="19429"/>
                    <a:pt x="18316" y="19157"/>
                  </a:cubicBezTo>
                  <a:cubicBezTo>
                    <a:pt x="18316" y="19157"/>
                    <a:pt x="9478" y="7592"/>
                    <a:pt x="9478" y="7592"/>
                  </a:cubicBezTo>
                  <a:close/>
                  <a:moveTo>
                    <a:pt x="3332" y="6966"/>
                  </a:moveTo>
                  <a:cubicBezTo>
                    <a:pt x="4336" y="6087"/>
                    <a:pt x="5169" y="6693"/>
                    <a:pt x="6282" y="8142"/>
                  </a:cubicBezTo>
                  <a:cubicBezTo>
                    <a:pt x="6407" y="8306"/>
                    <a:pt x="6575" y="8115"/>
                    <a:pt x="6670" y="8021"/>
                  </a:cubicBezTo>
                  <a:cubicBezTo>
                    <a:pt x="6765" y="7927"/>
                    <a:pt x="8233" y="6440"/>
                    <a:pt x="8305" y="6372"/>
                  </a:cubicBezTo>
                  <a:cubicBezTo>
                    <a:pt x="8376" y="6300"/>
                    <a:pt x="8462" y="6167"/>
                    <a:pt x="8349" y="6018"/>
                  </a:cubicBezTo>
                  <a:cubicBezTo>
                    <a:pt x="8234" y="5869"/>
                    <a:pt x="7817" y="5261"/>
                    <a:pt x="7549" y="4866"/>
                  </a:cubicBezTo>
                  <a:cubicBezTo>
                    <a:pt x="5603" y="2000"/>
                    <a:pt x="12875" y="56"/>
                    <a:pt x="11758" y="26"/>
                  </a:cubicBezTo>
                  <a:cubicBezTo>
                    <a:pt x="11189" y="9"/>
                    <a:pt x="8909" y="-21"/>
                    <a:pt x="8568" y="21"/>
                  </a:cubicBezTo>
                  <a:cubicBezTo>
                    <a:pt x="7186" y="185"/>
                    <a:pt x="5452" y="1638"/>
                    <a:pt x="4579" y="2315"/>
                  </a:cubicBezTo>
                  <a:cubicBezTo>
                    <a:pt x="3436" y="3195"/>
                    <a:pt x="3010" y="3711"/>
                    <a:pt x="2940" y="3783"/>
                  </a:cubicBezTo>
                  <a:cubicBezTo>
                    <a:pt x="2617" y="4100"/>
                    <a:pt x="2888" y="4833"/>
                    <a:pt x="2302" y="5411"/>
                  </a:cubicBezTo>
                  <a:cubicBezTo>
                    <a:pt x="1683" y="6021"/>
                    <a:pt x="1297" y="5559"/>
                    <a:pt x="938" y="5913"/>
                  </a:cubicBezTo>
                  <a:cubicBezTo>
                    <a:pt x="761" y="6090"/>
                    <a:pt x="263" y="6509"/>
                    <a:pt x="121" y="6648"/>
                  </a:cubicBezTo>
                  <a:cubicBezTo>
                    <a:pt x="-22" y="6790"/>
                    <a:pt x="-48" y="7029"/>
                    <a:pt x="98" y="7219"/>
                  </a:cubicBezTo>
                  <a:cubicBezTo>
                    <a:pt x="98" y="7219"/>
                    <a:pt x="1459" y="8911"/>
                    <a:pt x="1573" y="9061"/>
                  </a:cubicBezTo>
                  <a:cubicBezTo>
                    <a:pt x="1686" y="9209"/>
                    <a:pt x="1995" y="9337"/>
                    <a:pt x="2184" y="9147"/>
                  </a:cubicBezTo>
                  <a:cubicBezTo>
                    <a:pt x="2375" y="8958"/>
                    <a:pt x="2865" y="8477"/>
                    <a:pt x="2946" y="8392"/>
                  </a:cubicBezTo>
                  <a:cubicBezTo>
                    <a:pt x="3030" y="8312"/>
                    <a:pt x="2892" y="7348"/>
                    <a:pt x="3332" y="6966"/>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019"/>
          <p:cNvGrpSpPr/>
          <p:nvPr/>
        </p:nvGrpSpPr>
        <p:grpSpPr>
          <a:xfrm>
            <a:off x="6279773" y="2260913"/>
            <a:ext cx="1315734" cy="1329577"/>
            <a:chOff x="0" y="0"/>
            <a:chExt cx="2563773" cy="2590747"/>
          </a:xfrm>
        </p:grpSpPr>
        <p:sp>
          <p:nvSpPr>
            <p:cNvPr id="45" name="Shape 1017"/>
            <p:cNvSpPr/>
            <p:nvPr/>
          </p:nvSpPr>
          <p:spPr>
            <a:xfrm>
              <a:off x="0" y="0"/>
              <a:ext cx="2563774" cy="2590748"/>
            </a:xfrm>
            <a:custGeom>
              <a:avLst/>
              <a:gdLst/>
              <a:ahLst/>
              <a:cxnLst>
                <a:cxn ang="0">
                  <a:pos x="wd2" y="hd2"/>
                </a:cxn>
                <a:cxn ang="5400000">
                  <a:pos x="wd2" y="hd2"/>
                </a:cxn>
                <a:cxn ang="10800000">
                  <a:pos x="wd2" y="hd2"/>
                </a:cxn>
                <a:cxn ang="16200000">
                  <a:pos x="wd2" y="hd2"/>
                </a:cxn>
              </a:cxnLst>
              <a:rect l="0" t="0" r="r" b="b"/>
              <a:pathLst>
                <a:path w="21508" h="21418" extrusionOk="0">
                  <a:moveTo>
                    <a:pt x="21506" y="10535"/>
                  </a:moveTo>
                  <a:cubicBezTo>
                    <a:pt x="21413" y="4638"/>
                    <a:pt x="16449" y="-91"/>
                    <a:pt x="10472" y="1"/>
                  </a:cubicBezTo>
                  <a:cubicBezTo>
                    <a:pt x="7514" y="62"/>
                    <a:pt x="4766" y="1317"/>
                    <a:pt x="2758" y="3424"/>
                  </a:cubicBezTo>
                  <a:cubicBezTo>
                    <a:pt x="3325" y="4409"/>
                    <a:pt x="3646" y="5505"/>
                    <a:pt x="3668" y="6641"/>
                  </a:cubicBezTo>
                  <a:lnTo>
                    <a:pt x="3668" y="6641"/>
                  </a:lnTo>
                  <a:cubicBezTo>
                    <a:pt x="3715" y="9210"/>
                    <a:pt x="2262" y="11522"/>
                    <a:pt x="0" y="12664"/>
                  </a:cubicBezTo>
                  <a:cubicBezTo>
                    <a:pt x="952" y="17779"/>
                    <a:pt x="5452" y="21509"/>
                    <a:pt x="10810" y="21416"/>
                  </a:cubicBezTo>
                  <a:cubicBezTo>
                    <a:pt x="16809" y="21319"/>
                    <a:pt x="21600" y="16450"/>
                    <a:pt x="21506" y="105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1018"/>
            <p:cNvSpPr/>
            <p:nvPr/>
          </p:nvSpPr>
          <p:spPr>
            <a:xfrm>
              <a:off x="943090" y="1011536"/>
              <a:ext cx="677593" cy="677593"/>
            </a:xfrm>
            <a:custGeom>
              <a:avLst/>
              <a:gdLst/>
              <a:ahLst/>
              <a:cxnLst>
                <a:cxn ang="0">
                  <a:pos x="wd2" y="hd2"/>
                </a:cxn>
                <a:cxn ang="5400000">
                  <a:pos x="wd2" y="hd2"/>
                </a:cxn>
                <a:cxn ang="10800000">
                  <a:pos x="wd2" y="hd2"/>
                </a:cxn>
                <a:cxn ang="16200000">
                  <a:pos x="wd2" y="hd2"/>
                </a:cxn>
              </a:cxnLst>
              <a:rect l="0" t="0" r="r" b="b"/>
              <a:pathLst>
                <a:path w="21600" h="21600" extrusionOk="0">
                  <a:moveTo>
                    <a:pt x="10842" y="5864"/>
                  </a:moveTo>
                  <a:cubicBezTo>
                    <a:pt x="8508" y="5864"/>
                    <a:pt x="6005" y="8184"/>
                    <a:pt x="6005" y="11939"/>
                  </a:cubicBezTo>
                  <a:cubicBezTo>
                    <a:pt x="6005" y="14034"/>
                    <a:pt x="7045" y="15230"/>
                    <a:pt x="8873" y="15230"/>
                  </a:cubicBezTo>
                  <a:cubicBezTo>
                    <a:pt x="11700" y="15230"/>
                    <a:pt x="13669" y="11995"/>
                    <a:pt x="13669" y="9098"/>
                  </a:cubicBezTo>
                  <a:cubicBezTo>
                    <a:pt x="13669" y="7073"/>
                    <a:pt x="12614" y="5864"/>
                    <a:pt x="10842" y="5864"/>
                  </a:cubicBezTo>
                  <a:close/>
                  <a:moveTo>
                    <a:pt x="15806" y="16903"/>
                  </a:moveTo>
                  <a:cubicBezTo>
                    <a:pt x="15623" y="16903"/>
                    <a:pt x="15553" y="16917"/>
                    <a:pt x="15356" y="16917"/>
                  </a:cubicBezTo>
                  <a:cubicBezTo>
                    <a:pt x="14484" y="16917"/>
                    <a:pt x="13795" y="16664"/>
                    <a:pt x="13359" y="16172"/>
                  </a:cubicBezTo>
                  <a:cubicBezTo>
                    <a:pt x="13092" y="15863"/>
                    <a:pt x="12938" y="15469"/>
                    <a:pt x="12895" y="15005"/>
                  </a:cubicBezTo>
                  <a:cubicBezTo>
                    <a:pt x="12023" y="16102"/>
                    <a:pt x="10505" y="17170"/>
                    <a:pt x="8606" y="17170"/>
                  </a:cubicBezTo>
                  <a:cubicBezTo>
                    <a:pt x="5583" y="17170"/>
                    <a:pt x="3853" y="15300"/>
                    <a:pt x="3853" y="12038"/>
                  </a:cubicBezTo>
                  <a:cubicBezTo>
                    <a:pt x="3853" y="7552"/>
                    <a:pt x="6961" y="3909"/>
                    <a:pt x="10758" y="3909"/>
                  </a:cubicBezTo>
                  <a:cubicBezTo>
                    <a:pt x="12403" y="3909"/>
                    <a:pt x="13725" y="4612"/>
                    <a:pt x="14428" y="5808"/>
                  </a:cubicBezTo>
                  <a:lnTo>
                    <a:pt x="14456" y="5541"/>
                  </a:lnTo>
                  <a:lnTo>
                    <a:pt x="14611" y="4753"/>
                  </a:lnTo>
                  <a:cubicBezTo>
                    <a:pt x="14625" y="4641"/>
                    <a:pt x="14723" y="4500"/>
                    <a:pt x="14822" y="4500"/>
                  </a:cubicBezTo>
                  <a:lnTo>
                    <a:pt x="16481" y="4500"/>
                  </a:lnTo>
                  <a:cubicBezTo>
                    <a:pt x="16552" y="4500"/>
                    <a:pt x="16622" y="4598"/>
                    <a:pt x="16664" y="4655"/>
                  </a:cubicBezTo>
                  <a:cubicBezTo>
                    <a:pt x="16706" y="4697"/>
                    <a:pt x="16720" y="4809"/>
                    <a:pt x="16706" y="4880"/>
                  </a:cubicBezTo>
                  <a:lnTo>
                    <a:pt x="15019" y="13514"/>
                  </a:lnTo>
                  <a:cubicBezTo>
                    <a:pt x="14963" y="13781"/>
                    <a:pt x="14948" y="13992"/>
                    <a:pt x="14948" y="14189"/>
                  </a:cubicBezTo>
                  <a:cubicBezTo>
                    <a:pt x="14948" y="14948"/>
                    <a:pt x="15173" y="15103"/>
                    <a:pt x="15750" y="15103"/>
                  </a:cubicBezTo>
                  <a:cubicBezTo>
                    <a:pt x="16706" y="15075"/>
                    <a:pt x="19800" y="14681"/>
                    <a:pt x="19800" y="10800"/>
                  </a:cubicBezTo>
                  <a:cubicBezTo>
                    <a:pt x="19800" y="5330"/>
                    <a:pt x="16270" y="1800"/>
                    <a:pt x="10800" y="1800"/>
                  </a:cubicBezTo>
                  <a:cubicBezTo>
                    <a:pt x="5836" y="1800"/>
                    <a:pt x="1800" y="5836"/>
                    <a:pt x="1800" y="10800"/>
                  </a:cubicBezTo>
                  <a:cubicBezTo>
                    <a:pt x="1800" y="15764"/>
                    <a:pt x="5836" y="19800"/>
                    <a:pt x="10800" y="19800"/>
                  </a:cubicBezTo>
                  <a:cubicBezTo>
                    <a:pt x="12867" y="19800"/>
                    <a:pt x="14892" y="19083"/>
                    <a:pt x="16495" y="17775"/>
                  </a:cubicBezTo>
                  <a:cubicBezTo>
                    <a:pt x="16692" y="17606"/>
                    <a:pt x="16973" y="17634"/>
                    <a:pt x="17128" y="17831"/>
                  </a:cubicBezTo>
                  <a:lnTo>
                    <a:pt x="17705" y="18520"/>
                  </a:lnTo>
                  <a:cubicBezTo>
                    <a:pt x="17775" y="18619"/>
                    <a:pt x="17817" y="18731"/>
                    <a:pt x="17803" y="18858"/>
                  </a:cubicBezTo>
                  <a:cubicBezTo>
                    <a:pt x="17789" y="18970"/>
                    <a:pt x="17733" y="19083"/>
                    <a:pt x="17634" y="19167"/>
                  </a:cubicBezTo>
                  <a:cubicBezTo>
                    <a:pt x="15722" y="20728"/>
                    <a:pt x="13289" y="21600"/>
                    <a:pt x="10800" y="21600"/>
                  </a:cubicBezTo>
                  <a:cubicBezTo>
                    <a:pt x="4852" y="21600"/>
                    <a:pt x="0" y="16748"/>
                    <a:pt x="0" y="10800"/>
                  </a:cubicBezTo>
                  <a:cubicBezTo>
                    <a:pt x="0" y="4852"/>
                    <a:pt x="4852" y="0"/>
                    <a:pt x="10800" y="0"/>
                  </a:cubicBezTo>
                  <a:cubicBezTo>
                    <a:pt x="17255" y="0"/>
                    <a:pt x="21600" y="4345"/>
                    <a:pt x="21600" y="10800"/>
                  </a:cubicBezTo>
                  <a:cubicBezTo>
                    <a:pt x="21600" y="15173"/>
                    <a:pt x="18478" y="16819"/>
                    <a:pt x="15806" y="1690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8" name="Text Placeholder 11"/>
          <p:cNvSpPr>
            <a:spLocks noGrp="1"/>
          </p:cNvSpPr>
          <p:nvPr>
            <p:ph type="body" sz="quarter" idx="39"/>
          </p:nvPr>
        </p:nvSpPr>
        <p:spPr>
          <a:xfrm>
            <a:off x="8079504" y="2761839"/>
            <a:ext cx="2588496"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name for a website in order suitable and easy to remember</a:t>
            </a:r>
          </a:p>
        </p:txBody>
      </p:sp>
      <p:sp>
        <p:nvSpPr>
          <p:cNvPr id="49" name="Content Placeholder 13"/>
          <p:cNvSpPr>
            <a:spLocks noGrp="1"/>
          </p:cNvSpPr>
          <p:nvPr>
            <p:ph sz="quarter" idx="49"/>
          </p:nvPr>
        </p:nvSpPr>
        <p:spPr>
          <a:xfrm>
            <a:off x="8079504" y="2465784"/>
            <a:ext cx="2969496"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Domain</a:t>
            </a:r>
          </a:p>
        </p:txBody>
      </p:sp>
      <p:sp>
        <p:nvSpPr>
          <p:cNvPr id="50" name="Text Placeholder 11"/>
          <p:cNvSpPr>
            <a:spLocks noGrp="1"/>
          </p:cNvSpPr>
          <p:nvPr>
            <p:ph type="body" sz="quarter" idx="59"/>
          </p:nvPr>
        </p:nvSpPr>
        <p:spPr>
          <a:xfrm>
            <a:off x="4230590" y="5318948"/>
            <a:ext cx="3638402"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Interesting interface design and script running website function</a:t>
            </a:r>
          </a:p>
        </p:txBody>
      </p:sp>
      <p:sp>
        <p:nvSpPr>
          <p:cNvPr id="51" name="Content Placeholder 13"/>
          <p:cNvSpPr>
            <a:spLocks noGrp="1"/>
          </p:cNvSpPr>
          <p:nvPr>
            <p:ph sz="quarter" idx="69"/>
          </p:nvPr>
        </p:nvSpPr>
        <p:spPr>
          <a:xfrm>
            <a:off x="3693941" y="5027357"/>
            <a:ext cx="4711700" cy="29210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Website Making Service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dissolve">
                                      <p:cBhvr>
                                        <p:cTn id="11" dur="500"/>
                                        <p:tgtEl>
                                          <p:spTgt spid="1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500"/>
                                        <p:tgtEl>
                                          <p:spTgt spid="14">
                                            <p:txEl>
                                              <p:pRg st="0" end="0"/>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9">
                                            <p:txEl>
                                              <p:pRg st="0" end="0"/>
                                            </p:txEl>
                                          </p:spTgt>
                                        </p:tgtEl>
                                        <p:attrNameLst>
                                          <p:attrName>style.visibility</p:attrName>
                                        </p:attrNameLst>
                                      </p:cBhvr>
                                      <p:to>
                                        <p:strVal val="visible"/>
                                      </p:to>
                                    </p:set>
                                    <p:animEffect transition="in" filter="fade">
                                      <p:cBhvr>
                                        <p:cTn id="35" dur="500"/>
                                        <p:tgtEl>
                                          <p:spTgt spid="49">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8">
                                            <p:txEl>
                                              <p:pRg st="0" end="0"/>
                                            </p:txEl>
                                          </p:spTgt>
                                        </p:tgtEl>
                                        <p:attrNameLst>
                                          <p:attrName>style.visibility</p:attrName>
                                        </p:attrNameLst>
                                      </p:cBhvr>
                                      <p:to>
                                        <p:strVal val="visible"/>
                                      </p:to>
                                    </p:set>
                                    <p:animEffect transition="in" filter="fade">
                                      <p:cBhvr>
                                        <p:cTn id="39" dur="500"/>
                                        <p:tgtEl>
                                          <p:spTgt spid="48">
                                            <p:txEl>
                                              <p:pRg st="0" end="0"/>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1">
                                            <p:txEl>
                                              <p:pRg st="0" end="0"/>
                                            </p:txEl>
                                          </p:spTgt>
                                        </p:tgtEl>
                                        <p:attrNameLst>
                                          <p:attrName>style.visibility</p:attrName>
                                        </p:attrNameLst>
                                      </p:cBhvr>
                                      <p:to>
                                        <p:strVal val="visible"/>
                                      </p:to>
                                    </p:set>
                                    <p:animEffect transition="in" filter="fade">
                                      <p:cBhvr>
                                        <p:cTn id="47" dur="500"/>
                                        <p:tgtEl>
                                          <p:spTgt spid="51">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0">
                                            <p:txEl>
                                              <p:pRg st="0" end="0"/>
                                            </p:txEl>
                                          </p:spTgt>
                                        </p:tgtEl>
                                        <p:attrNameLst>
                                          <p:attrName>style.visibility</p:attrName>
                                        </p:attrNameLst>
                                      </p:cBhvr>
                                      <p:to>
                                        <p:strVal val="visible"/>
                                      </p:to>
                                    </p:set>
                                    <p:animEffect transition="in" filter="fade">
                                      <p:cBhvr>
                                        <p:cTn id="51" dur="5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P spid="14" grpId="0" build="p"/>
      <p:bldP spid="16" grpId="0" build="p"/>
      <p:bldP spid="48" grpId="0" build="p"/>
      <p:bldP spid="49" grpId="0" build="p"/>
      <p:bldP spid="50" grpId="0" build="p"/>
      <p:bldP spid="51"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1777494" y="669926"/>
            <a:ext cx="3554994"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规划业务目标</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9"/>
          </p:nvPr>
        </p:nvSpPr>
        <p:spPr>
          <a:xfrm>
            <a:off x="8354265" y="3092352"/>
            <a:ext cx="2182480" cy="126799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Series of purpose applied for long term, usually for five years later or more</a:t>
            </a:r>
          </a:p>
        </p:txBody>
      </p:sp>
      <p:sp>
        <p:nvSpPr>
          <p:cNvPr id="18" name="Content Placeholder 17"/>
          <p:cNvSpPr>
            <a:spLocks noGrp="1"/>
          </p:cNvSpPr>
          <p:nvPr>
            <p:ph sz="quarter" idx="19"/>
          </p:nvPr>
        </p:nvSpPr>
        <p:spPr>
          <a:xfrm>
            <a:off x="8354265" y="2825015"/>
            <a:ext cx="2565945"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任期目标</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Applying goals of business target</a:t>
            </a:r>
          </a:p>
        </p:txBody>
      </p:sp>
      <p:grpSp>
        <p:nvGrpSpPr>
          <p:cNvPr id="47" name="Group 1026"/>
          <p:cNvGrpSpPr/>
          <p:nvPr/>
        </p:nvGrpSpPr>
        <p:grpSpPr>
          <a:xfrm>
            <a:off x="5817889" y="1970301"/>
            <a:ext cx="2548933" cy="1689808"/>
            <a:chOff x="0" y="0"/>
            <a:chExt cx="4579910" cy="3036239"/>
          </a:xfrm>
        </p:grpSpPr>
        <p:sp>
          <p:nvSpPr>
            <p:cNvPr id="52" name="Shape 1021"/>
            <p:cNvSpPr/>
            <p:nvPr/>
          </p:nvSpPr>
          <p:spPr>
            <a:xfrm>
              <a:off x="0" y="-1"/>
              <a:ext cx="4579911" cy="3036241"/>
            </a:xfrm>
            <a:custGeom>
              <a:avLst/>
              <a:gdLst/>
              <a:ahLst/>
              <a:cxnLst>
                <a:cxn ang="0">
                  <a:pos x="wd2" y="hd2"/>
                </a:cxn>
                <a:cxn ang="5400000">
                  <a:pos x="wd2" y="hd2"/>
                </a:cxn>
                <a:cxn ang="10800000">
                  <a:pos x="wd2" y="hd2"/>
                </a:cxn>
                <a:cxn ang="16200000">
                  <a:pos x="wd2" y="hd2"/>
                </a:cxn>
              </a:cxnLst>
              <a:rect l="0" t="0" r="r" b="b"/>
              <a:pathLst>
                <a:path w="21538" h="21469" extrusionOk="0">
                  <a:moveTo>
                    <a:pt x="1" y="10456"/>
                  </a:moveTo>
                  <a:cubicBezTo>
                    <a:pt x="14" y="9956"/>
                    <a:pt x="267" y="9517"/>
                    <a:pt x="267" y="9517"/>
                  </a:cubicBezTo>
                  <a:cubicBezTo>
                    <a:pt x="999" y="8417"/>
                    <a:pt x="4151" y="3677"/>
                    <a:pt x="4151" y="3677"/>
                  </a:cubicBezTo>
                  <a:cubicBezTo>
                    <a:pt x="4576" y="3037"/>
                    <a:pt x="5360" y="3101"/>
                    <a:pt x="5360" y="3101"/>
                  </a:cubicBezTo>
                  <a:lnTo>
                    <a:pt x="16215" y="3045"/>
                  </a:lnTo>
                  <a:lnTo>
                    <a:pt x="16269" y="434"/>
                  </a:lnTo>
                  <a:cubicBezTo>
                    <a:pt x="16278" y="-2"/>
                    <a:pt x="16470" y="-131"/>
                    <a:pt x="16694" y="146"/>
                  </a:cubicBezTo>
                  <a:lnTo>
                    <a:pt x="21376" y="5951"/>
                  </a:lnTo>
                  <a:cubicBezTo>
                    <a:pt x="21600" y="6228"/>
                    <a:pt x="21591" y="6665"/>
                    <a:pt x="21356" y="6921"/>
                  </a:cubicBezTo>
                  <a:lnTo>
                    <a:pt x="16722" y="12424"/>
                  </a:lnTo>
                  <a:cubicBezTo>
                    <a:pt x="16487" y="12679"/>
                    <a:pt x="16302" y="12533"/>
                    <a:pt x="16312" y="12096"/>
                  </a:cubicBezTo>
                  <a:lnTo>
                    <a:pt x="16264" y="9371"/>
                  </a:lnTo>
                  <a:lnTo>
                    <a:pt x="4709" y="9344"/>
                  </a:lnTo>
                  <a:lnTo>
                    <a:pt x="4709" y="21469"/>
                  </a:lnTo>
                  <a:lnTo>
                    <a:pt x="0" y="21469"/>
                  </a:lnTo>
                  <a:lnTo>
                    <a:pt x="0" y="10462"/>
                  </a:lnTo>
                  <a:cubicBezTo>
                    <a:pt x="0" y="10462"/>
                    <a:pt x="1" y="10456"/>
                    <a:pt x="1" y="1045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1025"/>
            <p:cNvGrpSpPr/>
            <p:nvPr/>
          </p:nvGrpSpPr>
          <p:grpSpPr>
            <a:xfrm>
              <a:off x="3474533" y="560027"/>
              <a:ext cx="650185" cy="650185"/>
              <a:chOff x="0" y="0"/>
              <a:chExt cx="650184" cy="650184"/>
            </a:xfrm>
          </p:grpSpPr>
          <p:sp>
            <p:nvSpPr>
              <p:cNvPr id="54" name="Shape 1022"/>
              <p:cNvSpPr/>
              <p:nvPr/>
            </p:nvSpPr>
            <p:spPr>
              <a:xfrm>
                <a:off x="180267" y="180267"/>
                <a:ext cx="289650" cy="289650"/>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023"/>
              <p:cNvSpPr/>
              <p:nvPr/>
            </p:nvSpPr>
            <p:spPr>
              <a:xfrm>
                <a:off x="100017" y="100017"/>
                <a:ext cx="450150" cy="450150"/>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024"/>
              <p:cNvSpPr/>
              <p:nvPr/>
            </p:nvSpPr>
            <p:spPr>
              <a:xfrm>
                <a:off x="0" y="0"/>
                <a:ext cx="650185" cy="650185"/>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7" name="Group 1040"/>
          <p:cNvGrpSpPr/>
          <p:nvPr/>
        </p:nvGrpSpPr>
        <p:grpSpPr>
          <a:xfrm>
            <a:off x="3825177" y="2564986"/>
            <a:ext cx="2548941" cy="1689925"/>
            <a:chOff x="0" y="0"/>
            <a:chExt cx="4579927" cy="3036451"/>
          </a:xfrm>
          <a:solidFill>
            <a:srgbClr val="7F7F7F"/>
          </a:solidFill>
        </p:grpSpPr>
        <p:sp>
          <p:nvSpPr>
            <p:cNvPr id="58" name="Shape 1036"/>
            <p:cNvSpPr/>
            <p:nvPr/>
          </p:nvSpPr>
          <p:spPr>
            <a:xfrm>
              <a:off x="0" y="-1"/>
              <a:ext cx="4579928" cy="3036453"/>
            </a:xfrm>
            <a:custGeom>
              <a:avLst/>
              <a:gdLst/>
              <a:ahLst/>
              <a:cxnLst>
                <a:cxn ang="0">
                  <a:pos x="wd2" y="hd2"/>
                </a:cxn>
                <a:cxn ang="5400000">
                  <a:pos x="wd2" y="hd2"/>
                </a:cxn>
                <a:cxn ang="10800000">
                  <a:pos x="wd2" y="hd2"/>
                </a:cxn>
                <a:cxn ang="16200000">
                  <a:pos x="wd2" y="hd2"/>
                </a:cxn>
              </a:cxnLst>
              <a:rect l="0" t="0" r="r" b="b"/>
              <a:pathLst>
                <a:path w="21538" h="21468" extrusionOk="0">
                  <a:moveTo>
                    <a:pt x="162" y="5951"/>
                  </a:moveTo>
                  <a:lnTo>
                    <a:pt x="4845" y="146"/>
                  </a:lnTo>
                  <a:cubicBezTo>
                    <a:pt x="5068" y="-132"/>
                    <a:pt x="5259" y="-1"/>
                    <a:pt x="5267" y="435"/>
                  </a:cubicBezTo>
                  <a:lnTo>
                    <a:pt x="5322" y="3045"/>
                  </a:lnTo>
                  <a:lnTo>
                    <a:pt x="16178" y="3102"/>
                  </a:lnTo>
                  <a:cubicBezTo>
                    <a:pt x="16178" y="3102"/>
                    <a:pt x="16962" y="3037"/>
                    <a:pt x="17389" y="3678"/>
                  </a:cubicBezTo>
                  <a:cubicBezTo>
                    <a:pt x="17389" y="3678"/>
                    <a:pt x="20539" y="8415"/>
                    <a:pt x="21271" y="9516"/>
                  </a:cubicBezTo>
                  <a:cubicBezTo>
                    <a:pt x="21271" y="9516"/>
                    <a:pt x="21524" y="9956"/>
                    <a:pt x="21537" y="10454"/>
                  </a:cubicBezTo>
                  <a:lnTo>
                    <a:pt x="21538" y="10461"/>
                  </a:lnTo>
                  <a:lnTo>
                    <a:pt x="21538" y="21468"/>
                  </a:lnTo>
                  <a:lnTo>
                    <a:pt x="16828" y="21468"/>
                  </a:lnTo>
                  <a:lnTo>
                    <a:pt x="16828" y="9344"/>
                  </a:lnTo>
                  <a:lnTo>
                    <a:pt x="5320" y="9371"/>
                  </a:lnTo>
                  <a:lnTo>
                    <a:pt x="5227" y="11945"/>
                  </a:lnTo>
                  <a:cubicBezTo>
                    <a:pt x="5237" y="12380"/>
                    <a:pt x="5051" y="12528"/>
                    <a:pt x="4817" y="12272"/>
                  </a:cubicBezTo>
                  <a:lnTo>
                    <a:pt x="182" y="6921"/>
                  </a:lnTo>
                  <a:cubicBezTo>
                    <a:pt x="-53" y="6664"/>
                    <a:pt x="-62" y="6229"/>
                    <a:pt x="162" y="5951"/>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Group 1039"/>
            <p:cNvGrpSpPr/>
            <p:nvPr/>
          </p:nvGrpSpPr>
          <p:grpSpPr>
            <a:xfrm>
              <a:off x="408115" y="591214"/>
              <a:ext cx="558801" cy="558801"/>
              <a:chOff x="0" y="0"/>
              <a:chExt cx="558800" cy="558800"/>
            </a:xfrm>
            <a:grpFill/>
          </p:grpSpPr>
          <p:sp>
            <p:nvSpPr>
              <p:cNvPr id="60" name="Shape 1037"/>
              <p:cNvSpPr/>
              <p:nvPr/>
            </p:nvSpPr>
            <p:spPr>
              <a:xfrm>
                <a:off x="99619" y="99619"/>
                <a:ext cx="359562" cy="359562"/>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grp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1038"/>
              <p:cNvSpPr/>
              <p:nvPr/>
            </p:nvSpPr>
            <p:spPr>
              <a:xfrm>
                <a:off x="0" y="0"/>
                <a:ext cx="558800" cy="558800"/>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grp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2" name="Group 1043"/>
          <p:cNvGrpSpPr/>
          <p:nvPr/>
        </p:nvGrpSpPr>
        <p:grpSpPr>
          <a:xfrm>
            <a:off x="5604500" y="4230413"/>
            <a:ext cx="975930" cy="629896"/>
            <a:chOff x="0" y="0"/>
            <a:chExt cx="1753547" cy="1131794"/>
          </a:xfrm>
        </p:grpSpPr>
        <p:sp>
          <p:nvSpPr>
            <p:cNvPr id="63" name="Shape 1041"/>
            <p:cNvSpPr/>
            <p:nvPr/>
          </p:nvSpPr>
          <p:spPr>
            <a:xfrm rot="16200000">
              <a:off x="310876" y="-310877"/>
              <a:ext cx="1131795" cy="1753548"/>
            </a:xfrm>
            <a:custGeom>
              <a:avLst/>
              <a:gdLst/>
              <a:ahLst/>
              <a:cxnLst>
                <a:cxn ang="0">
                  <a:pos x="wd2" y="hd2"/>
                </a:cxn>
                <a:cxn ang="5400000">
                  <a:pos x="wd2" y="hd2"/>
                </a:cxn>
                <a:cxn ang="10800000">
                  <a:pos x="wd2" y="hd2"/>
                </a:cxn>
                <a:cxn ang="16200000">
                  <a:pos x="wd2" y="hd2"/>
                </a:cxn>
              </a:cxnLst>
              <a:rect l="0" t="0" r="r" b="b"/>
              <a:pathLst>
                <a:path w="21586" h="21498" extrusionOk="0">
                  <a:moveTo>
                    <a:pt x="657" y="10319"/>
                  </a:moveTo>
                  <a:lnTo>
                    <a:pt x="19650" y="254"/>
                  </a:lnTo>
                  <a:cubicBezTo>
                    <a:pt x="20102" y="13"/>
                    <a:pt x="20523" y="-51"/>
                    <a:pt x="20834" y="40"/>
                  </a:cubicBezTo>
                  <a:cubicBezTo>
                    <a:pt x="21145" y="131"/>
                    <a:pt x="21347" y="376"/>
                    <a:pt x="21364" y="754"/>
                  </a:cubicBezTo>
                  <a:lnTo>
                    <a:pt x="21586" y="5280"/>
                  </a:lnTo>
                  <a:lnTo>
                    <a:pt x="21578" y="16250"/>
                  </a:lnTo>
                  <a:lnTo>
                    <a:pt x="21202" y="20712"/>
                  </a:lnTo>
                  <a:cubicBezTo>
                    <a:pt x="21221" y="21090"/>
                    <a:pt x="21043" y="21343"/>
                    <a:pt x="20740" y="21446"/>
                  </a:cubicBezTo>
                  <a:cubicBezTo>
                    <a:pt x="20438" y="21549"/>
                    <a:pt x="20012" y="21502"/>
                    <a:pt x="19537" y="21280"/>
                  </a:cubicBezTo>
                  <a:lnTo>
                    <a:pt x="739" y="12001"/>
                  </a:lnTo>
                  <a:cubicBezTo>
                    <a:pt x="262" y="11778"/>
                    <a:pt x="15" y="11479"/>
                    <a:pt x="1" y="11174"/>
                  </a:cubicBezTo>
                  <a:cubicBezTo>
                    <a:pt x="-14" y="10869"/>
                    <a:pt x="204" y="10560"/>
                    <a:pt x="657" y="1031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1042"/>
            <p:cNvSpPr/>
            <p:nvPr/>
          </p:nvSpPr>
          <p:spPr>
            <a:xfrm>
              <a:off x="712380" y="277659"/>
              <a:ext cx="341487" cy="341488"/>
            </a:xfrm>
            <a:custGeom>
              <a:avLst/>
              <a:gdLst/>
              <a:ahLst/>
              <a:cxnLst>
                <a:cxn ang="0">
                  <a:pos x="wd2" y="hd2"/>
                </a:cxn>
                <a:cxn ang="5400000">
                  <a:pos x="wd2" y="hd2"/>
                </a:cxn>
                <a:cxn ang="10800000">
                  <a:pos x="wd2" y="hd2"/>
                </a:cxn>
                <a:cxn ang="16200000">
                  <a:pos x="wd2" y="hd2"/>
                </a:cxn>
              </a:cxnLst>
              <a:rect l="0" t="0" r="r" b="b"/>
              <a:pathLst>
                <a:path w="21600" h="21600" extrusionOk="0">
                  <a:moveTo>
                    <a:pt x="11926" y="19265"/>
                  </a:moveTo>
                  <a:lnTo>
                    <a:pt x="11926" y="14174"/>
                  </a:lnTo>
                  <a:lnTo>
                    <a:pt x="9676" y="14174"/>
                  </a:lnTo>
                  <a:lnTo>
                    <a:pt x="9676" y="19265"/>
                  </a:lnTo>
                  <a:cubicBezTo>
                    <a:pt x="5855" y="18763"/>
                    <a:pt x="2836" y="15745"/>
                    <a:pt x="2333" y="11924"/>
                  </a:cubicBezTo>
                  <a:lnTo>
                    <a:pt x="7426" y="11924"/>
                  </a:lnTo>
                  <a:lnTo>
                    <a:pt x="7426" y="9675"/>
                  </a:lnTo>
                  <a:lnTo>
                    <a:pt x="2333" y="9675"/>
                  </a:lnTo>
                  <a:cubicBezTo>
                    <a:pt x="2836" y="5854"/>
                    <a:pt x="5855" y="2836"/>
                    <a:pt x="9676" y="2334"/>
                  </a:cubicBezTo>
                  <a:lnTo>
                    <a:pt x="9676" y="7424"/>
                  </a:lnTo>
                  <a:lnTo>
                    <a:pt x="11926" y="7424"/>
                  </a:lnTo>
                  <a:lnTo>
                    <a:pt x="11926" y="2334"/>
                  </a:lnTo>
                  <a:cubicBezTo>
                    <a:pt x="15744" y="2837"/>
                    <a:pt x="18763" y="5855"/>
                    <a:pt x="19266" y="9675"/>
                  </a:cubicBezTo>
                  <a:lnTo>
                    <a:pt x="14175" y="9675"/>
                  </a:lnTo>
                  <a:lnTo>
                    <a:pt x="14175" y="11924"/>
                  </a:lnTo>
                  <a:lnTo>
                    <a:pt x="19266" y="11924"/>
                  </a:lnTo>
                  <a:cubicBezTo>
                    <a:pt x="18763" y="15742"/>
                    <a:pt x="15744" y="18762"/>
                    <a:pt x="11926" y="19265"/>
                  </a:cubicBezTo>
                  <a:close/>
                  <a:moveTo>
                    <a:pt x="10801" y="0"/>
                  </a:moveTo>
                  <a:cubicBezTo>
                    <a:pt x="4835" y="0"/>
                    <a:pt x="0" y="4835"/>
                    <a:pt x="0" y="10799"/>
                  </a:cubicBezTo>
                  <a:cubicBezTo>
                    <a:pt x="0" y="16765"/>
                    <a:pt x="4835" y="21600"/>
                    <a:pt x="10801" y="21600"/>
                  </a:cubicBezTo>
                  <a:cubicBezTo>
                    <a:pt x="16764" y="21600"/>
                    <a:pt x="21600" y="16765"/>
                    <a:pt x="21600" y="10799"/>
                  </a:cubicBezTo>
                  <a:cubicBezTo>
                    <a:pt x="21600" y="4835"/>
                    <a:pt x="16764" y="0"/>
                    <a:pt x="10801"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5" name="Text Placeholder 12"/>
          <p:cNvSpPr>
            <a:spLocks noGrp="1"/>
          </p:cNvSpPr>
          <p:nvPr>
            <p:ph type="body" sz="quarter" idx="39"/>
          </p:nvPr>
        </p:nvSpPr>
        <p:spPr>
          <a:xfrm>
            <a:off x="4837599" y="5455433"/>
            <a:ext cx="2565945" cy="633999"/>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series of goals for the term that less than a year</a:t>
            </a:r>
          </a:p>
        </p:txBody>
      </p:sp>
      <p:sp>
        <p:nvSpPr>
          <p:cNvPr id="66" name="Content Placeholder 17"/>
          <p:cNvSpPr>
            <a:spLocks noGrp="1"/>
          </p:cNvSpPr>
          <p:nvPr>
            <p:ph sz="quarter" idx="49"/>
          </p:nvPr>
        </p:nvSpPr>
        <p:spPr>
          <a:xfrm>
            <a:off x="4837600" y="5188096"/>
            <a:ext cx="2565945" cy="292100"/>
          </a:xfrm>
          <a:prstGeom prst="rect">
            <a:avLst/>
          </a:prstGeom>
        </p:spPr>
        <p:txBody>
          <a:bodyPr>
            <a:noAutofit/>
          </a:bodyPr>
          <a:lstStyle/>
          <a:p>
            <a:pPr algn="ct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短期目标</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 Placeholder 12"/>
          <p:cNvSpPr>
            <a:spLocks noGrp="1"/>
          </p:cNvSpPr>
          <p:nvPr>
            <p:ph type="body" sz="quarter" idx="59"/>
          </p:nvPr>
        </p:nvSpPr>
        <p:spPr>
          <a:xfrm>
            <a:off x="1685663" y="3685867"/>
            <a:ext cx="2182480" cy="1267998"/>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Series of goals for a year and five year term later </a:t>
            </a:r>
          </a:p>
        </p:txBody>
      </p:sp>
      <p:sp>
        <p:nvSpPr>
          <p:cNvPr id="68" name="Content Placeholder 17"/>
          <p:cNvSpPr>
            <a:spLocks noGrp="1"/>
          </p:cNvSpPr>
          <p:nvPr>
            <p:ph sz="quarter" idx="69"/>
          </p:nvPr>
        </p:nvSpPr>
        <p:spPr>
          <a:xfrm>
            <a:off x="1685664" y="3418530"/>
            <a:ext cx="218248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中间目标</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dissolve">
                                      <p:cBhvr>
                                        <p:cTn id="11" dur="500"/>
                                        <p:tgtEl>
                                          <p:spTgt spid="20">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animEffect transition="in" filter="fade">
                                      <p:cBhvr>
                                        <p:cTn id="17" dur="500"/>
                                        <p:tgtEl>
                                          <p:spTgt spid="6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6">
                                            <p:txEl>
                                              <p:pRg st="0" end="0"/>
                                            </p:txEl>
                                          </p:spTgt>
                                        </p:tgtEl>
                                        <p:attrNameLst>
                                          <p:attrName>style.visibility</p:attrName>
                                        </p:attrNameLst>
                                      </p:cBhvr>
                                      <p:to>
                                        <p:strVal val="visible"/>
                                      </p:to>
                                    </p:set>
                                    <p:animEffect transition="in" filter="fade">
                                      <p:cBhvr>
                                        <p:cTn id="21" dur="500"/>
                                        <p:tgtEl>
                                          <p:spTgt spid="66">
                                            <p:txEl>
                                              <p:pRg st="0" end="0"/>
                                            </p:txEl>
                                          </p:spTgt>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65">
                                            <p:txEl>
                                              <p:pRg st="0" end="0"/>
                                            </p:txEl>
                                          </p:spTgt>
                                        </p:tgtEl>
                                        <p:attrNameLst>
                                          <p:attrName>style.visibility</p:attrName>
                                        </p:attrNameLst>
                                      </p:cBhvr>
                                      <p:to>
                                        <p:strVal val="visible"/>
                                      </p:to>
                                    </p:set>
                                    <p:animEffect transition="in" filter="strips(downRight)">
                                      <p:cBhvr>
                                        <p:cTn id="25" dur="500"/>
                                        <p:tgtEl>
                                          <p:spTgt spid="65">
                                            <p:txEl>
                                              <p:pRg st="0" end="0"/>
                                            </p:txEl>
                                          </p:spTgt>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right)">
                                      <p:cBhvr>
                                        <p:cTn id="29" dur="500"/>
                                        <p:tgtEl>
                                          <p:spTgt spid="5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68">
                                            <p:txEl>
                                              <p:pRg st="0" end="0"/>
                                            </p:txEl>
                                          </p:spTgt>
                                        </p:tgtEl>
                                        <p:attrNameLst>
                                          <p:attrName>style.visibility</p:attrName>
                                        </p:attrNameLst>
                                      </p:cBhvr>
                                      <p:to>
                                        <p:strVal val="visible"/>
                                      </p:to>
                                    </p:set>
                                    <p:animEffect transition="in" filter="fade">
                                      <p:cBhvr>
                                        <p:cTn id="33" dur="500"/>
                                        <p:tgtEl>
                                          <p:spTgt spid="68">
                                            <p:txEl>
                                              <p:pRg st="0" end="0"/>
                                            </p:txEl>
                                          </p:spTgt>
                                        </p:tgtEl>
                                      </p:cBhvr>
                                    </p:animEffect>
                                  </p:childTnLst>
                                </p:cTn>
                              </p:par>
                            </p:childTnLst>
                          </p:cTn>
                        </p:par>
                        <p:par>
                          <p:cTn id="34" fill="hold">
                            <p:stCondLst>
                              <p:cond delay="3500"/>
                            </p:stCondLst>
                            <p:childTnLst>
                              <p:par>
                                <p:cTn id="35" presetID="18" presetClass="entr" presetSubtype="12" fill="hold" grpId="0" nodeType="afterEffect">
                                  <p:stCondLst>
                                    <p:cond delay="0"/>
                                  </p:stCondLst>
                                  <p:childTnLst>
                                    <p:set>
                                      <p:cBhvr>
                                        <p:cTn id="36" dur="1" fill="hold">
                                          <p:stCondLst>
                                            <p:cond delay="0"/>
                                          </p:stCondLst>
                                        </p:cTn>
                                        <p:tgtEl>
                                          <p:spTgt spid="67">
                                            <p:txEl>
                                              <p:pRg st="0" end="0"/>
                                            </p:txEl>
                                          </p:spTgt>
                                        </p:tgtEl>
                                        <p:attrNameLst>
                                          <p:attrName>style.visibility</p:attrName>
                                        </p:attrNameLst>
                                      </p:cBhvr>
                                      <p:to>
                                        <p:strVal val="visible"/>
                                      </p:to>
                                    </p:set>
                                    <p:animEffect transition="in" filter="strips(downLeft)">
                                      <p:cBhvr>
                                        <p:cTn id="37" dur="500"/>
                                        <p:tgtEl>
                                          <p:spTgt spid="67">
                                            <p:txEl>
                                              <p:pRg st="0" end="0"/>
                                            </p:txEl>
                                          </p:spTgt>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8">
                                            <p:txEl>
                                              <p:pRg st="0" end="0"/>
                                            </p:txEl>
                                          </p:spTgt>
                                        </p:tgtEl>
                                        <p:attrNameLst>
                                          <p:attrName>style.visibility</p:attrName>
                                        </p:attrNameLst>
                                      </p:cBhvr>
                                      <p:to>
                                        <p:strVal val="visible"/>
                                      </p:to>
                                    </p:set>
                                    <p:animEffect transition="in" filter="fade">
                                      <p:cBhvr>
                                        <p:cTn id="45" dur="500"/>
                                        <p:tgtEl>
                                          <p:spTgt spid="18">
                                            <p:txEl>
                                              <p:pRg st="0" end="0"/>
                                            </p:txEl>
                                          </p:spTgt>
                                        </p:tgtEl>
                                      </p:cBhvr>
                                    </p:animEffect>
                                  </p:childTnLst>
                                </p:cTn>
                              </p:par>
                            </p:childTnLst>
                          </p:cTn>
                        </p:par>
                        <p:par>
                          <p:cTn id="46" fill="hold">
                            <p:stCondLst>
                              <p:cond delay="5000"/>
                            </p:stCondLst>
                            <p:childTnLst>
                              <p:par>
                                <p:cTn id="47" presetID="18" presetClass="entr" presetSubtype="6" fill="hold" grpId="0" nodeType="afterEffect">
                                  <p:stCondLst>
                                    <p:cond delay="0"/>
                                  </p:stCondLst>
                                  <p:childTnLst>
                                    <p:set>
                                      <p:cBhvr>
                                        <p:cTn id="48" dur="1" fill="hold">
                                          <p:stCondLst>
                                            <p:cond delay="0"/>
                                          </p:stCondLst>
                                        </p:cTn>
                                        <p:tgtEl>
                                          <p:spTgt spid="13">
                                            <p:txEl>
                                              <p:pRg st="0" end="0"/>
                                            </p:txEl>
                                          </p:spTgt>
                                        </p:tgtEl>
                                        <p:attrNameLst>
                                          <p:attrName>style.visibility</p:attrName>
                                        </p:attrNameLst>
                                      </p:cBhvr>
                                      <p:to>
                                        <p:strVal val="visible"/>
                                      </p:to>
                                    </p:set>
                                    <p:animEffect transition="in" filter="strips(downRight)">
                                      <p:cBhvr>
                                        <p:cTn id="4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build="p"/>
      <p:bldP spid="18" grpId="0" build="p"/>
      <p:bldP spid="20" grpId="0" build="p"/>
      <p:bldP spid="65" grpId="0" build="p"/>
      <p:bldP spid="66" grpId="0" build="p"/>
      <p:bldP spid="67" grpId="0" build="p"/>
      <p:bldP spid="6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idx="4294967295"/>
          </p:nvPr>
        </p:nvSpPr>
        <p:spPr>
          <a:xfrm>
            <a:off x="1747224" y="669926"/>
            <a:ext cx="2480738"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业务</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原则</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 Placeholder 11"/>
          <p:cNvSpPr>
            <a:spLocks noGrp="1"/>
          </p:cNvSpPr>
          <p:nvPr>
            <p:ph type="body" sz="quarter" idx="9"/>
          </p:nvPr>
        </p:nvSpPr>
        <p:spPr>
          <a:xfrm>
            <a:off x="7281992" y="2716337"/>
            <a:ext cx="2971800" cy="46161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Innovative, unique and qualified product is key success of a business</a:t>
            </a:r>
          </a:p>
        </p:txBody>
      </p:sp>
      <p:sp>
        <p:nvSpPr>
          <p:cNvPr id="15" name="Content Placeholder 14"/>
          <p:cNvSpPr>
            <a:spLocks noGrp="1"/>
          </p:cNvSpPr>
          <p:nvPr>
            <p:ph sz="quarter" idx="19"/>
          </p:nvPr>
        </p:nvSpPr>
        <p:spPr>
          <a:xfrm>
            <a:off x="7281992" y="2424113"/>
            <a:ext cx="3289488"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独特</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运作</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main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principles that must be concerned for succeeding online business</a:t>
            </a:r>
          </a:p>
        </p:txBody>
      </p:sp>
      <p:grpSp>
        <p:nvGrpSpPr>
          <p:cNvPr id="38" name="Group 1056"/>
          <p:cNvGrpSpPr/>
          <p:nvPr/>
        </p:nvGrpSpPr>
        <p:grpSpPr>
          <a:xfrm>
            <a:off x="5672429" y="3651314"/>
            <a:ext cx="847944" cy="847934"/>
            <a:chOff x="0" y="0"/>
            <a:chExt cx="1991180" cy="1991157"/>
          </a:xfrm>
        </p:grpSpPr>
        <p:sp>
          <p:nvSpPr>
            <p:cNvPr id="39" name="Shape 1054"/>
            <p:cNvSpPr/>
            <p:nvPr/>
          </p:nvSpPr>
          <p:spPr>
            <a:xfrm>
              <a:off x="-1" y="0"/>
              <a:ext cx="1991182" cy="1991158"/>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4" y="-961"/>
                    <a:pt x="16797" y="2882"/>
                  </a:cubicBezTo>
                  <a:cubicBezTo>
                    <a:pt x="20639" y="6724"/>
                    <a:pt x="20639" y="12954"/>
                    <a:pt x="16797" y="16796"/>
                  </a:cubicBezTo>
                  <a:cubicBezTo>
                    <a:pt x="12954" y="20639"/>
                    <a:pt x="6724" y="20639"/>
                    <a:pt x="2881" y="16796"/>
                  </a:cubicBezTo>
                  <a:cubicBezTo>
                    <a:pt x="-961" y="12954"/>
                    <a:pt x="-961" y="6724"/>
                    <a:pt x="2881" y="288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1055"/>
            <p:cNvSpPr/>
            <p:nvPr/>
          </p:nvSpPr>
          <p:spPr>
            <a:xfrm>
              <a:off x="563773" y="563778"/>
              <a:ext cx="863634" cy="863601"/>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059"/>
          <p:cNvGrpSpPr/>
          <p:nvPr/>
        </p:nvGrpSpPr>
        <p:grpSpPr>
          <a:xfrm>
            <a:off x="5370474" y="2455306"/>
            <a:ext cx="1450618" cy="1250380"/>
            <a:chOff x="0" y="0"/>
            <a:chExt cx="3406407" cy="2936199"/>
          </a:xfrm>
        </p:grpSpPr>
        <p:sp>
          <p:nvSpPr>
            <p:cNvPr id="42" name="Shape 1057"/>
            <p:cNvSpPr/>
            <p:nvPr/>
          </p:nvSpPr>
          <p:spPr>
            <a:xfrm>
              <a:off x="0" y="-1"/>
              <a:ext cx="3406409" cy="2936201"/>
            </a:xfrm>
            <a:custGeom>
              <a:avLst/>
              <a:gdLst/>
              <a:ahLst/>
              <a:cxnLst>
                <a:cxn ang="0">
                  <a:pos x="wd2" y="hd2"/>
                </a:cxn>
                <a:cxn ang="5400000">
                  <a:pos x="wd2" y="hd2"/>
                </a:cxn>
                <a:cxn ang="10800000">
                  <a:pos x="wd2" y="hd2"/>
                </a:cxn>
                <a:cxn ang="16200000">
                  <a:pos x="wd2" y="hd2"/>
                </a:cxn>
              </a:cxnLst>
              <a:rect l="0" t="0" r="r" b="b"/>
              <a:pathLst>
                <a:path w="21600" h="21600" extrusionOk="0">
                  <a:moveTo>
                    <a:pt x="18098" y="21591"/>
                  </a:moveTo>
                  <a:lnTo>
                    <a:pt x="21600" y="19242"/>
                  </a:lnTo>
                  <a:lnTo>
                    <a:pt x="12881" y="1722"/>
                  </a:lnTo>
                  <a:cubicBezTo>
                    <a:pt x="12310" y="574"/>
                    <a:pt x="11557" y="0"/>
                    <a:pt x="10804" y="0"/>
                  </a:cubicBezTo>
                  <a:cubicBezTo>
                    <a:pt x="10050" y="0"/>
                    <a:pt x="9297" y="574"/>
                    <a:pt x="8726" y="1722"/>
                  </a:cubicBezTo>
                  <a:lnTo>
                    <a:pt x="0" y="19256"/>
                  </a:lnTo>
                  <a:lnTo>
                    <a:pt x="3503" y="21600"/>
                  </a:lnTo>
                  <a:cubicBezTo>
                    <a:pt x="5163" y="19021"/>
                    <a:pt x="7815" y="17351"/>
                    <a:pt x="10804" y="17351"/>
                  </a:cubicBezTo>
                  <a:cubicBezTo>
                    <a:pt x="13788" y="17351"/>
                    <a:pt x="16437" y="19017"/>
                    <a:pt x="18098" y="2159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058"/>
            <p:cNvSpPr/>
            <p:nvPr/>
          </p:nvSpPr>
          <p:spPr>
            <a:xfrm>
              <a:off x="1456305" y="1121313"/>
              <a:ext cx="496701" cy="558801"/>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062"/>
          <p:cNvGrpSpPr/>
          <p:nvPr/>
        </p:nvGrpSpPr>
        <p:grpSpPr>
          <a:xfrm>
            <a:off x="6166688" y="3687542"/>
            <a:ext cx="1337306" cy="1246010"/>
            <a:chOff x="0" y="0"/>
            <a:chExt cx="3140323" cy="2925937"/>
          </a:xfrm>
        </p:grpSpPr>
        <p:sp>
          <p:nvSpPr>
            <p:cNvPr id="45" name="Shape 1060"/>
            <p:cNvSpPr/>
            <p:nvPr/>
          </p:nvSpPr>
          <p:spPr>
            <a:xfrm>
              <a:off x="0" y="0"/>
              <a:ext cx="3140324" cy="2925938"/>
            </a:xfrm>
            <a:custGeom>
              <a:avLst/>
              <a:gdLst/>
              <a:ahLst/>
              <a:cxnLst>
                <a:cxn ang="0">
                  <a:pos x="wd2" y="hd2"/>
                </a:cxn>
                <a:cxn ang="5400000">
                  <a:pos x="wd2" y="hd2"/>
                </a:cxn>
                <a:cxn ang="10800000">
                  <a:pos x="wd2" y="hd2"/>
                </a:cxn>
                <a:cxn ang="16200000">
                  <a:pos x="wd2" y="hd2"/>
                </a:cxn>
              </a:cxnLst>
              <a:rect l="0" t="0" r="r" b="b"/>
              <a:pathLst>
                <a:path w="21451" h="21600" extrusionOk="0">
                  <a:moveTo>
                    <a:pt x="20927" y="17411"/>
                  </a:moveTo>
                  <a:lnTo>
                    <a:pt x="11625" y="0"/>
                  </a:lnTo>
                  <a:lnTo>
                    <a:pt x="7861" y="2351"/>
                  </a:lnTo>
                  <a:cubicBezTo>
                    <a:pt x="8391" y="3654"/>
                    <a:pt x="8685" y="5094"/>
                    <a:pt x="8685" y="6609"/>
                  </a:cubicBezTo>
                  <a:cubicBezTo>
                    <a:pt x="8685" y="8527"/>
                    <a:pt x="8213" y="10327"/>
                    <a:pt x="7388" y="11879"/>
                  </a:cubicBezTo>
                  <a:cubicBezTo>
                    <a:pt x="5873" y="14732"/>
                    <a:pt x="3165" y="16750"/>
                    <a:pt x="0" y="17141"/>
                  </a:cubicBezTo>
                  <a:lnTo>
                    <a:pt x="2" y="21600"/>
                  </a:lnTo>
                  <a:lnTo>
                    <a:pt x="18688" y="21600"/>
                  </a:lnTo>
                  <a:cubicBezTo>
                    <a:pt x="19869" y="21600"/>
                    <a:pt x="20714" y="21165"/>
                    <a:pt x="21139" y="20459"/>
                  </a:cubicBezTo>
                  <a:cubicBezTo>
                    <a:pt x="21600" y="19694"/>
                    <a:pt x="21566" y="18609"/>
                    <a:pt x="20927" y="1741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1061"/>
            <p:cNvSpPr/>
            <p:nvPr/>
          </p:nvSpPr>
          <p:spPr>
            <a:xfrm>
              <a:off x="1544135" y="1746030"/>
              <a:ext cx="558801" cy="558801"/>
            </a:xfrm>
            <a:custGeom>
              <a:avLst/>
              <a:gdLst/>
              <a:ahLst/>
              <a:cxnLst>
                <a:cxn ang="0">
                  <a:pos x="wd2" y="hd2"/>
                </a:cxn>
                <a:cxn ang="5400000">
                  <a:pos x="wd2" y="hd2"/>
                </a:cxn>
                <a:cxn ang="10800000">
                  <a:pos x="wd2" y="hd2"/>
                </a:cxn>
                <a:cxn ang="16200000">
                  <a:pos x="wd2" y="hd2"/>
                </a:cxn>
              </a:cxnLst>
              <a:rect l="0" t="0" r="r" b="b"/>
              <a:pathLst>
                <a:path w="21600" h="21600" extrusionOk="0">
                  <a:moveTo>
                    <a:pt x="12206" y="9394"/>
                  </a:moveTo>
                  <a:lnTo>
                    <a:pt x="15018" y="9394"/>
                  </a:lnTo>
                  <a:cubicBezTo>
                    <a:pt x="15484" y="9394"/>
                    <a:pt x="15863" y="9016"/>
                    <a:pt x="15863" y="8550"/>
                  </a:cubicBezTo>
                  <a:cubicBezTo>
                    <a:pt x="15863" y="8084"/>
                    <a:pt x="15484" y="7706"/>
                    <a:pt x="15018" y="7706"/>
                  </a:cubicBezTo>
                  <a:lnTo>
                    <a:pt x="12206" y="7706"/>
                  </a:lnTo>
                  <a:cubicBezTo>
                    <a:pt x="11740" y="7706"/>
                    <a:pt x="11362" y="8084"/>
                    <a:pt x="11362" y="8550"/>
                  </a:cubicBezTo>
                  <a:cubicBezTo>
                    <a:pt x="11362" y="9017"/>
                    <a:pt x="11740" y="9394"/>
                    <a:pt x="12206" y="9394"/>
                  </a:cubicBezTo>
                  <a:close/>
                  <a:moveTo>
                    <a:pt x="15684" y="12303"/>
                  </a:moveTo>
                  <a:cubicBezTo>
                    <a:pt x="15275" y="12093"/>
                    <a:pt x="14766" y="12255"/>
                    <a:pt x="14550" y="12663"/>
                  </a:cubicBezTo>
                  <a:cubicBezTo>
                    <a:pt x="14511" y="12736"/>
                    <a:pt x="13572" y="14455"/>
                    <a:pt x="10801" y="14455"/>
                  </a:cubicBezTo>
                  <a:cubicBezTo>
                    <a:pt x="8044" y="14455"/>
                    <a:pt x="7099" y="12753"/>
                    <a:pt x="7052" y="12664"/>
                  </a:cubicBezTo>
                  <a:cubicBezTo>
                    <a:pt x="6840" y="12253"/>
                    <a:pt x="6341" y="12086"/>
                    <a:pt x="5922" y="12294"/>
                  </a:cubicBezTo>
                  <a:cubicBezTo>
                    <a:pt x="5505" y="12502"/>
                    <a:pt x="5336" y="13010"/>
                    <a:pt x="5545" y="13427"/>
                  </a:cubicBezTo>
                  <a:cubicBezTo>
                    <a:pt x="5601" y="13538"/>
                    <a:pt x="6949" y="16143"/>
                    <a:pt x="10801" y="16143"/>
                  </a:cubicBezTo>
                  <a:cubicBezTo>
                    <a:pt x="14654" y="16143"/>
                    <a:pt x="16000" y="13537"/>
                    <a:pt x="16055" y="13426"/>
                  </a:cubicBezTo>
                  <a:cubicBezTo>
                    <a:pt x="16262" y="13013"/>
                    <a:pt x="16095" y="12515"/>
                    <a:pt x="15684" y="12303"/>
                  </a:cubicBezTo>
                  <a:close/>
                  <a:moveTo>
                    <a:pt x="10800" y="19349"/>
                  </a:moveTo>
                  <a:cubicBezTo>
                    <a:pt x="6078" y="19349"/>
                    <a:pt x="2250" y="15522"/>
                    <a:pt x="2250" y="10799"/>
                  </a:cubicBezTo>
                  <a:cubicBezTo>
                    <a:pt x="2250" y="6077"/>
                    <a:pt x="6077" y="2249"/>
                    <a:pt x="10800" y="2249"/>
                  </a:cubicBezTo>
                  <a:cubicBezTo>
                    <a:pt x="15523" y="2249"/>
                    <a:pt x="19350" y="6077"/>
                    <a:pt x="19350" y="10800"/>
                  </a:cubicBezTo>
                  <a:cubicBezTo>
                    <a:pt x="19350" y="15522"/>
                    <a:pt x="15522" y="19349"/>
                    <a:pt x="10800" y="19349"/>
                  </a:cubicBezTo>
                  <a:close/>
                  <a:moveTo>
                    <a:pt x="10800" y="0"/>
                  </a:moveTo>
                  <a:cubicBezTo>
                    <a:pt x="4835" y="0"/>
                    <a:pt x="0" y="4835"/>
                    <a:pt x="0" y="10800"/>
                  </a:cubicBezTo>
                  <a:cubicBezTo>
                    <a:pt x="0" y="16765"/>
                    <a:pt x="4835" y="21600"/>
                    <a:pt x="10800" y="21600"/>
                  </a:cubicBezTo>
                  <a:cubicBezTo>
                    <a:pt x="16764" y="21600"/>
                    <a:pt x="21600" y="16765"/>
                    <a:pt x="21600" y="10799"/>
                  </a:cubicBezTo>
                  <a:cubicBezTo>
                    <a:pt x="21600" y="4835"/>
                    <a:pt x="16764" y="0"/>
                    <a:pt x="10800" y="0"/>
                  </a:cubicBezTo>
                  <a:close/>
                  <a:moveTo>
                    <a:pt x="7988" y="10519"/>
                  </a:moveTo>
                  <a:cubicBezTo>
                    <a:pt x="8920" y="10519"/>
                    <a:pt x="9675" y="9638"/>
                    <a:pt x="9675" y="8550"/>
                  </a:cubicBezTo>
                  <a:cubicBezTo>
                    <a:pt x="9675" y="7462"/>
                    <a:pt x="8920" y="6581"/>
                    <a:pt x="7988" y="6581"/>
                  </a:cubicBezTo>
                  <a:cubicBezTo>
                    <a:pt x="7055" y="6581"/>
                    <a:pt x="6300" y="7463"/>
                    <a:pt x="6300" y="8550"/>
                  </a:cubicBezTo>
                  <a:cubicBezTo>
                    <a:pt x="6300" y="9637"/>
                    <a:pt x="7056" y="10519"/>
                    <a:pt x="7988" y="1051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065"/>
          <p:cNvGrpSpPr/>
          <p:nvPr/>
        </p:nvGrpSpPr>
        <p:grpSpPr>
          <a:xfrm>
            <a:off x="4688005" y="3687542"/>
            <a:ext cx="1338109" cy="1245205"/>
            <a:chOff x="0" y="0"/>
            <a:chExt cx="3142209" cy="2924048"/>
          </a:xfrm>
        </p:grpSpPr>
        <p:sp>
          <p:nvSpPr>
            <p:cNvPr id="49" name="Shape 1063"/>
            <p:cNvSpPr/>
            <p:nvPr/>
          </p:nvSpPr>
          <p:spPr>
            <a:xfrm>
              <a:off x="-1" y="0"/>
              <a:ext cx="3142211" cy="2924049"/>
            </a:xfrm>
            <a:custGeom>
              <a:avLst/>
              <a:gdLst/>
              <a:ahLst/>
              <a:cxnLst>
                <a:cxn ang="0">
                  <a:pos x="wd2" y="hd2"/>
                </a:cxn>
                <a:cxn ang="5400000">
                  <a:pos x="wd2" y="hd2"/>
                </a:cxn>
                <a:cxn ang="10800000">
                  <a:pos x="wd2" y="hd2"/>
                </a:cxn>
                <a:cxn ang="16200000">
                  <a:pos x="wd2" y="hd2"/>
                </a:cxn>
              </a:cxnLst>
              <a:rect l="0" t="0" r="r" b="b"/>
              <a:pathLst>
                <a:path w="21451" h="21600" extrusionOk="0">
                  <a:moveTo>
                    <a:pt x="14054" y="11873"/>
                  </a:moveTo>
                  <a:cubicBezTo>
                    <a:pt x="13230" y="10320"/>
                    <a:pt x="12758" y="8519"/>
                    <a:pt x="12758" y="6599"/>
                  </a:cubicBezTo>
                  <a:cubicBezTo>
                    <a:pt x="12758" y="5087"/>
                    <a:pt x="13051" y="3651"/>
                    <a:pt x="13577" y="2349"/>
                  </a:cubicBezTo>
                  <a:lnTo>
                    <a:pt x="9812" y="0"/>
                  </a:lnTo>
                  <a:lnTo>
                    <a:pt x="524" y="17408"/>
                  </a:lnTo>
                  <a:cubicBezTo>
                    <a:pt x="-116" y="18607"/>
                    <a:pt x="-149" y="19693"/>
                    <a:pt x="312" y="20459"/>
                  </a:cubicBezTo>
                  <a:cubicBezTo>
                    <a:pt x="737" y="21165"/>
                    <a:pt x="1581" y="21600"/>
                    <a:pt x="2761" y="21600"/>
                  </a:cubicBezTo>
                  <a:lnTo>
                    <a:pt x="21451" y="21600"/>
                  </a:lnTo>
                  <a:lnTo>
                    <a:pt x="21449" y="17139"/>
                  </a:lnTo>
                  <a:cubicBezTo>
                    <a:pt x="18281" y="16752"/>
                    <a:pt x="15571" y="14730"/>
                    <a:pt x="14054" y="1187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1064"/>
            <p:cNvSpPr/>
            <p:nvPr/>
          </p:nvSpPr>
          <p:spPr>
            <a:xfrm flipH="1">
              <a:off x="858133" y="1788216"/>
              <a:ext cx="534013" cy="558801"/>
            </a:xfrm>
            <a:custGeom>
              <a:avLst/>
              <a:gdLst/>
              <a:ahLst/>
              <a:cxnLst>
                <a:cxn ang="0">
                  <a:pos x="wd2" y="hd2"/>
                </a:cxn>
                <a:cxn ang="5400000">
                  <a:pos x="wd2" y="hd2"/>
                </a:cxn>
                <a:cxn ang="10800000">
                  <a:pos x="wd2" y="hd2"/>
                </a:cxn>
                <a:cxn ang="16200000">
                  <a:pos x="wd2" y="hd2"/>
                </a:cxn>
              </a:cxnLst>
              <a:rect l="0" t="0" r="r" b="b"/>
              <a:pathLst>
                <a:path w="20782" h="20934" extrusionOk="0">
                  <a:moveTo>
                    <a:pt x="18452" y="13964"/>
                  </a:moveTo>
                  <a:cubicBezTo>
                    <a:pt x="18105" y="14098"/>
                    <a:pt x="15779" y="12333"/>
                    <a:pt x="14292" y="9001"/>
                  </a:cubicBezTo>
                  <a:cubicBezTo>
                    <a:pt x="12805" y="5671"/>
                    <a:pt x="12992" y="2627"/>
                    <a:pt x="13338" y="2491"/>
                  </a:cubicBezTo>
                  <a:cubicBezTo>
                    <a:pt x="13683" y="2357"/>
                    <a:pt x="15954" y="4488"/>
                    <a:pt x="17439" y="7818"/>
                  </a:cubicBezTo>
                  <a:cubicBezTo>
                    <a:pt x="18927" y="11148"/>
                    <a:pt x="18798" y="13828"/>
                    <a:pt x="18452" y="13964"/>
                  </a:cubicBezTo>
                  <a:close/>
                  <a:moveTo>
                    <a:pt x="19118" y="7014"/>
                  </a:moveTo>
                  <a:cubicBezTo>
                    <a:pt x="17204" y="2726"/>
                    <a:pt x="14125" y="-535"/>
                    <a:pt x="12568" y="73"/>
                  </a:cubicBezTo>
                  <a:cubicBezTo>
                    <a:pt x="9923" y="1110"/>
                    <a:pt x="14144" y="6079"/>
                    <a:pt x="1153" y="11161"/>
                  </a:cubicBezTo>
                  <a:cubicBezTo>
                    <a:pt x="31" y="11602"/>
                    <a:pt x="-253" y="13357"/>
                    <a:pt x="217" y="14408"/>
                  </a:cubicBezTo>
                  <a:cubicBezTo>
                    <a:pt x="686" y="15458"/>
                    <a:pt x="2220" y="16503"/>
                    <a:pt x="3343" y="16065"/>
                  </a:cubicBezTo>
                  <a:cubicBezTo>
                    <a:pt x="3537" y="15988"/>
                    <a:pt x="4250" y="15767"/>
                    <a:pt x="4250" y="15767"/>
                  </a:cubicBezTo>
                  <a:cubicBezTo>
                    <a:pt x="5051" y="16803"/>
                    <a:pt x="5890" y="16189"/>
                    <a:pt x="6188" y="16847"/>
                  </a:cubicBezTo>
                  <a:cubicBezTo>
                    <a:pt x="6546" y="17638"/>
                    <a:pt x="7323" y="19357"/>
                    <a:pt x="7587" y="19940"/>
                  </a:cubicBezTo>
                  <a:cubicBezTo>
                    <a:pt x="7852" y="20524"/>
                    <a:pt x="8451" y="21065"/>
                    <a:pt x="8886" y="20906"/>
                  </a:cubicBezTo>
                  <a:cubicBezTo>
                    <a:pt x="9320" y="20746"/>
                    <a:pt x="10798" y="20206"/>
                    <a:pt x="11363" y="20000"/>
                  </a:cubicBezTo>
                  <a:cubicBezTo>
                    <a:pt x="11929" y="19793"/>
                    <a:pt x="12063" y="19306"/>
                    <a:pt x="11890" y="18925"/>
                  </a:cubicBezTo>
                  <a:cubicBezTo>
                    <a:pt x="11704" y="18512"/>
                    <a:pt x="10940" y="18391"/>
                    <a:pt x="10722" y="17910"/>
                  </a:cubicBezTo>
                  <a:cubicBezTo>
                    <a:pt x="10504" y="17431"/>
                    <a:pt x="9792" y="15888"/>
                    <a:pt x="9588" y="15402"/>
                  </a:cubicBezTo>
                  <a:cubicBezTo>
                    <a:pt x="9310" y="14741"/>
                    <a:pt x="9901" y="14203"/>
                    <a:pt x="10760" y="14118"/>
                  </a:cubicBezTo>
                  <a:cubicBezTo>
                    <a:pt x="16674" y="13522"/>
                    <a:pt x="17779" y="17040"/>
                    <a:pt x="19792" y="16251"/>
                  </a:cubicBezTo>
                  <a:cubicBezTo>
                    <a:pt x="21347" y="15640"/>
                    <a:pt x="21031" y="11297"/>
                    <a:pt x="19118" y="7014"/>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Text Placeholder 11"/>
          <p:cNvSpPr>
            <a:spLocks noGrp="1"/>
          </p:cNvSpPr>
          <p:nvPr>
            <p:ph type="body" sz="quarter" idx="39"/>
          </p:nvPr>
        </p:nvSpPr>
        <p:spPr>
          <a:xfrm>
            <a:off x="8092745" y="4323323"/>
            <a:ext cx="2468880" cy="90075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Friendly, simple, and functional website certainly will attract visitors</a:t>
            </a:r>
          </a:p>
        </p:txBody>
      </p:sp>
      <p:sp>
        <p:nvSpPr>
          <p:cNvPr id="69" name="Content Placeholder 14"/>
          <p:cNvSpPr>
            <a:spLocks noGrp="1"/>
          </p:cNvSpPr>
          <p:nvPr>
            <p:ph sz="quarter" idx="49"/>
          </p:nvPr>
        </p:nvSpPr>
        <p:spPr>
          <a:xfrm>
            <a:off x="8092745" y="4031099"/>
            <a:ext cx="3289488"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友好的用户</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11"/>
          <p:cNvSpPr>
            <a:spLocks noGrp="1"/>
          </p:cNvSpPr>
          <p:nvPr>
            <p:ph type="body" sz="quarter" idx="59"/>
          </p:nvPr>
        </p:nvSpPr>
        <p:spPr>
          <a:xfrm>
            <a:off x="1284614" y="4298641"/>
            <a:ext cx="2815444" cy="981331"/>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Without promotion, other people will  not recognize your web, so that the promotion will attract web visitor</a:t>
            </a:r>
          </a:p>
        </p:txBody>
      </p:sp>
      <p:sp>
        <p:nvSpPr>
          <p:cNvPr id="71" name="Content Placeholder 14"/>
          <p:cNvSpPr>
            <a:spLocks noGrp="1"/>
          </p:cNvSpPr>
          <p:nvPr>
            <p:ph sz="quarter" idx="69"/>
          </p:nvPr>
        </p:nvSpPr>
        <p:spPr>
          <a:xfrm>
            <a:off x="1284614" y="4006417"/>
            <a:ext cx="2815444"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促销活动</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left)">
                                      <p:cBhvr>
                                        <p:cTn id="19" dur="500"/>
                                        <p:tgtEl>
                                          <p:spTgt spid="15">
                                            <p:txEl>
                                              <p:pRg st="0" end="0"/>
                                            </p:txEl>
                                          </p:spTgt>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500"/>
                                        <p:tgtEl>
                                          <p:spTgt spid="12">
                                            <p:txEl>
                                              <p:pRg st="0" end="0"/>
                                            </p:txEl>
                                          </p:spTgt>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9">
                                            <p:txEl>
                                              <p:pRg st="0" end="0"/>
                                            </p:txEl>
                                          </p:spTgt>
                                        </p:tgtEl>
                                        <p:attrNameLst>
                                          <p:attrName>style.visibility</p:attrName>
                                        </p:attrNameLst>
                                      </p:cBhvr>
                                      <p:to>
                                        <p:strVal val="visible"/>
                                      </p:to>
                                    </p:set>
                                    <p:animEffect transition="in" filter="wipe(left)">
                                      <p:cBhvr>
                                        <p:cTn id="32" dur="500"/>
                                        <p:tgtEl>
                                          <p:spTgt spid="69">
                                            <p:txEl>
                                              <p:pRg st="0" end="0"/>
                                            </p:txEl>
                                          </p:spTgt>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1">
                                            <p:txEl>
                                              <p:pRg st="0" end="0"/>
                                            </p:txEl>
                                          </p:spTgt>
                                        </p:tgtEl>
                                        <p:attrNameLst>
                                          <p:attrName>style.visibility</p:attrName>
                                        </p:attrNameLst>
                                      </p:cBhvr>
                                      <p:to>
                                        <p:strVal val="visible"/>
                                      </p:to>
                                    </p:set>
                                    <p:animEffect transition="in" filter="fade">
                                      <p:cBhvr>
                                        <p:cTn id="36" dur="500"/>
                                        <p:tgtEl>
                                          <p:spTgt spid="51">
                                            <p:txEl>
                                              <p:pRg st="0" end="0"/>
                                            </p:txEl>
                                          </p:spTgt>
                                        </p:tgtEl>
                                      </p:cBhvr>
                                    </p:animEffect>
                                  </p:childTnLst>
                                </p:cTn>
                              </p:par>
                            </p:childTnLst>
                          </p:cTn>
                        </p:par>
                        <p:par>
                          <p:cTn id="37" fill="hold">
                            <p:stCondLst>
                              <p:cond delay="3500"/>
                            </p:stCondLst>
                            <p:childTnLst>
                              <p:par>
                                <p:cTn id="38" presetID="23" presetClass="entr" presetSubtype="16"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500" fill="hold"/>
                                        <p:tgtEl>
                                          <p:spTgt spid="48"/>
                                        </p:tgtEl>
                                        <p:attrNameLst>
                                          <p:attrName>ppt_w</p:attrName>
                                        </p:attrNameLst>
                                      </p:cBhvr>
                                      <p:tavLst>
                                        <p:tav tm="0">
                                          <p:val>
                                            <p:fltVal val="0"/>
                                          </p:val>
                                        </p:tav>
                                        <p:tav tm="100000">
                                          <p:val>
                                            <p:strVal val="#ppt_w"/>
                                          </p:val>
                                        </p:tav>
                                      </p:tavLst>
                                    </p:anim>
                                    <p:anim calcmode="lin" valueType="num">
                                      <p:cBhvr>
                                        <p:cTn id="41" dur="500" fill="hold"/>
                                        <p:tgtEl>
                                          <p:spTgt spid="48"/>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71">
                                            <p:txEl>
                                              <p:pRg st="0" end="0"/>
                                            </p:txEl>
                                          </p:spTgt>
                                        </p:tgtEl>
                                        <p:attrNameLst>
                                          <p:attrName>style.visibility</p:attrName>
                                        </p:attrNameLst>
                                      </p:cBhvr>
                                      <p:to>
                                        <p:strVal val="visible"/>
                                      </p:to>
                                    </p:set>
                                    <p:animEffect transition="in" filter="wipe(right)">
                                      <p:cBhvr>
                                        <p:cTn id="45" dur="500"/>
                                        <p:tgtEl>
                                          <p:spTgt spid="71">
                                            <p:txEl>
                                              <p:pRg st="0" end="0"/>
                                            </p:txEl>
                                          </p:spTgt>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70">
                                            <p:txEl>
                                              <p:pRg st="0" end="0"/>
                                            </p:txEl>
                                          </p:spTgt>
                                        </p:tgtEl>
                                        <p:attrNameLst>
                                          <p:attrName>style.visibility</p:attrName>
                                        </p:attrNameLst>
                                      </p:cBhvr>
                                      <p:to>
                                        <p:strVal val="visible"/>
                                      </p:to>
                                    </p:set>
                                    <p:animEffect transition="in" filter="fade">
                                      <p:cBhvr>
                                        <p:cTn id="49" dur="5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build="p"/>
      <p:bldP spid="51" grpId="0" build="p"/>
      <p:bldP spid="69" grpId="0" build="p"/>
      <p:bldP spid="70" grpId="0" build="p"/>
      <p:bldP spid="7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4294967295"/>
          </p:nvPr>
        </p:nvSpPr>
        <p:spPr>
          <a:xfrm>
            <a:off x="1750555" y="669926"/>
            <a:ext cx="2772316" cy="535812"/>
          </a:xfrm>
          <a:prstGeom prst="rect">
            <a:avLst/>
          </a:prstGeom>
        </p:spPr>
        <p:txBody>
          <a:bodyPr>
            <a:normAutofit fontScale="90000"/>
          </a:bodyPr>
          <a:lstStyle/>
          <a:p>
            <a:r>
              <a:rPr lang="en-US" dirty="0">
                <a:latin typeface="Arial" panose="020B0604020202020204" pitchFamily="34" charset="0"/>
                <a:ea typeface="微软雅黑" panose="020B0503020204020204" pitchFamily="34" charset="-122"/>
                <a:cs typeface="+mn-ea"/>
                <a:sym typeface="Arial" panose="020B0604020202020204" pitchFamily="34" charset="0"/>
              </a:rPr>
              <a:t>e</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网页优化</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9"/>
          </p:nvPr>
        </p:nvSpPr>
        <p:spPr>
          <a:xfrm>
            <a:off x="5646053" y="261595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Ensure your domain name is your business title</a:t>
            </a:r>
          </a:p>
        </p:txBody>
      </p:sp>
      <p:sp>
        <p:nvSpPr>
          <p:cNvPr id="16" name="Content Placeholder 15"/>
          <p:cNvSpPr>
            <a:spLocks noGrp="1"/>
          </p:cNvSpPr>
          <p:nvPr>
            <p:ph sz="quarter" idx="19"/>
          </p:nvPr>
        </p:nvSpPr>
        <p:spPr>
          <a:xfrm>
            <a:off x="5646053" y="2380610"/>
            <a:ext cx="2311400"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a:t>
            </a:r>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Domain</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9"/>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How Google help  improving our traffic web business? Here are the steps</a:t>
            </a:r>
          </a:p>
        </p:txBody>
      </p:sp>
      <p:sp>
        <p:nvSpPr>
          <p:cNvPr id="37" name="Shape 1070"/>
          <p:cNvSpPr/>
          <p:nvPr/>
        </p:nvSpPr>
        <p:spPr>
          <a:xfrm>
            <a:off x="2134098" y="2244542"/>
            <a:ext cx="3026197" cy="3250563"/>
          </a:xfrm>
          <a:custGeom>
            <a:avLst/>
            <a:gdLst/>
            <a:ahLst/>
            <a:cxnLst>
              <a:cxn ang="0">
                <a:pos x="wd2" y="hd2"/>
              </a:cxn>
              <a:cxn ang="5400000">
                <a:pos x="wd2" y="hd2"/>
              </a:cxn>
              <a:cxn ang="10800000">
                <a:pos x="wd2" y="hd2"/>
              </a:cxn>
              <a:cxn ang="16200000">
                <a:pos x="wd2" y="hd2"/>
              </a:cxn>
            </a:cxnLst>
            <a:rect l="0" t="0" r="r" b="b"/>
            <a:pathLst>
              <a:path w="21600" h="21600" extrusionOk="0">
                <a:moveTo>
                  <a:pt x="9209" y="0"/>
                </a:moveTo>
                <a:lnTo>
                  <a:pt x="0" y="19639"/>
                </a:lnTo>
                <a:lnTo>
                  <a:pt x="21600" y="21600"/>
                </a:lnTo>
                <a:cubicBezTo>
                  <a:pt x="21600" y="21600"/>
                  <a:pt x="9209" y="0"/>
                  <a:pt x="9209"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1071"/>
          <p:cNvSpPr/>
          <p:nvPr/>
        </p:nvSpPr>
        <p:spPr>
          <a:xfrm>
            <a:off x="1960931" y="2644990"/>
            <a:ext cx="2539008" cy="2837285"/>
          </a:xfrm>
          <a:custGeom>
            <a:avLst/>
            <a:gdLst/>
            <a:ahLst/>
            <a:cxnLst>
              <a:cxn ang="0">
                <a:pos x="wd2" y="hd2"/>
              </a:cxn>
              <a:cxn ang="5400000">
                <a:pos x="wd2" y="hd2"/>
              </a:cxn>
              <a:cxn ang="10800000">
                <a:pos x="wd2" y="hd2"/>
              </a:cxn>
              <a:cxn ang="16200000">
                <a:pos x="wd2" y="hd2"/>
              </a:cxn>
            </a:cxnLst>
            <a:rect l="0" t="0" r="r" b="b"/>
            <a:pathLst>
              <a:path w="21600" h="21600" extrusionOk="0">
                <a:moveTo>
                  <a:pt x="9404" y="0"/>
                </a:moveTo>
                <a:lnTo>
                  <a:pt x="0" y="19641"/>
                </a:lnTo>
                <a:lnTo>
                  <a:pt x="21600" y="21600"/>
                </a:lnTo>
                <a:cubicBezTo>
                  <a:pt x="21600" y="21600"/>
                  <a:pt x="9404" y="0"/>
                  <a:pt x="9404"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072"/>
          <p:cNvSpPr/>
          <p:nvPr/>
        </p:nvSpPr>
        <p:spPr>
          <a:xfrm>
            <a:off x="1787765" y="3056261"/>
            <a:ext cx="2074236" cy="2412157"/>
          </a:xfrm>
          <a:custGeom>
            <a:avLst/>
            <a:gdLst/>
            <a:ahLst/>
            <a:cxnLst>
              <a:cxn ang="0">
                <a:pos x="wd2" y="hd2"/>
              </a:cxn>
              <a:cxn ang="5400000">
                <a:pos x="wd2" y="hd2"/>
              </a:cxn>
              <a:cxn ang="10800000">
                <a:pos x="wd2" y="hd2"/>
              </a:cxn>
              <a:cxn ang="16200000">
                <a:pos x="wd2" y="hd2"/>
              </a:cxn>
            </a:cxnLst>
            <a:rect l="0" t="0" r="r" b="b"/>
            <a:pathLst>
              <a:path w="21600" h="21600" extrusionOk="0">
                <a:moveTo>
                  <a:pt x="9617" y="0"/>
                </a:moveTo>
                <a:lnTo>
                  <a:pt x="0" y="19630"/>
                </a:lnTo>
                <a:lnTo>
                  <a:pt x="21600" y="21600"/>
                </a:lnTo>
                <a:cubicBezTo>
                  <a:pt x="21600" y="21600"/>
                  <a:pt x="9617" y="0"/>
                  <a:pt x="9617"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1073"/>
          <p:cNvSpPr/>
          <p:nvPr/>
        </p:nvSpPr>
        <p:spPr>
          <a:xfrm>
            <a:off x="1603775" y="3532469"/>
            <a:ext cx="1576002" cy="1916586"/>
          </a:xfrm>
          <a:custGeom>
            <a:avLst/>
            <a:gdLst/>
            <a:ahLst/>
            <a:cxnLst>
              <a:cxn ang="0">
                <a:pos x="wd2" y="hd2"/>
              </a:cxn>
              <a:cxn ang="5400000">
                <a:pos x="wd2" y="hd2"/>
              </a:cxn>
              <a:cxn ang="10800000">
                <a:pos x="wd2" y="hd2"/>
              </a:cxn>
              <a:cxn ang="16200000">
                <a:pos x="wd2" y="hd2"/>
              </a:cxn>
            </a:cxnLst>
            <a:rect l="0" t="0" r="r" b="b"/>
            <a:pathLst>
              <a:path w="21600" h="21600" extrusionOk="0">
                <a:moveTo>
                  <a:pt x="9848" y="0"/>
                </a:moveTo>
                <a:lnTo>
                  <a:pt x="0" y="19627"/>
                </a:lnTo>
                <a:lnTo>
                  <a:pt x="21600" y="21600"/>
                </a:lnTo>
                <a:cubicBezTo>
                  <a:pt x="21600" y="21600"/>
                  <a:pt x="9848" y="0"/>
                  <a:pt x="9848"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1074"/>
          <p:cNvSpPr/>
          <p:nvPr/>
        </p:nvSpPr>
        <p:spPr>
          <a:xfrm>
            <a:off x="1408962" y="4008677"/>
            <a:ext cx="1111199" cy="1414378"/>
          </a:xfrm>
          <a:custGeom>
            <a:avLst/>
            <a:gdLst/>
            <a:ahLst/>
            <a:cxnLst>
              <a:cxn ang="0">
                <a:pos x="wd2" y="hd2"/>
              </a:cxn>
              <a:cxn ang="5400000">
                <a:pos x="wd2" y="hd2"/>
              </a:cxn>
              <a:cxn ang="10800000">
                <a:pos x="wd2" y="hd2"/>
              </a:cxn>
              <a:cxn ang="16200000">
                <a:pos x="wd2" y="hd2"/>
              </a:cxn>
            </a:cxnLst>
            <a:rect l="0" t="0" r="r" b="b"/>
            <a:pathLst>
              <a:path w="21600" h="21600" extrusionOk="0">
                <a:moveTo>
                  <a:pt x="10099" y="0"/>
                </a:moveTo>
                <a:lnTo>
                  <a:pt x="0" y="19614"/>
                </a:lnTo>
                <a:lnTo>
                  <a:pt x="21600" y="21600"/>
                </a:lnTo>
                <a:cubicBezTo>
                  <a:pt x="21600" y="21600"/>
                  <a:pt x="10099" y="0"/>
                  <a:pt x="10099"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075"/>
          <p:cNvSpPr/>
          <p:nvPr/>
        </p:nvSpPr>
        <p:spPr>
          <a:xfrm>
            <a:off x="1203327" y="4506531"/>
            <a:ext cx="678071" cy="904792"/>
          </a:xfrm>
          <a:custGeom>
            <a:avLst/>
            <a:gdLst/>
            <a:ahLst/>
            <a:cxnLst>
              <a:cxn ang="0">
                <a:pos x="wd2" y="hd2"/>
              </a:cxn>
              <a:cxn ang="5400000">
                <a:pos x="wd2" y="hd2"/>
              </a:cxn>
              <a:cxn ang="10800000">
                <a:pos x="wd2" y="hd2"/>
              </a:cxn>
              <a:cxn ang="16200000">
                <a:pos x="wd2" y="hd2"/>
              </a:cxn>
            </a:cxnLst>
            <a:rect l="0" t="0" r="r" b="b"/>
            <a:pathLst>
              <a:path w="21600" h="21600" extrusionOk="0">
                <a:moveTo>
                  <a:pt x="10357" y="0"/>
                </a:moveTo>
                <a:lnTo>
                  <a:pt x="0" y="19613"/>
                </a:lnTo>
                <a:lnTo>
                  <a:pt x="21600" y="21600"/>
                </a:lnTo>
                <a:cubicBezTo>
                  <a:pt x="21600" y="21600"/>
                  <a:pt x="10357" y="0"/>
                  <a:pt x="10357"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088"/>
          <p:cNvSpPr/>
          <p:nvPr/>
        </p:nvSpPr>
        <p:spPr>
          <a:xfrm>
            <a:off x="1249077" y="4791701"/>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1091"/>
          <p:cNvSpPr/>
          <p:nvPr/>
        </p:nvSpPr>
        <p:spPr>
          <a:xfrm>
            <a:off x="1772153" y="4539551"/>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1094"/>
          <p:cNvSpPr/>
          <p:nvPr/>
        </p:nvSpPr>
        <p:spPr>
          <a:xfrm>
            <a:off x="2303277" y="4306179"/>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1097"/>
          <p:cNvSpPr/>
          <p:nvPr/>
        </p:nvSpPr>
        <p:spPr>
          <a:xfrm>
            <a:off x="2815623" y="4070124"/>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1100"/>
          <p:cNvSpPr/>
          <p:nvPr/>
        </p:nvSpPr>
        <p:spPr>
          <a:xfrm>
            <a:off x="3354507" y="3863576"/>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1103"/>
          <p:cNvSpPr/>
          <p:nvPr/>
        </p:nvSpPr>
        <p:spPr>
          <a:xfrm>
            <a:off x="3859093" y="3673123"/>
            <a:ext cx="587567" cy="58756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 Placeholder 12"/>
          <p:cNvSpPr>
            <a:spLocks noGrp="1"/>
          </p:cNvSpPr>
          <p:nvPr>
            <p:ph type="body" sz="quarter" idx="39"/>
          </p:nvPr>
        </p:nvSpPr>
        <p:spPr>
          <a:xfrm>
            <a:off x="5646053" y="371392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Describe your business on page of “about us”</a:t>
            </a:r>
          </a:p>
        </p:txBody>
      </p:sp>
      <p:sp>
        <p:nvSpPr>
          <p:cNvPr id="63" name="Content Placeholder 15"/>
          <p:cNvSpPr>
            <a:spLocks noGrp="1"/>
          </p:cNvSpPr>
          <p:nvPr>
            <p:ph sz="quarter" idx="49"/>
          </p:nvPr>
        </p:nvSpPr>
        <p:spPr>
          <a:xfrm>
            <a:off x="5646053" y="3478580"/>
            <a:ext cx="2311400" cy="292100"/>
          </a:xfrm>
          <a:prstGeom prst="rect">
            <a:avLst/>
          </a:prstGeom>
        </p:spPr>
        <p:txBody>
          <a:bodyPr>
            <a:noAutofit/>
          </a:bodyPr>
          <a:lstStyle/>
          <a:p>
            <a:r>
              <a:rPr lang="id-ID" sz="18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 About Us</a:t>
            </a:r>
          </a:p>
        </p:txBody>
      </p:sp>
      <p:sp>
        <p:nvSpPr>
          <p:cNvPr id="64" name="Text Placeholder 12"/>
          <p:cNvSpPr>
            <a:spLocks noGrp="1"/>
          </p:cNvSpPr>
          <p:nvPr>
            <p:ph type="body" sz="quarter" idx="59"/>
          </p:nvPr>
        </p:nvSpPr>
        <p:spPr>
          <a:xfrm>
            <a:off x="5646053" y="481189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Provide space of ‘call us “ for clients for more information </a:t>
            </a:r>
          </a:p>
        </p:txBody>
      </p:sp>
      <p:sp>
        <p:nvSpPr>
          <p:cNvPr id="65" name="Content Placeholder 15"/>
          <p:cNvSpPr>
            <a:spLocks noGrp="1"/>
          </p:cNvSpPr>
          <p:nvPr>
            <p:ph sz="quarter" idx="69"/>
          </p:nvPr>
        </p:nvSpPr>
        <p:spPr>
          <a:xfrm>
            <a:off x="5646053" y="4576550"/>
            <a:ext cx="231140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 Contact Us</a:t>
            </a:r>
          </a:p>
        </p:txBody>
      </p:sp>
      <p:sp>
        <p:nvSpPr>
          <p:cNvPr id="66" name="Text Placeholder 12"/>
          <p:cNvSpPr>
            <a:spLocks noGrp="1"/>
          </p:cNvSpPr>
          <p:nvPr>
            <p:ph type="body" sz="quarter" idx="79"/>
          </p:nvPr>
        </p:nvSpPr>
        <p:spPr>
          <a:xfrm>
            <a:off x="8534888" y="261595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Don’t forget to update back link always</a:t>
            </a:r>
          </a:p>
        </p:txBody>
      </p:sp>
      <p:sp>
        <p:nvSpPr>
          <p:cNvPr id="67" name="Content Placeholder 15"/>
          <p:cNvSpPr>
            <a:spLocks noGrp="1"/>
          </p:cNvSpPr>
          <p:nvPr>
            <p:ph sz="quarter" idx="89"/>
          </p:nvPr>
        </p:nvSpPr>
        <p:spPr>
          <a:xfrm>
            <a:off x="8534888" y="2380610"/>
            <a:ext cx="2311400"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a:t>
            </a:r>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Update</a:t>
            </a:r>
          </a:p>
        </p:txBody>
      </p:sp>
      <p:sp>
        <p:nvSpPr>
          <p:cNvPr id="68" name="Text Placeholder 12"/>
          <p:cNvSpPr>
            <a:spLocks noGrp="1"/>
          </p:cNvSpPr>
          <p:nvPr>
            <p:ph type="body" sz="quarter" idx="99"/>
          </p:nvPr>
        </p:nvSpPr>
        <p:spPr>
          <a:xfrm>
            <a:off x="8534888" y="371392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Attach clear address with Google place/Google maps</a:t>
            </a:r>
          </a:p>
        </p:txBody>
      </p:sp>
      <p:sp>
        <p:nvSpPr>
          <p:cNvPr id="72" name="Content Placeholder 15"/>
          <p:cNvSpPr>
            <a:spLocks noGrp="1"/>
          </p:cNvSpPr>
          <p:nvPr>
            <p:ph sz="quarter" idx="109"/>
          </p:nvPr>
        </p:nvSpPr>
        <p:spPr>
          <a:xfrm>
            <a:off x="8534888" y="3478580"/>
            <a:ext cx="2311400"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5. </a:t>
            </a:r>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Place &amp; Maps</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12"/>
          <p:cNvSpPr>
            <a:spLocks noGrp="1"/>
          </p:cNvSpPr>
          <p:nvPr>
            <p:ph type="body" sz="quarter" idx="119"/>
          </p:nvPr>
        </p:nvSpPr>
        <p:spPr>
          <a:xfrm>
            <a:off x="8534888" y="4811898"/>
            <a:ext cx="2388560" cy="51913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Utilize and optimize social media for your business</a:t>
            </a:r>
          </a:p>
        </p:txBody>
      </p:sp>
      <p:sp>
        <p:nvSpPr>
          <p:cNvPr id="74" name="Content Placeholder 15"/>
          <p:cNvSpPr>
            <a:spLocks noGrp="1"/>
          </p:cNvSpPr>
          <p:nvPr>
            <p:ph sz="quarter" idx="129"/>
          </p:nvPr>
        </p:nvSpPr>
        <p:spPr>
          <a:xfrm>
            <a:off x="8534888" y="4576550"/>
            <a:ext cx="2311400"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6</a:t>
            </a:r>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Social Media</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Content Placeholder 15"/>
          <p:cNvSpPr>
            <a:spLocks noGrp="1"/>
          </p:cNvSpPr>
          <p:nvPr>
            <p:ph sz="quarter" idx="139"/>
          </p:nvPr>
        </p:nvSpPr>
        <p:spPr>
          <a:xfrm>
            <a:off x="1361865" y="4950936"/>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Content Placeholder 15"/>
          <p:cNvSpPr>
            <a:spLocks noGrp="1"/>
          </p:cNvSpPr>
          <p:nvPr>
            <p:ph sz="quarter" idx="149"/>
          </p:nvPr>
        </p:nvSpPr>
        <p:spPr>
          <a:xfrm>
            <a:off x="1894495" y="4707297"/>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Content Placeholder 15"/>
          <p:cNvSpPr>
            <a:spLocks noGrp="1"/>
          </p:cNvSpPr>
          <p:nvPr>
            <p:ph sz="quarter" idx="159"/>
          </p:nvPr>
        </p:nvSpPr>
        <p:spPr>
          <a:xfrm>
            <a:off x="2427975" y="4472332"/>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Content Placeholder 15"/>
          <p:cNvSpPr>
            <a:spLocks noGrp="1"/>
          </p:cNvSpPr>
          <p:nvPr>
            <p:ph sz="quarter" idx="169"/>
          </p:nvPr>
        </p:nvSpPr>
        <p:spPr>
          <a:xfrm>
            <a:off x="2941438" y="4219519"/>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Content Placeholder 15"/>
          <p:cNvSpPr>
            <a:spLocks noGrp="1"/>
          </p:cNvSpPr>
          <p:nvPr>
            <p:ph sz="quarter" idx="179"/>
          </p:nvPr>
        </p:nvSpPr>
        <p:spPr>
          <a:xfrm>
            <a:off x="3481291" y="4019380"/>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Content Placeholder 15"/>
          <p:cNvSpPr>
            <a:spLocks noGrp="1"/>
          </p:cNvSpPr>
          <p:nvPr>
            <p:ph sz="quarter" idx="189"/>
          </p:nvPr>
        </p:nvSpPr>
        <p:spPr>
          <a:xfrm>
            <a:off x="4001619" y="3813331"/>
            <a:ext cx="335413" cy="344284"/>
          </a:xfrm>
          <a:prstGeom prst="rect">
            <a:avLst/>
          </a:prstGeom>
        </p:spPr>
        <p:txBody>
          <a:bodyPr anchor="ctr">
            <a:normAutofit fontScale="77500" lnSpcReduction="20000"/>
          </a:body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6</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dissolve">
                                      <p:cBhvr>
                                        <p:cTn id="11" dur="500"/>
                                        <p:tgtEl>
                                          <p:spTgt spid="20">
                                            <p:txEl>
                                              <p:pRg st="0" end="0"/>
                                            </p:txEl>
                                          </p:spTgt>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anim calcmode="lin" valueType="num">
                                      <p:cBhvr>
                                        <p:cTn id="16" dur="500" fill="hold"/>
                                        <p:tgtEl>
                                          <p:spTgt spid="55"/>
                                        </p:tgtEl>
                                        <p:attrNameLst>
                                          <p:attrName>ppt_x</p:attrName>
                                        </p:attrNameLst>
                                      </p:cBhvr>
                                      <p:tavLst>
                                        <p:tav tm="0">
                                          <p:val>
                                            <p:strVal val="#ppt_x"/>
                                          </p:val>
                                        </p:tav>
                                        <p:tav tm="100000">
                                          <p:val>
                                            <p:strVal val="#ppt_x"/>
                                          </p:val>
                                        </p:tav>
                                      </p:tavLst>
                                    </p:anim>
                                    <p:anim calcmode="lin" valueType="num">
                                      <p:cBhvr>
                                        <p:cTn id="17" dur="500" fill="hold"/>
                                        <p:tgtEl>
                                          <p:spTgt spid="5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75">
                                            <p:txEl>
                                              <p:pRg st="0" end="0"/>
                                            </p:txEl>
                                          </p:spTgt>
                                        </p:tgtEl>
                                        <p:attrNameLst>
                                          <p:attrName>style.visibility</p:attrName>
                                        </p:attrNameLst>
                                      </p:cBhvr>
                                      <p:to>
                                        <p:strVal val="visible"/>
                                      </p:to>
                                    </p:set>
                                    <p:anim calcmode="lin" valueType="num">
                                      <p:cBhvr>
                                        <p:cTn id="25" dur="500" fill="hold"/>
                                        <p:tgtEl>
                                          <p:spTgt spid="75">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75">
                                            <p:txEl>
                                              <p:pRg st="0" end="0"/>
                                            </p:txEl>
                                          </p:spTgt>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9" presetClass="entr" presetSubtype="0" fill="hold" grpId="0" nodeType="after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dissolve">
                                      <p:cBhvr>
                                        <p:cTn id="30" dur="500"/>
                                        <p:tgtEl>
                                          <p:spTgt spid="16">
                                            <p:txEl>
                                              <p:pRg st="0" end="0"/>
                                            </p:txEl>
                                          </p:spTgt>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wipe(left)">
                                      <p:cBhvr>
                                        <p:cTn id="34" dur="500"/>
                                        <p:tgtEl>
                                          <p:spTgt spid="13">
                                            <p:txEl>
                                              <p:pRg st="0" end="0"/>
                                            </p:txEl>
                                          </p:spTgt>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anim calcmode="lin" valueType="num">
                                      <p:cBhvr>
                                        <p:cTn id="39" dur="500" fill="hold"/>
                                        <p:tgtEl>
                                          <p:spTgt spid="54"/>
                                        </p:tgtEl>
                                        <p:attrNameLst>
                                          <p:attrName>ppt_x</p:attrName>
                                        </p:attrNameLst>
                                      </p:cBhvr>
                                      <p:tavLst>
                                        <p:tav tm="0">
                                          <p:val>
                                            <p:strVal val="#ppt_x"/>
                                          </p:val>
                                        </p:tav>
                                        <p:tav tm="100000">
                                          <p:val>
                                            <p:strVal val="#ppt_x"/>
                                          </p:val>
                                        </p:tav>
                                      </p:tavLst>
                                    </p:anim>
                                    <p:anim calcmode="lin" valueType="num">
                                      <p:cBhvr>
                                        <p:cTn id="40" dur="500" fill="hold"/>
                                        <p:tgtEl>
                                          <p:spTgt spid="54"/>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3" presetClass="entr" presetSubtype="16"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76">
                                            <p:txEl>
                                              <p:pRg st="0" end="0"/>
                                            </p:txEl>
                                          </p:spTgt>
                                        </p:tgtEl>
                                        <p:attrNameLst>
                                          <p:attrName>style.visibility</p:attrName>
                                        </p:attrNameLst>
                                      </p:cBhvr>
                                      <p:to>
                                        <p:strVal val="visible"/>
                                      </p:to>
                                    </p:set>
                                    <p:anim calcmode="lin" valueType="num">
                                      <p:cBhvr>
                                        <p:cTn id="48"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76">
                                            <p:txEl>
                                              <p:pRg st="0" end="0"/>
                                            </p:txEl>
                                          </p:spTgt>
                                        </p:tgtEl>
                                        <p:attrNameLst>
                                          <p:attrName>ppt_h</p:attrName>
                                        </p:attrNameLst>
                                      </p:cBhvr>
                                      <p:tavLst>
                                        <p:tav tm="0">
                                          <p:val>
                                            <p:fltVal val="0"/>
                                          </p:val>
                                        </p:tav>
                                        <p:tav tm="100000">
                                          <p:val>
                                            <p:strVal val="#ppt_h"/>
                                          </p:val>
                                        </p:tav>
                                      </p:tavLst>
                                    </p:anim>
                                  </p:childTnLst>
                                </p:cTn>
                              </p:par>
                            </p:childTnLst>
                          </p:cTn>
                        </p:par>
                        <p:par>
                          <p:cTn id="50" fill="hold">
                            <p:stCondLst>
                              <p:cond delay="4000"/>
                            </p:stCondLst>
                            <p:childTnLst>
                              <p:par>
                                <p:cTn id="51" presetID="9" presetClass="entr" presetSubtype="0" fill="hold" grpId="0" nodeType="afterEffect">
                                  <p:stCondLst>
                                    <p:cond delay="0"/>
                                  </p:stCondLst>
                                  <p:childTnLst>
                                    <p:set>
                                      <p:cBhvr>
                                        <p:cTn id="52" dur="1" fill="hold">
                                          <p:stCondLst>
                                            <p:cond delay="0"/>
                                          </p:stCondLst>
                                        </p:cTn>
                                        <p:tgtEl>
                                          <p:spTgt spid="63">
                                            <p:txEl>
                                              <p:pRg st="0" end="0"/>
                                            </p:txEl>
                                          </p:spTgt>
                                        </p:tgtEl>
                                        <p:attrNameLst>
                                          <p:attrName>style.visibility</p:attrName>
                                        </p:attrNameLst>
                                      </p:cBhvr>
                                      <p:to>
                                        <p:strVal val="visible"/>
                                      </p:to>
                                    </p:set>
                                    <p:animEffect transition="in" filter="dissolve">
                                      <p:cBhvr>
                                        <p:cTn id="53" dur="500"/>
                                        <p:tgtEl>
                                          <p:spTgt spid="63">
                                            <p:txEl>
                                              <p:pRg st="0" end="0"/>
                                            </p:txEl>
                                          </p:spTgt>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62">
                                            <p:txEl>
                                              <p:pRg st="0" end="0"/>
                                            </p:txEl>
                                          </p:spTgt>
                                        </p:tgtEl>
                                        <p:attrNameLst>
                                          <p:attrName>style.visibility</p:attrName>
                                        </p:attrNameLst>
                                      </p:cBhvr>
                                      <p:to>
                                        <p:strVal val="visible"/>
                                      </p:to>
                                    </p:set>
                                    <p:animEffect transition="in" filter="wipe(left)">
                                      <p:cBhvr>
                                        <p:cTn id="57" dur="500"/>
                                        <p:tgtEl>
                                          <p:spTgt spid="62">
                                            <p:txEl>
                                              <p:pRg st="0" end="0"/>
                                            </p:txEl>
                                          </p:spTgt>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anim calcmode="lin" valueType="num">
                                      <p:cBhvr>
                                        <p:cTn id="62" dur="500" fill="hold"/>
                                        <p:tgtEl>
                                          <p:spTgt spid="53"/>
                                        </p:tgtEl>
                                        <p:attrNameLst>
                                          <p:attrName>ppt_x</p:attrName>
                                        </p:attrNameLst>
                                      </p:cBhvr>
                                      <p:tavLst>
                                        <p:tav tm="0">
                                          <p:val>
                                            <p:strVal val="#ppt_x"/>
                                          </p:val>
                                        </p:tav>
                                        <p:tav tm="100000">
                                          <p:val>
                                            <p:strVal val="#ppt_x"/>
                                          </p:val>
                                        </p:tav>
                                      </p:tavLst>
                                    </p:anim>
                                    <p:anim calcmode="lin" valueType="num">
                                      <p:cBhvr>
                                        <p:cTn id="63" dur="500" fill="hold"/>
                                        <p:tgtEl>
                                          <p:spTgt spid="53"/>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23" presetClass="entr" presetSubtype="16"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0"/>
                                  </p:stCondLst>
                                  <p:childTnLst>
                                    <p:set>
                                      <p:cBhvr>
                                        <p:cTn id="70" dur="1" fill="hold">
                                          <p:stCondLst>
                                            <p:cond delay="0"/>
                                          </p:stCondLst>
                                        </p:cTn>
                                        <p:tgtEl>
                                          <p:spTgt spid="77">
                                            <p:txEl>
                                              <p:pRg st="0" end="0"/>
                                            </p:txEl>
                                          </p:spTgt>
                                        </p:tgtEl>
                                        <p:attrNameLst>
                                          <p:attrName>style.visibility</p:attrName>
                                        </p:attrNameLst>
                                      </p:cBhvr>
                                      <p:to>
                                        <p:strVal val="visible"/>
                                      </p:to>
                                    </p:set>
                                    <p:anim calcmode="lin" valueType="num">
                                      <p:cBhvr>
                                        <p:cTn id="71"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77">
                                            <p:txEl>
                                              <p:pRg st="0" end="0"/>
                                            </p:txEl>
                                          </p:spTgt>
                                        </p:tgtEl>
                                        <p:attrNameLst>
                                          <p:attrName>ppt_h</p:attrName>
                                        </p:attrNameLst>
                                      </p:cBhvr>
                                      <p:tavLst>
                                        <p:tav tm="0">
                                          <p:val>
                                            <p:fltVal val="0"/>
                                          </p:val>
                                        </p:tav>
                                        <p:tav tm="100000">
                                          <p:val>
                                            <p:strVal val="#ppt_h"/>
                                          </p:val>
                                        </p:tav>
                                      </p:tavLst>
                                    </p:anim>
                                  </p:childTnLst>
                                </p:cTn>
                              </p:par>
                            </p:childTnLst>
                          </p:cTn>
                        </p:par>
                        <p:par>
                          <p:cTn id="73" fill="hold">
                            <p:stCondLst>
                              <p:cond delay="6000"/>
                            </p:stCondLst>
                            <p:childTnLst>
                              <p:par>
                                <p:cTn id="74" presetID="9" presetClass="entr" presetSubtype="0" fill="hold" grpId="0" nodeType="afterEffect">
                                  <p:stCondLst>
                                    <p:cond delay="0"/>
                                  </p:stCondLst>
                                  <p:childTnLst>
                                    <p:set>
                                      <p:cBhvr>
                                        <p:cTn id="75" dur="1" fill="hold">
                                          <p:stCondLst>
                                            <p:cond delay="0"/>
                                          </p:stCondLst>
                                        </p:cTn>
                                        <p:tgtEl>
                                          <p:spTgt spid="65">
                                            <p:txEl>
                                              <p:pRg st="0" end="0"/>
                                            </p:txEl>
                                          </p:spTgt>
                                        </p:tgtEl>
                                        <p:attrNameLst>
                                          <p:attrName>style.visibility</p:attrName>
                                        </p:attrNameLst>
                                      </p:cBhvr>
                                      <p:to>
                                        <p:strVal val="visible"/>
                                      </p:to>
                                    </p:set>
                                    <p:animEffect transition="in" filter="dissolve">
                                      <p:cBhvr>
                                        <p:cTn id="76" dur="500"/>
                                        <p:tgtEl>
                                          <p:spTgt spid="65">
                                            <p:txEl>
                                              <p:pRg st="0" end="0"/>
                                            </p:txEl>
                                          </p:spTgt>
                                        </p:tgtEl>
                                      </p:cBhvr>
                                    </p:animEffec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64">
                                            <p:txEl>
                                              <p:pRg st="0" end="0"/>
                                            </p:txEl>
                                          </p:spTgt>
                                        </p:tgtEl>
                                        <p:attrNameLst>
                                          <p:attrName>style.visibility</p:attrName>
                                        </p:attrNameLst>
                                      </p:cBhvr>
                                      <p:to>
                                        <p:strVal val="visible"/>
                                      </p:to>
                                    </p:set>
                                    <p:animEffect transition="in" filter="wipe(left)">
                                      <p:cBhvr>
                                        <p:cTn id="80" dur="500"/>
                                        <p:tgtEl>
                                          <p:spTgt spid="64">
                                            <p:txEl>
                                              <p:pRg st="0" end="0"/>
                                            </p:txEl>
                                          </p:spTgt>
                                        </p:tgtEl>
                                      </p:cBhvr>
                                    </p:animEffect>
                                  </p:childTnLst>
                                </p:cTn>
                              </p:par>
                            </p:childTnLst>
                          </p:cTn>
                        </p:par>
                        <p:par>
                          <p:cTn id="81" fill="hold">
                            <p:stCondLst>
                              <p:cond delay="7000"/>
                            </p:stCondLst>
                            <p:childTnLst>
                              <p:par>
                                <p:cTn id="82" presetID="42" presetClass="entr" presetSubtype="0"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500"/>
                                        <p:tgtEl>
                                          <p:spTgt spid="52"/>
                                        </p:tgtEl>
                                      </p:cBhvr>
                                    </p:animEffect>
                                    <p:anim calcmode="lin" valueType="num">
                                      <p:cBhvr>
                                        <p:cTn id="85" dur="500" fill="hold"/>
                                        <p:tgtEl>
                                          <p:spTgt spid="52"/>
                                        </p:tgtEl>
                                        <p:attrNameLst>
                                          <p:attrName>ppt_x</p:attrName>
                                        </p:attrNameLst>
                                      </p:cBhvr>
                                      <p:tavLst>
                                        <p:tav tm="0">
                                          <p:val>
                                            <p:strVal val="#ppt_x"/>
                                          </p:val>
                                        </p:tav>
                                        <p:tav tm="100000">
                                          <p:val>
                                            <p:strVal val="#ppt_x"/>
                                          </p:val>
                                        </p:tav>
                                      </p:tavLst>
                                    </p:anim>
                                    <p:anim calcmode="lin" valueType="num">
                                      <p:cBhvr>
                                        <p:cTn id="86" dur="500" fill="hold"/>
                                        <p:tgtEl>
                                          <p:spTgt spid="52"/>
                                        </p:tgtEl>
                                        <p:attrNameLst>
                                          <p:attrName>ppt_y</p:attrName>
                                        </p:attrNameLst>
                                      </p:cBhvr>
                                      <p:tavLst>
                                        <p:tav tm="0">
                                          <p:val>
                                            <p:strVal val="#ppt_y+.1"/>
                                          </p:val>
                                        </p:tav>
                                        <p:tav tm="100000">
                                          <p:val>
                                            <p:strVal val="#ppt_y"/>
                                          </p:val>
                                        </p:tav>
                                      </p:tavLst>
                                    </p:anim>
                                  </p:childTnLst>
                                </p:cTn>
                              </p:par>
                            </p:childTnLst>
                          </p:cTn>
                        </p:par>
                        <p:par>
                          <p:cTn id="87" fill="hold">
                            <p:stCondLst>
                              <p:cond delay="7500"/>
                            </p:stCondLst>
                            <p:childTnLst>
                              <p:par>
                                <p:cTn id="88" presetID="23" presetClass="entr" presetSubtype="16" fill="hold" grpId="0" nodeType="afterEffect">
                                  <p:stCondLst>
                                    <p:cond delay="0"/>
                                  </p:stCondLst>
                                  <p:childTnLst>
                                    <p:set>
                                      <p:cBhvr>
                                        <p:cTn id="89" dur="1" fill="hold">
                                          <p:stCondLst>
                                            <p:cond delay="0"/>
                                          </p:stCondLst>
                                        </p:cTn>
                                        <p:tgtEl>
                                          <p:spTgt spid="59"/>
                                        </p:tgtEl>
                                        <p:attrNameLst>
                                          <p:attrName>style.visibility</p:attrName>
                                        </p:attrNameLst>
                                      </p:cBhvr>
                                      <p:to>
                                        <p:strVal val="visible"/>
                                      </p:to>
                                    </p:set>
                                    <p:anim calcmode="lin" valueType="num">
                                      <p:cBhvr>
                                        <p:cTn id="90" dur="500" fill="hold"/>
                                        <p:tgtEl>
                                          <p:spTgt spid="59"/>
                                        </p:tgtEl>
                                        <p:attrNameLst>
                                          <p:attrName>ppt_w</p:attrName>
                                        </p:attrNameLst>
                                      </p:cBhvr>
                                      <p:tavLst>
                                        <p:tav tm="0">
                                          <p:val>
                                            <p:fltVal val="0"/>
                                          </p:val>
                                        </p:tav>
                                        <p:tav tm="100000">
                                          <p:val>
                                            <p:strVal val="#ppt_w"/>
                                          </p:val>
                                        </p:tav>
                                      </p:tavLst>
                                    </p:anim>
                                    <p:anim calcmode="lin" valueType="num">
                                      <p:cBhvr>
                                        <p:cTn id="91" dur="500" fill="hold"/>
                                        <p:tgtEl>
                                          <p:spTgt spid="59"/>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0"/>
                                  </p:stCondLst>
                                  <p:childTnLst>
                                    <p:set>
                                      <p:cBhvr>
                                        <p:cTn id="93" dur="1" fill="hold">
                                          <p:stCondLst>
                                            <p:cond delay="0"/>
                                          </p:stCondLst>
                                        </p:cTn>
                                        <p:tgtEl>
                                          <p:spTgt spid="78">
                                            <p:txEl>
                                              <p:pRg st="0" end="0"/>
                                            </p:txEl>
                                          </p:spTgt>
                                        </p:tgtEl>
                                        <p:attrNameLst>
                                          <p:attrName>style.visibility</p:attrName>
                                        </p:attrNameLst>
                                      </p:cBhvr>
                                      <p:to>
                                        <p:strVal val="visible"/>
                                      </p:to>
                                    </p:set>
                                    <p:anim calcmode="lin" valueType="num">
                                      <p:cBhvr>
                                        <p:cTn id="94" dur="500" fill="hold"/>
                                        <p:tgtEl>
                                          <p:spTgt spid="78">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78">
                                            <p:txEl>
                                              <p:pRg st="0" end="0"/>
                                            </p:txEl>
                                          </p:spTgt>
                                        </p:tgtEl>
                                        <p:attrNameLst>
                                          <p:attrName>ppt_h</p:attrName>
                                        </p:attrNameLst>
                                      </p:cBhvr>
                                      <p:tavLst>
                                        <p:tav tm="0">
                                          <p:val>
                                            <p:fltVal val="0"/>
                                          </p:val>
                                        </p:tav>
                                        <p:tav tm="100000">
                                          <p:val>
                                            <p:strVal val="#ppt_h"/>
                                          </p:val>
                                        </p:tav>
                                      </p:tavLst>
                                    </p:anim>
                                  </p:childTnLst>
                                </p:cTn>
                              </p:par>
                            </p:childTnLst>
                          </p:cTn>
                        </p:par>
                        <p:par>
                          <p:cTn id="96" fill="hold">
                            <p:stCondLst>
                              <p:cond delay="8000"/>
                            </p:stCondLst>
                            <p:childTnLst>
                              <p:par>
                                <p:cTn id="97" presetID="9" presetClass="entr" presetSubtype="0" fill="hold" grpId="0" nodeType="afterEffect">
                                  <p:stCondLst>
                                    <p:cond delay="0"/>
                                  </p:stCondLst>
                                  <p:childTnLst>
                                    <p:set>
                                      <p:cBhvr>
                                        <p:cTn id="98" dur="1" fill="hold">
                                          <p:stCondLst>
                                            <p:cond delay="0"/>
                                          </p:stCondLst>
                                        </p:cTn>
                                        <p:tgtEl>
                                          <p:spTgt spid="67">
                                            <p:txEl>
                                              <p:pRg st="0" end="0"/>
                                            </p:txEl>
                                          </p:spTgt>
                                        </p:tgtEl>
                                        <p:attrNameLst>
                                          <p:attrName>style.visibility</p:attrName>
                                        </p:attrNameLst>
                                      </p:cBhvr>
                                      <p:to>
                                        <p:strVal val="visible"/>
                                      </p:to>
                                    </p:set>
                                    <p:animEffect transition="in" filter="dissolve">
                                      <p:cBhvr>
                                        <p:cTn id="99" dur="500"/>
                                        <p:tgtEl>
                                          <p:spTgt spid="67">
                                            <p:txEl>
                                              <p:pRg st="0" end="0"/>
                                            </p:txEl>
                                          </p:spTgt>
                                        </p:tgtEl>
                                      </p:cBhvr>
                                    </p:animEffect>
                                  </p:childTnLst>
                                </p:cTn>
                              </p:par>
                            </p:childTnLst>
                          </p:cTn>
                        </p:par>
                        <p:par>
                          <p:cTn id="100" fill="hold">
                            <p:stCondLst>
                              <p:cond delay="8500"/>
                            </p:stCondLst>
                            <p:childTnLst>
                              <p:par>
                                <p:cTn id="101" presetID="22" presetClass="entr" presetSubtype="8" fill="hold" grpId="0" nodeType="afterEffect">
                                  <p:stCondLst>
                                    <p:cond delay="0"/>
                                  </p:stCondLst>
                                  <p:childTnLst>
                                    <p:set>
                                      <p:cBhvr>
                                        <p:cTn id="102" dur="1" fill="hold">
                                          <p:stCondLst>
                                            <p:cond delay="0"/>
                                          </p:stCondLst>
                                        </p:cTn>
                                        <p:tgtEl>
                                          <p:spTgt spid="66">
                                            <p:txEl>
                                              <p:pRg st="0" end="0"/>
                                            </p:txEl>
                                          </p:spTgt>
                                        </p:tgtEl>
                                        <p:attrNameLst>
                                          <p:attrName>style.visibility</p:attrName>
                                        </p:attrNameLst>
                                      </p:cBhvr>
                                      <p:to>
                                        <p:strVal val="visible"/>
                                      </p:to>
                                    </p:set>
                                    <p:animEffect transition="in" filter="wipe(left)">
                                      <p:cBhvr>
                                        <p:cTn id="103" dur="500"/>
                                        <p:tgtEl>
                                          <p:spTgt spid="66">
                                            <p:txEl>
                                              <p:pRg st="0" end="0"/>
                                            </p:txEl>
                                          </p:spTgt>
                                        </p:tgtEl>
                                      </p:cBhvr>
                                    </p:animEffect>
                                  </p:childTnLst>
                                </p:cTn>
                              </p:par>
                            </p:childTnLst>
                          </p:cTn>
                        </p:par>
                        <p:par>
                          <p:cTn id="104" fill="hold">
                            <p:stCondLst>
                              <p:cond delay="9000"/>
                            </p:stCondLst>
                            <p:childTnLst>
                              <p:par>
                                <p:cTn id="105" presetID="42" presetClass="entr" presetSubtype="0"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500"/>
                                        <p:tgtEl>
                                          <p:spTgt spid="47"/>
                                        </p:tgtEl>
                                      </p:cBhvr>
                                    </p:animEffect>
                                    <p:anim calcmode="lin" valueType="num">
                                      <p:cBhvr>
                                        <p:cTn id="108" dur="500" fill="hold"/>
                                        <p:tgtEl>
                                          <p:spTgt spid="47"/>
                                        </p:tgtEl>
                                        <p:attrNameLst>
                                          <p:attrName>ppt_x</p:attrName>
                                        </p:attrNameLst>
                                      </p:cBhvr>
                                      <p:tavLst>
                                        <p:tav tm="0">
                                          <p:val>
                                            <p:strVal val="#ppt_x"/>
                                          </p:val>
                                        </p:tav>
                                        <p:tav tm="100000">
                                          <p:val>
                                            <p:strVal val="#ppt_x"/>
                                          </p:val>
                                        </p:tav>
                                      </p:tavLst>
                                    </p:anim>
                                    <p:anim calcmode="lin" valueType="num">
                                      <p:cBhvr>
                                        <p:cTn id="109" dur="500" fill="hold"/>
                                        <p:tgtEl>
                                          <p:spTgt spid="47"/>
                                        </p:tgtEl>
                                        <p:attrNameLst>
                                          <p:attrName>ppt_y</p:attrName>
                                        </p:attrNameLst>
                                      </p:cBhvr>
                                      <p:tavLst>
                                        <p:tav tm="0">
                                          <p:val>
                                            <p:strVal val="#ppt_y+.1"/>
                                          </p:val>
                                        </p:tav>
                                        <p:tav tm="100000">
                                          <p:val>
                                            <p:strVal val="#ppt_y"/>
                                          </p:val>
                                        </p:tav>
                                      </p:tavLst>
                                    </p:anim>
                                  </p:childTnLst>
                                </p:cTn>
                              </p:par>
                            </p:childTnLst>
                          </p:cTn>
                        </p:par>
                        <p:par>
                          <p:cTn id="110" fill="hold">
                            <p:stCondLst>
                              <p:cond delay="9500"/>
                            </p:stCondLst>
                            <p:childTnLst>
                              <p:par>
                                <p:cTn id="111" presetID="23" presetClass="entr" presetSubtype="16" fill="hold" grpId="0" nodeType="afterEffect">
                                  <p:stCondLst>
                                    <p:cond delay="0"/>
                                  </p:stCondLst>
                                  <p:childTnLst>
                                    <p:set>
                                      <p:cBhvr>
                                        <p:cTn id="112" dur="1" fill="hold">
                                          <p:stCondLst>
                                            <p:cond delay="0"/>
                                          </p:stCondLst>
                                        </p:cTn>
                                        <p:tgtEl>
                                          <p:spTgt spid="60"/>
                                        </p:tgtEl>
                                        <p:attrNameLst>
                                          <p:attrName>style.visibility</p:attrName>
                                        </p:attrNameLst>
                                      </p:cBhvr>
                                      <p:to>
                                        <p:strVal val="visible"/>
                                      </p:to>
                                    </p:set>
                                    <p:anim calcmode="lin" valueType="num">
                                      <p:cBhvr>
                                        <p:cTn id="113" dur="500" fill="hold"/>
                                        <p:tgtEl>
                                          <p:spTgt spid="60"/>
                                        </p:tgtEl>
                                        <p:attrNameLst>
                                          <p:attrName>ppt_w</p:attrName>
                                        </p:attrNameLst>
                                      </p:cBhvr>
                                      <p:tavLst>
                                        <p:tav tm="0">
                                          <p:val>
                                            <p:fltVal val="0"/>
                                          </p:val>
                                        </p:tav>
                                        <p:tav tm="100000">
                                          <p:val>
                                            <p:strVal val="#ppt_w"/>
                                          </p:val>
                                        </p:tav>
                                      </p:tavLst>
                                    </p:anim>
                                    <p:anim calcmode="lin" valueType="num">
                                      <p:cBhvr>
                                        <p:cTn id="114" dur="500" fill="hold"/>
                                        <p:tgtEl>
                                          <p:spTgt spid="60"/>
                                        </p:tgtEl>
                                        <p:attrNameLst>
                                          <p:attrName>ppt_h</p:attrName>
                                        </p:attrNameLst>
                                      </p:cBhvr>
                                      <p:tavLst>
                                        <p:tav tm="0">
                                          <p:val>
                                            <p:fltVal val="0"/>
                                          </p:val>
                                        </p:tav>
                                        <p:tav tm="100000">
                                          <p:val>
                                            <p:strVal val="#ppt_h"/>
                                          </p:val>
                                        </p:tav>
                                      </p:tavLst>
                                    </p:anim>
                                  </p:childTnLst>
                                </p:cTn>
                              </p:par>
                              <p:par>
                                <p:cTn id="115" presetID="23" presetClass="entr" presetSubtype="16" fill="hold" grpId="0" nodeType="withEffect">
                                  <p:stCondLst>
                                    <p:cond delay="0"/>
                                  </p:stCondLst>
                                  <p:childTnLst>
                                    <p:set>
                                      <p:cBhvr>
                                        <p:cTn id="116" dur="1" fill="hold">
                                          <p:stCondLst>
                                            <p:cond delay="0"/>
                                          </p:stCondLst>
                                        </p:cTn>
                                        <p:tgtEl>
                                          <p:spTgt spid="79">
                                            <p:txEl>
                                              <p:pRg st="0" end="0"/>
                                            </p:txEl>
                                          </p:spTgt>
                                        </p:tgtEl>
                                        <p:attrNameLst>
                                          <p:attrName>style.visibility</p:attrName>
                                        </p:attrNameLst>
                                      </p:cBhvr>
                                      <p:to>
                                        <p:strVal val="visible"/>
                                      </p:to>
                                    </p:set>
                                    <p:anim calcmode="lin" valueType="num">
                                      <p:cBhvr>
                                        <p:cTn id="117"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118" dur="500" fill="hold"/>
                                        <p:tgtEl>
                                          <p:spTgt spid="79">
                                            <p:txEl>
                                              <p:pRg st="0" end="0"/>
                                            </p:txEl>
                                          </p:spTgt>
                                        </p:tgtEl>
                                        <p:attrNameLst>
                                          <p:attrName>ppt_h</p:attrName>
                                        </p:attrNameLst>
                                      </p:cBhvr>
                                      <p:tavLst>
                                        <p:tav tm="0">
                                          <p:val>
                                            <p:fltVal val="0"/>
                                          </p:val>
                                        </p:tav>
                                        <p:tav tm="100000">
                                          <p:val>
                                            <p:strVal val="#ppt_h"/>
                                          </p:val>
                                        </p:tav>
                                      </p:tavLst>
                                    </p:anim>
                                  </p:childTnLst>
                                </p:cTn>
                              </p:par>
                            </p:childTnLst>
                          </p:cTn>
                        </p:par>
                        <p:par>
                          <p:cTn id="119" fill="hold">
                            <p:stCondLst>
                              <p:cond delay="10000"/>
                            </p:stCondLst>
                            <p:childTnLst>
                              <p:par>
                                <p:cTn id="120" presetID="9" presetClass="entr" presetSubtype="0" fill="hold" grpId="0" nodeType="afterEffect">
                                  <p:stCondLst>
                                    <p:cond delay="0"/>
                                  </p:stCondLst>
                                  <p:childTnLst>
                                    <p:set>
                                      <p:cBhvr>
                                        <p:cTn id="121" dur="1" fill="hold">
                                          <p:stCondLst>
                                            <p:cond delay="0"/>
                                          </p:stCondLst>
                                        </p:cTn>
                                        <p:tgtEl>
                                          <p:spTgt spid="72">
                                            <p:txEl>
                                              <p:pRg st="0" end="0"/>
                                            </p:txEl>
                                          </p:spTgt>
                                        </p:tgtEl>
                                        <p:attrNameLst>
                                          <p:attrName>style.visibility</p:attrName>
                                        </p:attrNameLst>
                                      </p:cBhvr>
                                      <p:to>
                                        <p:strVal val="visible"/>
                                      </p:to>
                                    </p:set>
                                    <p:animEffect transition="in" filter="dissolve">
                                      <p:cBhvr>
                                        <p:cTn id="122" dur="500"/>
                                        <p:tgtEl>
                                          <p:spTgt spid="72">
                                            <p:txEl>
                                              <p:pRg st="0" end="0"/>
                                            </p:txEl>
                                          </p:spTgt>
                                        </p:tgtEl>
                                      </p:cBhvr>
                                    </p:animEffect>
                                  </p:childTnLst>
                                </p:cTn>
                              </p:par>
                            </p:childTnLst>
                          </p:cTn>
                        </p:par>
                        <p:par>
                          <p:cTn id="123" fill="hold">
                            <p:stCondLst>
                              <p:cond delay="10500"/>
                            </p:stCondLst>
                            <p:childTnLst>
                              <p:par>
                                <p:cTn id="124" presetID="22" presetClass="entr" presetSubtype="8" fill="hold" grpId="0" nodeType="afterEffect">
                                  <p:stCondLst>
                                    <p:cond delay="0"/>
                                  </p:stCondLst>
                                  <p:childTnLst>
                                    <p:set>
                                      <p:cBhvr>
                                        <p:cTn id="125" dur="1" fill="hold">
                                          <p:stCondLst>
                                            <p:cond delay="0"/>
                                          </p:stCondLst>
                                        </p:cTn>
                                        <p:tgtEl>
                                          <p:spTgt spid="68">
                                            <p:txEl>
                                              <p:pRg st="0" end="0"/>
                                            </p:txEl>
                                          </p:spTgt>
                                        </p:tgtEl>
                                        <p:attrNameLst>
                                          <p:attrName>style.visibility</p:attrName>
                                        </p:attrNameLst>
                                      </p:cBhvr>
                                      <p:to>
                                        <p:strVal val="visible"/>
                                      </p:to>
                                    </p:set>
                                    <p:animEffect transition="in" filter="wipe(left)">
                                      <p:cBhvr>
                                        <p:cTn id="126" dur="500"/>
                                        <p:tgtEl>
                                          <p:spTgt spid="68">
                                            <p:txEl>
                                              <p:pRg st="0" end="0"/>
                                            </p:txEl>
                                          </p:spTgt>
                                        </p:tgtEl>
                                      </p:cBhvr>
                                    </p:animEffect>
                                  </p:childTnLst>
                                </p:cTn>
                              </p:par>
                            </p:childTnLst>
                          </p:cTn>
                        </p:par>
                        <p:par>
                          <p:cTn id="127" fill="hold">
                            <p:stCondLst>
                              <p:cond delay="11000"/>
                            </p:stCondLst>
                            <p:childTnLst>
                              <p:par>
                                <p:cTn id="128" presetID="42" presetClass="entr" presetSubtype="0" fill="hold" grpId="0" nodeType="after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fade">
                                      <p:cBhvr>
                                        <p:cTn id="130" dur="500"/>
                                        <p:tgtEl>
                                          <p:spTgt spid="37"/>
                                        </p:tgtEl>
                                      </p:cBhvr>
                                    </p:animEffect>
                                    <p:anim calcmode="lin" valueType="num">
                                      <p:cBhvr>
                                        <p:cTn id="131" dur="500" fill="hold"/>
                                        <p:tgtEl>
                                          <p:spTgt spid="37"/>
                                        </p:tgtEl>
                                        <p:attrNameLst>
                                          <p:attrName>ppt_x</p:attrName>
                                        </p:attrNameLst>
                                      </p:cBhvr>
                                      <p:tavLst>
                                        <p:tav tm="0">
                                          <p:val>
                                            <p:strVal val="#ppt_x"/>
                                          </p:val>
                                        </p:tav>
                                        <p:tav tm="100000">
                                          <p:val>
                                            <p:strVal val="#ppt_x"/>
                                          </p:val>
                                        </p:tav>
                                      </p:tavLst>
                                    </p:anim>
                                    <p:anim calcmode="lin" valueType="num">
                                      <p:cBhvr>
                                        <p:cTn id="132" dur="500" fill="hold"/>
                                        <p:tgtEl>
                                          <p:spTgt spid="37"/>
                                        </p:tgtEl>
                                        <p:attrNameLst>
                                          <p:attrName>ppt_y</p:attrName>
                                        </p:attrNameLst>
                                      </p:cBhvr>
                                      <p:tavLst>
                                        <p:tav tm="0">
                                          <p:val>
                                            <p:strVal val="#ppt_y+.1"/>
                                          </p:val>
                                        </p:tav>
                                        <p:tav tm="100000">
                                          <p:val>
                                            <p:strVal val="#ppt_y"/>
                                          </p:val>
                                        </p:tav>
                                      </p:tavLst>
                                    </p:anim>
                                  </p:childTnLst>
                                </p:cTn>
                              </p:par>
                            </p:childTnLst>
                          </p:cTn>
                        </p:par>
                        <p:par>
                          <p:cTn id="133" fill="hold">
                            <p:stCondLst>
                              <p:cond delay="11500"/>
                            </p:stCondLst>
                            <p:childTnLst>
                              <p:par>
                                <p:cTn id="134" presetID="23" presetClass="entr" presetSubtype="16" fill="hold" grpId="0" nodeType="afterEffect">
                                  <p:stCondLst>
                                    <p:cond delay="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childTnLst>
                                </p:cTn>
                              </p:par>
                              <p:par>
                                <p:cTn id="138" presetID="23" presetClass="entr" presetSubtype="16" fill="hold" grpId="0" nodeType="withEffect">
                                  <p:stCondLst>
                                    <p:cond delay="0"/>
                                  </p:stCondLst>
                                  <p:childTnLst>
                                    <p:set>
                                      <p:cBhvr>
                                        <p:cTn id="139" dur="1" fill="hold">
                                          <p:stCondLst>
                                            <p:cond delay="0"/>
                                          </p:stCondLst>
                                        </p:cTn>
                                        <p:tgtEl>
                                          <p:spTgt spid="80">
                                            <p:txEl>
                                              <p:pRg st="0" end="0"/>
                                            </p:txEl>
                                          </p:spTgt>
                                        </p:tgtEl>
                                        <p:attrNameLst>
                                          <p:attrName>style.visibility</p:attrName>
                                        </p:attrNameLst>
                                      </p:cBhvr>
                                      <p:to>
                                        <p:strVal val="visible"/>
                                      </p:to>
                                    </p:set>
                                    <p:anim calcmode="lin" valueType="num">
                                      <p:cBhvr>
                                        <p:cTn id="14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141" dur="500" fill="hold"/>
                                        <p:tgtEl>
                                          <p:spTgt spid="80">
                                            <p:txEl>
                                              <p:pRg st="0" end="0"/>
                                            </p:txEl>
                                          </p:spTgt>
                                        </p:tgtEl>
                                        <p:attrNameLst>
                                          <p:attrName>ppt_h</p:attrName>
                                        </p:attrNameLst>
                                      </p:cBhvr>
                                      <p:tavLst>
                                        <p:tav tm="0">
                                          <p:val>
                                            <p:fltVal val="0"/>
                                          </p:val>
                                        </p:tav>
                                        <p:tav tm="100000">
                                          <p:val>
                                            <p:strVal val="#ppt_h"/>
                                          </p:val>
                                        </p:tav>
                                      </p:tavLst>
                                    </p:anim>
                                  </p:childTnLst>
                                </p:cTn>
                              </p:par>
                            </p:childTnLst>
                          </p:cTn>
                        </p:par>
                        <p:par>
                          <p:cTn id="142" fill="hold">
                            <p:stCondLst>
                              <p:cond delay="12000"/>
                            </p:stCondLst>
                            <p:childTnLst>
                              <p:par>
                                <p:cTn id="143" presetID="9" presetClass="entr" presetSubtype="0" fill="hold" grpId="0" nodeType="afterEffect">
                                  <p:stCondLst>
                                    <p:cond delay="0"/>
                                  </p:stCondLst>
                                  <p:childTnLst>
                                    <p:set>
                                      <p:cBhvr>
                                        <p:cTn id="144" dur="1" fill="hold">
                                          <p:stCondLst>
                                            <p:cond delay="0"/>
                                          </p:stCondLst>
                                        </p:cTn>
                                        <p:tgtEl>
                                          <p:spTgt spid="74">
                                            <p:txEl>
                                              <p:pRg st="0" end="0"/>
                                            </p:txEl>
                                          </p:spTgt>
                                        </p:tgtEl>
                                        <p:attrNameLst>
                                          <p:attrName>style.visibility</p:attrName>
                                        </p:attrNameLst>
                                      </p:cBhvr>
                                      <p:to>
                                        <p:strVal val="visible"/>
                                      </p:to>
                                    </p:set>
                                    <p:animEffect transition="in" filter="dissolve">
                                      <p:cBhvr>
                                        <p:cTn id="145" dur="500"/>
                                        <p:tgtEl>
                                          <p:spTgt spid="74">
                                            <p:txEl>
                                              <p:pRg st="0" end="0"/>
                                            </p:txEl>
                                          </p:spTgt>
                                        </p:tgtEl>
                                      </p:cBhvr>
                                    </p:animEffect>
                                  </p:childTnLst>
                                </p:cTn>
                              </p:par>
                            </p:childTnLst>
                          </p:cTn>
                        </p:par>
                        <p:par>
                          <p:cTn id="146" fill="hold">
                            <p:stCondLst>
                              <p:cond delay="12500"/>
                            </p:stCondLst>
                            <p:childTnLst>
                              <p:par>
                                <p:cTn id="147" presetID="22" presetClass="entr" presetSubtype="8" fill="hold" grpId="0" nodeType="afterEffect">
                                  <p:stCondLst>
                                    <p:cond delay="0"/>
                                  </p:stCondLst>
                                  <p:childTnLst>
                                    <p:set>
                                      <p:cBhvr>
                                        <p:cTn id="148" dur="1" fill="hold">
                                          <p:stCondLst>
                                            <p:cond delay="0"/>
                                          </p:stCondLst>
                                        </p:cTn>
                                        <p:tgtEl>
                                          <p:spTgt spid="73">
                                            <p:txEl>
                                              <p:pRg st="0" end="0"/>
                                            </p:txEl>
                                          </p:spTgt>
                                        </p:tgtEl>
                                        <p:attrNameLst>
                                          <p:attrName>style.visibility</p:attrName>
                                        </p:attrNameLst>
                                      </p:cBhvr>
                                      <p:to>
                                        <p:strVal val="visible"/>
                                      </p:to>
                                    </p:set>
                                    <p:animEffect transition="in" filter="wipe(left)">
                                      <p:cBhvr>
                                        <p:cTn id="149"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build="p"/>
      <p:bldP spid="16" grpId="0" build="p"/>
      <p:bldP spid="20" grpId="0" build="p"/>
      <p:bldP spid="37" grpId="0" animBg="1"/>
      <p:bldP spid="47"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build="p"/>
      <p:bldP spid="63" grpId="0" build="p"/>
      <p:bldP spid="64" grpId="0" build="p"/>
      <p:bldP spid="65" grpId="0" build="p"/>
      <p:bldP spid="66" grpId="0" build="p"/>
      <p:bldP spid="67" grpId="0" build="p"/>
      <p:bldP spid="68" grpId="0" build="p"/>
      <p:bldP spid="72" grpId="0" build="p"/>
      <p:bldP spid="73" grpId="0" build="p"/>
      <p:bldP spid="74" grpId="0" build="p"/>
      <p:bldP spid="75" grpId="0" build="p"/>
      <p:bldP spid="76" grpId="0" build="p"/>
      <p:bldP spid="77" grpId="0" build="p"/>
      <p:bldP spid="78" grpId="0" build="p"/>
      <p:bldP spid="79" grpId="0" build="p"/>
      <p:bldP spid="80"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19380" y="669926"/>
            <a:ext cx="376702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选择您</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的方向</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526173" y="3518082"/>
            <a:ext cx="2567027"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Use brief domain name in order to be easy to remember </a:t>
            </a:r>
          </a:p>
        </p:txBody>
      </p:sp>
      <p:sp>
        <p:nvSpPr>
          <p:cNvPr id="5" name="Content Placeholder 4"/>
          <p:cNvSpPr>
            <a:spLocks noGrp="1"/>
          </p:cNvSpPr>
          <p:nvPr>
            <p:ph sz="quarter" idx="19"/>
          </p:nvPr>
        </p:nvSpPr>
        <p:spPr>
          <a:xfrm>
            <a:off x="1526173" y="3241007"/>
            <a:ext cx="2567027"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Brief / easy listening</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Ways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of selecting ideal and accurate domain name</a:t>
            </a:r>
          </a:p>
        </p:txBody>
      </p:sp>
      <p:sp>
        <p:nvSpPr>
          <p:cNvPr id="8" name="Shape 1110"/>
          <p:cNvSpPr/>
          <p:nvPr/>
        </p:nvSpPr>
        <p:spPr>
          <a:xfrm>
            <a:off x="5926697" y="2252347"/>
            <a:ext cx="2676532" cy="2199007"/>
          </a:xfrm>
          <a:custGeom>
            <a:avLst/>
            <a:gdLst/>
            <a:ahLst/>
            <a:cxnLst>
              <a:cxn ang="0">
                <a:pos x="wd2" y="hd2"/>
              </a:cxn>
              <a:cxn ang="5400000">
                <a:pos x="wd2" y="hd2"/>
              </a:cxn>
              <a:cxn ang="10800000">
                <a:pos x="wd2" y="hd2"/>
              </a:cxn>
              <a:cxn ang="16200000">
                <a:pos x="wd2" y="hd2"/>
              </a:cxn>
            </a:cxnLst>
            <a:rect l="0" t="0" r="r" b="b"/>
            <a:pathLst>
              <a:path w="21600" h="21600" extrusionOk="0">
                <a:moveTo>
                  <a:pt x="5249" y="7203"/>
                </a:moveTo>
                <a:cubicBezTo>
                  <a:pt x="7884" y="8073"/>
                  <a:pt x="10520" y="8667"/>
                  <a:pt x="10520" y="12842"/>
                </a:cubicBezTo>
                <a:cubicBezTo>
                  <a:pt x="10520" y="14983"/>
                  <a:pt x="10495" y="18492"/>
                  <a:pt x="10495" y="18492"/>
                </a:cubicBezTo>
                <a:lnTo>
                  <a:pt x="9395" y="18492"/>
                </a:lnTo>
                <a:lnTo>
                  <a:pt x="11949" y="21600"/>
                </a:lnTo>
                <a:lnTo>
                  <a:pt x="14502" y="18492"/>
                </a:lnTo>
                <a:lnTo>
                  <a:pt x="13402" y="18492"/>
                </a:lnTo>
                <a:cubicBezTo>
                  <a:pt x="13402" y="18492"/>
                  <a:pt x="13377" y="14767"/>
                  <a:pt x="13377" y="12842"/>
                </a:cubicBezTo>
                <a:cubicBezTo>
                  <a:pt x="13377" y="9473"/>
                  <a:pt x="15004" y="8670"/>
                  <a:pt x="17485" y="7661"/>
                </a:cubicBezTo>
                <a:cubicBezTo>
                  <a:pt x="18820" y="7117"/>
                  <a:pt x="20363" y="6573"/>
                  <a:pt x="21600" y="6156"/>
                </a:cubicBezTo>
                <a:lnTo>
                  <a:pt x="21600" y="0"/>
                </a:lnTo>
                <a:lnTo>
                  <a:pt x="0" y="0"/>
                </a:lnTo>
                <a:lnTo>
                  <a:pt x="0" y="5409"/>
                </a:lnTo>
                <a:cubicBezTo>
                  <a:pt x="0" y="5409"/>
                  <a:pt x="2983" y="6405"/>
                  <a:pt x="5249" y="7203"/>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111"/>
          <p:cNvSpPr/>
          <p:nvPr/>
        </p:nvSpPr>
        <p:spPr>
          <a:xfrm>
            <a:off x="3588770" y="2252347"/>
            <a:ext cx="2683182" cy="2199007"/>
          </a:xfrm>
          <a:custGeom>
            <a:avLst/>
            <a:gdLst/>
            <a:ahLst/>
            <a:cxnLst>
              <a:cxn ang="0">
                <a:pos x="wd2" y="hd2"/>
              </a:cxn>
              <a:cxn ang="5400000">
                <a:pos x="wd2" y="hd2"/>
              </a:cxn>
              <a:cxn ang="10800000">
                <a:pos x="wd2" y="hd2"/>
              </a:cxn>
              <a:cxn ang="16200000">
                <a:pos x="wd2" y="hd2"/>
              </a:cxn>
            </a:cxnLst>
            <a:rect l="0" t="0" r="r" b="b"/>
            <a:pathLst>
              <a:path w="21600" h="21600" extrusionOk="0">
                <a:moveTo>
                  <a:pt x="4159" y="7661"/>
                </a:moveTo>
                <a:cubicBezTo>
                  <a:pt x="6633" y="8670"/>
                  <a:pt x="8256" y="9473"/>
                  <a:pt x="8256" y="12842"/>
                </a:cubicBezTo>
                <a:cubicBezTo>
                  <a:pt x="8256" y="14767"/>
                  <a:pt x="8231" y="18492"/>
                  <a:pt x="8231" y="18492"/>
                </a:cubicBezTo>
                <a:lnTo>
                  <a:pt x="7134" y="18492"/>
                </a:lnTo>
                <a:lnTo>
                  <a:pt x="9681" y="21600"/>
                </a:lnTo>
                <a:lnTo>
                  <a:pt x="12228" y="18492"/>
                </a:lnTo>
                <a:lnTo>
                  <a:pt x="11131" y="18492"/>
                </a:lnTo>
                <a:cubicBezTo>
                  <a:pt x="11131" y="18492"/>
                  <a:pt x="11106" y="14983"/>
                  <a:pt x="11106" y="12842"/>
                </a:cubicBezTo>
                <a:cubicBezTo>
                  <a:pt x="11106" y="8667"/>
                  <a:pt x="13736" y="8073"/>
                  <a:pt x="16364" y="7203"/>
                </a:cubicBezTo>
                <a:cubicBezTo>
                  <a:pt x="18625" y="6405"/>
                  <a:pt x="21600" y="5409"/>
                  <a:pt x="21600" y="5409"/>
                </a:cubicBezTo>
                <a:lnTo>
                  <a:pt x="21600" y="0"/>
                </a:lnTo>
                <a:lnTo>
                  <a:pt x="0" y="0"/>
                </a:lnTo>
                <a:lnTo>
                  <a:pt x="0" y="6138"/>
                </a:lnTo>
                <a:cubicBezTo>
                  <a:pt x="1243" y="6557"/>
                  <a:pt x="2807" y="7109"/>
                  <a:pt x="4159" y="7661"/>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112"/>
          <p:cNvSpPr/>
          <p:nvPr/>
        </p:nvSpPr>
        <p:spPr>
          <a:xfrm>
            <a:off x="4617070" y="2262048"/>
            <a:ext cx="2961138" cy="2621367"/>
          </a:xfrm>
          <a:custGeom>
            <a:avLst/>
            <a:gdLst/>
            <a:ahLst/>
            <a:cxnLst>
              <a:cxn ang="0">
                <a:pos x="wd2" y="hd2"/>
              </a:cxn>
              <a:cxn ang="5400000">
                <a:pos x="wd2" y="hd2"/>
              </a:cxn>
              <a:cxn ang="10800000">
                <a:pos x="wd2" y="hd2"/>
              </a:cxn>
              <a:cxn ang="16200000">
                <a:pos x="wd2" y="hd2"/>
              </a:cxn>
            </a:cxnLst>
            <a:rect l="0" t="0" r="r" b="b"/>
            <a:pathLst>
              <a:path w="21600" h="21600" extrusionOk="0">
                <a:moveTo>
                  <a:pt x="3870" y="6385"/>
                </a:moveTo>
                <a:cubicBezTo>
                  <a:pt x="6252" y="7212"/>
                  <a:pt x="9509" y="8234"/>
                  <a:pt x="9509" y="12200"/>
                </a:cubicBezTo>
                <a:cubicBezTo>
                  <a:pt x="9509" y="14234"/>
                  <a:pt x="9486" y="18993"/>
                  <a:pt x="9486" y="18993"/>
                </a:cubicBezTo>
                <a:lnTo>
                  <a:pt x="8492" y="18993"/>
                </a:lnTo>
                <a:lnTo>
                  <a:pt x="10800" y="21600"/>
                </a:lnTo>
                <a:lnTo>
                  <a:pt x="13108" y="18993"/>
                </a:lnTo>
                <a:lnTo>
                  <a:pt x="12114" y="18993"/>
                </a:lnTo>
                <a:cubicBezTo>
                  <a:pt x="12114" y="18993"/>
                  <a:pt x="12091" y="14029"/>
                  <a:pt x="12091" y="12200"/>
                </a:cubicBezTo>
                <a:cubicBezTo>
                  <a:pt x="12091" y="9000"/>
                  <a:pt x="14508" y="7645"/>
                  <a:pt x="16722" y="6812"/>
                </a:cubicBezTo>
                <a:cubicBezTo>
                  <a:pt x="18936" y="5978"/>
                  <a:pt x="21600" y="5139"/>
                  <a:pt x="21600" y="5139"/>
                </a:cubicBezTo>
                <a:lnTo>
                  <a:pt x="21600" y="0"/>
                </a:lnTo>
                <a:lnTo>
                  <a:pt x="0" y="0"/>
                </a:lnTo>
                <a:lnTo>
                  <a:pt x="0" y="5070"/>
                </a:lnTo>
                <a:cubicBezTo>
                  <a:pt x="0" y="5070"/>
                  <a:pt x="1822" y="5627"/>
                  <a:pt x="3870" y="6385"/>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119"/>
          <p:cNvSpPr/>
          <p:nvPr/>
        </p:nvSpPr>
        <p:spPr>
          <a:xfrm>
            <a:off x="3873214" y="2442475"/>
            <a:ext cx="210664" cy="315996"/>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8"/>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8"/>
                  <a:pt x="14618" y="1800"/>
                  <a:pt x="10800" y="1800"/>
                </a:cubicBezTo>
                <a:close/>
                <a:moveTo>
                  <a:pt x="19427" y="10069"/>
                </a:moveTo>
                <a:cubicBezTo>
                  <a:pt x="17972" y="11137"/>
                  <a:pt x="16052" y="12642"/>
                  <a:pt x="15884" y="14147"/>
                </a:cubicBezTo>
                <a:cubicBezTo>
                  <a:pt x="16495" y="14386"/>
                  <a:pt x="16875" y="14836"/>
                  <a:pt x="16875" y="15300"/>
                </a:cubicBezTo>
                <a:cubicBezTo>
                  <a:pt x="16875" y="15637"/>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7"/>
                  <a:pt x="4725" y="15300"/>
                </a:cubicBezTo>
                <a:cubicBezTo>
                  <a:pt x="4725" y="14836"/>
                  <a:pt x="5105" y="14386"/>
                  <a:pt x="5716" y="14147"/>
                </a:cubicBezTo>
                <a:cubicBezTo>
                  <a:pt x="5548" y="12642"/>
                  <a:pt x="3628" y="11137"/>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120"/>
          <p:cNvSpPr/>
          <p:nvPr/>
        </p:nvSpPr>
        <p:spPr>
          <a:xfrm>
            <a:off x="5763312" y="2545717"/>
            <a:ext cx="665376" cy="540573"/>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8"/>
                </a:lnTo>
                <a:cubicBezTo>
                  <a:pt x="4289" y="117"/>
                  <a:pt x="4489" y="0"/>
                  <a:pt x="4698" y="0"/>
                </a:cubicBezTo>
                <a:lnTo>
                  <a:pt x="16778" y="0"/>
                </a:lnTo>
                <a:cubicBezTo>
                  <a:pt x="16987" y="0"/>
                  <a:pt x="17187" y="117"/>
                  <a:pt x="17312" y="338"/>
                </a:cubicBezTo>
                <a:cubicBezTo>
                  <a:pt x="17312" y="338"/>
                  <a:pt x="21339" y="6984"/>
                  <a:pt x="21339" y="6984"/>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121"/>
          <p:cNvSpPr/>
          <p:nvPr/>
        </p:nvSpPr>
        <p:spPr>
          <a:xfrm>
            <a:off x="8020895" y="2442475"/>
            <a:ext cx="315996" cy="315996"/>
          </a:xfrm>
          <a:custGeom>
            <a:avLst/>
            <a:gdLst/>
            <a:ahLst/>
            <a:cxnLst>
              <a:cxn ang="0">
                <a:pos x="wd2" y="hd2"/>
              </a:cxn>
              <a:cxn ang="5400000">
                <a:pos x="wd2" y="hd2"/>
              </a:cxn>
              <a:cxn ang="10800000">
                <a:pos x="wd2" y="hd2"/>
              </a:cxn>
              <a:cxn ang="16200000">
                <a:pos x="wd2" y="hd2"/>
              </a:cxn>
            </a:cxnLst>
            <a:rect l="0" t="0" r="r" b="b"/>
            <a:pathLst>
              <a:path w="21600" h="21600" extrusionOk="0">
                <a:moveTo>
                  <a:pt x="17297" y="17002"/>
                </a:moveTo>
                <a:cubicBezTo>
                  <a:pt x="17212" y="16917"/>
                  <a:pt x="17058" y="16945"/>
                  <a:pt x="16945" y="16889"/>
                </a:cubicBezTo>
                <a:cubicBezTo>
                  <a:pt x="16833" y="16847"/>
                  <a:pt x="16748" y="16805"/>
                  <a:pt x="16608" y="16777"/>
                </a:cubicBezTo>
                <a:cubicBezTo>
                  <a:pt x="16636" y="16495"/>
                  <a:pt x="16327" y="16397"/>
                  <a:pt x="16130" y="16256"/>
                </a:cubicBezTo>
                <a:cubicBezTo>
                  <a:pt x="15947" y="16116"/>
                  <a:pt x="15834" y="15961"/>
                  <a:pt x="15567" y="16017"/>
                </a:cubicBezTo>
                <a:cubicBezTo>
                  <a:pt x="15539" y="16031"/>
                  <a:pt x="15258" y="16130"/>
                  <a:pt x="15314" y="16186"/>
                </a:cubicBezTo>
                <a:cubicBezTo>
                  <a:pt x="15131" y="16031"/>
                  <a:pt x="15047" y="15947"/>
                  <a:pt x="14808" y="15877"/>
                </a:cubicBezTo>
                <a:cubicBezTo>
                  <a:pt x="14583" y="15806"/>
                  <a:pt x="14428" y="15525"/>
                  <a:pt x="14203" y="15778"/>
                </a:cubicBezTo>
                <a:cubicBezTo>
                  <a:pt x="14091" y="15891"/>
                  <a:pt x="14147" y="16059"/>
                  <a:pt x="14091" y="16172"/>
                </a:cubicBezTo>
                <a:cubicBezTo>
                  <a:pt x="13908" y="16017"/>
                  <a:pt x="14259" y="15834"/>
                  <a:pt x="14119" y="15666"/>
                </a:cubicBezTo>
                <a:cubicBezTo>
                  <a:pt x="13950" y="15469"/>
                  <a:pt x="13655" y="15792"/>
                  <a:pt x="13514" y="15877"/>
                </a:cubicBezTo>
                <a:cubicBezTo>
                  <a:pt x="13430" y="15947"/>
                  <a:pt x="13331" y="15975"/>
                  <a:pt x="13275" y="16059"/>
                </a:cubicBezTo>
                <a:cubicBezTo>
                  <a:pt x="13205" y="16158"/>
                  <a:pt x="13177" y="16284"/>
                  <a:pt x="13120" y="16383"/>
                </a:cubicBezTo>
                <a:cubicBezTo>
                  <a:pt x="13078" y="16270"/>
                  <a:pt x="12839" y="16298"/>
                  <a:pt x="12825" y="16214"/>
                </a:cubicBezTo>
                <a:cubicBezTo>
                  <a:pt x="12881" y="16552"/>
                  <a:pt x="12881" y="16903"/>
                  <a:pt x="12952" y="17241"/>
                </a:cubicBezTo>
                <a:cubicBezTo>
                  <a:pt x="12994" y="17437"/>
                  <a:pt x="12952" y="17761"/>
                  <a:pt x="12783" y="17916"/>
                </a:cubicBezTo>
                <a:cubicBezTo>
                  <a:pt x="12614" y="18070"/>
                  <a:pt x="12403" y="18239"/>
                  <a:pt x="12375" y="18478"/>
                </a:cubicBezTo>
                <a:cubicBezTo>
                  <a:pt x="12347" y="18647"/>
                  <a:pt x="12389" y="18802"/>
                  <a:pt x="12544" y="18844"/>
                </a:cubicBezTo>
                <a:cubicBezTo>
                  <a:pt x="12558" y="19055"/>
                  <a:pt x="12319" y="19209"/>
                  <a:pt x="12333" y="19434"/>
                </a:cubicBezTo>
                <a:cubicBezTo>
                  <a:pt x="12333" y="19448"/>
                  <a:pt x="12347" y="19589"/>
                  <a:pt x="12361" y="19659"/>
                </a:cubicBezTo>
                <a:cubicBezTo>
                  <a:pt x="14287" y="19322"/>
                  <a:pt x="16003" y="18366"/>
                  <a:pt x="17297" y="17002"/>
                </a:cubicBezTo>
                <a:close/>
                <a:moveTo>
                  <a:pt x="14330" y="7594"/>
                </a:moveTo>
                <a:cubicBezTo>
                  <a:pt x="14400" y="7580"/>
                  <a:pt x="14470" y="7327"/>
                  <a:pt x="14512" y="7270"/>
                </a:cubicBezTo>
                <a:cubicBezTo>
                  <a:pt x="14597" y="7172"/>
                  <a:pt x="14709" y="7116"/>
                  <a:pt x="14822" y="7059"/>
                </a:cubicBezTo>
                <a:cubicBezTo>
                  <a:pt x="15061" y="6961"/>
                  <a:pt x="15300" y="6933"/>
                  <a:pt x="15553" y="6891"/>
                </a:cubicBezTo>
                <a:cubicBezTo>
                  <a:pt x="15792" y="6834"/>
                  <a:pt x="16087" y="6834"/>
                  <a:pt x="16270" y="7045"/>
                </a:cubicBezTo>
                <a:cubicBezTo>
                  <a:pt x="16228" y="7003"/>
                  <a:pt x="16566" y="6708"/>
                  <a:pt x="16608" y="6694"/>
                </a:cubicBezTo>
                <a:cubicBezTo>
                  <a:pt x="16734" y="6623"/>
                  <a:pt x="16945" y="6652"/>
                  <a:pt x="17030" y="6525"/>
                </a:cubicBezTo>
                <a:cubicBezTo>
                  <a:pt x="17058" y="6483"/>
                  <a:pt x="17058" y="6216"/>
                  <a:pt x="17058" y="6216"/>
                </a:cubicBezTo>
                <a:cubicBezTo>
                  <a:pt x="16819" y="6244"/>
                  <a:pt x="16734" y="6019"/>
                  <a:pt x="16720" y="5822"/>
                </a:cubicBezTo>
                <a:cubicBezTo>
                  <a:pt x="16720" y="5836"/>
                  <a:pt x="16692" y="5878"/>
                  <a:pt x="16636" y="5934"/>
                </a:cubicBezTo>
                <a:cubicBezTo>
                  <a:pt x="16650" y="5723"/>
                  <a:pt x="16383" y="5878"/>
                  <a:pt x="16284" y="5850"/>
                </a:cubicBezTo>
                <a:cubicBezTo>
                  <a:pt x="15961" y="5766"/>
                  <a:pt x="16003" y="5541"/>
                  <a:pt x="15905" y="5302"/>
                </a:cubicBezTo>
                <a:cubicBezTo>
                  <a:pt x="15848" y="5175"/>
                  <a:pt x="15694" y="5133"/>
                  <a:pt x="15637" y="5006"/>
                </a:cubicBezTo>
                <a:cubicBezTo>
                  <a:pt x="15581" y="4922"/>
                  <a:pt x="15553" y="4739"/>
                  <a:pt x="15427" y="4725"/>
                </a:cubicBezTo>
                <a:cubicBezTo>
                  <a:pt x="15342" y="4711"/>
                  <a:pt x="15187" y="5020"/>
                  <a:pt x="15159" y="5006"/>
                </a:cubicBezTo>
                <a:cubicBezTo>
                  <a:pt x="15033" y="4936"/>
                  <a:pt x="14977" y="5034"/>
                  <a:pt x="14878" y="5091"/>
                </a:cubicBezTo>
                <a:cubicBezTo>
                  <a:pt x="14794" y="5147"/>
                  <a:pt x="14723" y="5119"/>
                  <a:pt x="14639" y="5161"/>
                </a:cubicBezTo>
                <a:cubicBezTo>
                  <a:pt x="14892" y="5077"/>
                  <a:pt x="14527" y="4936"/>
                  <a:pt x="14400" y="4964"/>
                </a:cubicBezTo>
                <a:cubicBezTo>
                  <a:pt x="14597" y="4908"/>
                  <a:pt x="14498" y="4697"/>
                  <a:pt x="14386" y="4598"/>
                </a:cubicBezTo>
                <a:cubicBezTo>
                  <a:pt x="14414" y="4598"/>
                  <a:pt x="14428" y="4598"/>
                  <a:pt x="14456" y="4598"/>
                </a:cubicBezTo>
                <a:cubicBezTo>
                  <a:pt x="14428" y="4472"/>
                  <a:pt x="14034" y="4359"/>
                  <a:pt x="13908" y="4275"/>
                </a:cubicBezTo>
                <a:cubicBezTo>
                  <a:pt x="13781" y="4191"/>
                  <a:pt x="13106" y="4050"/>
                  <a:pt x="12966" y="4134"/>
                </a:cubicBezTo>
                <a:cubicBezTo>
                  <a:pt x="12797" y="4233"/>
                  <a:pt x="13008" y="4514"/>
                  <a:pt x="13008" y="4655"/>
                </a:cubicBezTo>
                <a:cubicBezTo>
                  <a:pt x="13022" y="4823"/>
                  <a:pt x="12839" y="4866"/>
                  <a:pt x="12839" y="5006"/>
                </a:cubicBezTo>
                <a:cubicBezTo>
                  <a:pt x="12839" y="5245"/>
                  <a:pt x="13289" y="5203"/>
                  <a:pt x="13177" y="5527"/>
                </a:cubicBezTo>
                <a:cubicBezTo>
                  <a:pt x="13106" y="5723"/>
                  <a:pt x="12839" y="5766"/>
                  <a:pt x="12727" y="5920"/>
                </a:cubicBezTo>
                <a:cubicBezTo>
                  <a:pt x="12614" y="6061"/>
                  <a:pt x="12741" y="6314"/>
                  <a:pt x="12853" y="6413"/>
                </a:cubicBezTo>
                <a:cubicBezTo>
                  <a:pt x="12966" y="6497"/>
                  <a:pt x="12656" y="6638"/>
                  <a:pt x="12614" y="6666"/>
                </a:cubicBezTo>
                <a:cubicBezTo>
                  <a:pt x="12375" y="6778"/>
                  <a:pt x="12192" y="6427"/>
                  <a:pt x="12136" y="6216"/>
                </a:cubicBezTo>
                <a:cubicBezTo>
                  <a:pt x="12094" y="6061"/>
                  <a:pt x="12080" y="5878"/>
                  <a:pt x="11911" y="5794"/>
                </a:cubicBezTo>
                <a:cubicBezTo>
                  <a:pt x="11827" y="5766"/>
                  <a:pt x="11559" y="5723"/>
                  <a:pt x="11503" y="5808"/>
                </a:cubicBezTo>
                <a:cubicBezTo>
                  <a:pt x="11419" y="5597"/>
                  <a:pt x="11123" y="5513"/>
                  <a:pt x="10927" y="5442"/>
                </a:cubicBezTo>
                <a:cubicBezTo>
                  <a:pt x="10645" y="5344"/>
                  <a:pt x="10406" y="5344"/>
                  <a:pt x="10111" y="5386"/>
                </a:cubicBezTo>
                <a:cubicBezTo>
                  <a:pt x="10209" y="5372"/>
                  <a:pt x="10083" y="4936"/>
                  <a:pt x="9844" y="5006"/>
                </a:cubicBezTo>
                <a:cubicBezTo>
                  <a:pt x="9914" y="4866"/>
                  <a:pt x="9886" y="4711"/>
                  <a:pt x="9914" y="4570"/>
                </a:cubicBezTo>
                <a:cubicBezTo>
                  <a:pt x="9942" y="4458"/>
                  <a:pt x="9998" y="4345"/>
                  <a:pt x="10083" y="4247"/>
                </a:cubicBezTo>
                <a:cubicBezTo>
                  <a:pt x="10111" y="4191"/>
                  <a:pt x="10420" y="3867"/>
                  <a:pt x="10322" y="3853"/>
                </a:cubicBezTo>
                <a:cubicBezTo>
                  <a:pt x="10561" y="3881"/>
                  <a:pt x="10828" y="3895"/>
                  <a:pt x="11025" y="3698"/>
                </a:cubicBezTo>
                <a:cubicBezTo>
                  <a:pt x="11152" y="3572"/>
                  <a:pt x="11208" y="3361"/>
                  <a:pt x="11334" y="3220"/>
                </a:cubicBezTo>
                <a:cubicBezTo>
                  <a:pt x="11517" y="3009"/>
                  <a:pt x="11742" y="3277"/>
                  <a:pt x="11939" y="3291"/>
                </a:cubicBezTo>
                <a:cubicBezTo>
                  <a:pt x="12220" y="3305"/>
                  <a:pt x="12206" y="2995"/>
                  <a:pt x="12052" y="2855"/>
                </a:cubicBezTo>
                <a:cubicBezTo>
                  <a:pt x="12234" y="2869"/>
                  <a:pt x="12080" y="2531"/>
                  <a:pt x="11981" y="2489"/>
                </a:cubicBezTo>
                <a:cubicBezTo>
                  <a:pt x="11855" y="2447"/>
                  <a:pt x="11377" y="2573"/>
                  <a:pt x="11630" y="2672"/>
                </a:cubicBezTo>
                <a:cubicBezTo>
                  <a:pt x="11573" y="2644"/>
                  <a:pt x="11236" y="3347"/>
                  <a:pt x="11039" y="2995"/>
                </a:cubicBezTo>
                <a:cubicBezTo>
                  <a:pt x="10983" y="2925"/>
                  <a:pt x="10955" y="2630"/>
                  <a:pt x="10828" y="2616"/>
                </a:cubicBezTo>
                <a:cubicBezTo>
                  <a:pt x="10716" y="2616"/>
                  <a:pt x="10645" y="2742"/>
                  <a:pt x="10603" y="2827"/>
                </a:cubicBezTo>
                <a:cubicBezTo>
                  <a:pt x="10673" y="2644"/>
                  <a:pt x="10209" y="2517"/>
                  <a:pt x="10111" y="2503"/>
                </a:cubicBezTo>
                <a:cubicBezTo>
                  <a:pt x="10322" y="2363"/>
                  <a:pt x="10153" y="2208"/>
                  <a:pt x="9998" y="2123"/>
                </a:cubicBezTo>
                <a:cubicBezTo>
                  <a:pt x="9886" y="2053"/>
                  <a:pt x="9534" y="1997"/>
                  <a:pt x="9436" y="2109"/>
                </a:cubicBezTo>
                <a:cubicBezTo>
                  <a:pt x="9169" y="2433"/>
                  <a:pt x="9717" y="2475"/>
                  <a:pt x="9858" y="2559"/>
                </a:cubicBezTo>
                <a:cubicBezTo>
                  <a:pt x="9900" y="2588"/>
                  <a:pt x="10069" y="2686"/>
                  <a:pt x="9970" y="2756"/>
                </a:cubicBezTo>
                <a:cubicBezTo>
                  <a:pt x="9886" y="2798"/>
                  <a:pt x="9633" y="2869"/>
                  <a:pt x="9605" y="2925"/>
                </a:cubicBezTo>
                <a:cubicBezTo>
                  <a:pt x="9520" y="3052"/>
                  <a:pt x="9703" y="3192"/>
                  <a:pt x="9577" y="3319"/>
                </a:cubicBezTo>
                <a:cubicBezTo>
                  <a:pt x="9450" y="3192"/>
                  <a:pt x="9450" y="2981"/>
                  <a:pt x="9352" y="2841"/>
                </a:cubicBezTo>
                <a:cubicBezTo>
                  <a:pt x="9478" y="2995"/>
                  <a:pt x="8845" y="2911"/>
                  <a:pt x="8859" y="2911"/>
                </a:cubicBezTo>
                <a:cubicBezTo>
                  <a:pt x="8648" y="2911"/>
                  <a:pt x="8311" y="3052"/>
                  <a:pt x="8156" y="2841"/>
                </a:cubicBezTo>
                <a:cubicBezTo>
                  <a:pt x="8128" y="2784"/>
                  <a:pt x="8128" y="2461"/>
                  <a:pt x="8212" y="2531"/>
                </a:cubicBezTo>
                <a:cubicBezTo>
                  <a:pt x="8086" y="2433"/>
                  <a:pt x="8002" y="2334"/>
                  <a:pt x="7917" y="2278"/>
                </a:cubicBezTo>
                <a:cubicBezTo>
                  <a:pt x="7453" y="2433"/>
                  <a:pt x="7017" y="2630"/>
                  <a:pt x="6595" y="2855"/>
                </a:cubicBezTo>
                <a:cubicBezTo>
                  <a:pt x="6652" y="2869"/>
                  <a:pt x="6694" y="2869"/>
                  <a:pt x="6764" y="2841"/>
                </a:cubicBezTo>
                <a:cubicBezTo>
                  <a:pt x="6877" y="2798"/>
                  <a:pt x="6975" y="2728"/>
                  <a:pt x="7088" y="2672"/>
                </a:cubicBezTo>
                <a:cubicBezTo>
                  <a:pt x="7228" y="2616"/>
                  <a:pt x="7523" y="2447"/>
                  <a:pt x="7678" y="2573"/>
                </a:cubicBezTo>
                <a:cubicBezTo>
                  <a:pt x="7692" y="2545"/>
                  <a:pt x="7734" y="2517"/>
                  <a:pt x="7748" y="2503"/>
                </a:cubicBezTo>
                <a:cubicBezTo>
                  <a:pt x="7847" y="2616"/>
                  <a:pt x="7945" y="2728"/>
                  <a:pt x="8030" y="2855"/>
                </a:cubicBezTo>
                <a:cubicBezTo>
                  <a:pt x="7917" y="2798"/>
                  <a:pt x="7734" y="2827"/>
                  <a:pt x="7608" y="2841"/>
                </a:cubicBezTo>
                <a:cubicBezTo>
                  <a:pt x="7509" y="2869"/>
                  <a:pt x="7341" y="2897"/>
                  <a:pt x="7298" y="3009"/>
                </a:cubicBezTo>
                <a:cubicBezTo>
                  <a:pt x="7341" y="3080"/>
                  <a:pt x="7397" y="3192"/>
                  <a:pt x="7369" y="3263"/>
                </a:cubicBezTo>
                <a:cubicBezTo>
                  <a:pt x="7186" y="3136"/>
                  <a:pt x="7045" y="2925"/>
                  <a:pt x="6792" y="2897"/>
                </a:cubicBezTo>
                <a:cubicBezTo>
                  <a:pt x="6680" y="2897"/>
                  <a:pt x="6567" y="2897"/>
                  <a:pt x="6483" y="2911"/>
                </a:cubicBezTo>
                <a:cubicBezTo>
                  <a:pt x="5133" y="3656"/>
                  <a:pt x="3994" y="4739"/>
                  <a:pt x="3178" y="6033"/>
                </a:cubicBezTo>
                <a:cubicBezTo>
                  <a:pt x="3234" y="6089"/>
                  <a:pt x="3291" y="6131"/>
                  <a:pt x="3347" y="6145"/>
                </a:cubicBezTo>
                <a:cubicBezTo>
                  <a:pt x="3488" y="6188"/>
                  <a:pt x="3347" y="6595"/>
                  <a:pt x="3614" y="6384"/>
                </a:cubicBezTo>
                <a:cubicBezTo>
                  <a:pt x="3698" y="6455"/>
                  <a:pt x="3713" y="6553"/>
                  <a:pt x="3656" y="6652"/>
                </a:cubicBezTo>
                <a:cubicBezTo>
                  <a:pt x="3670" y="6638"/>
                  <a:pt x="4233" y="7003"/>
                  <a:pt x="4275" y="7031"/>
                </a:cubicBezTo>
                <a:cubicBezTo>
                  <a:pt x="4373" y="7116"/>
                  <a:pt x="4528" y="7214"/>
                  <a:pt x="4570" y="7327"/>
                </a:cubicBezTo>
                <a:cubicBezTo>
                  <a:pt x="4598" y="7425"/>
                  <a:pt x="4514" y="7537"/>
                  <a:pt x="4430" y="7580"/>
                </a:cubicBezTo>
                <a:cubicBezTo>
                  <a:pt x="4416" y="7552"/>
                  <a:pt x="4205" y="7341"/>
                  <a:pt x="4177" y="7397"/>
                </a:cubicBezTo>
                <a:cubicBezTo>
                  <a:pt x="4134" y="7467"/>
                  <a:pt x="4177" y="7847"/>
                  <a:pt x="4331" y="7833"/>
                </a:cubicBezTo>
                <a:cubicBezTo>
                  <a:pt x="4106" y="7847"/>
                  <a:pt x="4205" y="8719"/>
                  <a:pt x="4148" y="8887"/>
                </a:cubicBezTo>
                <a:cubicBezTo>
                  <a:pt x="4148" y="8902"/>
                  <a:pt x="4177" y="8902"/>
                  <a:pt x="4177" y="8902"/>
                </a:cubicBezTo>
                <a:cubicBezTo>
                  <a:pt x="4134" y="9070"/>
                  <a:pt x="4275" y="9731"/>
                  <a:pt x="4556" y="9661"/>
                </a:cubicBezTo>
                <a:cubicBezTo>
                  <a:pt x="4373" y="9703"/>
                  <a:pt x="4880" y="10350"/>
                  <a:pt x="4950" y="10392"/>
                </a:cubicBezTo>
                <a:cubicBezTo>
                  <a:pt x="5133" y="10519"/>
                  <a:pt x="5344" y="10603"/>
                  <a:pt x="5470" y="10786"/>
                </a:cubicBezTo>
                <a:cubicBezTo>
                  <a:pt x="5611" y="10983"/>
                  <a:pt x="5611" y="11278"/>
                  <a:pt x="5808" y="11433"/>
                </a:cubicBezTo>
                <a:cubicBezTo>
                  <a:pt x="5752" y="11602"/>
                  <a:pt x="6103" y="11798"/>
                  <a:pt x="6089" y="12037"/>
                </a:cubicBezTo>
                <a:cubicBezTo>
                  <a:pt x="6061" y="12052"/>
                  <a:pt x="6047" y="12052"/>
                  <a:pt x="6019" y="12066"/>
                </a:cubicBezTo>
                <a:cubicBezTo>
                  <a:pt x="6089" y="12262"/>
                  <a:pt x="6356" y="12262"/>
                  <a:pt x="6455" y="12445"/>
                </a:cubicBezTo>
                <a:cubicBezTo>
                  <a:pt x="6511" y="12558"/>
                  <a:pt x="6455" y="12825"/>
                  <a:pt x="6638" y="12769"/>
                </a:cubicBezTo>
                <a:cubicBezTo>
                  <a:pt x="6666" y="12459"/>
                  <a:pt x="6455" y="12150"/>
                  <a:pt x="6300" y="11897"/>
                </a:cubicBezTo>
                <a:cubicBezTo>
                  <a:pt x="6216" y="11756"/>
                  <a:pt x="6131" y="11630"/>
                  <a:pt x="6061" y="11489"/>
                </a:cubicBezTo>
                <a:cubicBezTo>
                  <a:pt x="5991" y="11362"/>
                  <a:pt x="5977" y="11208"/>
                  <a:pt x="5920" y="11067"/>
                </a:cubicBezTo>
                <a:cubicBezTo>
                  <a:pt x="5977" y="11081"/>
                  <a:pt x="6286" y="11194"/>
                  <a:pt x="6258" y="11236"/>
                </a:cubicBezTo>
                <a:cubicBezTo>
                  <a:pt x="6145" y="11517"/>
                  <a:pt x="6708" y="12009"/>
                  <a:pt x="6863" y="12192"/>
                </a:cubicBezTo>
                <a:cubicBezTo>
                  <a:pt x="6905" y="12234"/>
                  <a:pt x="7228" y="12656"/>
                  <a:pt x="7059" y="12656"/>
                </a:cubicBezTo>
                <a:cubicBezTo>
                  <a:pt x="7242" y="12656"/>
                  <a:pt x="7495" y="12937"/>
                  <a:pt x="7580" y="13078"/>
                </a:cubicBezTo>
                <a:cubicBezTo>
                  <a:pt x="7706" y="13289"/>
                  <a:pt x="7678" y="13556"/>
                  <a:pt x="7763" y="13781"/>
                </a:cubicBezTo>
                <a:cubicBezTo>
                  <a:pt x="7847" y="14062"/>
                  <a:pt x="8241" y="14189"/>
                  <a:pt x="8466" y="14316"/>
                </a:cubicBezTo>
                <a:cubicBezTo>
                  <a:pt x="8663" y="14414"/>
                  <a:pt x="8831" y="14555"/>
                  <a:pt x="9028" y="14625"/>
                </a:cubicBezTo>
                <a:cubicBezTo>
                  <a:pt x="9323" y="14737"/>
                  <a:pt x="9394" y="14639"/>
                  <a:pt x="9647" y="14597"/>
                </a:cubicBezTo>
                <a:cubicBezTo>
                  <a:pt x="10013" y="14541"/>
                  <a:pt x="10055" y="14948"/>
                  <a:pt x="10350" y="15103"/>
                </a:cubicBezTo>
                <a:cubicBezTo>
                  <a:pt x="10533" y="15202"/>
                  <a:pt x="10927" y="15342"/>
                  <a:pt x="11123" y="15258"/>
                </a:cubicBezTo>
                <a:cubicBezTo>
                  <a:pt x="11039" y="15286"/>
                  <a:pt x="11419" y="15862"/>
                  <a:pt x="11447" y="15905"/>
                </a:cubicBezTo>
                <a:cubicBezTo>
                  <a:pt x="11573" y="16073"/>
                  <a:pt x="11812" y="16158"/>
                  <a:pt x="11953" y="16327"/>
                </a:cubicBezTo>
                <a:cubicBezTo>
                  <a:pt x="11995" y="16298"/>
                  <a:pt x="12037" y="16256"/>
                  <a:pt x="12052" y="16200"/>
                </a:cubicBezTo>
                <a:cubicBezTo>
                  <a:pt x="11995" y="16355"/>
                  <a:pt x="12262" y="16650"/>
                  <a:pt x="12403" y="16622"/>
                </a:cubicBezTo>
                <a:cubicBezTo>
                  <a:pt x="12558" y="16594"/>
                  <a:pt x="12600" y="16284"/>
                  <a:pt x="12600" y="16172"/>
                </a:cubicBezTo>
                <a:cubicBezTo>
                  <a:pt x="12319" y="16312"/>
                  <a:pt x="12066" y="16200"/>
                  <a:pt x="11911" y="15919"/>
                </a:cubicBezTo>
                <a:cubicBezTo>
                  <a:pt x="11883" y="15848"/>
                  <a:pt x="11658" y="15455"/>
                  <a:pt x="11855" y="15455"/>
                </a:cubicBezTo>
                <a:cubicBezTo>
                  <a:pt x="12122" y="15455"/>
                  <a:pt x="11939" y="15244"/>
                  <a:pt x="11911" y="15047"/>
                </a:cubicBezTo>
                <a:cubicBezTo>
                  <a:pt x="11883" y="14850"/>
                  <a:pt x="11686" y="14723"/>
                  <a:pt x="11587" y="14555"/>
                </a:cubicBezTo>
                <a:cubicBezTo>
                  <a:pt x="11503" y="14723"/>
                  <a:pt x="11222" y="14681"/>
                  <a:pt x="11137" y="14541"/>
                </a:cubicBezTo>
                <a:cubicBezTo>
                  <a:pt x="11137" y="14583"/>
                  <a:pt x="11095" y="14653"/>
                  <a:pt x="11095" y="14709"/>
                </a:cubicBezTo>
                <a:cubicBezTo>
                  <a:pt x="11025" y="14709"/>
                  <a:pt x="10955" y="14723"/>
                  <a:pt x="10884" y="14695"/>
                </a:cubicBezTo>
                <a:cubicBezTo>
                  <a:pt x="10912" y="14527"/>
                  <a:pt x="10927" y="14316"/>
                  <a:pt x="10969" y="14133"/>
                </a:cubicBezTo>
                <a:cubicBezTo>
                  <a:pt x="11039" y="13880"/>
                  <a:pt x="11503" y="13387"/>
                  <a:pt x="10898" y="13416"/>
                </a:cubicBezTo>
                <a:cubicBezTo>
                  <a:pt x="10688" y="13430"/>
                  <a:pt x="10603" y="13514"/>
                  <a:pt x="10533" y="13697"/>
                </a:cubicBezTo>
                <a:cubicBezTo>
                  <a:pt x="10463" y="13866"/>
                  <a:pt x="10491" y="14020"/>
                  <a:pt x="10294" y="14105"/>
                </a:cubicBezTo>
                <a:cubicBezTo>
                  <a:pt x="10167" y="14161"/>
                  <a:pt x="9745" y="14133"/>
                  <a:pt x="9619" y="14062"/>
                </a:cubicBezTo>
                <a:cubicBezTo>
                  <a:pt x="9352" y="13908"/>
                  <a:pt x="9169" y="13416"/>
                  <a:pt x="9169" y="13134"/>
                </a:cubicBezTo>
                <a:cubicBezTo>
                  <a:pt x="9155" y="12755"/>
                  <a:pt x="9352" y="12417"/>
                  <a:pt x="9169" y="12066"/>
                </a:cubicBezTo>
                <a:cubicBezTo>
                  <a:pt x="9253" y="11995"/>
                  <a:pt x="9338" y="11855"/>
                  <a:pt x="9436" y="11784"/>
                </a:cubicBezTo>
                <a:cubicBezTo>
                  <a:pt x="9520" y="11728"/>
                  <a:pt x="9619" y="11827"/>
                  <a:pt x="9661" y="11658"/>
                </a:cubicBezTo>
                <a:cubicBezTo>
                  <a:pt x="9619" y="11630"/>
                  <a:pt x="9562" y="11573"/>
                  <a:pt x="9548" y="11573"/>
                </a:cubicBezTo>
                <a:cubicBezTo>
                  <a:pt x="9759" y="11672"/>
                  <a:pt x="10153" y="11433"/>
                  <a:pt x="10336" y="11573"/>
                </a:cubicBezTo>
                <a:cubicBezTo>
                  <a:pt x="10448" y="11658"/>
                  <a:pt x="10575" y="11686"/>
                  <a:pt x="10645" y="11545"/>
                </a:cubicBezTo>
                <a:cubicBezTo>
                  <a:pt x="10659" y="11503"/>
                  <a:pt x="10547" y="11334"/>
                  <a:pt x="10603" y="11222"/>
                </a:cubicBezTo>
                <a:cubicBezTo>
                  <a:pt x="10645" y="11461"/>
                  <a:pt x="10800" y="11503"/>
                  <a:pt x="11011" y="11348"/>
                </a:cubicBezTo>
                <a:cubicBezTo>
                  <a:pt x="11095" y="11433"/>
                  <a:pt x="11320" y="11405"/>
                  <a:pt x="11475" y="11489"/>
                </a:cubicBezTo>
                <a:cubicBezTo>
                  <a:pt x="11630" y="11587"/>
                  <a:pt x="11658" y="11742"/>
                  <a:pt x="11841" y="11531"/>
                </a:cubicBezTo>
                <a:cubicBezTo>
                  <a:pt x="11953" y="11700"/>
                  <a:pt x="11967" y="11700"/>
                  <a:pt x="12009" y="11869"/>
                </a:cubicBezTo>
                <a:cubicBezTo>
                  <a:pt x="12052" y="12023"/>
                  <a:pt x="12136" y="12417"/>
                  <a:pt x="12277" y="12487"/>
                </a:cubicBezTo>
                <a:cubicBezTo>
                  <a:pt x="12572" y="12670"/>
                  <a:pt x="12502" y="12178"/>
                  <a:pt x="12473" y="12009"/>
                </a:cubicBezTo>
                <a:cubicBezTo>
                  <a:pt x="12459" y="11995"/>
                  <a:pt x="12459" y="11531"/>
                  <a:pt x="12445" y="11531"/>
                </a:cubicBezTo>
                <a:cubicBezTo>
                  <a:pt x="11995" y="11433"/>
                  <a:pt x="12164" y="11081"/>
                  <a:pt x="12417" y="10842"/>
                </a:cubicBezTo>
                <a:cubicBezTo>
                  <a:pt x="12459" y="10814"/>
                  <a:pt x="12783" y="10702"/>
                  <a:pt x="12923" y="10589"/>
                </a:cubicBezTo>
                <a:cubicBezTo>
                  <a:pt x="13050" y="10477"/>
                  <a:pt x="13205" y="10280"/>
                  <a:pt x="13134" y="10097"/>
                </a:cubicBezTo>
                <a:cubicBezTo>
                  <a:pt x="13205" y="10097"/>
                  <a:pt x="13261" y="10041"/>
                  <a:pt x="13289" y="9970"/>
                </a:cubicBezTo>
                <a:cubicBezTo>
                  <a:pt x="13247" y="9956"/>
                  <a:pt x="13078" y="9816"/>
                  <a:pt x="13050" y="9830"/>
                </a:cubicBezTo>
                <a:cubicBezTo>
                  <a:pt x="13148" y="9773"/>
                  <a:pt x="13134" y="9689"/>
                  <a:pt x="13078" y="9605"/>
                </a:cubicBezTo>
                <a:cubicBezTo>
                  <a:pt x="13219" y="9520"/>
                  <a:pt x="13148" y="9366"/>
                  <a:pt x="13289" y="9309"/>
                </a:cubicBezTo>
                <a:cubicBezTo>
                  <a:pt x="13444" y="9520"/>
                  <a:pt x="13753" y="9281"/>
                  <a:pt x="13598" y="9113"/>
                </a:cubicBezTo>
                <a:cubicBezTo>
                  <a:pt x="13739" y="8916"/>
                  <a:pt x="14062" y="9014"/>
                  <a:pt x="14147" y="8831"/>
                </a:cubicBezTo>
                <a:cubicBezTo>
                  <a:pt x="14358" y="8887"/>
                  <a:pt x="14203" y="8620"/>
                  <a:pt x="14316" y="8466"/>
                </a:cubicBezTo>
                <a:cubicBezTo>
                  <a:pt x="14414" y="8339"/>
                  <a:pt x="14583" y="8339"/>
                  <a:pt x="14709" y="8269"/>
                </a:cubicBezTo>
                <a:cubicBezTo>
                  <a:pt x="14709" y="8283"/>
                  <a:pt x="15061" y="8072"/>
                  <a:pt x="14948" y="8058"/>
                </a:cubicBezTo>
                <a:cubicBezTo>
                  <a:pt x="15187" y="8086"/>
                  <a:pt x="15666" y="7833"/>
                  <a:pt x="15300" y="7622"/>
                </a:cubicBezTo>
                <a:cubicBezTo>
                  <a:pt x="15356" y="7495"/>
                  <a:pt x="15173" y="7439"/>
                  <a:pt x="15047" y="7411"/>
                </a:cubicBezTo>
                <a:cubicBezTo>
                  <a:pt x="15145" y="7383"/>
                  <a:pt x="15272" y="7439"/>
                  <a:pt x="15356" y="7383"/>
                </a:cubicBezTo>
                <a:cubicBezTo>
                  <a:pt x="15539" y="7256"/>
                  <a:pt x="15412" y="7200"/>
                  <a:pt x="15258" y="7158"/>
                </a:cubicBezTo>
                <a:cubicBezTo>
                  <a:pt x="15061" y="7102"/>
                  <a:pt x="14808" y="7228"/>
                  <a:pt x="14653" y="7327"/>
                </a:cubicBezTo>
                <a:cubicBezTo>
                  <a:pt x="14541" y="7411"/>
                  <a:pt x="14470" y="7566"/>
                  <a:pt x="14330" y="7594"/>
                </a:cubicBezTo>
                <a:close/>
                <a:moveTo>
                  <a:pt x="21600" y="10800"/>
                </a:moveTo>
                <a:cubicBezTo>
                  <a:pt x="21600" y="16762"/>
                  <a:pt x="16762" y="21600"/>
                  <a:pt x="10800" y="21600"/>
                </a:cubicBezTo>
                <a:cubicBezTo>
                  <a:pt x="4838" y="21600"/>
                  <a:pt x="0" y="16762"/>
                  <a:pt x="0" y="10800"/>
                </a:cubicBezTo>
                <a:cubicBezTo>
                  <a:pt x="0" y="4838"/>
                  <a:pt x="4838" y="0"/>
                  <a:pt x="10800" y="0"/>
                </a:cubicBezTo>
                <a:cubicBezTo>
                  <a:pt x="16762" y="0"/>
                  <a:pt x="21600" y="4838"/>
                  <a:pt x="21600" y="108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2"/>
          <p:cNvSpPr>
            <a:spLocks noGrp="1"/>
          </p:cNvSpPr>
          <p:nvPr>
            <p:ph type="body" sz="quarter" idx="39"/>
          </p:nvPr>
        </p:nvSpPr>
        <p:spPr>
          <a:xfrm>
            <a:off x="8111926" y="3547110"/>
            <a:ext cx="2567027"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Domain extension is very important because it has a meaning</a:t>
            </a:r>
          </a:p>
        </p:txBody>
      </p:sp>
      <p:sp>
        <p:nvSpPr>
          <p:cNvPr id="16" name="Content Placeholder 4"/>
          <p:cNvSpPr>
            <a:spLocks noGrp="1"/>
          </p:cNvSpPr>
          <p:nvPr>
            <p:ph sz="quarter" idx="49"/>
          </p:nvPr>
        </p:nvSpPr>
        <p:spPr>
          <a:xfrm>
            <a:off x="8111926" y="3270035"/>
            <a:ext cx="2567027"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Extension</a:t>
            </a:r>
          </a:p>
        </p:txBody>
      </p:sp>
      <p:sp>
        <p:nvSpPr>
          <p:cNvPr id="17" name="Text Placeholder 2"/>
          <p:cNvSpPr>
            <a:spLocks noGrp="1"/>
          </p:cNvSpPr>
          <p:nvPr>
            <p:ph type="body" sz="quarter" idx="59"/>
          </p:nvPr>
        </p:nvSpPr>
        <p:spPr>
          <a:xfrm>
            <a:off x="3424334" y="5471883"/>
            <a:ext cx="5353066"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If you will make a web site for a business, accordingly your web domain better to describe about theme, product or your company</a:t>
            </a:r>
          </a:p>
        </p:txBody>
      </p:sp>
      <p:sp>
        <p:nvSpPr>
          <p:cNvPr id="18" name="Content Placeholder 4"/>
          <p:cNvSpPr>
            <a:spLocks noGrp="1"/>
          </p:cNvSpPr>
          <p:nvPr>
            <p:ph sz="quarter" idx="69"/>
          </p:nvPr>
        </p:nvSpPr>
        <p:spPr>
          <a:xfrm>
            <a:off x="3424334" y="5194808"/>
            <a:ext cx="5353066" cy="29210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Domain describes your Website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wipe(left)">
                                      <p:cBhvr>
                                        <p:cTn id="25" dur="500"/>
                                        <p:tgtEl>
                                          <p:spTgt spid="18">
                                            <p:txEl>
                                              <p:pRg st="0" end="0"/>
                                            </p:txEl>
                                          </p:spTgt>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dissolve">
                                      <p:cBhvr>
                                        <p:cTn id="29" dur="500"/>
                                        <p:tgtEl>
                                          <p:spTgt spid="17">
                                            <p:txEl>
                                              <p:pRg st="0" end="0"/>
                                            </p:txEl>
                                          </p:spTgt>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500"/>
                                        <p:tgtEl>
                                          <p:spTgt spid="5">
                                            <p:txEl>
                                              <p:pRg st="0" end="0"/>
                                            </p:txEl>
                                          </p:spTgt>
                                        </p:tgtEl>
                                      </p:cBhvr>
                                    </p:animEffect>
                                  </p:childTnLst>
                                </p:cTn>
                              </p:par>
                            </p:childTnLst>
                          </p:cTn>
                        </p:par>
                        <p:par>
                          <p:cTn id="44" fill="hold">
                            <p:stCondLst>
                              <p:cond delay="4500"/>
                            </p:stCondLst>
                            <p:childTnLst>
                              <p:par>
                                <p:cTn id="45" presetID="9" presetClass="entr" presetSubtype="0" fill="hold" grpId="0" nodeType="after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dissolve">
                                      <p:cBhvr>
                                        <p:cTn id="47" dur="500"/>
                                        <p:tgtEl>
                                          <p:spTgt spid="3">
                                            <p:txEl>
                                              <p:pRg st="0" end="0"/>
                                            </p:txEl>
                                          </p:spTgt>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6">
                                            <p:txEl>
                                              <p:pRg st="0" end="0"/>
                                            </p:txEl>
                                          </p:spTgt>
                                        </p:tgtEl>
                                        <p:attrNameLst>
                                          <p:attrName>style.visibility</p:attrName>
                                        </p:attrNameLst>
                                      </p:cBhvr>
                                      <p:to>
                                        <p:strVal val="visible"/>
                                      </p:to>
                                    </p:set>
                                    <p:animEffect transition="in" filter="fade">
                                      <p:cBhvr>
                                        <p:cTn id="61" dur="500"/>
                                        <p:tgtEl>
                                          <p:spTgt spid="16">
                                            <p:txEl>
                                              <p:pRg st="0" end="0"/>
                                            </p:txEl>
                                          </p:spTgt>
                                        </p:tgtEl>
                                      </p:cBhvr>
                                    </p:animEffect>
                                  </p:childTnLst>
                                </p:cTn>
                              </p:par>
                            </p:childTnLst>
                          </p:cTn>
                        </p:par>
                        <p:par>
                          <p:cTn id="62" fill="hold">
                            <p:stCondLst>
                              <p:cond delay="6500"/>
                            </p:stCondLst>
                            <p:childTnLst>
                              <p:par>
                                <p:cTn id="63" presetID="9" presetClass="entr" presetSubtype="0" fill="hold" grpId="0" nodeType="afterEffect">
                                  <p:stCondLst>
                                    <p:cond delay="0"/>
                                  </p:stCondLst>
                                  <p:childTnLst>
                                    <p:set>
                                      <p:cBhvr>
                                        <p:cTn id="64" dur="1" fill="hold">
                                          <p:stCondLst>
                                            <p:cond delay="0"/>
                                          </p:stCondLst>
                                        </p:cTn>
                                        <p:tgtEl>
                                          <p:spTgt spid="15">
                                            <p:txEl>
                                              <p:pRg st="0" end="0"/>
                                            </p:txEl>
                                          </p:spTgt>
                                        </p:tgtEl>
                                        <p:attrNameLst>
                                          <p:attrName>style.visibility</p:attrName>
                                        </p:attrNameLst>
                                      </p:cBhvr>
                                      <p:to>
                                        <p:strVal val="visible"/>
                                      </p:to>
                                    </p:set>
                                    <p:animEffect transition="in" filter="dissolve">
                                      <p:cBhvr>
                                        <p:cTn id="6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8" grpId="0" animBg="1"/>
      <p:bldP spid="9" grpId="0" animBg="1"/>
      <p:bldP spid="10" grpId="0" animBg="1"/>
      <p:bldP spid="11" grpId="0" animBg="1"/>
      <p:bldP spid="12" grpId="0" animBg="1"/>
      <p:bldP spid="13" grpId="0" animBg="1"/>
      <p:bldP spid="15" grpId="0" build="p"/>
      <p:bldP spid="16" grpId="0" build="p"/>
      <p:bldP spid="17" grpId="0" build="p"/>
      <p:bldP spid="1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22419" y="669926"/>
            <a:ext cx="2382024"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技巧的动机</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8198444" y="2728512"/>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 Avoid negative people. Make a friend with them will be same by hurting your own feet</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 running your own business,  your internal motivation must not weak</a:t>
            </a:r>
          </a:p>
        </p:txBody>
      </p:sp>
      <p:sp>
        <p:nvSpPr>
          <p:cNvPr id="8" name="Shape 1126"/>
          <p:cNvSpPr/>
          <p:nvPr/>
        </p:nvSpPr>
        <p:spPr>
          <a:xfrm>
            <a:off x="4604396" y="2884093"/>
            <a:ext cx="1397117" cy="944251"/>
          </a:xfrm>
          <a:custGeom>
            <a:avLst/>
            <a:gdLst/>
            <a:ahLst/>
            <a:cxnLst>
              <a:cxn ang="0">
                <a:pos x="wd2" y="hd2"/>
              </a:cxn>
              <a:cxn ang="5400000">
                <a:pos x="wd2" y="hd2"/>
              </a:cxn>
              <a:cxn ang="10800000">
                <a:pos x="wd2" y="hd2"/>
              </a:cxn>
              <a:cxn ang="16200000">
                <a:pos x="wd2" y="hd2"/>
              </a:cxn>
            </a:cxnLst>
            <a:rect l="0" t="0" r="r" b="b"/>
            <a:pathLst>
              <a:path w="21600" h="21600" extrusionOk="0">
                <a:moveTo>
                  <a:pt x="6997" y="0"/>
                </a:moveTo>
                <a:lnTo>
                  <a:pt x="0" y="2934"/>
                </a:lnTo>
                <a:lnTo>
                  <a:pt x="12305" y="21600"/>
                </a:lnTo>
                <a:lnTo>
                  <a:pt x="12322" y="21583"/>
                </a:lnTo>
                <a:lnTo>
                  <a:pt x="21600" y="12476"/>
                </a:lnTo>
                <a:cubicBezTo>
                  <a:pt x="21600" y="12476"/>
                  <a:pt x="6997" y="0"/>
                  <a:pt x="6997"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127"/>
          <p:cNvSpPr/>
          <p:nvPr/>
        </p:nvSpPr>
        <p:spPr>
          <a:xfrm>
            <a:off x="3735459" y="2129116"/>
            <a:ext cx="1244938" cy="839571"/>
          </a:xfrm>
          <a:custGeom>
            <a:avLst/>
            <a:gdLst/>
            <a:ahLst/>
            <a:cxnLst>
              <a:cxn ang="0">
                <a:pos x="wd2" y="hd2"/>
              </a:cxn>
              <a:cxn ang="5400000">
                <a:pos x="wd2" y="hd2"/>
              </a:cxn>
              <a:cxn ang="10800000">
                <a:pos x="wd2" y="hd2"/>
              </a:cxn>
              <a:cxn ang="16200000">
                <a:pos x="wd2" y="hd2"/>
              </a:cxn>
            </a:cxnLst>
            <a:rect l="0" t="0" r="r" b="b"/>
            <a:pathLst>
              <a:path w="21600" h="21600" extrusionOk="0">
                <a:moveTo>
                  <a:pt x="14208" y="21600"/>
                </a:moveTo>
                <a:lnTo>
                  <a:pt x="21600" y="18493"/>
                </a:lnTo>
                <a:lnTo>
                  <a:pt x="0" y="0"/>
                </a:lnTo>
                <a:cubicBezTo>
                  <a:pt x="0" y="0"/>
                  <a:pt x="14208" y="21600"/>
                  <a:pt x="14208"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128"/>
          <p:cNvSpPr/>
          <p:nvPr/>
        </p:nvSpPr>
        <p:spPr>
          <a:xfrm>
            <a:off x="6114352" y="2884093"/>
            <a:ext cx="1397110" cy="944251"/>
          </a:xfrm>
          <a:custGeom>
            <a:avLst/>
            <a:gdLst/>
            <a:ahLst/>
            <a:cxnLst>
              <a:cxn ang="0">
                <a:pos x="wd2" y="hd2"/>
              </a:cxn>
              <a:cxn ang="5400000">
                <a:pos x="wd2" y="hd2"/>
              </a:cxn>
              <a:cxn ang="10800000">
                <a:pos x="wd2" y="hd2"/>
              </a:cxn>
              <a:cxn ang="16200000">
                <a:pos x="wd2" y="hd2"/>
              </a:cxn>
            </a:cxnLst>
            <a:rect l="0" t="0" r="r" b="b"/>
            <a:pathLst>
              <a:path w="21600" h="21600" extrusionOk="0">
                <a:moveTo>
                  <a:pt x="14603" y="0"/>
                </a:moveTo>
                <a:lnTo>
                  <a:pt x="21600" y="2934"/>
                </a:lnTo>
                <a:lnTo>
                  <a:pt x="9295" y="21600"/>
                </a:lnTo>
                <a:lnTo>
                  <a:pt x="9278" y="21583"/>
                </a:lnTo>
                <a:lnTo>
                  <a:pt x="0" y="12476"/>
                </a:lnTo>
                <a:cubicBezTo>
                  <a:pt x="0" y="12476"/>
                  <a:pt x="14603" y="0"/>
                  <a:pt x="14603"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129"/>
          <p:cNvSpPr/>
          <p:nvPr/>
        </p:nvSpPr>
        <p:spPr>
          <a:xfrm>
            <a:off x="7139982" y="2129116"/>
            <a:ext cx="1244953" cy="839571"/>
          </a:xfrm>
          <a:custGeom>
            <a:avLst/>
            <a:gdLst/>
            <a:ahLst/>
            <a:cxnLst>
              <a:cxn ang="0">
                <a:pos x="wd2" y="hd2"/>
              </a:cxn>
              <a:cxn ang="5400000">
                <a:pos x="wd2" y="hd2"/>
              </a:cxn>
              <a:cxn ang="10800000">
                <a:pos x="wd2" y="hd2"/>
              </a:cxn>
              <a:cxn ang="16200000">
                <a:pos x="wd2" y="hd2"/>
              </a:cxn>
            </a:cxnLst>
            <a:rect l="0" t="0" r="r" b="b"/>
            <a:pathLst>
              <a:path w="21600" h="21600" extrusionOk="0">
                <a:moveTo>
                  <a:pt x="7393" y="21600"/>
                </a:moveTo>
                <a:lnTo>
                  <a:pt x="0" y="18493"/>
                </a:lnTo>
                <a:lnTo>
                  <a:pt x="21600" y="0"/>
                </a:lnTo>
                <a:cubicBezTo>
                  <a:pt x="21600" y="0"/>
                  <a:pt x="7393" y="21600"/>
                  <a:pt x="7393"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130"/>
          <p:cNvSpPr/>
          <p:nvPr/>
        </p:nvSpPr>
        <p:spPr>
          <a:xfrm>
            <a:off x="5444843" y="3468133"/>
            <a:ext cx="1240438" cy="1068949"/>
          </a:xfrm>
          <a:custGeom>
            <a:avLst/>
            <a:gdLst/>
            <a:ahLst/>
            <a:cxnLst>
              <a:cxn ang="0">
                <a:pos x="wd2" y="hd2"/>
              </a:cxn>
              <a:cxn ang="5400000">
                <a:pos x="wd2" y="hd2"/>
              </a:cxn>
              <a:cxn ang="10800000">
                <a:pos x="wd2" y="hd2"/>
              </a:cxn>
              <a:cxn ang="16200000">
                <a:pos x="wd2" y="hd2"/>
              </a:cxn>
            </a:cxnLst>
            <a:rect l="0" t="0" r="r" b="b"/>
            <a:pathLst>
              <a:path w="21600" h="21600" extrusionOk="0">
                <a:moveTo>
                  <a:pt x="10756" y="0"/>
                </a:moveTo>
                <a:lnTo>
                  <a:pt x="917" y="7575"/>
                </a:lnTo>
                <a:lnTo>
                  <a:pt x="0" y="8280"/>
                </a:lnTo>
                <a:lnTo>
                  <a:pt x="10685" y="21600"/>
                </a:lnTo>
                <a:lnTo>
                  <a:pt x="21600" y="8349"/>
                </a:lnTo>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138"/>
          <p:cNvGrpSpPr/>
          <p:nvPr/>
        </p:nvGrpSpPr>
        <p:grpSpPr>
          <a:xfrm>
            <a:off x="3550276" y="1929688"/>
            <a:ext cx="455816" cy="455801"/>
            <a:chOff x="0" y="0"/>
            <a:chExt cx="879866" cy="879837"/>
          </a:xfrm>
        </p:grpSpPr>
        <p:sp>
          <p:nvSpPr>
            <p:cNvPr id="14" name="Shape 1136"/>
            <p:cNvSpPr/>
            <p:nvPr/>
          </p:nvSpPr>
          <p:spPr>
            <a:xfrm>
              <a:off x="0" y="0"/>
              <a:ext cx="879867" cy="879838"/>
            </a:xfrm>
            <a:custGeom>
              <a:avLst/>
              <a:gdLst/>
              <a:ahLst/>
              <a:cxnLst>
                <a:cxn ang="0">
                  <a:pos x="wd2" y="hd2"/>
                </a:cxn>
                <a:cxn ang="5400000">
                  <a:pos x="wd2" y="hd2"/>
                </a:cxn>
                <a:cxn ang="10800000">
                  <a:pos x="wd2" y="hd2"/>
                </a:cxn>
                <a:cxn ang="16200000">
                  <a:pos x="wd2" y="hd2"/>
                </a:cxn>
              </a:cxnLst>
              <a:rect l="0" t="0" r="r" b="b"/>
              <a:pathLst>
                <a:path w="19679" h="19678" extrusionOk="0">
                  <a:moveTo>
                    <a:pt x="2881" y="2882"/>
                  </a:moveTo>
                  <a:cubicBezTo>
                    <a:pt x="6724" y="-961"/>
                    <a:pt x="12953" y="-961"/>
                    <a:pt x="16797" y="2882"/>
                  </a:cubicBezTo>
                  <a:cubicBezTo>
                    <a:pt x="20639" y="6723"/>
                    <a:pt x="20639" y="12953"/>
                    <a:pt x="16797" y="16796"/>
                  </a:cubicBezTo>
                  <a:cubicBezTo>
                    <a:pt x="12953" y="20639"/>
                    <a:pt x="6724" y="20639"/>
                    <a:pt x="2881" y="16796"/>
                  </a:cubicBezTo>
                  <a:cubicBezTo>
                    <a:pt x="-961" y="12953"/>
                    <a:pt x="-961" y="6724"/>
                    <a:pt x="2881" y="288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137"/>
            <p:cNvSpPr/>
            <p:nvPr/>
          </p:nvSpPr>
          <p:spPr>
            <a:xfrm>
              <a:off x="230842" y="230829"/>
              <a:ext cx="418182" cy="41817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1795"/>
                    <a:pt x="21514" y="12600"/>
                    <a:pt x="20518" y="12600"/>
                  </a:cubicBezTo>
                  <a:lnTo>
                    <a:pt x="12600" y="12600"/>
                  </a:lnTo>
                  <a:lnTo>
                    <a:pt x="12600" y="20518"/>
                  </a:lnTo>
                  <a:cubicBezTo>
                    <a:pt x="12600" y="21512"/>
                    <a:pt x="11795" y="21600"/>
                    <a:pt x="10800" y="21600"/>
                  </a:cubicBezTo>
                  <a:cubicBezTo>
                    <a:pt x="9805" y="21600"/>
                    <a:pt x="9000" y="21512"/>
                    <a:pt x="9000" y="20518"/>
                  </a:cubicBezTo>
                  <a:lnTo>
                    <a:pt x="9000" y="12600"/>
                  </a:lnTo>
                  <a:lnTo>
                    <a:pt x="1082" y="12600"/>
                  </a:lnTo>
                  <a:cubicBezTo>
                    <a:pt x="88" y="12600"/>
                    <a:pt x="0" y="11796"/>
                    <a:pt x="0" y="10800"/>
                  </a:cubicBezTo>
                  <a:cubicBezTo>
                    <a:pt x="0" y="9805"/>
                    <a:pt x="88" y="9000"/>
                    <a:pt x="1082" y="9000"/>
                  </a:cubicBezTo>
                  <a:lnTo>
                    <a:pt x="9000" y="9000"/>
                  </a:lnTo>
                  <a:lnTo>
                    <a:pt x="9000" y="1082"/>
                  </a:lnTo>
                  <a:cubicBezTo>
                    <a:pt x="9000" y="86"/>
                    <a:pt x="9805" y="0"/>
                    <a:pt x="10800" y="0"/>
                  </a:cubicBezTo>
                  <a:cubicBezTo>
                    <a:pt x="11795" y="0"/>
                    <a:pt x="12600" y="86"/>
                    <a:pt x="12600" y="1082"/>
                  </a:cubicBezTo>
                  <a:lnTo>
                    <a:pt x="12600" y="9000"/>
                  </a:lnTo>
                  <a:lnTo>
                    <a:pt x="20518" y="9000"/>
                  </a:lnTo>
                  <a:cubicBezTo>
                    <a:pt x="21514" y="9000"/>
                    <a:pt x="21600" y="9805"/>
                    <a:pt x="21600" y="10800"/>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141"/>
          <p:cNvGrpSpPr/>
          <p:nvPr/>
        </p:nvGrpSpPr>
        <p:grpSpPr>
          <a:xfrm>
            <a:off x="8108634" y="1901198"/>
            <a:ext cx="455816" cy="455815"/>
            <a:chOff x="0" y="0"/>
            <a:chExt cx="879866" cy="879865"/>
          </a:xfrm>
        </p:grpSpPr>
        <p:sp>
          <p:nvSpPr>
            <p:cNvPr id="17" name="Shape 1139"/>
            <p:cNvSpPr/>
            <p:nvPr/>
          </p:nvSpPr>
          <p:spPr>
            <a:xfrm>
              <a:off x="0" y="-1"/>
              <a:ext cx="879867" cy="879867"/>
            </a:xfrm>
            <a:custGeom>
              <a:avLst/>
              <a:gdLst/>
              <a:ahLst/>
              <a:cxnLst>
                <a:cxn ang="0">
                  <a:pos x="wd2" y="hd2"/>
                </a:cxn>
                <a:cxn ang="5400000">
                  <a:pos x="wd2" y="hd2"/>
                </a:cxn>
                <a:cxn ang="10800000">
                  <a:pos x="wd2" y="hd2"/>
                </a:cxn>
                <a:cxn ang="16200000">
                  <a:pos x="wd2" y="hd2"/>
                </a:cxn>
              </a:cxnLst>
              <a:rect l="0" t="0" r="r" b="b"/>
              <a:pathLst>
                <a:path w="19679" h="19678" extrusionOk="0">
                  <a:moveTo>
                    <a:pt x="2881" y="2883"/>
                  </a:moveTo>
                  <a:cubicBezTo>
                    <a:pt x="6724" y="-961"/>
                    <a:pt x="12953" y="-961"/>
                    <a:pt x="16797" y="2883"/>
                  </a:cubicBezTo>
                  <a:cubicBezTo>
                    <a:pt x="20639" y="6724"/>
                    <a:pt x="20639" y="12954"/>
                    <a:pt x="16797" y="16797"/>
                  </a:cubicBezTo>
                  <a:cubicBezTo>
                    <a:pt x="12953" y="20639"/>
                    <a:pt x="6724" y="20639"/>
                    <a:pt x="2881" y="16797"/>
                  </a:cubicBezTo>
                  <a:cubicBezTo>
                    <a:pt x="-961" y="12954"/>
                    <a:pt x="-961" y="6724"/>
                    <a:pt x="2881" y="288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140"/>
            <p:cNvSpPr/>
            <p:nvPr/>
          </p:nvSpPr>
          <p:spPr>
            <a:xfrm>
              <a:off x="245534" y="214775"/>
              <a:ext cx="388799" cy="399556"/>
            </a:xfrm>
            <a:custGeom>
              <a:avLst/>
              <a:gdLst/>
              <a:ahLst/>
              <a:cxnLst>
                <a:cxn ang="0">
                  <a:pos x="wd2" y="hd2"/>
                </a:cxn>
                <a:cxn ang="5400000">
                  <a:pos x="wd2" y="hd2"/>
                </a:cxn>
                <a:cxn ang="10800000">
                  <a:pos x="wd2" y="hd2"/>
                </a:cxn>
                <a:cxn ang="16200000">
                  <a:pos x="wd2" y="hd2"/>
                </a:cxn>
              </a:cxnLst>
              <a:rect l="0" t="0" r="r" b="b"/>
              <a:pathLst>
                <a:path w="21600" h="21494" extrusionOk="0">
                  <a:moveTo>
                    <a:pt x="17852" y="10732"/>
                  </a:moveTo>
                  <a:lnTo>
                    <a:pt x="15287" y="8141"/>
                  </a:lnTo>
                  <a:lnTo>
                    <a:pt x="14103" y="9287"/>
                  </a:lnTo>
                  <a:lnTo>
                    <a:pt x="16780" y="11770"/>
                  </a:lnTo>
                  <a:lnTo>
                    <a:pt x="14104" y="14253"/>
                  </a:lnTo>
                  <a:lnTo>
                    <a:pt x="15288" y="15399"/>
                  </a:lnTo>
                  <a:lnTo>
                    <a:pt x="17852" y="12808"/>
                  </a:lnTo>
                  <a:lnTo>
                    <a:pt x="20416" y="15399"/>
                  </a:lnTo>
                  <a:lnTo>
                    <a:pt x="21600" y="14253"/>
                  </a:lnTo>
                  <a:lnTo>
                    <a:pt x="18924" y="11770"/>
                  </a:lnTo>
                  <a:lnTo>
                    <a:pt x="21599" y="9287"/>
                  </a:lnTo>
                  <a:lnTo>
                    <a:pt x="20415" y="8141"/>
                  </a:lnTo>
                  <a:cubicBezTo>
                    <a:pt x="20415" y="8141"/>
                    <a:pt x="17852" y="10732"/>
                    <a:pt x="17852" y="10732"/>
                  </a:cubicBezTo>
                  <a:close/>
                  <a:moveTo>
                    <a:pt x="17840" y="20553"/>
                  </a:moveTo>
                  <a:cubicBezTo>
                    <a:pt x="17840" y="18126"/>
                    <a:pt x="15400" y="16891"/>
                    <a:pt x="13023" y="15899"/>
                  </a:cubicBezTo>
                  <a:cubicBezTo>
                    <a:pt x="10654" y="14912"/>
                    <a:pt x="9898" y="14080"/>
                    <a:pt x="9898" y="12297"/>
                  </a:cubicBezTo>
                  <a:cubicBezTo>
                    <a:pt x="9898" y="11229"/>
                    <a:pt x="10621" y="11577"/>
                    <a:pt x="10938" y="9617"/>
                  </a:cubicBezTo>
                  <a:cubicBezTo>
                    <a:pt x="11072" y="8804"/>
                    <a:pt x="11710" y="9604"/>
                    <a:pt x="11833" y="7749"/>
                  </a:cubicBezTo>
                  <a:cubicBezTo>
                    <a:pt x="11833" y="7010"/>
                    <a:pt x="11483" y="6826"/>
                    <a:pt x="11483" y="6826"/>
                  </a:cubicBezTo>
                  <a:cubicBezTo>
                    <a:pt x="11483" y="6826"/>
                    <a:pt x="11661" y="5732"/>
                    <a:pt x="11730" y="4889"/>
                  </a:cubicBezTo>
                  <a:cubicBezTo>
                    <a:pt x="11801" y="4006"/>
                    <a:pt x="11286" y="2123"/>
                    <a:pt x="9163" y="1545"/>
                  </a:cubicBezTo>
                  <a:cubicBezTo>
                    <a:pt x="8792" y="1177"/>
                    <a:pt x="8541" y="592"/>
                    <a:pt x="9684" y="7"/>
                  </a:cubicBezTo>
                  <a:cubicBezTo>
                    <a:pt x="7184" y="-106"/>
                    <a:pt x="6603" y="1160"/>
                    <a:pt x="5272" y="2092"/>
                  </a:cubicBezTo>
                  <a:cubicBezTo>
                    <a:pt x="4139" y="2909"/>
                    <a:pt x="3834" y="4202"/>
                    <a:pt x="3888" y="4890"/>
                  </a:cubicBezTo>
                  <a:cubicBezTo>
                    <a:pt x="3961" y="5733"/>
                    <a:pt x="4137" y="6827"/>
                    <a:pt x="4137" y="6827"/>
                  </a:cubicBezTo>
                  <a:cubicBezTo>
                    <a:pt x="4137" y="6827"/>
                    <a:pt x="3787" y="7011"/>
                    <a:pt x="3787" y="7750"/>
                  </a:cubicBezTo>
                  <a:cubicBezTo>
                    <a:pt x="3910" y="9606"/>
                    <a:pt x="4550" y="8805"/>
                    <a:pt x="4683" y="9618"/>
                  </a:cubicBezTo>
                  <a:cubicBezTo>
                    <a:pt x="5000" y="11578"/>
                    <a:pt x="5724" y="11230"/>
                    <a:pt x="5724" y="12298"/>
                  </a:cubicBezTo>
                  <a:cubicBezTo>
                    <a:pt x="5724" y="14081"/>
                    <a:pt x="5487" y="14686"/>
                    <a:pt x="3118" y="15674"/>
                  </a:cubicBezTo>
                  <a:cubicBezTo>
                    <a:pt x="740" y="16664"/>
                    <a:pt x="0" y="18253"/>
                    <a:pt x="12" y="20553"/>
                  </a:cubicBezTo>
                  <a:cubicBezTo>
                    <a:pt x="16" y="21241"/>
                    <a:pt x="0" y="21494"/>
                    <a:pt x="0" y="21494"/>
                  </a:cubicBezTo>
                  <a:lnTo>
                    <a:pt x="17852" y="21494"/>
                  </a:lnTo>
                  <a:cubicBezTo>
                    <a:pt x="17852" y="21494"/>
                    <a:pt x="17840" y="21241"/>
                    <a:pt x="17840" y="20553"/>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Shape 1142"/>
          <p:cNvSpPr/>
          <p:nvPr/>
        </p:nvSpPr>
        <p:spPr>
          <a:xfrm>
            <a:off x="5276627" y="3259381"/>
            <a:ext cx="258233" cy="193675"/>
          </a:xfrm>
          <a:custGeom>
            <a:avLst/>
            <a:gdLst/>
            <a:ahLst/>
            <a:cxnLst>
              <a:cxn ang="0">
                <a:pos x="wd2" y="hd2"/>
              </a:cxn>
              <a:cxn ang="5400000">
                <a:pos x="wd2" y="hd2"/>
              </a:cxn>
              <a:cxn ang="10800000">
                <a:pos x="wd2" y="hd2"/>
              </a:cxn>
              <a:cxn ang="16200000">
                <a:pos x="wd2" y="hd2"/>
              </a:cxn>
            </a:cxnLst>
            <a:rect l="0" t="0" r="r" b="b"/>
            <a:pathLst>
              <a:path w="21600" h="21600" extrusionOk="0">
                <a:moveTo>
                  <a:pt x="21262" y="12600"/>
                </a:moveTo>
                <a:cubicBezTo>
                  <a:pt x="21442" y="12600"/>
                  <a:pt x="21600" y="12811"/>
                  <a:pt x="21600" y="13050"/>
                </a:cubicBezTo>
                <a:lnTo>
                  <a:pt x="21600" y="15750"/>
                </a:lnTo>
                <a:cubicBezTo>
                  <a:pt x="21600" y="15989"/>
                  <a:pt x="21442" y="16200"/>
                  <a:pt x="21262" y="16200"/>
                </a:cubicBezTo>
                <a:lnTo>
                  <a:pt x="17550" y="16200"/>
                </a:lnTo>
                <a:lnTo>
                  <a:pt x="17550" y="21150"/>
                </a:lnTo>
                <a:cubicBezTo>
                  <a:pt x="17550" y="21389"/>
                  <a:pt x="17392" y="21600"/>
                  <a:pt x="17212" y="21600"/>
                </a:cubicBezTo>
                <a:lnTo>
                  <a:pt x="15187" y="21600"/>
                </a:lnTo>
                <a:cubicBezTo>
                  <a:pt x="15008" y="21600"/>
                  <a:pt x="14850" y="21389"/>
                  <a:pt x="14850" y="21150"/>
                </a:cubicBezTo>
                <a:lnTo>
                  <a:pt x="14850" y="16200"/>
                </a:lnTo>
                <a:lnTo>
                  <a:pt x="11137" y="16200"/>
                </a:lnTo>
                <a:cubicBezTo>
                  <a:pt x="10958" y="16200"/>
                  <a:pt x="10800" y="15989"/>
                  <a:pt x="10800" y="15750"/>
                </a:cubicBezTo>
                <a:lnTo>
                  <a:pt x="10800" y="13050"/>
                </a:lnTo>
                <a:cubicBezTo>
                  <a:pt x="10800" y="12811"/>
                  <a:pt x="10958" y="12600"/>
                  <a:pt x="11137" y="12600"/>
                </a:cubicBezTo>
                <a:lnTo>
                  <a:pt x="14850" y="12600"/>
                </a:lnTo>
                <a:lnTo>
                  <a:pt x="14850" y="7650"/>
                </a:lnTo>
                <a:cubicBezTo>
                  <a:pt x="14850" y="7411"/>
                  <a:pt x="15008" y="7200"/>
                  <a:pt x="15187" y="7200"/>
                </a:cubicBezTo>
                <a:lnTo>
                  <a:pt x="17212" y="7200"/>
                </a:lnTo>
                <a:cubicBezTo>
                  <a:pt x="17392" y="7200"/>
                  <a:pt x="17550" y="7411"/>
                  <a:pt x="17550" y="7650"/>
                </a:cubicBezTo>
                <a:lnTo>
                  <a:pt x="17550" y="12600"/>
                </a:lnTo>
                <a:cubicBezTo>
                  <a:pt x="17550" y="12600"/>
                  <a:pt x="21262" y="12600"/>
                  <a:pt x="21262" y="12600"/>
                </a:cubicBezTo>
                <a:close/>
                <a:moveTo>
                  <a:pt x="3375" y="5400"/>
                </a:moveTo>
                <a:cubicBezTo>
                  <a:pt x="3375" y="2419"/>
                  <a:pt x="5189" y="0"/>
                  <a:pt x="7425" y="0"/>
                </a:cubicBezTo>
                <a:cubicBezTo>
                  <a:pt x="9661" y="0"/>
                  <a:pt x="11475" y="2419"/>
                  <a:pt x="11475" y="5400"/>
                </a:cubicBezTo>
                <a:cubicBezTo>
                  <a:pt x="11475" y="8381"/>
                  <a:pt x="9661" y="10800"/>
                  <a:pt x="7425" y="10800"/>
                </a:cubicBezTo>
                <a:cubicBezTo>
                  <a:pt x="5189" y="10800"/>
                  <a:pt x="3375" y="8381"/>
                  <a:pt x="3375" y="5400"/>
                </a:cubicBezTo>
                <a:close/>
                <a:moveTo>
                  <a:pt x="11137" y="17550"/>
                </a:moveTo>
                <a:lnTo>
                  <a:pt x="13837" y="17550"/>
                </a:lnTo>
                <a:lnTo>
                  <a:pt x="13837" y="20897"/>
                </a:lnTo>
                <a:cubicBezTo>
                  <a:pt x="13321" y="21403"/>
                  <a:pt x="12667" y="21600"/>
                  <a:pt x="12034" y="21600"/>
                </a:cubicBezTo>
                <a:lnTo>
                  <a:pt x="2816" y="21600"/>
                </a:lnTo>
                <a:cubicBezTo>
                  <a:pt x="1129" y="21600"/>
                  <a:pt x="0" y="20250"/>
                  <a:pt x="0" y="17958"/>
                </a:cubicBezTo>
                <a:cubicBezTo>
                  <a:pt x="0" y="14780"/>
                  <a:pt x="559" y="9900"/>
                  <a:pt x="3649" y="9900"/>
                </a:cubicBezTo>
                <a:cubicBezTo>
                  <a:pt x="3818" y="9900"/>
                  <a:pt x="3934" y="9998"/>
                  <a:pt x="4061" y="10139"/>
                </a:cubicBezTo>
                <a:cubicBezTo>
                  <a:pt x="5094" y="11194"/>
                  <a:pt x="6096" y="11855"/>
                  <a:pt x="7425" y="11855"/>
                </a:cubicBezTo>
                <a:cubicBezTo>
                  <a:pt x="8754" y="11855"/>
                  <a:pt x="9756" y="11194"/>
                  <a:pt x="10789" y="10139"/>
                </a:cubicBezTo>
                <a:cubicBezTo>
                  <a:pt x="10916" y="9998"/>
                  <a:pt x="11032" y="9900"/>
                  <a:pt x="11201" y="9900"/>
                </a:cubicBezTo>
                <a:cubicBezTo>
                  <a:pt x="12097" y="9900"/>
                  <a:pt x="12888" y="10350"/>
                  <a:pt x="13489" y="11250"/>
                </a:cubicBezTo>
                <a:lnTo>
                  <a:pt x="11137" y="11250"/>
                </a:lnTo>
                <a:cubicBezTo>
                  <a:pt x="10399" y="11250"/>
                  <a:pt x="9788" y="12066"/>
                  <a:pt x="9788" y="13050"/>
                </a:cubicBezTo>
                <a:lnTo>
                  <a:pt x="9788" y="15750"/>
                </a:lnTo>
                <a:cubicBezTo>
                  <a:pt x="9788" y="16734"/>
                  <a:pt x="10399" y="17550"/>
                  <a:pt x="11137" y="1755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143"/>
          <p:cNvSpPr/>
          <p:nvPr/>
        </p:nvSpPr>
        <p:spPr>
          <a:xfrm>
            <a:off x="6688884" y="3273086"/>
            <a:ext cx="188939" cy="166266"/>
          </a:xfrm>
          <a:custGeom>
            <a:avLst/>
            <a:gdLst/>
            <a:ahLst/>
            <a:cxnLst>
              <a:cxn ang="0">
                <a:pos x="wd2" y="hd2"/>
              </a:cxn>
              <a:cxn ang="5400000">
                <a:pos x="wd2" y="hd2"/>
              </a:cxn>
              <a:cxn ang="10800000">
                <a:pos x="wd2" y="hd2"/>
              </a:cxn>
              <a:cxn ang="16200000">
                <a:pos x="wd2" y="hd2"/>
              </a:cxn>
            </a:cxnLst>
            <a:rect l="0" t="0" r="r" b="b"/>
            <a:pathLst>
              <a:path w="21600" h="21600" extrusionOk="0">
                <a:moveTo>
                  <a:pt x="7776" y="5891"/>
                </a:moveTo>
                <a:lnTo>
                  <a:pt x="4320" y="5891"/>
                </a:lnTo>
                <a:cubicBezTo>
                  <a:pt x="4320" y="7855"/>
                  <a:pt x="4320" y="9818"/>
                  <a:pt x="4320" y="9818"/>
                </a:cubicBezTo>
                <a:cubicBezTo>
                  <a:pt x="4320" y="10907"/>
                  <a:pt x="5090" y="11782"/>
                  <a:pt x="6048" y="11782"/>
                </a:cubicBezTo>
                <a:cubicBezTo>
                  <a:pt x="7088" y="11782"/>
                  <a:pt x="7574" y="11782"/>
                  <a:pt x="7776" y="11782"/>
                </a:cubicBezTo>
                <a:cubicBezTo>
                  <a:pt x="7776" y="11782"/>
                  <a:pt x="7776" y="5891"/>
                  <a:pt x="7776" y="5891"/>
                </a:cubicBezTo>
                <a:close/>
                <a:moveTo>
                  <a:pt x="21600" y="21600"/>
                </a:moveTo>
                <a:lnTo>
                  <a:pt x="6048" y="21600"/>
                </a:lnTo>
                <a:lnTo>
                  <a:pt x="6048" y="18655"/>
                </a:lnTo>
                <a:lnTo>
                  <a:pt x="7776" y="15709"/>
                </a:lnTo>
                <a:cubicBezTo>
                  <a:pt x="7628" y="15709"/>
                  <a:pt x="6197" y="15709"/>
                  <a:pt x="6048" y="15709"/>
                </a:cubicBezTo>
                <a:cubicBezTo>
                  <a:pt x="3186" y="15709"/>
                  <a:pt x="864" y="13070"/>
                  <a:pt x="864" y="9818"/>
                </a:cubicBezTo>
                <a:lnTo>
                  <a:pt x="864" y="4909"/>
                </a:lnTo>
                <a:lnTo>
                  <a:pt x="0" y="3927"/>
                </a:lnTo>
                <a:lnTo>
                  <a:pt x="432" y="1964"/>
                </a:lnTo>
                <a:lnTo>
                  <a:pt x="6912" y="1964"/>
                </a:lnTo>
                <a:lnTo>
                  <a:pt x="7344" y="0"/>
                </a:lnTo>
                <a:lnTo>
                  <a:pt x="20304" y="0"/>
                </a:lnTo>
                <a:lnTo>
                  <a:pt x="20736" y="2945"/>
                </a:lnTo>
                <a:lnTo>
                  <a:pt x="19872" y="3436"/>
                </a:lnTo>
                <a:lnTo>
                  <a:pt x="19872" y="15709"/>
                </a:lnTo>
                <a:lnTo>
                  <a:pt x="21600" y="18655"/>
                </a:lnTo>
                <a:cubicBezTo>
                  <a:pt x="21600" y="18655"/>
                  <a:pt x="21600" y="21600"/>
                  <a:pt x="21600" y="21600"/>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144"/>
          <p:cNvSpPr/>
          <p:nvPr/>
        </p:nvSpPr>
        <p:spPr>
          <a:xfrm>
            <a:off x="5957122" y="3892762"/>
            <a:ext cx="219692" cy="219692"/>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2"/>
          <p:cNvSpPr>
            <a:spLocks noGrp="1"/>
          </p:cNvSpPr>
          <p:nvPr>
            <p:ph type="body" sz="quarter" idx="29"/>
          </p:nvPr>
        </p:nvSpPr>
        <p:spPr>
          <a:xfrm>
            <a:off x="1007497" y="2728512"/>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1. Conditioning your mind in order you will always have positive thinking and be a part of negative thinking </a:t>
            </a:r>
          </a:p>
        </p:txBody>
      </p:sp>
      <p:sp>
        <p:nvSpPr>
          <p:cNvPr id="24" name="Text Placeholder 2"/>
          <p:cNvSpPr>
            <a:spLocks noGrp="1"/>
          </p:cNvSpPr>
          <p:nvPr>
            <p:ph type="body" sz="quarter" idx="39"/>
          </p:nvPr>
        </p:nvSpPr>
        <p:spPr>
          <a:xfrm>
            <a:off x="7511462" y="3735071"/>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4. Celebrate your failure. The most precious thing in your life is taking profit from the things you fail</a:t>
            </a:r>
          </a:p>
        </p:txBody>
      </p:sp>
      <p:sp>
        <p:nvSpPr>
          <p:cNvPr id="27" name="Text Placeholder 2"/>
          <p:cNvSpPr>
            <a:spLocks noGrp="1"/>
          </p:cNvSpPr>
          <p:nvPr>
            <p:ph type="body" sz="quarter" idx="49"/>
          </p:nvPr>
        </p:nvSpPr>
        <p:spPr>
          <a:xfrm>
            <a:off x="1632596" y="3735071"/>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3. Find all  inspiring people. You can imitate their successful strategies </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2"/>
          <p:cNvSpPr>
            <a:spLocks noGrp="1"/>
          </p:cNvSpPr>
          <p:nvPr>
            <p:ph type="body" sz="quarter" idx="59"/>
          </p:nvPr>
        </p:nvSpPr>
        <p:spPr>
          <a:xfrm>
            <a:off x="3525024" y="4993650"/>
            <a:ext cx="5039424" cy="812800"/>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 Remember: not trying is the only one of your failure. If you do not act , you will fail and do not learn from experience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 calcmode="lin" valueType="num">
                                      <p:cBhvr>
                                        <p:cTn id="17" dur="500" fill="hold"/>
                                        <p:tgtEl>
                                          <p:spTgt spid="13"/>
                                        </p:tgtEl>
                                        <p:attrNameLst>
                                          <p:attrName>style.rotation</p:attrName>
                                        </p:attrNameLst>
                                      </p:cBhvr>
                                      <p:tavLst>
                                        <p:tav tm="0">
                                          <p:val>
                                            <p:fltVal val="360"/>
                                          </p:val>
                                        </p:tav>
                                        <p:tav tm="100000">
                                          <p:val>
                                            <p:fltVal val="0"/>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23">
                                            <p:txEl>
                                              <p:pRg st="0" end="0"/>
                                            </p:txEl>
                                          </p:spTgt>
                                        </p:tgtEl>
                                        <p:attrNameLst>
                                          <p:attrName>style.visibility</p:attrName>
                                        </p:attrNameLst>
                                      </p:cBhvr>
                                      <p:to>
                                        <p:strVal val="visible"/>
                                      </p:to>
                                    </p:set>
                                    <p:animEffect transition="in" filter="wipe(right)">
                                      <p:cBhvr>
                                        <p:cTn id="26" dur="500"/>
                                        <p:tgtEl>
                                          <p:spTgt spid="23">
                                            <p:txEl>
                                              <p:pRg st="0" end="0"/>
                                            </p:txEl>
                                          </p:spTgt>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 calcmode="lin" valueType="num">
                                      <p:cBhvr>
                                        <p:cTn id="32" dur="500" fill="hold"/>
                                        <p:tgtEl>
                                          <p:spTgt spid="16"/>
                                        </p:tgtEl>
                                        <p:attrNameLst>
                                          <p:attrName>style.rotation</p:attrName>
                                        </p:attrNameLst>
                                      </p:cBhvr>
                                      <p:tavLst>
                                        <p:tav tm="0">
                                          <p:val>
                                            <p:fltVal val="360"/>
                                          </p:val>
                                        </p:tav>
                                        <p:tav tm="100000">
                                          <p:val>
                                            <p:fltVal val="0"/>
                                          </p:val>
                                        </p:tav>
                                      </p:tavLst>
                                    </p:anim>
                                    <p:animEffect transition="in" filter="fade">
                                      <p:cBhvr>
                                        <p:cTn id="33" dur="500"/>
                                        <p:tgtEl>
                                          <p:spTgt spid="16"/>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Effect transition="in" filter="wipe(left)">
                                      <p:cBhvr>
                                        <p:cTn id="41" dur="500"/>
                                        <p:tgtEl>
                                          <p:spTgt spid="3">
                                            <p:txEl>
                                              <p:pRg st="0" end="0"/>
                                            </p:txEl>
                                          </p:spTgt>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up)">
                                      <p:cBhvr>
                                        <p:cTn id="45" dur="500"/>
                                        <p:tgtEl>
                                          <p:spTgt spid="8"/>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5000"/>
                            </p:stCondLst>
                            <p:childTnLst>
                              <p:par>
                                <p:cTn id="51" presetID="22" presetClass="entr" presetSubtype="2" fill="hold" grpId="0" nodeType="afterEffect">
                                  <p:stCondLst>
                                    <p:cond delay="0"/>
                                  </p:stCondLst>
                                  <p:childTnLst>
                                    <p:set>
                                      <p:cBhvr>
                                        <p:cTn id="52" dur="1" fill="hold">
                                          <p:stCondLst>
                                            <p:cond delay="0"/>
                                          </p:stCondLst>
                                        </p:cTn>
                                        <p:tgtEl>
                                          <p:spTgt spid="27">
                                            <p:txEl>
                                              <p:pRg st="0" end="0"/>
                                            </p:txEl>
                                          </p:spTgt>
                                        </p:tgtEl>
                                        <p:attrNameLst>
                                          <p:attrName>style.visibility</p:attrName>
                                        </p:attrNameLst>
                                      </p:cBhvr>
                                      <p:to>
                                        <p:strVal val="visible"/>
                                      </p:to>
                                    </p:set>
                                    <p:animEffect transition="in" filter="wipe(right)">
                                      <p:cBhvr>
                                        <p:cTn id="53" dur="500"/>
                                        <p:tgtEl>
                                          <p:spTgt spid="27">
                                            <p:txEl>
                                              <p:pRg st="0" end="0"/>
                                            </p:txEl>
                                          </p:spTgt>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up)">
                                      <p:cBhvr>
                                        <p:cTn id="57" dur="500"/>
                                        <p:tgtEl>
                                          <p:spTgt spid="10"/>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24">
                                            <p:txEl>
                                              <p:pRg st="0" end="0"/>
                                            </p:txEl>
                                          </p:spTgt>
                                        </p:tgtEl>
                                        <p:attrNameLst>
                                          <p:attrName>style.visibility</p:attrName>
                                        </p:attrNameLst>
                                      </p:cBhvr>
                                      <p:to>
                                        <p:strVal val="visible"/>
                                      </p:to>
                                    </p:set>
                                    <p:animEffect transition="in" filter="wipe(left)">
                                      <p:cBhvr>
                                        <p:cTn id="65" dur="500"/>
                                        <p:tgtEl>
                                          <p:spTgt spid="24">
                                            <p:txEl>
                                              <p:pRg st="0" end="0"/>
                                            </p:txEl>
                                          </p:spTgt>
                                        </p:tgtEl>
                                      </p:cBhvr>
                                    </p:animEffect>
                                  </p:childTnLst>
                                </p:cTn>
                              </p:par>
                            </p:childTnLst>
                          </p:cTn>
                        </p:par>
                        <p:par>
                          <p:cTn id="66" fill="hold">
                            <p:stCondLst>
                              <p:cond delay="7000"/>
                            </p:stCondLst>
                            <p:childTnLst>
                              <p:par>
                                <p:cTn id="67" presetID="22" presetClass="entr" presetSubtype="1"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par>
                          <p:cTn id="74" fill="hold">
                            <p:stCondLst>
                              <p:cond delay="8000"/>
                            </p:stCondLst>
                            <p:childTnLst>
                              <p:par>
                                <p:cTn id="75" presetID="16" presetClass="entr" presetSubtype="37" fill="hold" grpId="0" nodeType="afterEffect">
                                  <p:stCondLst>
                                    <p:cond delay="0"/>
                                  </p:stCondLst>
                                  <p:childTnLst>
                                    <p:set>
                                      <p:cBhvr>
                                        <p:cTn id="76" dur="1" fill="hold">
                                          <p:stCondLst>
                                            <p:cond delay="0"/>
                                          </p:stCondLst>
                                        </p:cTn>
                                        <p:tgtEl>
                                          <p:spTgt spid="28">
                                            <p:txEl>
                                              <p:pRg st="0" end="0"/>
                                            </p:txEl>
                                          </p:spTgt>
                                        </p:tgtEl>
                                        <p:attrNameLst>
                                          <p:attrName>style.visibility</p:attrName>
                                        </p:attrNameLst>
                                      </p:cBhvr>
                                      <p:to>
                                        <p:strVal val="visible"/>
                                      </p:to>
                                    </p:set>
                                    <p:animEffect transition="in" filter="barn(outVertical)">
                                      <p:cBhvr>
                                        <p:cTn id="77"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p:bldP spid="8" grpId="0" animBg="1"/>
      <p:bldP spid="9" grpId="0" animBg="1"/>
      <p:bldP spid="10" grpId="0" animBg="1"/>
      <p:bldP spid="11" grpId="0" animBg="1"/>
      <p:bldP spid="12" grpId="0" animBg="1"/>
      <p:bldP spid="19" grpId="0" animBg="1"/>
      <p:bldP spid="20" grpId="0" animBg="1"/>
      <p:bldP spid="21" grpId="0" animBg="1"/>
      <p:bldP spid="23" grpId="0" build="p"/>
      <p:bldP spid="24" grpId="0" build="p"/>
      <p:bldP spid="27" grpId="0" build="p"/>
      <p:bldP spid="2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41282" y="669926"/>
            <a:ext cx="2151708"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维护网站</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536700" y="2649520"/>
            <a:ext cx="2663687"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Adding  interesting feature into website, like in discussion forum, chatting, and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etc</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19"/>
          </p:nvPr>
        </p:nvSpPr>
        <p:spPr>
          <a:xfrm>
            <a:off x="1536700" y="2293522"/>
            <a:ext cx="2663687"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功能增加</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Without good maintenance, website will be easy in trouble</a:t>
            </a:r>
          </a:p>
        </p:txBody>
      </p:sp>
      <p:sp>
        <p:nvSpPr>
          <p:cNvPr id="40" name="Shape 1186"/>
          <p:cNvSpPr/>
          <p:nvPr/>
        </p:nvSpPr>
        <p:spPr>
          <a:xfrm>
            <a:off x="6152031" y="2273300"/>
            <a:ext cx="1472924" cy="147296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65" y="21600"/>
                  <a:pt x="21600" y="16764"/>
                  <a:pt x="21600" y="10800"/>
                </a:cubicBezTo>
                <a:cubicBezTo>
                  <a:pt x="21600" y="4835"/>
                  <a:pt x="16765" y="0"/>
                  <a:pt x="10800" y="0"/>
                </a:cubicBezTo>
                <a:cubicBezTo>
                  <a:pt x="4835" y="0"/>
                  <a:pt x="0" y="4835"/>
                  <a:pt x="0" y="10800"/>
                </a:cubicBezTo>
                <a:lnTo>
                  <a:pt x="0" y="21600"/>
                </a:lnTo>
                <a:cubicBezTo>
                  <a:pt x="0" y="21600"/>
                  <a:pt x="10800" y="21600"/>
                  <a:pt x="10800" y="21600"/>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1187"/>
          <p:cNvSpPr/>
          <p:nvPr/>
        </p:nvSpPr>
        <p:spPr>
          <a:xfrm>
            <a:off x="4566996" y="2273300"/>
            <a:ext cx="1472948" cy="147296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35" y="21600"/>
                  <a:pt x="0" y="16764"/>
                  <a:pt x="0" y="10800"/>
                </a:cubicBezTo>
                <a:cubicBezTo>
                  <a:pt x="0" y="4835"/>
                  <a:pt x="4835" y="0"/>
                  <a:pt x="10800" y="0"/>
                </a:cubicBezTo>
                <a:cubicBezTo>
                  <a:pt x="16765" y="0"/>
                  <a:pt x="21600" y="4835"/>
                  <a:pt x="21600" y="10800"/>
                </a:cubicBezTo>
                <a:lnTo>
                  <a:pt x="21600" y="21600"/>
                </a:lnTo>
                <a:cubicBezTo>
                  <a:pt x="21600" y="21600"/>
                  <a:pt x="10800" y="21600"/>
                  <a:pt x="10800" y="21600"/>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1188"/>
          <p:cNvSpPr/>
          <p:nvPr/>
        </p:nvSpPr>
        <p:spPr>
          <a:xfrm>
            <a:off x="6152031" y="3845755"/>
            <a:ext cx="1472973" cy="14729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6" y="21600"/>
                  <a:pt x="10800" y="21600"/>
                </a:cubicBezTo>
                <a:cubicBezTo>
                  <a:pt x="16765" y="21600"/>
                  <a:pt x="21600" y="16765"/>
                  <a:pt x="21600" y="10800"/>
                </a:cubicBezTo>
                <a:cubicBezTo>
                  <a:pt x="21600" y="4835"/>
                  <a:pt x="16765" y="0"/>
                  <a:pt x="10800" y="0"/>
                </a:cubicBezTo>
                <a:lnTo>
                  <a:pt x="0" y="0"/>
                </a:lnTo>
                <a:cubicBezTo>
                  <a:pt x="0" y="0"/>
                  <a:pt x="0" y="10800"/>
                  <a:pt x="0" y="10800"/>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189"/>
          <p:cNvSpPr/>
          <p:nvPr/>
        </p:nvSpPr>
        <p:spPr>
          <a:xfrm>
            <a:off x="4566996" y="3845755"/>
            <a:ext cx="1472973" cy="1472925"/>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4" y="21600"/>
                  <a:pt x="10800" y="21600"/>
                </a:cubicBezTo>
                <a:cubicBezTo>
                  <a:pt x="4835" y="21600"/>
                  <a:pt x="0" y="16765"/>
                  <a:pt x="0" y="10800"/>
                </a:cubicBezTo>
                <a:cubicBezTo>
                  <a:pt x="0" y="4835"/>
                  <a:pt x="4835" y="0"/>
                  <a:pt x="10800" y="0"/>
                </a:cubicBezTo>
                <a:lnTo>
                  <a:pt x="21600" y="0"/>
                </a:lnTo>
                <a:cubicBezTo>
                  <a:pt x="21600" y="0"/>
                  <a:pt x="21600" y="10800"/>
                  <a:pt x="21600" y="10800"/>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4" name="Group 1200"/>
          <p:cNvGrpSpPr/>
          <p:nvPr/>
        </p:nvGrpSpPr>
        <p:grpSpPr>
          <a:xfrm>
            <a:off x="6435592" y="2556880"/>
            <a:ext cx="905801" cy="905801"/>
            <a:chOff x="0" y="0"/>
            <a:chExt cx="1788187" cy="1788187"/>
          </a:xfrm>
        </p:grpSpPr>
        <p:sp>
          <p:nvSpPr>
            <p:cNvPr id="45" name="Shape 1198"/>
            <p:cNvSpPr/>
            <p:nvPr/>
          </p:nvSpPr>
          <p:spPr>
            <a:xfrm>
              <a:off x="0" y="0"/>
              <a:ext cx="1788188" cy="17881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1199"/>
            <p:cNvSpPr/>
            <p:nvPr/>
          </p:nvSpPr>
          <p:spPr>
            <a:xfrm>
              <a:off x="508476" y="569923"/>
              <a:ext cx="771235" cy="648342"/>
            </a:xfrm>
            <a:custGeom>
              <a:avLst/>
              <a:gdLst/>
              <a:ahLst/>
              <a:cxnLst>
                <a:cxn ang="0">
                  <a:pos x="wd2" y="hd2"/>
                </a:cxn>
                <a:cxn ang="5400000">
                  <a:pos x="wd2" y="hd2"/>
                </a:cxn>
                <a:cxn ang="10800000">
                  <a:pos x="wd2" y="hd2"/>
                </a:cxn>
                <a:cxn ang="16200000">
                  <a:pos x="wd2" y="hd2"/>
                </a:cxn>
              </a:cxnLst>
              <a:rect l="0" t="0" r="r" b="b"/>
              <a:pathLst>
                <a:path w="21312" h="21399" extrusionOk="0">
                  <a:moveTo>
                    <a:pt x="13721" y="18926"/>
                  </a:moveTo>
                  <a:cubicBezTo>
                    <a:pt x="13445" y="19569"/>
                    <a:pt x="12785" y="19823"/>
                    <a:pt x="12247" y="19494"/>
                  </a:cubicBezTo>
                  <a:cubicBezTo>
                    <a:pt x="11709" y="19164"/>
                    <a:pt x="11498" y="18377"/>
                    <a:pt x="11773" y="17734"/>
                  </a:cubicBezTo>
                  <a:cubicBezTo>
                    <a:pt x="12049" y="17090"/>
                    <a:pt x="12708" y="16838"/>
                    <a:pt x="13247" y="17168"/>
                  </a:cubicBezTo>
                  <a:cubicBezTo>
                    <a:pt x="13785" y="17496"/>
                    <a:pt x="13997" y="18284"/>
                    <a:pt x="13721" y="18926"/>
                  </a:cubicBezTo>
                  <a:close/>
                  <a:moveTo>
                    <a:pt x="20718" y="2640"/>
                  </a:moveTo>
                  <a:lnTo>
                    <a:pt x="18771" y="1446"/>
                  </a:lnTo>
                  <a:cubicBezTo>
                    <a:pt x="18235" y="1119"/>
                    <a:pt x="17571" y="1374"/>
                    <a:pt x="17296" y="2013"/>
                  </a:cubicBezTo>
                  <a:lnTo>
                    <a:pt x="10300" y="18300"/>
                  </a:lnTo>
                  <a:cubicBezTo>
                    <a:pt x="10025" y="18939"/>
                    <a:pt x="10238" y="19733"/>
                    <a:pt x="10775" y="20061"/>
                  </a:cubicBezTo>
                  <a:lnTo>
                    <a:pt x="12722" y="21255"/>
                  </a:lnTo>
                  <a:cubicBezTo>
                    <a:pt x="13258" y="21583"/>
                    <a:pt x="13921" y="21328"/>
                    <a:pt x="14196" y="20689"/>
                  </a:cubicBezTo>
                  <a:lnTo>
                    <a:pt x="21192" y="4402"/>
                  </a:lnTo>
                  <a:cubicBezTo>
                    <a:pt x="21467" y="3760"/>
                    <a:pt x="21253" y="2968"/>
                    <a:pt x="20718" y="2640"/>
                  </a:cubicBezTo>
                  <a:close/>
                  <a:moveTo>
                    <a:pt x="15266" y="1398"/>
                  </a:moveTo>
                  <a:cubicBezTo>
                    <a:pt x="15281" y="678"/>
                    <a:pt x="14799" y="77"/>
                    <a:pt x="14198" y="60"/>
                  </a:cubicBezTo>
                  <a:lnTo>
                    <a:pt x="12009" y="0"/>
                  </a:lnTo>
                  <a:cubicBezTo>
                    <a:pt x="11408" y="-17"/>
                    <a:pt x="10904" y="558"/>
                    <a:pt x="10890" y="1276"/>
                  </a:cubicBezTo>
                  <a:lnTo>
                    <a:pt x="10628" y="14669"/>
                  </a:lnTo>
                  <a:lnTo>
                    <a:pt x="15215" y="3991"/>
                  </a:lnTo>
                  <a:cubicBezTo>
                    <a:pt x="15215" y="3991"/>
                    <a:pt x="15266" y="1398"/>
                    <a:pt x="15266" y="1398"/>
                  </a:cubicBezTo>
                  <a:close/>
                  <a:moveTo>
                    <a:pt x="7387" y="1131"/>
                  </a:moveTo>
                  <a:lnTo>
                    <a:pt x="5394" y="2215"/>
                  </a:lnTo>
                  <a:cubicBezTo>
                    <a:pt x="4848" y="2513"/>
                    <a:pt x="4604" y="3294"/>
                    <a:pt x="4852" y="3946"/>
                  </a:cubicBezTo>
                  <a:lnTo>
                    <a:pt x="9505" y="16139"/>
                  </a:lnTo>
                  <a:lnTo>
                    <a:pt x="9738" y="4137"/>
                  </a:lnTo>
                  <a:lnTo>
                    <a:pt x="8838" y="1778"/>
                  </a:lnTo>
                  <a:cubicBezTo>
                    <a:pt x="8586" y="1124"/>
                    <a:pt x="7934" y="833"/>
                    <a:pt x="7387" y="1131"/>
                  </a:cubicBezTo>
                  <a:close/>
                  <a:moveTo>
                    <a:pt x="3190" y="5465"/>
                  </a:moveTo>
                  <a:cubicBezTo>
                    <a:pt x="2727" y="5008"/>
                    <a:pt x="2032" y="5086"/>
                    <a:pt x="1648" y="5638"/>
                  </a:cubicBezTo>
                  <a:lnTo>
                    <a:pt x="250" y="7650"/>
                  </a:lnTo>
                  <a:cubicBezTo>
                    <a:pt x="-133" y="8203"/>
                    <a:pt x="-68" y="9033"/>
                    <a:pt x="394" y="9490"/>
                  </a:cubicBezTo>
                  <a:lnTo>
                    <a:pt x="9029" y="18043"/>
                  </a:lnTo>
                  <a:lnTo>
                    <a:pt x="4861" y="7121"/>
                  </a:lnTo>
                  <a:cubicBezTo>
                    <a:pt x="4861" y="7121"/>
                    <a:pt x="3190" y="5465"/>
                    <a:pt x="3190" y="5465"/>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203"/>
          <p:cNvGrpSpPr/>
          <p:nvPr/>
        </p:nvGrpSpPr>
        <p:grpSpPr>
          <a:xfrm>
            <a:off x="6435592" y="4129317"/>
            <a:ext cx="905801" cy="905801"/>
            <a:chOff x="0" y="0"/>
            <a:chExt cx="1788187" cy="1788187"/>
          </a:xfrm>
        </p:grpSpPr>
        <p:sp>
          <p:nvSpPr>
            <p:cNvPr id="48" name="Shape 1201"/>
            <p:cNvSpPr/>
            <p:nvPr/>
          </p:nvSpPr>
          <p:spPr>
            <a:xfrm>
              <a:off x="0" y="0"/>
              <a:ext cx="1788188" cy="17881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1202"/>
            <p:cNvSpPr/>
            <p:nvPr/>
          </p:nvSpPr>
          <p:spPr>
            <a:xfrm>
              <a:off x="508477" y="643445"/>
              <a:ext cx="771235" cy="501297"/>
            </a:xfrm>
            <a:custGeom>
              <a:avLst/>
              <a:gdLst/>
              <a:ahLst/>
              <a:cxnLst>
                <a:cxn ang="0">
                  <a:pos x="wd2" y="hd2"/>
                </a:cxn>
                <a:cxn ang="5400000">
                  <a:pos x="wd2" y="hd2"/>
                </a:cxn>
                <a:cxn ang="10800000">
                  <a:pos x="wd2" y="hd2"/>
                </a:cxn>
                <a:cxn ang="16200000">
                  <a:pos x="wd2" y="hd2"/>
                </a:cxn>
              </a:cxnLst>
              <a:rect l="0" t="0" r="r" b="b"/>
              <a:pathLst>
                <a:path w="21600" h="21600" extrusionOk="0">
                  <a:moveTo>
                    <a:pt x="16430" y="6047"/>
                  </a:moveTo>
                  <a:cubicBezTo>
                    <a:pt x="16132" y="6047"/>
                    <a:pt x="15840" y="6088"/>
                    <a:pt x="15556" y="6159"/>
                  </a:cubicBezTo>
                  <a:cubicBezTo>
                    <a:pt x="14848" y="2595"/>
                    <a:pt x="12653" y="0"/>
                    <a:pt x="10054" y="0"/>
                  </a:cubicBezTo>
                  <a:cubicBezTo>
                    <a:pt x="6879" y="0"/>
                    <a:pt x="4308" y="3868"/>
                    <a:pt x="4308" y="8638"/>
                  </a:cubicBezTo>
                  <a:cubicBezTo>
                    <a:pt x="4308" y="9064"/>
                    <a:pt x="4330" y="9482"/>
                    <a:pt x="4370" y="9895"/>
                  </a:cubicBezTo>
                  <a:cubicBezTo>
                    <a:pt x="4217" y="9866"/>
                    <a:pt x="4064" y="9850"/>
                    <a:pt x="3906" y="9850"/>
                  </a:cubicBezTo>
                  <a:cubicBezTo>
                    <a:pt x="1748" y="9850"/>
                    <a:pt x="0" y="12478"/>
                    <a:pt x="0" y="15723"/>
                  </a:cubicBezTo>
                  <a:cubicBezTo>
                    <a:pt x="0" y="18968"/>
                    <a:pt x="1748" y="21600"/>
                    <a:pt x="3906" y="21600"/>
                  </a:cubicBezTo>
                  <a:lnTo>
                    <a:pt x="8640" y="21600"/>
                  </a:lnTo>
                  <a:lnTo>
                    <a:pt x="8640" y="14954"/>
                  </a:lnTo>
                  <a:lnTo>
                    <a:pt x="5940" y="14954"/>
                  </a:lnTo>
                  <a:lnTo>
                    <a:pt x="10800" y="6646"/>
                  </a:lnTo>
                  <a:lnTo>
                    <a:pt x="15660" y="14954"/>
                  </a:lnTo>
                  <a:lnTo>
                    <a:pt x="12960" y="14954"/>
                  </a:lnTo>
                  <a:lnTo>
                    <a:pt x="12960" y="21600"/>
                  </a:lnTo>
                  <a:lnTo>
                    <a:pt x="16430" y="21600"/>
                  </a:lnTo>
                  <a:cubicBezTo>
                    <a:pt x="19284" y="21600"/>
                    <a:pt x="21600" y="18117"/>
                    <a:pt x="21600" y="13824"/>
                  </a:cubicBezTo>
                  <a:cubicBezTo>
                    <a:pt x="21600" y="9527"/>
                    <a:pt x="19284" y="6047"/>
                    <a:pt x="16430" y="604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206"/>
          <p:cNvGrpSpPr/>
          <p:nvPr/>
        </p:nvGrpSpPr>
        <p:grpSpPr>
          <a:xfrm>
            <a:off x="4850569" y="4129317"/>
            <a:ext cx="905801" cy="905801"/>
            <a:chOff x="0" y="0"/>
            <a:chExt cx="1788187" cy="1788187"/>
          </a:xfrm>
        </p:grpSpPr>
        <p:sp>
          <p:nvSpPr>
            <p:cNvPr id="51" name="Shape 1204"/>
            <p:cNvSpPr/>
            <p:nvPr/>
          </p:nvSpPr>
          <p:spPr>
            <a:xfrm>
              <a:off x="0" y="0"/>
              <a:ext cx="1788188" cy="17881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205"/>
            <p:cNvSpPr/>
            <p:nvPr/>
          </p:nvSpPr>
          <p:spPr>
            <a:xfrm>
              <a:off x="556051" y="643445"/>
              <a:ext cx="668395" cy="501297"/>
            </a:xfrm>
            <a:custGeom>
              <a:avLst/>
              <a:gdLst/>
              <a:ahLst/>
              <a:cxnLst>
                <a:cxn ang="0">
                  <a:pos x="wd2" y="hd2"/>
                </a:cxn>
                <a:cxn ang="5400000">
                  <a:pos x="wd2" y="hd2"/>
                </a:cxn>
                <a:cxn ang="10800000">
                  <a:pos x="wd2" y="hd2"/>
                </a:cxn>
                <a:cxn ang="16200000">
                  <a:pos x="wd2" y="hd2"/>
                </a:cxn>
              </a:cxnLst>
              <a:rect l="0" t="0" r="r" b="b"/>
              <a:pathLst>
                <a:path w="21600" h="21600" extrusionOk="0">
                  <a:moveTo>
                    <a:pt x="20250" y="18000"/>
                  </a:moveTo>
                  <a:lnTo>
                    <a:pt x="2700" y="18000"/>
                  </a:lnTo>
                  <a:lnTo>
                    <a:pt x="2700" y="9900"/>
                  </a:lnTo>
                  <a:lnTo>
                    <a:pt x="7425" y="1800"/>
                  </a:lnTo>
                  <a:lnTo>
                    <a:pt x="13500" y="9900"/>
                  </a:lnTo>
                  <a:lnTo>
                    <a:pt x="17550" y="5400"/>
                  </a:lnTo>
                  <a:cubicBezTo>
                    <a:pt x="17550" y="5400"/>
                    <a:pt x="20250" y="18000"/>
                    <a:pt x="20250" y="18000"/>
                  </a:cubicBezTo>
                  <a:close/>
                  <a:moveTo>
                    <a:pt x="21600" y="21600"/>
                  </a:moveTo>
                  <a:lnTo>
                    <a:pt x="0" y="21600"/>
                  </a:lnTo>
                  <a:lnTo>
                    <a:pt x="0" y="0"/>
                  </a:lnTo>
                  <a:lnTo>
                    <a:pt x="1350" y="0"/>
                  </a:lnTo>
                  <a:lnTo>
                    <a:pt x="1350" y="19800"/>
                  </a:lnTo>
                  <a:lnTo>
                    <a:pt x="21600" y="19800"/>
                  </a:lnTo>
                  <a:cubicBezTo>
                    <a:pt x="21600" y="198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209"/>
          <p:cNvGrpSpPr/>
          <p:nvPr/>
        </p:nvGrpSpPr>
        <p:grpSpPr>
          <a:xfrm>
            <a:off x="4850569" y="2556880"/>
            <a:ext cx="905801" cy="905801"/>
            <a:chOff x="0" y="0"/>
            <a:chExt cx="1788187" cy="1788187"/>
          </a:xfrm>
        </p:grpSpPr>
        <p:sp>
          <p:nvSpPr>
            <p:cNvPr id="54" name="Shape 1207"/>
            <p:cNvSpPr/>
            <p:nvPr/>
          </p:nvSpPr>
          <p:spPr>
            <a:xfrm>
              <a:off x="0" y="0"/>
              <a:ext cx="1788188" cy="17881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208"/>
            <p:cNvSpPr/>
            <p:nvPr/>
          </p:nvSpPr>
          <p:spPr>
            <a:xfrm>
              <a:off x="547196" y="614693"/>
              <a:ext cx="686105" cy="558801"/>
            </a:xfrm>
            <a:custGeom>
              <a:avLst/>
              <a:gdLst/>
              <a:ahLst/>
              <a:cxnLst>
                <a:cxn ang="0">
                  <a:pos x="wd2" y="hd2"/>
                </a:cxn>
                <a:cxn ang="5400000">
                  <a:pos x="wd2" y="hd2"/>
                </a:cxn>
                <a:cxn ang="10800000">
                  <a:pos x="wd2" y="hd2"/>
                </a:cxn>
                <a:cxn ang="16200000">
                  <a:pos x="wd2" y="hd2"/>
                </a:cxn>
              </a:cxnLst>
              <a:rect l="0" t="0" r="r" b="b"/>
              <a:pathLst>
                <a:path w="21600" h="21600" extrusionOk="0">
                  <a:moveTo>
                    <a:pt x="17202" y="10800"/>
                  </a:moveTo>
                  <a:cubicBezTo>
                    <a:pt x="16822" y="10800"/>
                    <a:pt x="16443" y="11266"/>
                    <a:pt x="16443" y="11732"/>
                  </a:cubicBezTo>
                  <a:cubicBezTo>
                    <a:pt x="16443" y="12212"/>
                    <a:pt x="16822" y="12678"/>
                    <a:pt x="17202" y="12678"/>
                  </a:cubicBezTo>
                  <a:cubicBezTo>
                    <a:pt x="17771" y="12678"/>
                    <a:pt x="18162" y="12212"/>
                    <a:pt x="18162" y="11732"/>
                  </a:cubicBezTo>
                  <a:cubicBezTo>
                    <a:pt x="18162" y="11266"/>
                    <a:pt x="17771" y="10800"/>
                    <a:pt x="17202" y="10800"/>
                  </a:cubicBezTo>
                  <a:close/>
                  <a:moveTo>
                    <a:pt x="12994" y="10800"/>
                  </a:moveTo>
                  <a:cubicBezTo>
                    <a:pt x="12614" y="10800"/>
                    <a:pt x="12234" y="11266"/>
                    <a:pt x="12234" y="11732"/>
                  </a:cubicBezTo>
                  <a:cubicBezTo>
                    <a:pt x="12234" y="12212"/>
                    <a:pt x="12614" y="12678"/>
                    <a:pt x="12994" y="12678"/>
                  </a:cubicBezTo>
                  <a:cubicBezTo>
                    <a:pt x="13574" y="12678"/>
                    <a:pt x="13954" y="12212"/>
                    <a:pt x="13954" y="11732"/>
                  </a:cubicBezTo>
                  <a:cubicBezTo>
                    <a:pt x="13954" y="11266"/>
                    <a:pt x="13574" y="10800"/>
                    <a:pt x="12994" y="10800"/>
                  </a:cubicBezTo>
                  <a:close/>
                  <a:moveTo>
                    <a:pt x="10515" y="3988"/>
                  </a:moveTo>
                  <a:cubicBezTo>
                    <a:pt x="9935" y="3988"/>
                    <a:pt x="9366" y="4455"/>
                    <a:pt x="9366" y="5167"/>
                  </a:cubicBezTo>
                  <a:cubicBezTo>
                    <a:pt x="9366" y="5866"/>
                    <a:pt x="9935" y="6332"/>
                    <a:pt x="10515" y="6332"/>
                  </a:cubicBezTo>
                  <a:cubicBezTo>
                    <a:pt x="11085" y="6332"/>
                    <a:pt x="11464" y="5866"/>
                    <a:pt x="11464" y="5167"/>
                  </a:cubicBezTo>
                  <a:cubicBezTo>
                    <a:pt x="11464" y="4455"/>
                    <a:pt x="11085" y="3988"/>
                    <a:pt x="10515" y="3988"/>
                  </a:cubicBezTo>
                  <a:close/>
                  <a:moveTo>
                    <a:pt x="18921" y="19256"/>
                  </a:moveTo>
                  <a:lnTo>
                    <a:pt x="19501" y="21600"/>
                  </a:lnTo>
                  <a:lnTo>
                    <a:pt x="17402" y="20188"/>
                  </a:lnTo>
                  <a:cubicBezTo>
                    <a:pt x="16632" y="20422"/>
                    <a:pt x="15862" y="20668"/>
                    <a:pt x="15103" y="20668"/>
                  </a:cubicBezTo>
                  <a:cubicBezTo>
                    <a:pt x="11464" y="20668"/>
                    <a:pt x="8606" y="17612"/>
                    <a:pt x="8606" y="13856"/>
                  </a:cubicBezTo>
                  <a:cubicBezTo>
                    <a:pt x="8606" y="10101"/>
                    <a:pt x="11464" y="7045"/>
                    <a:pt x="15103" y="7045"/>
                  </a:cubicBezTo>
                  <a:cubicBezTo>
                    <a:pt x="18541" y="7045"/>
                    <a:pt x="21600" y="10101"/>
                    <a:pt x="21600" y="13856"/>
                  </a:cubicBezTo>
                  <a:cubicBezTo>
                    <a:pt x="21600" y="15967"/>
                    <a:pt x="20461" y="17845"/>
                    <a:pt x="18921" y="19256"/>
                  </a:cubicBezTo>
                  <a:close/>
                  <a:moveTo>
                    <a:pt x="5157" y="3988"/>
                  </a:moveTo>
                  <a:cubicBezTo>
                    <a:pt x="4588" y="3988"/>
                    <a:pt x="4008" y="4455"/>
                    <a:pt x="4008" y="5167"/>
                  </a:cubicBezTo>
                  <a:cubicBezTo>
                    <a:pt x="4008" y="5866"/>
                    <a:pt x="4588" y="6332"/>
                    <a:pt x="5157" y="6332"/>
                  </a:cubicBezTo>
                  <a:cubicBezTo>
                    <a:pt x="5737" y="6332"/>
                    <a:pt x="6117" y="5866"/>
                    <a:pt x="6117" y="5167"/>
                  </a:cubicBezTo>
                  <a:cubicBezTo>
                    <a:pt x="6117" y="4455"/>
                    <a:pt x="5737" y="3988"/>
                    <a:pt x="5157" y="3988"/>
                  </a:cubicBezTo>
                  <a:close/>
                  <a:moveTo>
                    <a:pt x="14618" y="6540"/>
                  </a:moveTo>
                  <a:cubicBezTo>
                    <a:pt x="10990" y="6540"/>
                    <a:pt x="8121" y="9868"/>
                    <a:pt x="8121" y="13960"/>
                  </a:cubicBezTo>
                  <a:cubicBezTo>
                    <a:pt x="8121" y="14646"/>
                    <a:pt x="8205" y="15306"/>
                    <a:pt x="8364" y="15928"/>
                  </a:cubicBezTo>
                  <a:cubicBezTo>
                    <a:pt x="8121" y="15954"/>
                    <a:pt x="7889" y="15967"/>
                    <a:pt x="7646" y="15967"/>
                  </a:cubicBezTo>
                  <a:cubicBezTo>
                    <a:pt x="6687" y="15967"/>
                    <a:pt x="5927" y="15734"/>
                    <a:pt x="4968" y="15501"/>
                  </a:cubicBezTo>
                  <a:lnTo>
                    <a:pt x="2299" y="17145"/>
                  </a:lnTo>
                  <a:lnTo>
                    <a:pt x="3059" y="14322"/>
                  </a:lnTo>
                  <a:cubicBezTo>
                    <a:pt x="1150" y="12678"/>
                    <a:pt x="0" y="10554"/>
                    <a:pt x="0" y="7977"/>
                  </a:cubicBezTo>
                  <a:cubicBezTo>
                    <a:pt x="0" y="3509"/>
                    <a:pt x="3438" y="0"/>
                    <a:pt x="7646" y="0"/>
                  </a:cubicBezTo>
                  <a:cubicBezTo>
                    <a:pt x="11401" y="0"/>
                    <a:pt x="14702" y="2810"/>
                    <a:pt x="15356" y="6591"/>
                  </a:cubicBezTo>
                  <a:cubicBezTo>
                    <a:pt x="15114" y="6553"/>
                    <a:pt x="14871" y="6540"/>
                    <a:pt x="14618" y="654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7" name="Text Placeholder 2"/>
          <p:cNvSpPr>
            <a:spLocks noGrp="1"/>
          </p:cNvSpPr>
          <p:nvPr>
            <p:ph type="body" sz="quarter" idx="39"/>
          </p:nvPr>
        </p:nvSpPr>
        <p:spPr>
          <a:xfrm>
            <a:off x="7962900" y="2649520"/>
            <a:ext cx="2663687"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Renewing content and view of website make visitors not bored</a:t>
            </a:r>
          </a:p>
        </p:txBody>
      </p:sp>
      <p:sp>
        <p:nvSpPr>
          <p:cNvPr id="58" name="Content Placeholder 4"/>
          <p:cNvSpPr>
            <a:spLocks noGrp="1"/>
          </p:cNvSpPr>
          <p:nvPr>
            <p:ph sz="quarter" idx="49"/>
          </p:nvPr>
        </p:nvSpPr>
        <p:spPr>
          <a:xfrm>
            <a:off x="7962900" y="2293522"/>
            <a:ext cx="2663687"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视图更新</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2"/>
          <p:cNvSpPr>
            <a:spLocks noGrp="1"/>
          </p:cNvSpPr>
          <p:nvPr>
            <p:ph type="body" sz="quarter" idx="59"/>
          </p:nvPr>
        </p:nvSpPr>
        <p:spPr>
          <a:xfrm>
            <a:off x="1536700" y="4657442"/>
            <a:ext cx="2663687"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service provider will get many useful data for development</a:t>
            </a:r>
          </a:p>
        </p:txBody>
      </p:sp>
      <p:sp>
        <p:nvSpPr>
          <p:cNvPr id="60" name="Content Placeholder 4"/>
          <p:cNvSpPr>
            <a:spLocks noGrp="1"/>
          </p:cNvSpPr>
          <p:nvPr>
            <p:ph sz="quarter" idx="69"/>
          </p:nvPr>
        </p:nvSpPr>
        <p:spPr>
          <a:xfrm>
            <a:off x="1536700" y="4301444"/>
            <a:ext cx="2663687"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统计监测</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2"/>
          <p:cNvSpPr>
            <a:spLocks noGrp="1"/>
          </p:cNvSpPr>
          <p:nvPr>
            <p:ph type="body" sz="quarter" idx="79"/>
          </p:nvPr>
        </p:nvSpPr>
        <p:spPr>
          <a:xfrm>
            <a:off x="7962900" y="4657442"/>
            <a:ext cx="2663687"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If there is any disruption at any time in your website, the missing data can be recovered</a:t>
            </a:r>
          </a:p>
        </p:txBody>
      </p:sp>
      <p:sp>
        <p:nvSpPr>
          <p:cNvPr id="62" name="Content Placeholder 4"/>
          <p:cNvSpPr>
            <a:spLocks noGrp="1"/>
          </p:cNvSpPr>
          <p:nvPr>
            <p:ph sz="quarter" idx="89"/>
          </p:nvPr>
        </p:nvSpPr>
        <p:spPr>
          <a:xfrm>
            <a:off x="7962900" y="4301444"/>
            <a:ext cx="2663687"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备份数据</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strips(upRight)">
                                      <p:cBhvr>
                                        <p:cTn id="15" dur="500"/>
                                        <p:tgtEl>
                                          <p:spTgt spid="40"/>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8">
                                            <p:txEl>
                                              <p:pRg st="0" end="0"/>
                                            </p:txEl>
                                          </p:spTgt>
                                        </p:tgtEl>
                                        <p:attrNameLst>
                                          <p:attrName>style.visibility</p:attrName>
                                        </p:attrNameLst>
                                      </p:cBhvr>
                                      <p:to>
                                        <p:strVal val="visible"/>
                                      </p:to>
                                    </p:set>
                                    <p:animEffect transition="in" filter="wipe(left)">
                                      <p:cBhvr>
                                        <p:cTn id="24" dur="500"/>
                                        <p:tgtEl>
                                          <p:spTgt spid="58">
                                            <p:txEl>
                                              <p:pRg st="0" end="0"/>
                                            </p:txEl>
                                          </p:spTgt>
                                        </p:tgtEl>
                                      </p:cBhvr>
                                    </p:animEffect>
                                  </p:childTnLst>
                                </p:cTn>
                              </p:par>
                            </p:childTnLst>
                          </p:cTn>
                        </p:par>
                        <p:par>
                          <p:cTn id="25" fill="hold">
                            <p:stCondLst>
                              <p:cond delay="2500"/>
                            </p:stCondLst>
                            <p:childTnLst>
                              <p:par>
                                <p:cTn id="26" presetID="9" presetClass="entr" presetSubtype="0" fill="hold" grpId="0" nodeType="afterEffect">
                                  <p:stCondLst>
                                    <p:cond delay="0"/>
                                  </p:stCondLst>
                                  <p:childTnLst>
                                    <p:set>
                                      <p:cBhvr>
                                        <p:cTn id="27" dur="1" fill="hold">
                                          <p:stCondLst>
                                            <p:cond delay="0"/>
                                          </p:stCondLst>
                                        </p:cTn>
                                        <p:tgtEl>
                                          <p:spTgt spid="57">
                                            <p:txEl>
                                              <p:pRg st="0" end="0"/>
                                            </p:txEl>
                                          </p:spTgt>
                                        </p:tgtEl>
                                        <p:attrNameLst>
                                          <p:attrName>style.visibility</p:attrName>
                                        </p:attrNameLst>
                                      </p:cBhvr>
                                      <p:to>
                                        <p:strVal val="visible"/>
                                      </p:to>
                                    </p:set>
                                    <p:animEffect transition="in" filter="dissolve">
                                      <p:cBhvr>
                                        <p:cTn id="28" dur="500"/>
                                        <p:tgtEl>
                                          <p:spTgt spid="57">
                                            <p:txEl>
                                              <p:pRg st="0" end="0"/>
                                            </p:txEl>
                                          </p:spTgt>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downRight)">
                                      <p:cBhvr>
                                        <p:cTn id="32" dur="500"/>
                                        <p:tgtEl>
                                          <p:spTgt spid="42"/>
                                        </p:tgtEl>
                                      </p:cBhvr>
                                    </p:animEffect>
                                  </p:childTnLst>
                                </p:cTn>
                              </p:par>
                            </p:childTnLst>
                          </p:cTn>
                        </p:par>
                        <p:par>
                          <p:cTn id="33" fill="hold">
                            <p:stCondLst>
                              <p:cond delay="3500"/>
                            </p:stCondLst>
                            <p:childTnLst>
                              <p:par>
                                <p:cTn id="34" presetID="23" presetClass="entr" presetSubtype="16"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62">
                                            <p:txEl>
                                              <p:pRg st="0" end="0"/>
                                            </p:txEl>
                                          </p:spTgt>
                                        </p:tgtEl>
                                        <p:attrNameLst>
                                          <p:attrName>style.visibility</p:attrName>
                                        </p:attrNameLst>
                                      </p:cBhvr>
                                      <p:to>
                                        <p:strVal val="visible"/>
                                      </p:to>
                                    </p:set>
                                    <p:animEffect transition="in" filter="wipe(left)">
                                      <p:cBhvr>
                                        <p:cTn id="41" dur="500"/>
                                        <p:tgtEl>
                                          <p:spTgt spid="62">
                                            <p:txEl>
                                              <p:pRg st="0" end="0"/>
                                            </p:txEl>
                                          </p:spTgt>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61">
                                            <p:txEl>
                                              <p:pRg st="0" end="0"/>
                                            </p:txEl>
                                          </p:spTgt>
                                        </p:tgtEl>
                                        <p:attrNameLst>
                                          <p:attrName>style.visibility</p:attrName>
                                        </p:attrNameLst>
                                      </p:cBhvr>
                                      <p:to>
                                        <p:strVal val="visible"/>
                                      </p:to>
                                    </p:set>
                                    <p:animEffect transition="in" filter="dissolve">
                                      <p:cBhvr>
                                        <p:cTn id="45" dur="500"/>
                                        <p:tgtEl>
                                          <p:spTgt spid="61">
                                            <p:txEl>
                                              <p:pRg st="0" end="0"/>
                                            </p:txEl>
                                          </p:spTgt>
                                        </p:tgtEl>
                                      </p:cBhvr>
                                    </p:animEffect>
                                  </p:childTnLst>
                                </p:cTn>
                              </p:par>
                            </p:childTnLst>
                          </p:cTn>
                        </p:par>
                        <p:par>
                          <p:cTn id="46" fill="hold">
                            <p:stCondLst>
                              <p:cond delay="5000"/>
                            </p:stCondLst>
                            <p:childTnLst>
                              <p:par>
                                <p:cTn id="47" presetID="18" presetClass="entr" presetSubtype="12"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strips(downLeft)">
                                      <p:cBhvr>
                                        <p:cTn id="49" dur="500"/>
                                        <p:tgtEl>
                                          <p:spTgt spid="43"/>
                                        </p:tgtEl>
                                      </p:cBhvr>
                                    </p:animEffect>
                                  </p:childTnLst>
                                </p:cTn>
                              </p:par>
                            </p:childTnLst>
                          </p:cTn>
                        </p:par>
                        <p:par>
                          <p:cTn id="50" fill="hold">
                            <p:stCondLst>
                              <p:cond delay="5500"/>
                            </p:stCondLst>
                            <p:childTnLst>
                              <p:par>
                                <p:cTn id="51" presetID="23" presetClass="entr" presetSubtype="16"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childTnLst>
                                </p:cTn>
                              </p:par>
                            </p:childTnLst>
                          </p:cTn>
                        </p:par>
                        <p:par>
                          <p:cTn id="55" fill="hold">
                            <p:stCondLst>
                              <p:cond delay="6000"/>
                            </p:stCondLst>
                            <p:childTnLst>
                              <p:par>
                                <p:cTn id="56" presetID="22" presetClass="entr" presetSubtype="2" fill="hold" grpId="0" nodeType="afterEffect">
                                  <p:stCondLst>
                                    <p:cond delay="0"/>
                                  </p:stCondLst>
                                  <p:childTnLst>
                                    <p:set>
                                      <p:cBhvr>
                                        <p:cTn id="57" dur="1" fill="hold">
                                          <p:stCondLst>
                                            <p:cond delay="0"/>
                                          </p:stCondLst>
                                        </p:cTn>
                                        <p:tgtEl>
                                          <p:spTgt spid="60">
                                            <p:txEl>
                                              <p:pRg st="0" end="0"/>
                                            </p:txEl>
                                          </p:spTgt>
                                        </p:tgtEl>
                                        <p:attrNameLst>
                                          <p:attrName>style.visibility</p:attrName>
                                        </p:attrNameLst>
                                      </p:cBhvr>
                                      <p:to>
                                        <p:strVal val="visible"/>
                                      </p:to>
                                    </p:set>
                                    <p:animEffect transition="in" filter="wipe(right)">
                                      <p:cBhvr>
                                        <p:cTn id="58" dur="500"/>
                                        <p:tgtEl>
                                          <p:spTgt spid="60">
                                            <p:txEl>
                                              <p:pRg st="0" end="0"/>
                                            </p:txEl>
                                          </p:spTgt>
                                        </p:tgtEl>
                                      </p:cBhvr>
                                    </p:animEffect>
                                  </p:childTnLst>
                                </p:cTn>
                              </p:par>
                            </p:childTnLst>
                          </p:cTn>
                        </p:par>
                        <p:par>
                          <p:cTn id="59" fill="hold">
                            <p:stCondLst>
                              <p:cond delay="6500"/>
                            </p:stCondLst>
                            <p:childTnLst>
                              <p:par>
                                <p:cTn id="60" presetID="9" presetClass="entr" presetSubtype="0" fill="hold" grpId="0" nodeType="afterEffect">
                                  <p:stCondLst>
                                    <p:cond delay="0"/>
                                  </p:stCondLst>
                                  <p:childTnLst>
                                    <p:set>
                                      <p:cBhvr>
                                        <p:cTn id="61" dur="1" fill="hold">
                                          <p:stCondLst>
                                            <p:cond delay="0"/>
                                          </p:stCondLst>
                                        </p:cTn>
                                        <p:tgtEl>
                                          <p:spTgt spid="59">
                                            <p:txEl>
                                              <p:pRg st="0" end="0"/>
                                            </p:txEl>
                                          </p:spTgt>
                                        </p:tgtEl>
                                        <p:attrNameLst>
                                          <p:attrName>style.visibility</p:attrName>
                                        </p:attrNameLst>
                                      </p:cBhvr>
                                      <p:to>
                                        <p:strVal val="visible"/>
                                      </p:to>
                                    </p:set>
                                    <p:animEffect transition="in" filter="dissolve">
                                      <p:cBhvr>
                                        <p:cTn id="62" dur="500"/>
                                        <p:tgtEl>
                                          <p:spTgt spid="59">
                                            <p:txEl>
                                              <p:pRg st="0" end="0"/>
                                            </p:txEl>
                                          </p:spTgt>
                                        </p:tgtEl>
                                      </p:cBhvr>
                                    </p:animEffect>
                                  </p:childTnLst>
                                </p:cTn>
                              </p:par>
                            </p:childTnLst>
                          </p:cTn>
                        </p:par>
                        <p:par>
                          <p:cTn id="63" fill="hold">
                            <p:stCondLst>
                              <p:cond delay="7000"/>
                            </p:stCondLst>
                            <p:childTnLst>
                              <p:par>
                                <p:cTn id="64" presetID="18" presetClass="entr" presetSubtype="9"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strips(upLeft)">
                                      <p:cBhvr>
                                        <p:cTn id="66" dur="500"/>
                                        <p:tgtEl>
                                          <p:spTgt spid="41"/>
                                        </p:tgtEl>
                                      </p:cBhvr>
                                    </p:animEffect>
                                  </p:childTnLst>
                                </p:cTn>
                              </p:par>
                            </p:childTnLst>
                          </p:cTn>
                        </p:par>
                        <p:par>
                          <p:cTn id="67" fill="hold">
                            <p:stCondLst>
                              <p:cond delay="7500"/>
                            </p:stCondLst>
                            <p:childTnLst>
                              <p:par>
                                <p:cTn id="68" presetID="23" presetClass="entr" presetSubtype="16" fill="hold"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p:cTn id="70" dur="500" fill="hold"/>
                                        <p:tgtEl>
                                          <p:spTgt spid="53"/>
                                        </p:tgtEl>
                                        <p:attrNameLst>
                                          <p:attrName>ppt_w</p:attrName>
                                        </p:attrNameLst>
                                      </p:cBhvr>
                                      <p:tavLst>
                                        <p:tav tm="0">
                                          <p:val>
                                            <p:fltVal val="0"/>
                                          </p:val>
                                        </p:tav>
                                        <p:tav tm="100000">
                                          <p:val>
                                            <p:strVal val="#ppt_w"/>
                                          </p:val>
                                        </p:tav>
                                      </p:tavLst>
                                    </p:anim>
                                    <p:anim calcmode="lin" valueType="num">
                                      <p:cBhvr>
                                        <p:cTn id="71" dur="500" fill="hold"/>
                                        <p:tgtEl>
                                          <p:spTgt spid="53"/>
                                        </p:tgtEl>
                                        <p:attrNameLst>
                                          <p:attrName>ppt_h</p:attrName>
                                        </p:attrNameLst>
                                      </p:cBhvr>
                                      <p:tavLst>
                                        <p:tav tm="0">
                                          <p:val>
                                            <p:fltVal val="0"/>
                                          </p:val>
                                        </p:tav>
                                        <p:tav tm="100000">
                                          <p:val>
                                            <p:strVal val="#ppt_h"/>
                                          </p:val>
                                        </p:tav>
                                      </p:tavLst>
                                    </p:anim>
                                  </p:childTnLst>
                                </p:cTn>
                              </p:par>
                            </p:childTnLst>
                          </p:cTn>
                        </p:par>
                        <p:par>
                          <p:cTn id="72" fill="hold">
                            <p:stCondLst>
                              <p:cond delay="8000"/>
                            </p:stCondLst>
                            <p:childTnLst>
                              <p:par>
                                <p:cTn id="73" presetID="22" presetClass="entr" presetSubtype="2" fill="hold" grpId="0" nodeType="afterEffect">
                                  <p:stCondLst>
                                    <p:cond delay="0"/>
                                  </p:stCondLst>
                                  <p:childTnLst>
                                    <p:set>
                                      <p:cBhvr>
                                        <p:cTn id="74" dur="1" fill="hold">
                                          <p:stCondLst>
                                            <p:cond delay="0"/>
                                          </p:stCondLst>
                                        </p:cTn>
                                        <p:tgtEl>
                                          <p:spTgt spid="5">
                                            <p:txEl>
                                              <p:pRg st="0" end="0"/>
                                            </p:txEl>
                                          </p:spTgt>
                                        </p:tgtEl>
                                        <p:attrNameLst>
                                          <p:attrName>style.visibility</p:attrName>
                                        </p:attrNameLst>
                                      </p:cBhvr>
                                      <p:to>
                                        <p:strVal val="visible"/>
                                      </p:to>
                                    </p:set>
                                    <p:animEffect transition="in" filter="wipe(right)">
                                      <p:cBhvr>
                                        <p:cTn id="75" dur="500"/>
                                        <p:tgtEl>
                                          <p:spTgt spid="5">
                                            <p:txEl>
                                              <p:pRg st="0" end="0"/>
                                            </p:txEl>
                                          </p:spTgt>
                                        </p:tgtEl>
                                      </p:cBhvr>
                                    </p:animEffect>
                                  </p:childTnLst>
                                </p:cTn>
                              </p:par>
                            </p:childTnLst>
                          </p:cTn>
                        </p:par>
                        <p:par>
                          <p:cTn id="76" fill="hold">
                            <p:stCondLst>
                              <p:cond delay="8500"/>
                            </p:stCondLst>
                            <p:childTnLst>
                              <p:par>
                                <p:cTn id="77" presetID="9" presetClass="entr" presetSubtype="0" fill="hold" grpId="0" nodeType="afterEffect">
                                  <p:stCondLst>
                                    <p:cond delay="0"/>
                                  </p:stCondLst>
                                  <p:childTnLst>
                                    <p:set>
                                      <p:cBhvr>
                                        <p:cTn id="78" dur="1" fill="hold">
                                          <p:stCondLst>
                                            <p:cond delay="0"/>
                                          </p:stCondLst>
                                        </p:cTn>
                                        <p:tgtEl>
                                          <p:spTgt spid="3">
                                            <p:txEl>
                                              <p:pRg st="0" end="0"/>
                                            </p:txEl>
                                          </p:spTgt>
                                        </p:tgtEl>
                                        <p:attrNameLst>
                                          <p:attrName>style.visibility</p:attrName>
                                        </p:attrNameLst>
                                      </p:cBhvr>
                                      <p:to>
                                        <p:strVal val="visible"/>
                                      </p:to>
                                    </p:set>
                                    <p:animEffect transition="in" filter="dissolve">
                                      <p:cBhvr>
                                        <p:cTn id="7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40" grpId="0" animBg="1"/>
      <p:bldP spid="41" grpId="0" animBg="1"/>
      <p:bldP spid="42" grpId="0" animBg="1"/>
      <p:bldP spid="43" grpId="0" animBg="1"/>
      <p:bldP spid="57" grpId="0" build="p"/>
      <p:bldP spid="58" grpId="0" build="p"/>
      <p:bldP spid="59" grpId="0" build="p"/>
      <p:bldP spid="60" grpId="0" build="p"/>
      <p:bldP spid="61" grpId="0" build="p"/>
      <p:bldP spid="6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idx="4294967295"/>
          </p:nvPr>
        </p:nvSpPr>
        <p:spPr>
          <a:xfrm>
            <a:off x="1750329" y="669926"/>
            <a:ext cx="2984626"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市场</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商</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圈</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16"/>
          <p:cNvSpPr>
            <a:spLocks noGrp="1"/>
          </p:cNvSpPr>
          <p:nvPr>
            <p:ph type="body" sz="quarter" idx="9"/>
          </p:nvPr>
        </p:nvSpPr>
        <p:spPr>
          <a:xfrm>
            <a:off x="7685956" y="2608203"/>
            <a:ext cx="2789583"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user of goods and services of the provider of goods and services</a:t>
            </a:r>
          </a:p>
        </p:txBody>
      </p:sp>
      <p:sp>
        <p:nvSpPr>
          <p:cNvPr id="19" name="Content Placeholder 18"/>
          <p:cNvSpPr>
            <a:spLocks noGrp="1"/>
          </p:cNvSpPr>
          <p:nvPr>
            <p:ph sz="quarter" idx="19"/>
          </p:nvPr>
        </p:nvSpPr>
        <p:spPr>
          <a:xfrm>
            <a:off x="7685956" y="2334279"/>
            <a:ext cx="2984915"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客户端</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20"/>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Business circle involve 3 elements at any time, any where</a:t>
            </a:r>
          </a:p>
        </p:txBody>
      </p:sp>
      <p:sp>
        <p:nvSpPr>
          <p:cNvPr id="63" name="Shape 1214"/>
          <p:cNvSpPr/>
          <p:nvPr/>
        </p:nvSpPr>
        <p:spPr>
          <a:xfrm>
            <a:off x="5227269" y="4138529"/>
            <a:ext cx="2158623" cy="1059768"/>
          </a:xfrm>
          <a:custGeom>
            <a:avLst/>
            <a:gdLst/>
            <a:ahLst/>
            <a:cxnLst>
              <a:cxn ang="0">
                <a:pos x="wd2" y="hd2"/>
              </a:cxn>
              <a:cxn ang="5400000">
                <a:pos x="wd2" y="hd2"/>
              </a:cxn>
              <a:cxn ang="10800000">
                <a:pos x="wd2" y="hd2"/>
              </a:cxn>
              <a:cxn ang="16200000">
                <a:pos x="wd2" y="hd2"/>
              </a:cxn>
            </a:cxnLst>
            <a:rect l="0" t="0" r="r" b="b"/>
            <a:pathLst>
              <a:path w="21600" h="21600" extrusionOk="0">
                <a:moveTo>
                  <a:pt x="17950" y="0"/>
                </a:moveTo>
                <a:cubicBezTo>
                  <a:pt x="16358" y="8270"/>
                  <a:pt x="12511" y="13614"/>
                  <a:pt x="8151" y="13614"/>
                </a:cubicBezTo>
                <a:cubicBezTo>
                  <a:pt x="6842" y="13614"/>
                  <a:pt x="5553" y="13116"/>
                  <a:pt x="4321" y="12134"/>
                </a:cubicBezTo>
                <a:lnTo>
                  <a:pt x="4685" y="10242"/>
                </a:lnTo>
                <a:lnTo>
                  <a:pt x="0" y="12967"/>
                </a:lnTo>
                <a:lnTo>
                  <a:pt x="2527" y="21453"/>
                </a:lnTo>
                <a:lnTo>
                  <a:pt x="2889" y="19569"/>
                </a:lnTo>
                <a:cubicBezTo>
                  <a:pt x="4579" y="20916"/>
                  <a:pt x="6349" y="21600"/>
                  <a:pt x="8151" y="21600"/>
                </a:cubicBezTo>
                <a:cubicBezTo>
                  <a:pt x="11022" y="21600"/>
                  <a:pt x="13805" y="19874"/>
                  <a:pt x="16199" y="16609"/>
                </a:cubicBezTo>
                <a:cubicBezTo>
                  <a:pt x="18651" y="13265"/>
                  <a:pt x="20519" y="8530"/>
                  <a:pt x="21600" y="2916"/>
                </a:cubicBezTo>
                <a:cubicBezTo>
                  <a:pt x="21600" y="2916"/>
                  <a:pt x="17950" y="0"/>
                  <a:pt x="17950" y="0"/>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1215"/>
          <p:cNvSpPr/>
          <p:nvPr/>
        </p:nvSpPr>
        <p:spPr>
          <a:xfrm>
            <a:off x="4603814" y="2537106"/>
            <a:ext cx="967451" cy="2116002"/>
          </a:xfrm>
          <a:custGeom>
            <a:avLst/>
            <a:gdLst/>
            <a:ahLst/>
            <a:cxnLst>
              <a:cxn ang="0">
                <a:pos x="wd2" y="hd2"/>
              </a:cxn>
              <a:cxn ang="5400000">
                <a:pos x="wd2" y="hd2"/>
              </a:cxn>
              <a:cxn ang="10800000">
                <a:pos x="wd2" y="hd2"/>
              </a:cxn>
              <a:cxn ang="16200000">
                <a:pos x="wd2" y="hd2"/>
              </a:cxn>
            </a:cxnLst>
            <a:rect l="0" t="0" r="r" b="b"/>
            <a:pathLst>
              <a:path w="21251" h="21600" extrusionOk="0">
                <a:moveTo>
                  <a:pt x="13651" y="19106"/>
                </a:moveTo>
                <a:cubicBezTo>
                  <a:pt x="7680" y="15628"/>
                  <a:pt x="6914" y="10891"/>
                  <a:pt x="11700" y="7039"/>
                </a:cubicBezTo>
                <a:cubicBezTo>
                  <a:pt x="13137" y="5882"/>
                  <a:pt x="15017" y="4869"/>
                  <a:pt x="17285" y="4026"/>
                </a:cubicBezTo>
                <a:lnTo>
                  <a:pt x="18651" y="4821"/>
                </a:lnTo>
                <a:lnTo>
                  <a:pt x="21251" y="0"/>
                </a:lnTo>
                <a:lnTo>
                  <a:pt x="10557" y="107"/>
                </a:lnTo>
                <a:lnTo>
                  <a:pt x="11917" y="899"/>
                </a:lnTo>
                <a:cubicBezTo>
                  <a:pt x="8805" y="2055"/>
                  <a:pt x="6224" y="3448"/>
                  <a:pt x="4247" y="5039"/>
                </a:cubicBezTo>
                <a:cubicBezTo>
                  <a:pt x="1095" y="7576"/>
                  <a:pt x="-349" y="10466"/>
                  <a:pt x="71" y="13399"/>
                </a:cubicBezTo>
                <a:cubicBezTo>
                  <a:pt x="500" y="16403"/>
                  <a:pt x="2870" y="19239"/>
                  <a:pt x="6923" y="21600"/>
                </a:cubicBezTo>
                <a:cubicBezTo>
                  <a:pt x="6923" y="21600"/>
                  <a:pt x="13651" y="19106"/>
                  <a:pt x="13651" y="19106"/>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1216"/>
          <p:cNvSpPr/>
          <p:nvPr/>
        </p:nvSpPr>
        <p:spPr>
          <a:xfrm>
            <a:off x="5826275" y="2317063"/>
            <a:ext cx="1740717" cy="1639265"/>
          </a:xfrm>
          <a:custGeom>
            <a:avLst/>
            <a:gdLst/>
            <a:ahLst/>
            <a:cxnLst>
              <a:cxn ang="0">
                <a:pos x="wd2" y="hd2"/>
              </a:cxn>
              <a:cxn ang="5400000">
                <a:pos x="wd2" y="hd2"/>
              </a:cxn>
              <a:cxn ang="10800000">
                <a:pos x="wd2" y="hd2"/>
              </a:cxn>
              <a:cxn ang="16200000">
                <a:pos x="wd2" y="hd2"/>
              </a:cxn>
            </a:cxnLst>
            <a:rect l="0" t="0" r="r" b="b"/>
            <a:pathLst>
              <a:path w="21600" h="21240" extrusionOk="0">
                <a:moveTo>
                  <a:pt x="726" y="5232"/>
                </a:moveTo>
                <a:cubicBezTo>
                  <a:pt x="6074" y="4389"/>
                  <a:pt x="11276" y="7004"/>
                  <a:pt x="13980" y="11894"/>
                </a:cubicBezTo>
                <a:cubicBezTo>
                  <a:pt x="14791" y="13362"/>
                  <a:pt x="15328" y="14965"/>
                  <a:pt x="15574" y="16659"/>
                </a:cubicBezTo>
                <a:lnTo>
                  <a:pt x="14351" y="16852"/>
                </a:lnTo>
                <a:lnTo>
                  <a:pt x="18692" y="21240"/>
                </a:lnTo>
                <a:lnTo>
                  <a:pt x="21600" y="15709"/>
                </a:lnTo>
                <a:lnTo>
                  <a:pt x="20382" y="15901"/>
                </a:lnTo>
                <a:cubicBezTo>
                  <a:pt x="20044" y="13578"/>
                  <a:pt x="19307" y="11376"/>
                  <a:pt x="18190" y="9356"/>
                </a:cubicBezTo>
                <a:cubicBezTo>
                  <a:pt x="16410" y="6136"/>
                  <a:pt x="13775" y="3564"/>
                  <a:pt x="10569" y="1917"/>
                </a:cubicBezTo>
                <a:cubicBezTo>
                  <a:pt x="7285" y="229"/>
                  <a:pt x="3630" y="-360"/>
                  <a:pt x="0" y="212"/>
                </a:cubicBezTo>
                <a:cubicBezTo>
                  <a:pt x="0" y="212"/>
                  <a:pt x="726" y="5232"/>
                  <a:pt x="726" y="5232"/>
                </a:cubicBezTo>
                <a:close/>
              </a:path>
            </a:pathLst>
          </a:custGeom>
          <a:solidFill>
            <a:srgbClr val="7F7F7F"/>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1217"/>
          <p:cNvSpPr/>
          <p:nvPr/>
        </p:nvSpPr>
        <p:spPr>
          <a:xfrm>
            <a:off x="5777357" y="3194755"/>
            <a:ext cx="616092" cy="1184371"/>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1226"/>
          <p:cNvGrpSpPr/>
          <p:nvPr/>
        </p:nvGrpSpPr>
        <p:grpSpPr>
          <a:xfrm>
            <a:off x="5691804" y="2158143"/>
            <a:ext cx="715761" cy="715736"/>
            <a:chOff x="0" y="0"/>
            <a:chExt cx="1535884" cy="1535831"/>
          </a:xfrm>
        </p:grpSpPr>
        <p:sp>
          <p:nvSpPr>
            <p:cNvPr id="68" name="Shape 1224"/>
            <p:cNvSpPr/>
            <p:nvPr/>
          </p:nvSpPr>
          <p:spPr>
            <a:xfrm>
              <a:off x="0" y="0"/>
              <a:ext cx="1535885" cy="153583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6" y="0"/>
                    <a:pt x="10800" y="0"/>
                  </a:cubicBezTo>
                  <a:cubicBezTo>
                    <a:pt x="16765" y="0"/>
                    <a:pt x="21600" y="4835"/>
                    <a:pt x="21600" y="10800"/>
                  </a:cubicBezTo>
                  <a:cubicBezTo>
                    <a:pt x="21600" y="16764"/>
                    <a:pt x="16765" y="21600"/>
                    <a:pt x="10800" y="21600"/>
                  </a:cubicBezTo>
                  <a:cubicBezTo>
                    <a:pt x="4836" y="21600"/>
                    <a:pt x="0" y="16764"/>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1225"/>
            <p:cNvSpPr/>
            <p:nvPr/>
          </p:nvSpPr>
          <p:spPr>
            <a:xfrm>
              <a:off x="469063" y="489832"/>
              <a:ext cx="595898" cy="556168"/>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229"/>
          <p:cNvGrpSpPr/>
          <p:nvPr/>
        </p:nvGrpSpPr>
        <p:grpSpPr>
          <a:xfrm>
            <a:off x="4616039" y="4016283"/>
            <a:ext cx="715865" cy="715869"/>
            <a:chOff x="0" y="0"/>
            <a:chExt cx="1536106" cy="1536116"/>
          </a:xfrm>
        </p:grpSpPr>
        <p:sp>
          <p:nvSpPr>
            <p:cNvPr id="71" name="Shape 1227"/>
            <p:cNvSpPr/>
            <p:nvPr/>
          </p:nvSpPr>
          <p:spPr>
            <a:xfrm>
              <a:off x="-1" y="-1"/>
              <a:ext cx="1536108" cy="1536119"/>
            </a:xfrm>
            <a:custGeom>
              <a:avLst/>
              <a:gdLst/>
              <a:ahLst/>
              <a:cxnLst>
                <a:cxn ang="0">
                  <a:pos x="wd2" y="hd2"/>
                </a:cxn>
                <a:cxn ang="5400000">
                  <a:pos x="wd2" y="hd2"/>
                </a:cxn>
                <a:cxn ang="10800000">
                  <a:pos x="wd2" y="hd2"/>
                </a:cxn>
                <a:cxn ang="16200000">
                  <a:pos x="wd2" y="hd2"/>
                </a:cxn>
              </a:cxnLst>
              <a:rect l="0" t="0" r="r" b="b"/>
              <a:pathLst>
                <a:path w="18915" h="18914" extrusionOk="0">
                  <a:moveTo>
                    <a:pt x="14186" y="17646"/>
                  </a:moveTo>
                  <a:cubicBezTo>
                    <a:pt x="9662" y="20257"/>
                    <a:pt x="3880" y="18707"/>
                    <a:pt x="1269" y="14185"/>
                  </a:cubicBezTo>
                  <a:cubicBezTo>
                    <a:pt x="-1343" y="9662"/>
                    <a:pt x="207" y="3879"/>
                    <a:pt x="4730" y="1268"/>
                  </a:cubicBezTo>
                  <a:cubicBezTo>
                    <a:pt x="9252" y="-1343"/>
                    <a:pt x="15035" y="207"/>
                    <a:pt x="17647" y="4729"/>
                  </a:cubicBezTo>
                  <a:cubicBezTo>
                    <a:pt x="20257" y="9252"/>
                    <a:pt x="18708" y="15035"/>
                    <a:pt x="14186" y="1764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1228"/>
            <p:cNvSpPr/>
            <p:nvPr/>
          </p:nvSpPr>
          <p:spPr>
            <a:xfrm>
              <a:off x="453732" y="488658"/>
              <a:ext cx="628643" cy="558801"/>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1232"/>
          <p:cNvGrpSpPr/>
          <p:nvPr/>
        </p:nvGrpSpPr>
        <p:grpSpPr>
          <a:xfrm>
            <a:off x="6755345" y="4016283"/>
            <a:ext cx="715864" cy="715866"/>
            <a:chOff x="0" y="0"/>
            <a:chExt cx="1536104" cy="1536109"/>
          </a:xfrm>
        </p:grpSpPr>
        <p:sp>
          <p:nvSpPr>
            <p:cNvPr id="74" name="Shape 1230"/>
            <p:cNvSpPr/>
            <p:nvPr/>
          </p:nvSpPr>
          <p:spPr>
            <a:xfrm>
              <a:off x="-1" y="0"/>
              <a:ext cx="1536106" cy="1536110"/>
            </a:xfrm>
            <a:custGeom>
              <a:avLst/>
              <a:gdLst/>
              <a:ahLst/>
              <a:cxnLst>
                <a:cxn ang="0">
                  <a:pos x="wd2" y="hd2"/>
                </a:cxn>
                <a:cxn ang="5400000">
                  <a:pos x="wd2" y="hd2"/>
                </a:cxn>
                <a:cxn ang="10800000">
                  <a:pos x="wd2" y="hd2"/>
                </a:cxn>
                <a:cxn ang="16200000">
                  <a:pos x="wd2" y="hd2"/>
                </a:cxn>
              </a:cxnLst>
              <a:rect l="0" t="0" r="r" b="b"/>
              <a:pathLst>
                <a:path w="18915" h="18915" extrusionOk="0">
                  <a:moveTo>
                    <a:pt x="14184" y="1268"/>
                  </a:moveTo>
                  <a:cubicBezTo>
                    <a:pt x="18708" y="3879"/>
                    <a:pt x="20257" y="9663"/>
                    <a:pt x="17646" y="14185"/>
                  </a:cubicBezTo>
                  <a:cubicBezTo>
                    <a:pt x="15035" y="18708"/>
                    <a:pt x="9252" y="20257"/>
                    <a:pt x="4729" y="17646"/>
                  </a:cubicBezTo>
                  <a:cubicBezTo>
                    <a:pt x="206" y="15035"/>
                    <a:pt x="-1343" y="9252"/>
                    <a:pt x="1268" y="4729"/>
                  </a:cubicBezTo>
                  <a:cubicBezTo>
                    <a:pt x="3879" y="207"/>
                    <a:pt x="9662" y="-1343"/>
                    <a:pt x="14184" y="126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1231"/>
            <p:cNvSpPr/>
            <p:nvPr/>
          </p:nvSpPr>
          <p:spPr>
            <a:xfrm>
              <a:off x="472221" y="488654"/>
              <a:ext cx="591663" cy="558801"/>
            </a:xfrm>
            <a:custGeom>
              <a:avLst/>
              <a:gdLst/>
              <a:ahLst/>
              <a:cxnLst>
                <a:cxn ang="0">
                  <a:pos x="wd2" y="hd2"/>
                </a:cxn>
                <a:cxn ang="5400000">
                  <a:pos x="wd2" y="hd2"/>
                </a:cxn>
                <a:cxn ang="10800000">
                  <a:pos x="wd2" y="hd2"/>
                </a:cxn>
                <a:cxn ang="16200000">
                  <a:pos x="wd2" y="hd2"/>
                </a:cxn>
              </a:cxnLst>
              <a:rect l="0" t="0" r="r" b="b"/>
              <a:pathLst>
                <a:path w="21600" h="21525" extrusionOk="0">
                  <a:moveTo>
                    <a:pt x="3388" y="20602"/>
                  </a:moveTo>
                  <a:cubicBezTo>
                    <a:pt x="3504" y="21109"/>
                    <a:pt x="4005" y="21525"/>
                    <a:pt x="4500" y="21525"/>
                  </a:cubicBezTo>
                  <a:lnTo>
                    <a:pt x="17100" y="21525"/>
                  </a:lnTo>
                  <a:cubicBezTo>
                    <a:pt x="17594" y="21525"/>
                    <a:pt x="18096" y="21109"/>
                    <a:pt x="18213" y="20602"/>
                  </a:cubicBezTo>
                  <a:lnTo>
                    <a:pt x="20040" y="12661"/>
                  </a:lnTo>
                  <a:lnTo>
                    <a:pt x="1560" y="12661"/>
                  </a:lnTo>
                  <a:cubicBezTo>
                    <a:pt x="1560" y="12661"/>
                    <a:pt x="3388" y="20602"/>
                    <a:pt x="3388" y="20602"/>
                  </a:cubicBezTo>
                  <a:close/>
                  <a:moveTo>
                    <a:pt x="11722" y="8862"/>
                  </a:moveTo>
                  <a:lnTo>
                    <a:pt x="17788" y="2461"/>
                  </a:lnTo>
                  <a:cubicBezTo>
                    <a:pt x="18069" y="2165"/>
                    <a:pt x="18072" y="1685"/>
                    <a:pt x="17790" y="1386"/>
                  </a:cubicBezTo>
                  <a:lnTo>
                    <a:pt x="16686" y="221"/>
                  </a:lnTo>
                  <a:cubicBezTo>
                    <a:pt x="16405" y="-75"/>
                    <a:pt x="15949" y="-74"/>
                    <a:pt x="15666" y="221"/>
                  </a:cubicBezTo>
                  <a:lnTo>
                    <a:pt x="9600" y="6623"/>
                  </a:lnTo>
                  <a:cubicBezTo>
                    <a:pt x="9014" y="7241"/>
                    <a:pt x="9014" y="8244"/>
                    <a:pt x="9600" y="8862"/>
                  </a:cubicBezTo>
                  <a:cubicBezTo>
                    <a:pt x="10186" y="9478"/>
                    <a:pt x="11135" y="9480"/>
                    <a:pt x="11722" y="8862"/>
                  </a:cubicBezTo>
                  <a:close/>
                  <a:moveTo>
                    <a:pt x="20879" y="7597"/>
                  </a:moveTo>
                  <a:lnTo>
                    <a:pt x="14870" y="7597"/>
                  </a:lnTo>
                  <a:lnTo>
                    <a:pt x="12696" y="9891"/>
                  </a:lnTo>
                  <a:cubicBezTo>
                    <a:pt x="12152" y="10464"/>
                    <a:pt x="11429" y="10780"/>
                    <a:pt x="10661" y="10780"/>
                  </a:cubicBezTo>
                  <a:cubicBezTo>
                    <a:pt x="9891" y="10780"/>
                    <a:pt x="9168" y="10463"/>
                    <a:pt x="8623" y="9890"/>
                  </a:cubicBezTo>
                  <a:cubicBezTo>
                    <a:pt x="8081" y="9318"/>
                    <a:pt x="7781" y="8555"/>
                    <a:pt x="7779" y="7744"/>
                  </a:cubicBezTo>
                  <a:cubicBezTo>
                    <a:pt x="7779" y="7694"/>
                    <a:pt x="7792" y="7646"/>
                    <a:pt x="7793" y="7597"/>
                  </a:cubicBezTo>
                  <a:lnTo>
                    <a:pt x="720" y="7597"/>
                  </a:lnTo>
                  <a:cubicBezTo>
                    <a:pt x="322" y="7597"/>
                    <a:pt x="0" y="7936"/>
                    <a:pt x="0" y="8357"/>
                  </a:cubicBezTo>
                  <a:lnTo>
                    <a:pt x="0" y="11395"/>
                  </a:lnTo>
                  <a:lnTo>
                    <a:pt x="21600" y="11395"/>
                  </a:lnTo>
                  <a:lnTo>
                    <a:pt x="21600" y="8357"/>
                  </a:lnTo>
                  <a:cubicBezTo>
                    <a:pt x="21600" y="7936"/>
                    <a:pt x="21276" y="7597"/>
                    <a:pt x="20879" y="759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7" name="Text Placeholder 16"/>
          <p:cNvSpPr>
            <a:spLocks noGrp="1"/>
          </p:cNvSpPr>
          <p:nvPr>
            <p:ph type="body" sz="quarter" idx="39"/>
          </p:nvPr>
        </p:nvSpPr>
        <p:spPr>
          <a:xfrm>
            <a:off x="7900506" y="4625869"/>
            <a:ext cx="2789583"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the party analyzing and producing goods or services requested by clients</a:t>
            </a:r>
          </a:p>
        </p:txBody>
      </p:sp>
      <p:sp>
        <p:nvSpPr>
          <p:cNvPr id="78" name="Content Placeholder 18"/>
          <p:cNvSpPr>
            <a:spLocks noGrp="1"/>
          </p:cNvSpPr>
          <p:nvPr>
            <p:ph sz="quarter" idx="49"/>
          </p:nvPr>
        </p:nvSpPr>
        <p:spPr>
          <a:xfrm>
            <a:off x="7900506" y="4351945"/>
            <a:ext cx="2984915"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工厂</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 Placeholder 16"/>
          <p:cNvSpPr>
            <a:spLocks noGrp="1"/>
          </p:cNvSpPr>
          <p:nvPr>
            <p:ph type="body" sz="quarter" idx="59"/>
          </p:nvPr>
        </p:nvSpPr>
        <p:spPr>
          <a:xfrm>
            <a:off x="1524000" y="4625869"/>
            <a:ext cx="2687963"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meeting place for buyer and seller for buying and selling transaction of goods and services </a:t>
            </a:r>
          </a:p>
        </p:txBody>
      </p:sp>
      <p:sp>
        <p:nvSpPr>
          <p:cNvPr id="80" name="Content Placeholder 18"/>
          <p:cNvSpPr>
            <a:spLocks noGrp="1"/>
          </p:cNvSpPr>
          <p:nvPr>
            <p:ph sz="quarter" idx="69"/>
          </p:nvPr>
        </p:nvSpPr>
        <p:spPr>
          <a:xfrm>
            <a:off x="1866900" y="4351945"/>
            <a:ext cx="2345063"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市场</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dissolve">
                                      <p:cBhvr>
                                        <p:cTn id="11" dur="500"/>
                                        <p:tgtEl>
                                          <p:spTgt spid="21">
                                            <p:txEl>
                                              <p:pRg st="0" end="0"/>
                                            </p:txEl>
                                          </p:spTgt>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500" fill="hold"/>
                                        <p:tgtEl>
                                          <p:spTgt spid="66"/>
                                        </p:tgtEl>
                                        <p:attrNameLst>
                                          <p:attrName>ppt_w</p:attrName>
                                        </p:attrNameLst>
                                      </p:cBhvr>
                                      <p:tavLst>
                                        <p:tav tm="0">
                                          <p:val>
                                            <p:fltVal val="0"/>
                                          </p:val>
                                        </p:tav>
                                        <p:tav tm="100000">
                                          <p:val>
                                            <p:strVal val="#ppt_w"/>
                                          </p:val>
                                        </p:tav>
                                      </p:tavLst>
                                    </p:anim>
                                    <p:anim calcmode="lin" valueType="num">
                                      <p:cBhvr>
                                        <p:cTn id="16" dur="500" fill="hold"/>
                                        <p:tgtEl>
                                          <p:spTgt spid="66"/>
                                        </p:tgtEl>
                                        <p:attrNameLst>
                                          <p:attrName>ppt_h</p:attrName>
                                        </p:attrNameLst>
                                      </p:cBhvr>
                                      <p:tavLst>
                                        <p:tav tm="0">
                                          <p:val>
                                            <p:fltVal val="0"/>
                                          </p:val>
                                        </p:tav>
                                        <p:tav tm="100000">
                                          <p:val>
                                            <p:strVal val="#ppt_h"/>
                                          </p:val>
                                        </p:tav>
                                      </p:tavLst>
                                    </p:anim>
                                    <p:anim calcmode="lin" valueType="num">
                                      <p:cBhvr>
                                        <p:cTn id="17" dur="500" fill="hold"/>
                                        <p:tgtEl>
                                          <p:spTgt spid="66"/>
                                        </p:tgtEl>
                                        <p:attrNameLst>
                                          <p:attrName>style.rotation</p:attrName>
                                        </p:attrNameLst>
                                      </p:cBhvr>
                                      <p:tavLst>
                                        <p:tav tm="0">
                                          <p:val>
                                            <p:fltVal val="360"/>
                                          </p:val>
                                        </p:tav>
                                        <p:tav tm="100000">
                                          <p:val>
                                            <p:fltVal val="0"/>
                                          </p:val>
                                        </p:tav>
                                      </p:tavLst>
                                    </p:anim>
                                    <p:animEffect transition="in" filter="fade">
                                      <p:cBhvr>
                                        <p:cTn id="18" dur="500"/>
                                        <p:tgtEl>
                                          <p:spTgt spid="6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ppt_w</p:attrName>
                                        </p:attrNameLst>
                                      </p:cBhvr>
                                      <p:tavLst>
                                        <p:tav tm="0">
                                          <p:val>
                                            <p:fltVal val="0"/>
                                          </p:val>
                                        </p:tav>
                                        <p:tav tm="100000">
                                          <p:val>
                                            <p:strVal val="#ppt_w"/>
                                          </p:val>
                                        </p:tav>
                                      </p:tavLst>
                                    </p:anim>
                                    <p:anim calcmode="lin" valueType="num">
                                      <p:cBhvr>
                                        <p:cTn id="23" dur="500" fill="hold"/>
                                        <p:tgtEl>
                                          <p:spTgt spid="67"/>
                                        </p:tgtEl>
                                        <p:attrNameLst>
                                          <p:attrName>ppt_h</p:attrName>
                                        </p:attrNameLst>
                                      </p:cBhvr>
                                      <p:tavLst>
                                        <p:tav tm="0">
                                          <p:val>
                                            <p:fltVal val="0"/>
                                          </p:val>
                                        </p:tav>
                                        <p:tav tm="100000">
                                          <p:val>
                                            <p:strVal val="#ppt_h"/>
                                          </p:val>
                                        </p:tav>
                                      </p:tavLst>
                                    </p:anim>
                                    <p:animEffect transition="in" filter="fade">
                                      <p:cBhvr>
                                        <p:cTn id="24" dur="500"/>
                                        <p:tgtEl>
                                          <p:spTgt spid="67"/>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up)">
                                      <p:cBhvr>
                                        <p:cTn id="28" dur="500"/>
                                        <p:tgtEl>
                                          <p:spTgt spid="6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9">
                                            <p:txEl>
                                              <p:pRg st="0" end="0"/>
                                            </p:txEl>
                                          </p:spTgt>
                                        </p:tgtEl>
                                        <p:attrNameLst>
                                          <p:attrName>style.visibility</p:attrName>
                                        </p:attrNameLst>
                                      </p:cBhvr>
                                      <p:to>
                                        <p:strVal val="visible"/>
                                      </p:to>
                                    </p:set>
                                    <p:animEffect transition="in" filter="fade">
                                      <p:cBhvr>
                                        <p:cTn id="32" dur="500"/>
                                        <p:tgtEl>
                                          <p:spTgt spid="19">
                                            <p:txEl>
                                              <p:pRg st="0" end="0"/>
                                            </p:txEl>
                                          </p:spTgt>
                                        </p:tgtEl>
                                      </p:cBhvr>
                                    </p:animEffect>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17">
                                            <p:txEl>
                                              <p:pRg st="0" end="0"/>
                                            </p:txEl>
                                          </p:spTgt>
                                        </p:tgtEl>
                                        <p:attrNameLst>
                                          <p:attrName>style.visibility</p:attrName>
                                        </p:attrNameLst>
                                      </p:cBhvr>
                                      <p:to>
                                        <p:strVal val="visible"/>
                                      </p:to>
                                    </p:set>
                                    <p:animEffect transition="in" filter="dissolve">
                                      <p:cBhvr>
                                        <p:cTn id="36" dur="500"/>
                                        <p:tgtEl>
                                          <p:spTgt spid="17">
                                            <p:txEl>
                                              <p:pRg st="0" end="0"/>
                                            </p:txEl>
                                          </p:spTgt>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fltVal val="0"/>
                                          </p:val>
                                        </p:tav>
                                        <p:tav tm="100000">
                                          <p:val>
                                            <p:strVal val="#ppt_w"/>
                                          </p:val>
                                        </p:tav>
                                      </p:tavLst>
                                    </p:anim>
                                    <p:anim calcmode="lin" valueType="num">
                                      <p:cBhvr>
                                        <p:cTn id="41" dur="500" fill="hold"/>
                                        <p:tgtEl>
                                          <p:spTgt spid="73"/>
                                        </p:tgtEl>
                                        <p:attrNameLst>
                                          <p:attrName>ppt_h</p:attrName>
                                        </p:attrNameLst>
                                      </p:cBhvr>
                                      <p:tavLst>
                                        <p:tav tm="0">
                                          <p:val>
                                            <p:fltVal val="0"/>
                                          </p:val>
                                        </p:tav>
                                        <p:tav tm="100000">
                                          <p:val>
                                            <p:strVal val="#ppt_h"/>
                                          </p:val>
                                        </p:tav>
                                      </p:tavLst>
                                    </p:anim>
                                    <p:animEffect transition="in" filter="fade">
                                      <p:cBhvr>
                                        <p:cTn id="42" dur="500"/>
                                        <p:tgtEl>
                                          <p:spTgt spid="73"/>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78">
                                            <p:txEl>
                                              <p:pRg st="0" end="0"/>
                                            </p:txEl>
                                          </p:spTgt>
                                        </p:tgtEl>
                                        <p:attrNameLst>
                                          <p:attrName>style.visibility</p:attrName>
                                        </p:attrNameLst>
                                      </p:cBhvr>
                                      <p:to>
                                        <p:strVal val="visible"/>
                                      </p:to>
                                    </p:set>
                                    <p:animEffect transition="in" filter="fade">
                                      <p:cBhvr>
                                        <p:cTn id="46" dur="500"/>
                                        <p:tgtEl>
                                          <p:spTgt spid="78">
                                            <p:txEl>
                                              <p:pRg st="0" end="0"/>
                                            </p:txEl>
                                          </p:spTgt>
                                        </p:tgtEl>
                                      </p:cBhvr>
                                    </p:animEffect>
                                  </p:childTnLst>
                                </p:cTn>
                              </p:par>
                            </p:childTnLst>
                          </p:cTn>
                        </p:par>
                        <p:par>
                          <p:cTn id="47" fill="hold">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77">
                                            <p:txEl>
                                              <p:pRg st="0" end="0"/>
                                            </p:txEl>
                                          </p:spTgt>
                                        </p:tgtEl>
                                        <p:attrNameLst>
                                          <p:attrName>style.visibility</p:attrName>
                                        </p:attrNameLst>
                                      </p:cBhvr>
                                      <p:to>
                                        <p:strVal val="visible"/>
                                      </p:to>
                                    </p:set>
                                    <p:animEffect transition="in" filter="dissolve">
                                      <p:cBhvr>
                                        <p:cTn id="50" dur="500"/>
                                        <p:tgtEl>
                                          <p:spTgt spid="77">
                                            <p:txEl>
                                              <p:pRg st="0" end="0"/>
                                            </p:txEl>
                                          </p:spTgt>
                                        </p:tgtEl>
                                      </p:cBhvr>
                                    </p:animEffect>
                                  </p:childTnLst>
                                </p:cTn>
                              </p:par>
                            </p:childTnLst>
                          </p:cTn>
                        </p:par>
                        <p:par>
                          <p:cTn id="51" fill="hold">
                            <p:stCondLst>
                              <p:cond delay="5000"/>
                            </p:stCondLst>
                            <p:childTnLst>
                              <p:par>
                                <p:cTn id="52" presetID="22" presetClass="entr" presetSubtype="2"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right)">
                                      <p:cBhvr>
                                        <p:cTn id="54" dur="500"/>
                                        <p:tgtEl>
                                          <p:spTgt spid="63"/>
                                        </p:tgtEl>
                                      </p:cBhvr>
                                    </p:animEffect>
                                  </p:childTnLst>
                                </p:cTn>
                              </p:par>
                            </p:childTnLst>
                          </p:cTn>
                        </p:par>
                        <p:par>
                          <p:cTn id="55" fill="hold">
                            <p:stCondLst>
                              <p:cond delay="5500"/>
                            </p:stCondLst>
                            <p:childTnLst>
                              <p:par>
                                <p:cTn id="56" presetID="53" presetClass="entr" presetSubtype="16" fill="hold"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80">
                                            <p:txEl>
                                              <p:pRg st="0" end="0"/>
                                            </p:txEl>
                                          </p:spTgt>
                                        </p:tgtEl>
                                        <p:attrNameLst>
                                          <p:attrName>style.visibility</p:attrName>
                                        </p:attrNameLst>
                                      </p:cBhvr>
                                      <p:to>
                                        <p:strVal val="visible"/>
                                      </p:to>
                                    </p:set>
                                    <p:animEffect transition="in" filter="fade">
                                      <p:cBhvr>
                                        <p:cTn id="64" dur="500"/>
                                        <p:tgtEl>
                                          <p:spTgt spid="80">
                                            <p:txEl>
                                              <p:pRg st="0" end="0"/>
                                            </p:txEl>
                                          </p:spTgt>
                                        </p:tgtEl>
                                      </p:cBhvr>
                                    </p:animEffect>
                                  </p:childTnLst>
                                </p:cTn>
                              </p:par>
                            </p:childTnLst>
                          </p:cTn>
                        </p:par>
                        <p:par>
                          <p:cTn id="65" fill="hold">
                            <p:stCondLst>
                              <p:cond delay="6500"/>
                            </p:stCondLst>
                            <p:childTnLst>
                              <p:par>
                                <p:cTn id="66" presetID="9" presetClass="entr" presetSubtype="0" fill="hold" grpId="0" nodeType="afterEffect">
                                  <p:stCondLst>
                                    <p:cond delay="0"/>
                                  </p:stCondLst>
                                  <p:childTnLst>
                                    <p:set>
                                      <p:cBhvr>
                                        <p:cTn id="67" dur="1" fill="hold">
                                          <p:stCondLst>
                                            <p:cond delay="0"/>
                                          </p:stCondLst>
                                        </p:cTn>
                                        <p:tgtEl>
                                          <p:spTgt spid="79">
                                            <p:txEl>
                                              <p:pRg st="0" end="0"/>
                                            </p:txEl>
                                          </p:spTgt>
                                        </p:tgtEl>
                                        <p:attrNameLst>
                                          <p:attrName>style.visibility</p:attrName>
                                        </p:attrNameLst>
                                      </p:cBhvr>
                                      <p:to>
                                        <p:strVal val="visible"/>
                                      </p:to>
                                    </p:set>
                                    <p:animEffect transition="in" filter="dissolve">
                                      <p:cBhvr>
                                        <p:cTn id="68" dur="500"/>
                                        <p:tgtEl>
                                          <p:spTgt spid="79">
                                            <p:txEl>
                                              <p:pRg st="0" end="0"/>
                                            </p:txEl>
                                          </p:spTgt>
                                        </p:tgtEl>
                                      </p:cBhvr>
                                    </p:animEffect>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wipe(down)">
                                      <p:cBhvr>
                                        <p:cTn id="7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9" grpId="0" build="p"/>
      <p:bldP spid="21" grpId="0" build="p"/>
      <p:bldP spid="63" grpId="0" animBg="1"/>
      <p:bldP spid="64" grpId="0" animBg="1"/>
      <p:bldP spid="65" grpId="0" animBg="1"/>
      <p:bldP spid="66" grpId="0" animBg="1"/>
      <p:bldP spid="77" grpId="0" build="p"/>
      <p:bldP spid="78" grpId="0" build="p"/>
      <p:bldP spid="79" grpId="0" build="p"/>
      <p:bldP spid="80"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05068" y="669926"/>
            <a:ext cx="226035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在线业务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7325249" y="2688489"/>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Such as a teacher performs online course, and many others</a:t>
            </a:r>
          </a:p>
        </p:txBody>
      </p:sp>
      <p:sp>
        <p:nvSpPr>
          <p:cNvPr id="5" name="Content Placeholder 4"/>
          <p:cNvSpPr>
            <a:spLocks noGrp="1"/>
          </p:cNvSpPr>
          <p:nvPr>
            <p:ph sz="quarter" idx="19"/>
          </p:nvPr>
        </p:nvSpPr>
        <p:spPr>
          <a:xfrm>
            <a:off x="7325249" y="2366031"/>
            <a:ext cx="297180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Selling Skill</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following are online businesses we can do without cash</a:t>
            </a:r>
          </a:p>
        </p:txBody>
      </p:sp>
      <p:grpSp>
        <p:nvGrpSpPr>
          <p:cNvPr id="8" name="Group 1245"/>
          <p:cNvGrpSpPr/>
          <p:nvPr/>
        </p:nvGrpSpPr>
        <p:grpSpPr>
          <a:xfrm>
            <a:off x="4447962" y="2171576"/>
            <a:ext cx="3296077" cy="3279988"/>
            <a:chOff x="0" y="0"/>
            <a:chExt cx="6592152" cy="6559976"/>
          </a:xfrm>
        </p:grpSpPr>
        <p:sp>
          <p:nvSpPr>
            <p:cNvPr id="9" name="Shape 1237"/>
            <p:cNvSpPr/>
            <p:nvPr/>
          </p:nvSpPr>
          <p:spPr>
            <a:xfrm>
              <a:off x="1704199" y="3294788"/>
              <a:ext cx="1232596" cy="3265188"/>
            </a:xfrm>
            <a:custGeom>
              <a:avLst/>
              <a:gdLst/>
              <a:ahLst/>
              <a:cxnLst>
                <a:cxn ang="0">
                  <a:pos x="wd2" y="hd2"/>
                </a:cxn>
                <a:cxn ang="5400000">
                  <a:pos x="wd2" y="hd2"/>
                </a:cxn>
                <a:cxn ang="10800000">
                  <a:pos x="wd2" y="hd2"/>
                </a:cxn>
                <a:cxn ang="16200000">
                  <a:pos x="wd2" y="hd2"/>
                </a:cxn>
              </a:cxnLst>
              <a:rect l="0" t="0" r="r" b="b"/>
              <a:pathLst>
                <a:path w="21600" h="21600" extrusionOk="0">
                  <a:moveTo>
                    <a:pt x="21398" y="16737"/>
                  </a:moveTo>
                  <a:lnTo>
                    <a:pt x="21398" y="0"/>
                  </a:lnTo>
                  <a:lnTo>
                    <a:pt x="2" y="0"/>
                  </a:lnTo>
                  <a:lnTo>
                    <a:pt x="2" y="17498"/>
                  </a:lnTo>
                  <a:cubicBezTo>
                    <a:pt x="2" y="17506"/>
                    <a:pt x="0" y="17514"/>
                    <a:pt x="0" y="17523"/>
                  </a:cubicBezTo>
                  <a:cubicBezTo>
                    <a:pt x="0" y="17531"/>
                    <a:pt x="2" y="17540"/>
                    <a:pt x="2" y="17548"/>
                  </a:cubicBezTo>
                  <a:lnTo>
                    <a:pt x="2" y="18095"/>
                  </a:lnTo>
                  <a:lnTo>
                    <a:pt x="46" y="18095"/>
                  </a:lnTo>
                  <a:lnTo>
                    <a:pt x="104" y="18084"/>
                  </a:lnTo>
                  <a:cubicBezTo>
                    <a:pt x="829" y="20070"/>
                    <a:pt x="5339" y="21600"/>
                    <a:pt x="10800" y="21600"/>
                  </a:cubicBezTo>
                  <a:cubicBezTo>
                    <a:pt x="16765" y="21600"/>
                    <a:pt x="21600" y="19774"/>
                    <a:pt x="21600" y="17523"/>
                  </a:cubicBezTo>
                  <a:cubicBezTo>
                    <a:pt x="21600" y="17254"/>
                    <a:pt x="21529" y="16992"/>
                    <a:pt x="21398" y="1673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238"/>
            <p:cNvSpPr/>
            <p:nvPr/>
          </p:nvSpPr>
          <p:spPr>
            <a:xfrm>
              <a:off x="3294787" y="3622928"/>
              <a:ext cx="3297365" cy="1232618"/>
            </a:xfrm>
            <a:custGeom>
              <a:avLst/>
              <a:gdLst/>
              <a:ahLst/>
              <a:cxnLst>
                <a:cxn ang="0">
                  <a:pos x="wd2" y="hd2"/>
                </a:cxn>
                <a:cxn ang="5400000">
                  <a:pos x="wd2" y="hd2"/>
                </a:cxn>
                <a:cxn ang="10800000">
                  <a:pos x="wd2" y="hd2"/>
                </a:cxn>
                <a:cxn ang="16200000">
                  <a:pos x="wd2" y="hd2"/>
                </a:cxn>
              </a:cxnLst>
              <a:rect l="0" t="0" r="r" b="b"/>
              <a:pathLst>
                <a:path w="21600" h="21600" extrusionOk="0">
                  <a:moveTo>
                    <a:pt x="17563" y="0"/>
                  </a:moveTo>
                  <a:cubicBezTo>
                    <a:pt x="17347" y="0"/>
                    <a:pt x="17136" y="46"/>
                    <a:pt x="16930" y="133"/>
                  </a:cubicBezTo>
                  <a:lnTo>
                    <a:pt x="0" y="133"/>
                  </a:lnTo>
                  <a:lnTo>
                    <a:pt x="0" y="21529"/>
                  </a:lnTo>
                  <a:lnTo>
                    <a:pt x="17105" y="21529"/>
                  </a:lnTo>
                  <a:cubicBezTo>
                    <a:pt x="17255" y="21574"/>
                    <a:pt x="17408" y="21600"/>
                    <a:pt x="17563" y="21600"/>
                  </a:cubicBezTo>
                  <a:cubicBezTo>
                    <a:pt x="19792" y="21600"/>
                    <a:pt x="21600" y="16764"/>
                    <a:pt x="21600" y="10800"/>
                  </a:cubicBezTo>
                  <a:cubicBezTo>
                    <a:pt x="21600" y="4835"/>
                    <a:pt x="19792" y="0"/>
                    <a:pt x="17563"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239"/>
            <p:cNvSpPr/>
            <p:nvPr/>
          </p:nvSpPr>
          <p:spPr>
            <a:xfrm>
              <a:off x="3635629" y="0"/>
              <a:ext cx="1232595" cy="3291040"/>
            </a:xfrm>
            <a:custGeom>
              <a:avLst/>
              <a:gdLst/>
              <a:ahLst/>
              <a:cxnLst>
                <a:cxn ang="0">
                  <a:pos x="wd2" y="hd2"/>
                </a:cxn>
                <a:cxn ang="5400000">
                  <a:pos x="wd2" y="hd2"/>
                </a:cxn>
                <a:cxn ang="10800000">
                  <a:pos x="wd2" y="hd2"/>
                </a:cxn>
                <a:cxn ang="16200000">
                  <a:pos x="wd2" y="hd2"/>
                </a:cxn>
              </a:cxnLst>
              <a:rect l="0" t="0" r="r" b="b"/>
              <a:pathLst>
                <a:path w="21600" h="21600" extrusionOk="0">
                  <a:moveTo>
                    <a:pt x="21600" y="4045"/>
                  </a:moveTo>
                  <a:cubicBezTo>
                    <a:pt x="21600" y="1811"/>
                    <a:pt x="16765" y="0"/>
                    <a:pt x="10800" y="0"/>
                  </a:cubicBezTo>
                  <a:cubicBezTo>
                    <a:pt x="4835" y="0"/>
                    <a:pt x="0" y="1811"/>
                    <a:pt x="0" y="4045"/>
                  </a:cubicBezTo>
                  <a:cubicBezTo>
                    <a:pt x="0" y="4231"/>
                    <a:pt x="37" y="4414"/>
                    <a:pt x="101" y="4594"/>
                  </a:cubicBezTo>
                  <a:lnTo>
                    <a:pt x="101" y="21600"/>
                  </a:lnTo>
                  <a:lnTo>
                    <a:pt x="21498" y="21600"/>
                  </a:lnTo>
                  <a:lnTo>
                    <a:pt x="21498" y="4594"/>
                  </a:lnTo>
                  <a:cubicBezTo>
                    <a:pt x="21563" y="4414"/>
                    <a:pt x="21600" y="4231"/>
                    <a:pt x="21600" y="404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240"/>
            <p:cNvSpPr/>
            <p:nvPr/>
          </p:nvSpPr>
          <p:spPr>
            <a:xfrm>
              <a:off x="0" y="1681478"/>
              <a:ext cx="3283315" cy="1232572"/>
            </a:xfrm>
            <a:custGeom>
              <a:avLst/>
              <a:gdLst/>
              <a:ahLst/>
              <a:cxnLst>
                <a:cxn ang="0">
                  <a:pos x="wd2" y="hd2"/>
                </a:cxn>
                <a:cxn ang="5400000">
                  <a:pos x="wd2" y="hd2"/>
                </a:cxn>
                <a:cxn ang="10800000">
                  <a:pos x="wd2" y="hd2"/>
                </a:cxn>
                <a:cxn ang="16200000">
                  <a:pos x="wd2" y="hd2"/>
                </a:cxn>
              </a:cxnLst>
              <a:rect l="0" t="0" r="r" b="b"/>
              <a:pathLst>
                <a:path w="21600" h="21600" extrusionOk="0">
                  <a:moveTo>
                    <a:pt x="21600" y="68"/>
                  </a:moveTo>
                  <a:lnTo>
                    <a:pt x="4504" y="68"/>
                  </a:lnTo>
                  <a:cubicBezTo>
                    <a:pt x="4357" y="24"/>
                    <a:pt x="4206" y="0"/>
                    <a:pt x="4054" y="0"/>
                  </a:cubicBezTo>
                  <a:cubicBezTo>
                    <a:pt x="1815" y="0"/>
                    <a:pt x="0" y="4835"/>
                    <a:pt x="0" y="10800"/>
                  </a:cubicBezTo>
                  <a:cubicBezTo>
                    <a:pt x="0" y="16765"/>
                    <a:pt x="1815" y="21600"/>
                    <a:pt x="4054" y="21600"/>
                  </a:cubicBezTo>
                  <a:cubicBezTo>
                    <a:pt x="4273" y="21600"/>
                    <a:pt x="4487" y="21553"/>
                    <a:pt x="4697" y="21464"/>
                  </a:cubicBezTo>
                  <a:lnTo>
                    <a:pt x="21600" y="21464"/>
                  </a:lnTo>
                  <a:cubicBezTo>
                    <a:pt x="21600" y="21464"/>
                    <a:pt x="21600" y="68"/>
                    <a:pt x="21600" y="68"/>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241"/>
            <p:cNvSpPr/>
            <p:nvPr/>
          </p:nvSpPr>
          <p:spPr>
            <a:xfrm>
              <a:off x="3294786" y="1681478"/>
              <a:ext cx="1576588" cy="2196668"/>
            </a:xfrm>
            <a:custGeom>
              <a:avLst/>
              <a:gdLst/>
              <a:ahLst/>
              <a:cxnLst>
                <a:cxn ang="0">
                  <a:pos x="wd2" y="hd2"/>
                </a:cxn>
                <a:cxn ang="5400000">
                  <a:pos x="wd2" y="hd2"/>
                </a:cxn>
                <a:cxn ang="10800000">
                  <a:pos x="wd2" y="hd2"/>
                </a:cxn>
                <a:cxn ang="16200000">
                  <a:pos x="wd2" y="hd2"/>
                </a:cxn>
              </a:cxnLst>
              <a:rect l="0" t="0" r="r" b="b"/>
              <a:pathLst>
                <a:path w="21600" h="21600" extrusionOk="0">
                  <a:moveTo>
                    <a:pt x="12884" y="21600"/>
                  </a:moveTo>
                  <a:cubicBezTo>
                    <a:pt x="8294" y="21600"/>
                    <a:pt x="4844" y="18872"/>
                    <a:pt x="4844" y="15440"/>
                  </a:cubicBezTo>
                  <a:cubicBezTo>
                    <a:pt x="4844" y="15422"/>
                    <a:pt x="4829" y="15283"/>
                    <a:pt x="4829" y="15283"/>
                  </a:cubicBezTo>
                  <a:cubicBezTo>
                    <a:pt x="4724" y="13662"/>
                    <a:pt x="2570" y="12052"/>
                    <a:pt x="0" y="12052"/>
                  </a:cubicBezTo>
                  <a:lnTo>
                    <a:pt x="0" y="0"/>
                  </a:lnTo>
                  <a:cubicBezTo>
                    <a:pt x="11929" y="0"/>
                    <a:pt x="21599" y="6742"/>
                    <a:pt x="21599" y="15303"/>
                  </a:cubicBezTo>
                  <a:lnTo>
                    <a:pt x="21598" y="15303"/>
                  </a:lnTo>
                  <a:cubicBezTo>
                    <a:pt x="21598" y="15320"/>
                    <a:pt x="21600" y="15336"/>
                    <a:pt x="21600" y="15352"/>
                  </a:cubicBezTo>
                  <a:cubicBezTo>
                    <a:pt x="21600" y="15506"/>
                    <a:pt x="21573" y="15658"/>
                    <a:pt x="21573" y="15809"/>
                  </a:cubicBezTo>
                  <a:cubicBezTo>
                    <a:pt x="21573" y="19235"/>
                    <a:pt x="17713" y="21600"/>
                    <a:pt x="12884"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242"/>
            <p:cNvSpPr/>
            <p:nvPr/>
          </p:nvSpPr>
          <p:spPr>
            <a:xfrm>
              <a:off x="1704199" y="1681478"/>
              <a:ext cx="2191141" cy="15766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6958" y="2"/>
                    <a:pt x="15541" y="2"/>
                  </a:cubicBezTo>
                  <a:lnTo>
                    <a:pt x="15541" y="2"/>
                  </a:lnTo>
                  <a:cubicBezTo>
                    <a:pt x="15557" y="2"/>
                    <a:pt x="15574" y="0"/>
                    <a:pt x="15590" y="0"/>
                  </a:cubicBezTo>
                  <a:cubicBezTo>
                    <a:pt x="18909" y="0"/>
                    <a:pt x="21600" y="3740"/>
                    <a:pt x="21600" y="8353"/>
                  </a:cubicBezTo>
                  <a:cubicBezTo>
                    <a:pt x="21600" y="12966"/>
                    <a:pt x="18909" y="16707"/>
                    <a:pt x="15590" y="16707"/>
                  </a:cubicBezTo>
                  <a:cubicBezTo>
                    <a:pt x="15574" y="16707"/>
                    <a:pt x="15558" y="16705"/>
                    <a:pt x="15541" y="16705"/>
                  </a:cubicBezTo>
                  <a:lnTo>
                    <a:pt x="15541" y="16722"/>
                  </a:lnTo>
                  <a:cubicBezTo>
                    <a:pt x="13603" y="16722"/>
                    <a:pt x="12031" y="18906"/>
                    <a:pt x="12031" y="21600"/>
                  </a:cubicBezTo>
                  <a:cubicBezTo>
                    <a:pt x="12031" y="2160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243"/>
            <p:cNvSpPr/>
            <p:nvPr/>
          </p:nvSpPr>
          <p:spPr>
            <a:xfrm>
              <a:off x="1704199" y="2658554"/>
              <a:ext cx="1576609" cy="219114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2" y="14642"/>
                    <a:pt x="2" y="6059"/>
                  </a:cubicBezTo>
                  <a:lnTo>
                    <a:pt x="2" y="6059"/>
                  </a:lnTo>
                  <a:cubicBezTo>
                    <a:pt x="2" y="6043"/>
                    <a:pt x="0" y="6026"/>
                    <a:pt x="0" y="6011"/>
                  </a:cubicBezTo>
                  <a:cubicBezTo>
                    <a:pt x="0" y="2691"/>
                    <a:pt x="3740" y="0"/>
                    <a:pt x="8353" y="0"/>
                  </a:cubicBezTo>
                  <a:cubicBezTo>
                    <a:pt x="12966" y="0"/>
                    <a:pt x="16706" y="2691"/>
                    <a:pt x="16706" y="6011"/>
                  </a:cubicBezTo>
                  <a:cubicBezTo>
                    <a:pt x="16706" y="6026"/>
                    <a:pt x="16705" y="6042"/>
                    <a:pt x="16705" y="6059"/>
                  </a:cubicBezTo>
                  <a:lnTo>
                    <a:pt x="16722" y="6059"/>
                  </a:lnTo>
                  <a:cubicBezTo>
                    <a:pt x="16722" y="7998"/>
                    <a:pt x="18906" y="9569"/>
                    <a:pt x="21600" y="9569"/>
                  </a:cubicBezTo>
                  <a:cubicBezTo>
                    <a:pt x="21600" y="9569"/>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244"/>
            <p:cNvSpPr/>
            <p:nvPr/>
          </p:nvSpPr>
          <p:spPr>
            <a:xfrm>
              <a:off x="2671253" y="3259366"/>
              <a:ext cx="2190563" cy="1576610"/>
            </a:xfrm>
            <a:custGeom>
              <a:avLst/>
              <a:gdLst/>
              <a:ahLst/>
              <a:cxnLst>
                <a:cxn ang="0">
                  <a:pos x="wd2" y="hd2"/>
                </a:cxn>
                <a:cxn ang="5400000">
                  <a:pos x="wd2" y="hd2"/>
                </a:cxn>
                <a:cxn ang="10800000">
                  <a:pos x="wd2" y="hd2"/>
                </a:cxn>
                <a:cxn ang="16200000">
                  <a:pos x="wd2" y="hd2"/>
                </a:cxn>
              </a:cxnLst>
              <a:rect l="0" t="0" r="r" b="b"/>
              <a:pathLst>
                <a:path w="21600" h="21600" extrusionOk="0">
                  <a:moveTo>
                    <a:pt x="6012" y="4894"/>
                  </a:moveTo>
                  <a:cubicBezTo>
                    <a:pt x="6028" y="4894"/>
                    <a:pt x="6044" y="4895"/>
                    <a:pt x="6060" y="4895"/>
                  </a:cubicBezTo>
                  <a:lnTo>
                    <a:pt x="6060" y="4878"/>
                  </a:lnTo>
                  <a:cubicBezTo>
                    <a:pt x="8000" y="4878"/>
                    <a:pt x="9592" y="2789"/>
                    <a:pt x="9592" y="95"/>
                  </a:cubicBezTo>
                  <a:lnTo>
                    <a:pt x="9597" y="0"/>
                  </a:lnTo>
                  <a:cubicBezTo>
                    <a:pt x="9625" y="4579"/>
                    <a:pt x="12305" y="8280"/>
                    <a:pt x="15608" y="8280"/>
                  </a:cubicBezTo>
                  <a:cubicBezTo>
                    <a:pt x="18773" y="8280"/>
                    <a:pt x="21366" y="4880"/>
                    <a:pt x="21600" y="565"/>
                  </a:cubicBezTo>
                  <a:cubicBezTo>
                    <a:pt x="21385" y="12233"/>
                    <a:pt x="14510" y="21599"/>
                    <a:pt x="6060" y="21599"/>
                  </a:cubicBezTo>
                  <a:lnTo>
                    <a:pt x="6060" y="21598"/>
                  </a:lnTo>
                  <a:cubicBezTo>
                    <a:pt x="6044" y="21598"/>
                    <a:pt x="6028" y="21600"/>
                    <a:pt x="6012" y="21600"/>
                  </a:cubicBezTo>
                  <a:cubicBezTo>
                    <a:pt x="2692" y="21600"/>
                    <a:pt x="0" y="17860"/>
                    <a:pt x="0" y="13247"/>
                  </a:cubicBezTo>
                  <a:cubicBezTo>
                    <a:pt x="0" y="8633"/>
                    <a:pt x="2692" y="4894"/>
                    <a:pt x="6012" y="489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256"/>
          <p:cNvGrpSpPr/>
          <p:nvPr/>
        </p:nvGrpSpPr>
        <p:grpSpPr>
          <a:xfrm>
            <a:off x="6331673" y="2242141"/>
            <a:ext cx="484504" cy="484504"/>
            <a:chOff x="0" y="0"/>
            <a:chExt cx="969007" cy="969007"/>
          </a:xfrm>
        </p:grpSpPr>
        <p:sp>
          <p:nvSpPr>
            <p:cNvPr id="18" name="Shape 1254"/>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255"/>
            <p:cNvSpPr/>
            <p:nvPr/>
          </p:nvSpPr>
          <p:spPr>
            <a:xfrm>
              <a:off x="321391" y="205103"/>
              <a:ext cx="326225" cy="558801"/>
            </a:xfrm>
            <a:custGeom>
              <a:avLst/>
              <a:gdLst/>
              <a:ahLst/>
              <a:cxnLst>
                <a:cxn ang="0">
                  <a:pos x="wd2" y="hd2"/>
                </a:cxn>
                <a:cxn ang="5400000">
                  <a:pos x="wd2" y="hd2"/>
                </a:cxn>
                <a:cxn ang="10800000">
                  <a:pos x="wd2" y="hd2"/>
                </a:cxn>
                <a:cxn ang="16200000">
                  <a:pos x="wd2" y="hd2"/>
                </a:cxn>
              </a:cxnLst>
              <a:rect l="0" t="0" r="r" b="b"/>
              <a:pathLst>
                <a:path w="21478" h="21528" extrusionOk="0">
                  <a:moveTo>
                    <a:pt x="18320" y="12415"/>
                  </a:moveTo>
                  <a:cubicBezTo>
                    <a:pt x="17718" y="12671"/>
                    <a:pt x="17077" y="12897"/>
                    <a:pt x="16403" y="13091"/>
                  </a:cubicBezTo>
                  <a:lnTo>
                    <a:pt x="14954" y="17891"/>
                  </a:lnTo>
                  <a:lnTo>
                    <a:pt x="21478" y="15820"/>
                  </a:lnTo>
                  <a:cubicBezTo>
                    <a:pt x="21478" y="15820"/>
                    <a:pt x="18320" y="12415"/>
                    <a:pt x="18320" y="12415"/>
                  </a:cubicBezTo>
                  <a:close/>
                  <a:moveTo>
                    <a:pt x="2856" y="12360"/>
                  </a:moveTo>
                  <a:lnTo>
                    <a:pt x="449" y="20347"/>
                  </a:lnTo>
                  <a:lnTo>
                    <a:pt x="6506" y="19822"/>
                  </a:lnTo>
                  <a:lnTo>
                    <a:pt x="11891" y="21528"/>
                  </a:lnTo>
                  <a:lnTo>
                    <a:pt x="14289" y="13573"/>
                  </a:lnTo>
                  <a:cubicBezTo>
                    <a:pt x="13132" y="13769"/>
                    <a:pt x="11912" y="13880"/>
                    <a:pt x="10648" y="13880"/>
                  </a:cubicBezTo>
                  <a:cubicBezTo>
                    <a:pt x="7726" y="13880"/>
                    <a:pt x="5035" y="13311"/>
                    <a:pt x="2856" y="12360"/>
                  </a:cubicBezTo>
                  <a:close/>
                  <a:moveTo>
                    <a:pt x="10650" y="10083"/>
                  </a:moveTo>
                  <a:cubicBezTo>
                    <a:pt x="7013" y="10083"/>
                    <a:pt x="4066" y="8357"/>
                    <a:pt x="4066" y="6231"/>
                  </a:cubicBezTo>
                  <a:cubicBezTo>
                    <a:pt x="4066" y="4103"/>
                    <a:pt x="7013" y="2378"/>
                    <a:pt x="10650" y="2378"/>
                  </a:cubicBezTo>
                  <a:cubicBezTo>
                    <a:pt x="14287" y="2378"/>
                    <a:pt x="17234" y="4103"/>
                    <a:pt x="17234" y="6231"/>
                  </a:cubicBezTo>
                  <a:cubicBezTo>
                    <a:pt x="17234" y="8357"/>
                    <a:pt x="14284" y="10083"/>
                    <a:pt x="10650" y="10083"/>
                  </a:cubicBezTo>
                  <a:close/>
                  <a:moveTo>
                    <a:pt x="16120" y="11504"/>
                  </a:moveTo>
                  <a:cubicBezTo>
                    <a:pt x="16349" y="11211"/>
                    <a:pt x="16982" y="10941"/>
                    <a:pt x="17528" y="10904"/>
                  </a:cubicBezTo>
                  <a:cubicBezTo>
                    <a:pt x="18074" y="10868"/>
                    <a:pt x="18572" y="10576"/>
                    <a:pt x="18634" y="10256"/>
                  </a:cubicBezTo>
                  <a:cubicBezTo>
                    <a:pt x="18699" y="9939"/>
                    <a:pt x="19160" y="9567"/>
                    <a:pt x="19658" y="9432"/>
                  </a:cubicBezTo>
                  <a:cubicBezTo>
                    <a:pt x="20157" y="9298"/>
                    <a:pt x="20477" y="8930"/>
                    <a:pt x="20373" y="8617"/>
                  </a:cubicBezTo>
                  <a:cubicBezTo>
                    <a:pt x="20260" y="8301"/>
                    <a:pt x="20504" y="7865"/>
                    <a:pt x="20907" y="7649"/>
                  </a:cubicBezTo>
                  <a:cubicBezTo>
                    <a:pt x="21312" y="7429"/>
                    <a:pt x="21422" y="7022"/>
                    <a:pt x="21153" y="6741"/>
                  </a:cubicBezTo>
                  <a:cubicBezTo>
                    <a:pt x="20884" y="6463"/>
                    <a:pt x="20884" y="6004"/>
                    <a:pt x="21153" y="5725"/>
                  </a:cubicBezTo>
                  <a:cubicBezTo>
                    <a:pt x="21422" y="5443"/>
                    <a:pt x="21312" y="5036"/>
                    <a:pt x="20907" y="4817"/>
                  </a:cubicBezTo>
                  <a:cubicBezTo>
                    <a:pt x="20504" y="4599"/>
                    <a:pt x="20262" y="4164"/>
                    <a:pt x="20373" y="3850"/>
                  </a:cubicBezTo>
                  <a:cubicBezTo>
                    <a:pt x="20477" y="3535"/>
                    <a:pt x="20157" y="3166"/>
                    <a:pt x="19658" y="3032"/>
                  </a:cubicBezTo>
                  <a:cubicBezTo>
                    <a:pt x="19162" y="2897"/>
                    <a:pt x="18699" y="2527"/>
                    <a:pt x="18634" y="2208"/>
                  </a:cubicBezTo>
                  <a:cubicBezTo>
                    <a:pt x="18570" y="1891"/>
                    <a:pt x="18072" y="1598"/>
                    <a:pt x="17528" y="1560"/>
                  </a:cubicBezTo>
                  <a:cubicBezTo>
                    <a:pt x="16982" y="1522"/>
                    <a:pt x="16349" y="1252"/>
                    <a:pt x="16120" y="961"/>
                  </a:cubicBezTo>
                  <a:cubicBezTo>
                    <a:pt x="15888" y="669"/>
                    <a:pt x="15260" y="482"/>
                    <a:pt x="14722" y="547"/>
                  </a:cubicBezTo>
                  <a:cubicBezTo>
                    <a:pt x="14184" y="609"/>
                    <a:pt x="13440" y="467"/>
                    <a:pt x="13068" y="232"/>
                  </a:cubicBezTo>
                  <a:cubicBezTo>
                    <a:pt x="12695" y="-6"/>
                    <a:pt x="11998" y="-70"/>
                    <a:pt x="11519" y="88"/>
                  </a:cubicBezTo>
                  <a:cubicBezTo>
                    <a:pt x="11041" y="245"/>
                    <a:pt x="10257" y="245"/>
                    <a:pt x="9781" y="88"/>
                  </a:cubicBezTo>
                  <a:cubicBezTo>
                    <a:pt x="9302" y="-72"/>
                    <a:pt x="8607" y="-9"/>
                    <a:pt x="8229" y="229"/>
                  </a:cubicBezTo>
                  <a:cubicBezTo>
                    <a:pt x="7860" y="465"/>
                    <a:pt x="7116" y="607"/>
                    <a:pt x="6576" y="545"/>
                  </a:cubicBezTo>
                  <a:cubicBezTo>
                    <a:pt x="6039" y="481"/>
                    <a:pt x="5410" y="668"/>
                    <a:pt x="5182" y="960"/>
                  </a:cubicBezTo>
                  <a:cubicBezTo>
                    <a:pt x="4951" y="1250"/>
                    <a:pt x="4318" y="1521"/>
                    <a:pt x="3772" y="1557"/>
                  </a:cubicBezTo>
                  <a:cubicBezTo>
                    <a:pt x="3226" y="1597"/>
                    <a:pt x="2728" y="1888"/>
                    <a:pt x="2664" y="2207"/>
                  </a:cubicBezTo>
                  <a:cubicBezTo>
                    <a:pt x="2599" y="2525"/>
                    <a:pt x="2140" y="2896"/>
                    <a:pt x="1640" y="3029"/>
                  </a:cubicBezTo>
                  <a:cubicBezTo>
                    <a:pt x="1144" y="3164"/>
                    <a:pt x="823" y="3532"/>
                    <a:pt x="931" y="3847"/>
                  </a:cubicBezTo>
                  <a:cubicBezTo>
                    <a:pt x="1038" y="4161"/>
                    <a:pt x="796" y="4598"/>
                    <a:pt x="393" y="4815"/>
                  </a:cubicBezTo>
                  <a:cubicBezTo>
                    <a:pt x="-10" y="5033"/>
                    <a:pt x="-122" y="5440"/>
                    <a:pt x="147" y="5723"/>
                  </a:cubicBezTo>
                  <a:cubicBezTo>
                    <a:pt x="416" y="6001"/>
                    <a:pt x="416" y="6460"/>
                    <a:pt x="147" y="6739"/>
                  </a:cubicBezTo>
                  <a:cubicBezTo>
                    <a:pt x="-122" y="7020"/>
                    <a:pt x="-12" y="7427"/>
                    <a:pt x="393" y="7648"/>
                  </a:cubicBezTo>
                  <a:cubicBezTo>
                    <a:pt x="798" y="7863"/>
                    <a:pt x="1038" y="8299"/>
                    <a:pt x="931" y="8615"/>
                  </a:cubicBezTo>
                  <a:cubicBezTo>
                    <a:pt x="823" y="8929"/>
                    <a:pt x="1144" y="9298"/>
                    <a:pt x="1640" y="9431"/>
                  </a:cubicBezTo>
                  <a:cubicBezTo>
                    <a:pt x="2140" y="9566"/>
                    <a:pt x="2599" y="9938"/>
                    <a:pt x="2663" y="10255"/>
                  </a:cubicBezTo>
                  <a:cubicBezTo>
                    <a:pt x="2728" y="10575"/>
                    <a:pt x="3224" y="10867"/>
                    <a:pt x="3770" y="10903"/>
                  </a:cubicBezTo>
                  <a:cubicBezTo>
                    <a:pt x="4316" y="10939"/>
                    <a:pt x="4949" y="11211"/>
                    <a:pt x="5180" y="11502"/>
                  </a:cubicBezTo>
                  <a:cubicBezTo>
                    <a:pt x="5408" y="11793"/>
                    <a:pt x="6037" y="11980"/>
                    <a:pt x="6574" y="11917"/>
                  </a:cubicBezTo>
                  <a:cubicBezTo>
                    <a:pt x="7112" y="11855"/>
                    <a:pt x="7858" y="11995"/>
                    <a:pt x="8227" y="12232"/>
                  </a:cubicBezTo>
                  <a:cubicBezTo>
                    <a:pt x="8603" y="12468"/>
                    <a:pt x="9298" y="12534"/>
                    <a:pt x="9778" y="12376"/>
                  </a:cubicBezTo>
                  <a:cubicBezTo>
                    <a:pt x="10255" y="12219"/>
                    <a:pt x="11039" y="12219"/>
                    <a:pt x="11517" y="12376"/>
                  </a:cubicBezTo>
                  <a:cubicBezTo>
                    <a:pt x="11996" y="12534"/>
                    <a:pt x="12693" y="12468"/>
                    <a:pt x="13067" y="12232"/>
                  </a:cubicBezTo>
                  <a:cubicBezTo>
                    <a:pt x="13440" y="11994"/>
                    <a:pt x="14182" y="11855"/>
                    <a:pt x="14720" y="11917"/>
                  </a:cubicBezTo>
                  <a:cubicBezTo>
                    <a:pt x="15260" y="11981"/>
                    <a:pt x="15890" y="11794"/>
                    <a:pt x="16120" y="11504"/>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259"/>
          <p:cNvGrpSpPr/>
          <p:nvPr/>
        </p:nvGrpSpPr>
        <p:grpSpPr>
          <a:xfrm>
            <a:off x="7159519" y="4048943"/>
            <a:ext cx="484505" cy="484504"/>
            <a:chOff x="0" y="0"/>
            <a:chExt cx="969007" cy="969007"/>
          </a:xfrm>
        </p:grpSpPr>
        <p:sp>
          <p:nvSpPr>
            <p:cNvPr id="21" name="Shape 1257"/>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258"/>
            <p:cNvSpPr/>
            <p:nvPr/>
          </p:nvSpPr>
          <p:spPr>
            <a:xfrm>
              <a:off x="231862" y="281303"/>
              <a:ext cx="505283" cy="406401"/>
            </a:xfrm>
            <a:custGeom>
              <a:avLst/>
              <a:gdLst/>
              <a:ahLst/>
              <a:cxnLst>
                <a:cxn ang="0">
                  <a:pos x="wd2" y="hd2"/>
                </a:cxn>
                <a:cxn ang="5400000">
                  <a:pos x="wd2" y="hd2"/>
                </a:cxn>
                <a:cxn ang="10800000">
                  <a:pos x="wd2" y="hd2"/>
                </a:cxn>
                <a:cxn ang="16200000">
                  <a:pos x="wd2" y="hd2"/>
                </a:cxn>
              </a:cxnLst>
              <a:rect l="0" t="0" r="r" b="b"/>
              <a:pathLst>
                <a:path w="21400" h="21364" extrusionOk="0">
                  <a:moveTo>
                    <a:pt x="7274" y="21020"/>
                  </a:moveTo>
                  <a:cubicBezTo>
                    <a:pt x="7274" y="21375"/>
                    <a:pt x="7436" y="21475"/>
                    <a:pt x="7659" y="21224"/>
                  </a:cubicBezTo>
                  <a:cubicBezTo>
                    <a:pt x="7951" y="20893"/>
                    <a:pt x="10973" y="17527"/>
                    <a:pt x="10973" y="17527"/>
                  </a:cubicBezTo>
                  <a:lnTo>
                    <a:pt x="7274" y="15154"/>
                  </a:lnTo>
                  <a:cubicBezTo>
                    <a:pt x="7274" y="15154"/>
                    <a:pt x="7274" y="21020"/>
                    <a:pt x="7274" y="21020"/>
                  </a:cubicBezTo>
                  <a:close/>
                  <a:moveTo>
                    <a:pt x="20811" y="50"/>
                  </a:moveTo>
                  <a:cubicBezTo>
                    <a:pt x="20411" y="224"/>
                    <a:pt x="667" y="8860"/>
                    <a:pt x="277" y="9031"/>
                  </a:cubicBezTo>
                  <a:cubicBezTo>
                    <a:pt x="-53" y="9175"/>
                    <a:pt x="-126" y="9529"/>
                    <a:pt x="266" y="9722"/>
                  </a:cubicBezTo>
                  <a:cubicBezTo>
                    <a:pt x="732" y="9955"/>
                    <a:pt x="4681" y="11918"/>
                    <a:pt x="4681" y="11918"/>
                  </a:cubicBezTo>
                  <a:lnTo>
                    <a:pt x="4681" y="11918"/>
                  </a:lnTo>
                  <a:lnTo>
                    <a:pt x="7297" y="13218"/>
                  </a:lnTo>
                  <a:cubicBezTo>
                    <a:pt x="7297" y="13218"/>
                    <a:pt x="19902" y="1731"/>
                    <a:pt x="20071" y="1575"/>
                  </a:cubicBezTo>
                  <a:cubicBezTo>
                    <a:pt x="20244" y="1419"/>
                    <a:pt x="20441" y="1712"/>
                    <a:pt x="20317" y="1880"/>
                  </a:cubicBezTo>
                  <a:cubicBezTo>
                    <a:pt x="20192" y="2049"/>
                    <a:pt x="11163" y="14168"/>
                    <a:pt x="11163" y="14168"/>
                  </a:cubicBezTo>
                  <a:lnTo>
                    <a:pt x="11163" y="14171"/>
                  </a:lnTo>
                  <a:lnTo>
                    <a:pt x="10637" y="14897"/>
                  </a:lnTo>
                  <a:lnTo>
                    <a:pt x="11334" y="15362"/>
                  </a:lnTo>
                  <a:lnTo>
                    <a:pt x="11334" y="15362"/>
                  </a:lnTo>
                  <a:cubicBezTo>
                    <a:pt x="11334" y="15362"/>
                    <a:pt x="16742" y="18976"/>
                    <a:pt x="17128" y="19233"/>
                  </a:cubicBezTo>
                  <a:cubicBezTo>
                    <a:pt x="17466" y="19458"/>
                    <a:pt x="17905" y="19272"/>
                    <a:pt x="18002" y="18751"/>
                  </a:cubicBezTo>
                  <a:cubicBezTo>
                    <a:pt x="18118" y="18136"/>
                    <a:pt x="21311" y="1053"/>
                    <a:pt x="21382" y="672"/>
                  </a:cubicBezTo>
                  <a:cubicBezTo>
                    <a:pt x="21474" y="177"/>
                    <a:pt x="21210" y="-125"/>
                    <a:pt x="20811" y="5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262"/>
          <p:cNvGrpSpPr/>
          <p:nvPr/>
        </p:nvGrpSpPr>
        <p:grpSpPr>
          <a:xfrm>
            <a:off x="5365959" y="4895477"/>
            <a:ext cx="484505" cy="484504"/>
            <a:chOff x="0" y="0"/>
            <a:chExt cx="969007" cy="969007"/>
          </a:xfrm>
        </p:grpSpPr>
        <p:sp>
          <p:nvSpPr>
            <p:cNvPr id="24" name="Shape 1260"/>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1261"/>
            <p:cNvSpPr/>
            <p:nvPr/>
          </p:nvSpPr>
          <p:spPr>
            <a:xfrm rot="1023685">
              <a:off x="221429" y="247521"/>
              <a:ext cx="525411" cy="483371"/>
            </a:xfrm>
            <a:custGeom>
              <a:avLst/>
              <a:gdLst/>
              <a:ahLst/>
              <a:cxnLst>
                <a:cxn ang="0">
                  <a:pos x="wd2" y="hd2"/>
                </a:cxn>
                <a:cxn ang="5400000">
                  <a:pos x="wd2" y="hd2"/>
                </a:cxn>
                <a:cxn ang="10800000">
                  <a:pos x="wd2" y="hd2"/>
                </a:cxn>
                <a:cxn ang="16200000">
                  <a:pos x="wd2" y="hd2"/>
                </a:cxn>
              </a:cxnLst>
              <a:rect l="0" t="0" r="r" b="b"/>
              <a:pathLst>
                <a:path w="21492" h="21002" extrusionOk="0">
                  <a:moveTo>
                    <a:pt x="19234" y="13313"/>
                  </a:moveTo>
                  <a:cubicBezTo>
                    <a:pt x="18443" y="13276"/>
                    <a:pt x="17330" y="13364"/>
                    <a:pt x="15977" y="13831"/>
                  </a:cubicBezTo>
                  <a:cubicBezTo>
                    <a:pt x="14635" y="14294"/>
                    <a:pt x="13761" y="15133"/>
                    <a:pt x="13199" y="15912"/>
                  </a:cubicBezTo>
                  <a:lnTo>
                    <a:pt x="9797" y="4790"/>
                  </a:lnTo>
                  <a:cubicBezTo>
                    <a:pt x="10172" y="3871"/>
                    <a:pt x="10923" y="2742"/>
                    <a:pt x="12427" y="2223"/>
                  </a:cubicBezTo>
                  <a:cubicBezTo>
                    <a:pt x="14022" y="1673"/>
                    <a:pt x="15183" y="1749"/>
                    <a:pt x="15724" y="1840"/>
                  </a:cubicBezTo>
                  <a:cubicBezTo>
                    <a:pt x="15724" y="1840"/>
                    <a:pt x="19234" y="13313"/>
                    <a:pt x="19234" y="13313"/>
                  </a:cubicBezTo>
                  <a:close/>
                  <a:moveTo>
                    <a:pt x="11774" y="16403"/>
                  </a:moveTo>
                  <a:cubicBezTo>
                    <a:pt x="10888" y="16123"/>
                    <a:pt x="9717" y="15992"/>
                    <a:pt x="8376" y="16454"/>
                  </a:cubicBezTo>
                  <a:cubicBezTo>
                    <a:pt x="7022" y="16921"/>
                    <a:pt x="6074" y="17545"/>
                    <a:pt x="5455" y="18068"/>
                  </a:cubicBezTo>
                  <a:lnTo>
                    <a:pt x="1944" y="6595"/>
                  </a:lnTo>
                  <a:cubicBezTo>
                    <a:pt x="2332" y="6184"/>
                    <a:pt x="3229" y="5398"/>
                    <a:pt x="4825" y="4847"/>
                  </a:cubicBezTo>
                  <a:cubicBezTo>
                    <a:pt x="6328" y="4329"/>
                    <a:pt x="7560" y="4773"/>
                    <a:pt x="8372" y="5282"/>
                  </a:cubicBezTo>
                  <a:cubicBezTo>
                    <a:pt x="8372" y="5282"/>
                    <a:pt x="11774" y="16403"/>
                    <a:pt x="11774" y="16403"/>
                  </a:cubicBezTo>
                  <a:close/>
                  <a:moveTo>
                    <a:pt x="11897" y="490"/>
                  </a:moveTo>
                  <a:cubicBezTo>
                    <a:pt x="10032" y="1134"/>
                    <a:pt x="9058" y="2504"/>
                    <a:pt x="8593" y="3431"/>
                  </a:cubicBezTo>
                  <a:cubicBezTo>
                    <a:pt x="7704" y="2972"/>
                    <a:pt x="6159" y="2472"/>
                    <a:pt x="4294" y="3115"/>
                  </a:cubicBezTo>
                  <a:cubicBezTo>
                    <a:pt x="1565" y="4058"/>
                    <a:pt x="0" y="6135"/>
                    <a:pt x="0" y="6135"/>
                  </a:cubicBezTo>
                  <a:lnTo>
                    <a:pt x="4431" y="20601"/>
                  </a:lnTo>
                  <a:cubicBezTo>
                    <a:pt x="4567" y="21045"/>
                    <a:pt x="5130" y="21149"/>
                    <a:pt x="5381" y="20765"/>
                  </a:cubicBezTo>
                  <a:cubicBezTo>
                    <a:pt x="5921" y="19939"/>
                    <a:pt x="6961" y="18859"/>
                    <a:pt x="8905" y="18188"/>
                  </a:cubicBezTo>
                  <a:cubicBezTo>
                    <a:pt x="10764" y="17547"/>
                    <a:pt x="12118" y="18251"/>
                    <a:pt x="12860" y="18853"/>
                  </a:cubicBezTo>
                  <a:cubicBezTo>
                    <a:pt x="13154" y="19092"/>
                    <a:pt x="13576" y="18922"/>
                    <a:pt x="13684" y="18545"/>
                  </a:cubicBezTo>
                  <a:cubicBezTo>
                    <a:pt x="13957" y="17594"/>
                    <a:pt x="14665" y="16200"/>
                    <a:pt x="16508" y="15565"/>
                  </a:cubicBezTo>
                  <a:cubicBezTo>
                    <a:pt x="18455" y="14892"/>
                    <a:pt x="19894" y="15117"/>
                    <a:pt x="20788" y="15450"/>
                  </a:cubicBezTo>
                  <a:cubicBezTo>
                    <a:pt x="21205" y="15604"/>
                    <a:pt x="21600" y="15171"/>
                    <a:pt x="21465" y="14727"/>
                  </a:cubicBezTo>
                  <a:lnTo>
                    <a:pt x="17042" y="252"/>
                  </a:lnTo>
                  <a:cubicBezTo>
                    <a:pt x="17042" y="252"/>
                    <a:pt x="14627" y="-451"/>
                    <a:pt x="11897" y="490"/>
                  </a:cubicBezTo>
                  <a:close/>
                  <a:moveTo>
                    <a:pt x="4751" y="10619"/>
                  </a:moveTo>
                  <a:lnTo>
                    <a:pt x="5216" y="12140"/>
                  </a:lnTo>
                  <a:cubicBezTo>
                    <a:pt x="5667" y="11880"/>
                    <a:pt x="6192" y="11628"/>
                    <a:pt x="6831" y="11409"/>
                  </a:cubicBezTo>
                  <a:cubicBezTo>
                    <a:pt x="7486" y="11182"/>
                    <a:pt x="8074" y="11131"/>
                    <a:pt x="8597" y="11175"/>
                  </a:cubicBezTo>
                  <a:lnTo>
                    <a:pt x="8116" y="9599"/>
                  </a:lnTo>
                  <a:cubicBezTo>
                    <a:pt x="7576" y="9601"/>
                    <a:pt x="6993" y="9679"/>
                    <a:pt x="6369" y="9894"/>
                  </a:cubicBezTo>
                  <a:cubicBezTo>
                    <a:pt x="5742" y="10110"/>
                    <a:pt x="5211" y="10362"/>
                    <a:pt x="4751" y="10619"/>
                  </a:cubicBezTo>
                  <a:close/>
                  <a:moveTo>
                    <a:pt x="3748" y="7338"/>
                  </a:moveTo>
                  <a:lnTo>
                    <a:pt x="4213" y="8858"/>
                  </a:lnTo>
                  <a:cubicBezTo>
                    <a:pt x="4664" y="8599"/>
                    <a:pt x="5189" y="8348"/>
                    <a:pt x="5828" y="8127"/>
                  </a:cubicBezTo>
                  <a:cubicBezTo>
                    <a:pt x="6483" y="7901"/>
                    <a:pt x="7071" y="7849"/>
                    <a:pt x="7594" y="7894"/>
                  </a:cubicBezTo>
                  <a:lnTo>
                    <a:pt x="7113" y="6317"/>
                  </a:lnTo>
                  <a:cubicBezTo>
                    <a:pt x="6573" y="6321"/>
                    <a:pt x="5990" y="6398"/>
                    <a:pt x="5364" y="6614"/>
                  </a:cubicBezTo>
                  <a:cubicBezTo>
                    <a:pt x="4738" y="6830"/>
                    <a:pt x="4208" y="7081"/>
                    <a:pt x="3748" y="7338"/>
                  </a:cubicBezTo>
                  <a:close/>
                  <a:moveTo>
                    <a:pt x="5755" y="13899"/>
                  </a:moveTo>
                  <a:lnTo>
                    <a:pt x="6220" y="15420"/>
                  </a:lnTo>
                  <a:cubicBezTo>
                    <a:pt x="6672" y="15160"/>
                    <a:pt x="7196" y="14908"/>
                    <a:pt x="7835" y="14689"/>
                  </a:cubicBezTo>
                  <a:cubicBezTo>
                    <a:pt x="8490" y="14462"/>
                    <a:pt x="9078" y="14411"/>
                    <a:pt x="9601" y="14456"/>
                  </a:cubicBezTo>
                  <a:lnTo>
                    <a:pt x="9119" y="12880"/>
                  </a:lnTo>
                  <a:cubicBezTo>
                    <a:pt x="8579" y="12882"/>
                    <a:pt x="7996" y="12960"/>
                    <a:pt x="7372" y="13175"/>
                  </a:cubicBezTo>
                  <a:cubicBezTo>
                    <a:pt x="6745" y="13391"/>
                    <a:pt x="6215" y="13642"/>
                    <a:pt x="5755" y="13899"/>
                  </a:cubicBezTo>
                  <a:close/>
                  <a:moveTo>
                    <a:pt x="13396" y="11403"/>
                  </a:moveTo>
                  <a:lnTo>
                    <a:pt x="13879" y="12979"/>
                  </a:lnTo>
                  <a:cubicBezTo>
                    <a:pt x="14278" y="12615"/>
                    <a:pt x="14782" y="12290"/>
                    <a:pt x="15438" y="12065"/>
                  </a:cubicBezTo>
                  <a:cubicBezTo>
                    <a:pt x="16076" y="11844"/>
                    <a:pt x="16640" y="11720"/>
                    <a:pt x="17150" y="11649"/>
                  </a:cubicBezTo>
                  <a:lnTo>
                    <a:pt x="16685" y="10128"/>
                  </a:lnTo>
                  <a:cubicBezTo>
                    <a:pt x="16170" y="10208"/>
                    <a:pt x="15601" y="10335"/>
                    <a:pt x="14975" y="10551"/>
                  </a:cubicBezTo>
                  <a:cubicBezTo>
                    <a:pt x="14348" y="10766"/>
                    <a:pt x="13833" y="11069"/>
                    <a:pt x="13396" y="11403"/>
                  </a:cubicBezTo>
                  <a:close/>
                  <a:moveTo>
                    <a:pt x="12392" y="8123"/>
                  </a:moveTo>
                  <a:lnTo>
                    <a:pt x="12875" y="9698"/>
                  </a:lnTo>
                  <a:cubicBezTo>
                    <a:pt x="13274" y="9335"/>
                    <a:pt x="13778" y="9010"/>
                    <a:pt x="14434" y="8785"/>
                  </a:cubicBezTo>
                  <a:cubicBezTo>
                    <a:pt x="15072" y="8564"/>
                    <a:pt x="15636" y="8440"/>
                    <a:pt x="16146" y="8369"/>
                  </a:cubicBezTo>
                  <a:lnTo>
                    <a:pt x="15680" y="6848"/>
                  </a:lnTo>
                  <a:cubicBezTo>
                    <a:pt x="15166" y="6928"/>
                    <a:pt x="14597" y="7055"/>
                    <a:pt x="13971" y="7271"/>
                  </a:cubicBezTo>
                  <a:cubicBezTo>
                    <a:pt x="13345" y="7486"/>
                    <a:pt x="12830" y="7787"/>
                    <a:pt x="12392" y="8123"/>
                  </a:cubicBezTo>
                  <a:close/>
                  <a:moveTo>
                    <a:pt x="11389" y="4842"/>
                  </a:moveTo>
                  <a:lnTo>
                    <a:pt x="11872" y="6417"/>
                  </a:lnTo>
                  <a:cubicBezTo>
                    <a:pt x="12271" y="6054"/>
                    <a:pt x="12775" y="5729"/>
                    <a:pt x="13431" y="5504"/>
                  </a:cubicBezTo>
                  <a:cubicBezTo>
                    <a:pt x="14069" y="5283"/>
                    <a:pt x="14633" y="5159"/>
                    <a:pt x="15143" y="5088"/>
                  </a:cubicBezTo>
                  <a:lnTo>
                    <a:pt x="14677" y="3567"/>
                  </a:lnTo>
                  <a:cubicBezTo>
                    <a:pt x="14162" y="3646"/>
                    <a:pt x="13594" y="3774"/>
                    <a:pt x="12968" y="3990"/>
                  </a:cubicBezTo>
                  <a:cubicBezTo>
                    <a:pt x="12342" y="4206"/>
                    <a:pt x="11826" y="4507"/>
                    <a:pt x="11389" y="484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265"/>
          <p:cNvGrpSpPr/>
          <p:nvPr/>
        </p:nvGrpSpPr>
        <p:grpSpPr>
          <a:xfrm>
            <a:off x="4528263" y="3078206"/>
            <a:ext cx="484504" cy="484504"/>
            <a:chOff x="0" y="0"/>
            <a:chExt cx="969007" cy="969007"/>
          </a:xfrm>
        </p:grpSpPr>
        <p:sp>
          <p:nvSpPr>
            <p:cNvPr id="27" name="Shape 1263"/>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264"/>
            <p:cNvSpPr/>
            <p:nvPr/>
          </p:nvSpPr>
          <p:spPr>
            <a:xfrm>
              <a:off x="321391" y="272922"/>
              <a:ext cx="326225" cy="423163"/>
            </a:xfrm>
            <a:custGeom>
              <a:avLst/>
              <a:gdLst/>
              <a:ahLst/>
              <a:cxnLst>
                <a:cxn ang="0">
                  <a:pos x="wd2" y="hd2"/>
                </a:cxn>
                <a:cxn ang="5400000">
                  <a:pos x="wd2" y="hd2"/>
                </a:cxn>
                <a:cxn ang="10800000">
                  <a:pos x="wd2" y="hd2"/>
                </a:cxn>
                <a:cxn ang="16200000">
                  <a:pos x="wd2" y="hd2"/>
                </a:cxn>
              </a:cxnLst>
              <a:rect l="0" t="0" r="r" b="b"/>
              <a:pathLst>
                <a:path w="19728" h="21164" extrusionOk="0">
                  <a:moveTo>
                    <a:pt x="13691" y="4182"/>
                  </a:moveTo>
                  <a:cubicBezTo>
                    <a:pt x="12508" y="3546"/>
                    <a:pt x="11931" y="2543"/>
                    <a:pt x="12404" y="1937"/>
                  </a:cubicBezTo>
                  <a:cubicBezTo>
                    <a:pt x="12876" y="1334"/>
                    <a:pt x="14218" y="1362"/>
                    <a:pt x="15398" y="1998"/>
                  </a:cubicBezTo>
                  <a:cubicBezTo>
                    <a:pt x="16583" y="2634"/>
                    <a:pt x="17155" y="3639"/>
                    <a:pt x="16684" y="4242"/>
                  </a:cubicBezTo>
                  <a:cubicBezTo>
                    <a:pt x="16213" y="4845"/>
                    <a:pt x="14874" y="4818"/>
                    <a:pt x="13691" y="4182"/>
                  </a:cubicBezTo>
                  <a:close/>
                  <a:moveTo>
                    <a:pt x="14777" y="15159"/>
                  </a:moveTo>
                  <a:cubicBezTo>
                    <a:pt x="14795" y="15127"/>
                    <a:pt x="14807" y="15091"/>
                    <a:pt x="14825" y="15057"/>
                  </a:cubicBezTo>
                  <a:cubicBezTo>
                    <a:pt x="14896" y="14928"/>
                    <a:pt x="14958" y="14799"/>
                    <a:pt x="15009" y="14664"/>
                  </a:cubicBezTo>
                  <a:cubicBezTo>
                    <a:pt x="15017" y="14639"/>
                    <a:pt x="15021" y="14615"/>
                    <a:pt x="15030" y="14593"/>
                  </a:cubicBezTo>
                  <a:cubicBezTo>
                    <a:pt x="15082" y="14443"/>
                    <a:pt x="15126" y="14295"/>
                    <a:pt x="15161" y="14143"/>
                  </a:cubicBezTo>
                  <a:cubicBezTo>
                    <a:pt x="15161" y="14136"/>
                    <a:pt x="15161" y="14130"/>
                    <a:pt x="15161" y="14120"/>
                  </a:cubicBezTo>
                  <a:cubicBezTo>
                    <a:pt x="15421" y="12832"/>
                    <a:pt x="14968" y="11394"/>
                    <a:pt x="13930" y="10096"/>
                  </a:cubicBezTo>
                  <a:lnTo>
                    <a:pt x="15410" y="8206"/>
                  </a:lnTo>
                  <a:cubicBezTo>
                    <a:pt x="17115" y="8386"/>
                    <a:pt x="18589" y="8031"/>
                    <a:pt x="19298" y="7124"/>
                  </a:cubicBezTo>
                  <a:cubicBezTo>
                    <a:pt x="20528" y="5555"/>
                    <a:pt x="19031" y="2944"/>
                    <a:pt x="15959" y="1289"/>
                  </a:cubicBezTo>
                  <a:cubicBezTo>
                    <a:pt x="12884" y="-367"/>
                    <a:pt x="9398" y="-436"/>
                    <a:pt x="8170" y="1130"/>
                  </a:cubicBezTo>
                  <a:cubicBezTo>
                    <a:pt x="7458" y="2039"/>
                    <a:pt x="7666" y="3299"/>
                    <a:pt x="8560" y="4518"/>
                  </a:cubicBezTo>
                  <a:lnTo>
                    <a:pt x="7078" y="6407"/>
                  </a:lnTo>
                  <a:cubicBezTo>
                    <a:pt x="5227" y="6150"/>
                    <a:pt x="3458" y="6390"/>
                    <a:pt x="2143" y="7113"/>
                  </a:cubicBezTo>
                  <a:cubicBezTo>
                    <a:pt x="2135" y="7115"/>
                    <a:pt x="2126" y="7117"/>
                    <a:pt x="2120" y="7122"/>
                  </a:cubicBezTo>
                  <a:cubicBezTo>
                    <a:pt x="1967" y="7208"/>
                    <a:pt x="1817" y="7302"/>
                    <a:pt x="1677" y="7402"/>
                  </a:cubicBezTo>
                  <a:cubicBezTo>
                    <a:pt x="1655" y="7417"/>
                    <a:pt x="1628" y="7431"/>
                    <a:pt x="1610" y="7447"/>
                  </a:cubicBezTo>
                  <a:cubicBezTo>
                    <a:pt x="1479" y="7539"/>
                    <a:pt x="1362" y="7643"/>
                    <a:pt x="1249" y="7747"/>
                  </a:cubicBezTo>
                  <a:cubicBezTo>
                    <a:pt x="1222" y="7773"/>
                    <a:pt x="1185" y="7796"/>
                    <a:pt x="1159" y="7824"/>
                  </a:cubicBezTo>
                  <a:cubicBezTo>
                    <a:pt x="1018" y="7957"/>
                    <a:pt x="887" y="8098"/>
                    <a:pt x="773" y="8248"/>
                  </a:cubicBezTo>
                  <a:cubicBezTo>
                    <a:pt x="-1072" y="10599"/>
                    <a:pt x="502" y="14158"/>
                    <a:pt x="4282" y="16195"/>
                  </a:cubicBezTo>
                  <a:cubicBezTo>
                    <a:pt x="8065" y="18232"/>
                    <a:pt x="12626" y="17974"/>
                    <a:pt x="14466" y="15623"/>
                  </a:cubicBezTo>
                  <a:cubicBezTo>
                    <a:pt x="14582" y="15474"/>
                    <a:pt x="14689" y="15318"/>
                    <a:pt x="14777" y="15159"/>
                  </a:cubicBezTo>
                  <a:close/>
                  <a:moveTo>
                    <a:pt x="2898" y="16410"/>
                  </a:moveTo>
                  <a:lnTo>
                    <a:pt x="93" y="19992"/>
                  </a:lnTo>
                  <a:lnTo>
                    <a:pt x="391" y="21164"/>
                  </a:lnTo>
                  <a:lnTo>
                    <a:pt x="1804" y="20914"/>
                  </a:lnTo>
                  <a:lnTo>
                    <a:pt x="4609" y="17333"/>
                  </a:lnTo>
                  <a:cubicBezTo>
                    <a:pt x="4310" y="17201"/>
                    <a:pt x="4014" y="17060"/>
                    <a:pt x="3727" y="16904"/>
                  </a:cubicBezTo>
                  <a:cubicBezTo>
                    <a:pt x="3437" y="16748"/>
                    <a:pt x="3160" y="16582"/>
                    <a:pt x="2898" y="1641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 Placeholder 2"/>
          <p:cNvSpPr>
            <a:spLocks noGrp="1"/>
          </p:cNvSpPr>
          <p:nvPr>
            <p:ph type="body" sz="quarter" idx="39"/>
          </p:nvPr>
        </p:nvSpPr>
        <p:spPr>
          <a:xfrm>
            <a:off x="8175255" y="4300761"/>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Posting the article regarding your hobby. Increase advertising and that will make money</a:t>
            </a:r>
          </a:p>
        </p:txBody>
      </p:sp>
      <p:sp>
        <p:nvSpPr>
          <p:cNvPr id="31" name="Content Placeholder 4"/>
          <p:cNvSpPr>
            <a:spLocks noGrp="1"/>
          </p:cNvSpPr>
          <p:nvPr>
            <p:ph sz="quarter" idx="49"/>
          </p:nvPr>
        </p:nvSpPr>
        <p:spPr>
          <a:xfrm>
            <a:off x="8175255" y="3978303"/>
            <a:ext cx="297180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Utilizing hobby</a:t>
            </a:r>
          </a:p>
        </p:txBody>
      </p:sp>
      <p:sp>
        <p:nvSpPr>
          <p:cNvPr id="32" name="Text Placeholder 2"/>
          <p:cNvSpPr>
            <a:spLocks noGrp="1"/>
          </p:cNvSpPr>
          <p:nvPr>
            <p:ph type="body" sz="quarter" idx="59"/>
          </p:nvPr>
        </p:nvSpPr>
        <p:spPr>
          <a:xfrm>
            <a:off x="1751094" y="4300761"/>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When there is a buyer buying other people goods through out article, we will get share then</a:t>
            </a:r>
          </a:p>
        </p:txBody>
      </p:sp>
      <p:sp>
        <p:nvSpPr>
          <p:cNvPr id="33" name="Content Placeholder 4"/>
          <p:cNvSpPr>
            <a:spLocks noGrp="1"/>
          </p:cNvSpPr>
          <p:nvPr>
            <p:ph sz="quarter" idx="69"/>
          </p:nvPr>
        </p:nvSpPr>
        <p:spPr>
          <a:xfrm>
            <a:off x="1751094" y="3978303"/>
            <a:ext cx="297180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Affiliation</a:t>
            </a:r>
          </a:p>
        </p:txBody>
      </p:sp>
      <p:sp>
        <p:nvSpPr>
          <p:cNvPr id="34" name="Text Placeholder 2"/>
          <p:cNvSpPr>
            <a:spLocks noGrp="1"/>
          </p:cNvSpPr>
          <p:nvPr>
            <p:ph type="body" sz="quarter" idx="79"/>
          </p:nvPr>
        </p:nvSpPr>
        <p:spPr>
          <a:xfrm>
            <a:off x="1073839" y="2688489"/>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Selling other goods through internet media without goods stock. We are only as an agent</a:t>
            </a:r>
          </a:p>
        </p:txBody>
      </p:sp>
      <p:sp>
        <p:nvSpPr>
          <p:cNvPr id="35" name="Content Placeholder 4"/>
          <p:cNvSpPr>
            <a:spLocks noGrp="1"/>
          </p:cNvSpPr>
          <p:nvPr>
            <p:ph sz="quarter" idx="89"/>
          </p:nvPr>
        </p:nvSpPr>
        <p:spPr>
          <a:xfrm>
            <a:off x="1073839" y="2366031"/>
            <a:ext cx="297180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Drop ship</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style.rotation</p:attrName>
                                        </p:attrNameLst>
                                      </p:cBhvr>
                                      <p:tavLst>
                                        <p:tav tm="0">
                                          <p:val>
                                            <p:fltVal val="360"/>
                                          </p:val>
                                        </p:tav>
                                        <p:tav tm="100000">
                                          <p:val>
                                            <p:fltVal val="0"/>
                                          </p:val>
                                        </p:tav>
                                      </p:tavLst>
                                    </p:anim>
                                    <p:animEffect transition="in" filter="fade">
                                      <p:cBhvr>
                                        <p:cTn id="18" dur="500"/>
                                        <p:tgtEl>
                                          <p:spTgt spid="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9" presetClass="entr" presetSubtype="0" fill="hold" grpId="0" nodeType="after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dissolve">
                                      <p:cBhvr>
                                        <p:cTn id="28" dur="500"/>
                                        <p:tgtEl>
                                          <p:spTgt spid="5">
                                            <p:txEl>
                                              <p:pRg st="0" end="0"/>
                                            </p:tx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wipe(left)">
                                      <p:cBhvr>
                                        <p:cTn id="32" dur="500"/>
                                        <p:tgtEl>
                                          <p:spTgt spid="3">
                                            <p:txEl>
                                              <p:pRg st="0" end="0"/>
                                            </p:txEl>
                                          </p:spTgt>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childTnLst>
                          </p:cTn>
                        </p:par>
                        <p:par>
                          <p:cTn id="39" fill="hold">
                            <p:stCondLst>
                              <p:cond delay="3500"/>
                            </p:stCondLst>
                            <p:childTnLst>
                              <p:par>
                                <p:cTn id="40" presetID="9" presetClass="entr" presetSubtype="0" fill="hold" grpId="0" nodeType="after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dissolve">
                                      <p:cBhvr>
                                        <p:cTn id="42" dur="500"/>
                                        <p:tgtEl>
                                          <p:spTgt spid="31">
                                            <p:txEl>
                                              <p:pRg st="0" end="0"/>
                                            </p:txEl>
                                          </p:spTgt>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30">
                                            <p:txEl>
                                              <p:pRg st="0" end="0"/>
                                            </p:txEl>
                                          </p:spTgt>
                                        </p:tgtEl>
                                        <p:attrNameLst>
                                          <p:attrName>style.visibility</p:attrName>
                                        </p:attrNameLst>
                                      </p:cBhvr>
                                      <p:to>
                                        <p:strVal val="visible"/>
                                      </p:to>
                                    </p:set>
                                    <p:animEffect transition="in" filter="wipe(left)">
                                      <p:cBhvr>
                                        <p:cTn id="46" dur="500"/>
                                        <p:tgtEl>
                                          <p:spTgt spid="30">
                                            <p:txEl>
                                              <p:pRg st="0" end="0"/>
                                            </p:txEl>
                                          </p:spTgt>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childTnLst>
                          </p:cTn>
                        </p:par>
                        <p:par>
                          <p:cTn id="53" fill="hold">
                            <p:stCondLst>
                              <p:cond delay="5000"/>
                            </p:stCondLst>
                            <p:childTnLst>
                              <p:par>
                                <p:cTn id="54" presetID="9" presetClass="entr" presetSubtype="0" fill="hold" grpId="0" nodeType="afterEffect">
                                  <p:stCondLst>
                                    <p:cond delay="0"/>
                                  </p:stCondLst>
                                  <p:childTnLst>
                                    <p:set>
                                      <p:cBhvr>
                                        <p:cTn id="55" dur="1" fill="hold">
                                          <p:stCondLst>
                                            <p:cond delay="0"/>
                                          </p:stCondLst>
                                        </p:cTn>
                                        <p:tgtEl>
                                          <p:spTgt spid="33">
                                            <p:txEl>
                                              <p:pRg st="0" end="0"/>
                                            </p:txEl>
                                          </p:spTgt>
                                        </p:tgtEl>
                                        <p:attrNameLst>
                                          <p:attrName>style.visibility</p:attrName>
                                        </p:attrNameLst>
                                      </p:cBhvr>
                                      <p:to>
                                        <p:strVal val="visible"/>
                                      </p:to>
                                    </p:set>
                                    <p:animEffect transition="in" filter="dissolve">
                                      <p:cBhvr>
                                        <p:cTn id="56" dur="500"/>
                                        <p:tgtEl>
                                          <p:spTgt spid="33">
                                            <p:txEl>
                                              <p:pRg st="0" end="0"/>
                                            </p:txEl>
                                          </p:spTgt>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32">
                                            <p:txEl>
                                              <p:pRg st="0" end="0"/>
                                            </p:txEl>
                                          </p:spTgt>
                                        </p:tgtEl>
                                        <p:attrNameLst>
                                          <p:attrName>style.visibility</p:attrName>
                                        </p:attrNameLst>
                                      </p:cBhvr>
                                      <p:to>
                                        <p:strVal val="visible"/>
                                      </p:to>
                                    </p:set>
                                    <p:animEffect transition="in" filter="wipe(right)">
                                      <p:cBhvr>
                                        <p:cTn id="60" dur="500"/>
                                        <p:tgtEl>
                                          <p:spTgt spid="32">
                                            <p:txEl>
                                              <p:pRg st="0" end="0"/>
                                            </p:txEl>
                                          </p:spTgt>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6500"/>
                            </p:stCondLst>
                            <p:childTnLst>
                              <p:par>
                                <p:cTn id="68" presetID="9" presetClass="entr" presetSubtype="0" fill="hold" grpId="0" nodeType="afterEffect">
                                  <p:stCondLst>
                                    <p:cond delay="0"/>
                                  </p:stCondLst>
                                  <p:childTnLst>
                                    <p:set>
                                      <p:cBhvr>
                                        <p:cTn id="69" dur="1" fill="hold">
                                          <p:stCondLst>
                                            <p:cond delay="0"/>
                                          </p:stCondLst>
                                        </p:cTn>
                                        <p:tgtEl>
                                          <p:spTgt spid="35">
                                            <p:txEl>
                                              <p:pRg st="0" end="0"/>
                                            </p:txEl>
                                          </p:spTgt>
                                        </p:tgtEl>
                                        <p:attrNameLst>
                                          <p:attrName>style.visibility</p:attrName>
                                        </p:attrNameLst>
                                      </p:cBhvr>
                                      <p:to>
                                        <p:strVal val="visible"/>
                                      </p:to>
                                    </p:set>
                                    <p:animEffect transition="in" filter="dissolve">
                                      <p:cBhvr>
                                        <p:cTn id="70" dur="500"/>
                                        <p:tgtEl>
                                          <p:spTgt spid="35">
                                            <p:txEl>
                                              <p:pRg st="0" end="0"/>
                                            </p:txEl>
                                          </p:spTgt>
                                        </p:tgtEl>
                                      </p:cBhvr>
                                    </p:animEffect>
                                  </p:childTnLst>
                                </p:cTn>
                              </p:par>
                            </p:childTnLst>
                          </p:cTn>
                        </p:par>
                        <p:par>
                          <p:cTn id="71" fill="hold">
                            <p:stCondLst>
                              <p:cond delay="7000"/>
                            </p:stCondLst>
                            <p:childTnLst>
                              <p:par>
                                <p:cTn id="72" presetID="22" presetClass="entr" presetSubtype="2" fill="hold" grpId="0" nodeType="afterEffect">
                                  <p:stCondLst>
                                    <p:cond delay="0"/>
                                  </p:stCondLst>
                                  <p:childTnLst>
                                    <p:set>
                                      <p:cBhvr>
                                        <p:cTn id="73" dur="1" fill="hold">
                                          <p:stCondLst>
                                            <p:cond delay="0"/>
                                          </p:stCondLst>
                                        </p:cTn>
                                        <p:tgtEl>
                                          <p:spTgt spid="34">
                                            <p:txEl>
                                              <p:pRg st="0" end="0"/>
                                            </p:txEl>
                                          </p:spTgt>
                                        </p:tgtEl>
                                        <p:attrNameLst>
                                          <p:attrName>style.visibility</p:attrName>
                                        </p:attrNameLst>
                                      </p:cBhvr>
                                      <p:to>
                                        <p:strVal val="visible"/>
                                      </p:to>
                                    </p:set>
                                    <p:animEffect transition="in" filter="wipe(right)">
                                      <p:cBhvr>
                                        <p:cTn id="74"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30" grpId="0" build="p"/>
      <p:bldP spid="31" grpId="0" build="p"/>
      <p:bldP spid="32" grpId="0" build="p"/>
      <p:bldP spid="33" grpId="0" build="p"/>
      <p:bldP spid="34" grpId="0" build="p"/>
      <p:bldP spid="3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idx="4294967295"/>
          </p:nvPr>
        </p:nvSpPr>
        <p:spPr>
          <a:xfrm>
            <a:off x="1696641" y="669926"/>
            <a:ext cx="2630915"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在线业务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 Placeholder 44"/>
          <p:cNvSpPr>
            <a:spLocks noGrp="1"/>
          </p:cNvSpPr>
          <p:nvPr>
            <p:ph type="body" sz="quarter" idx="9"/>
          </p:nvPr>
        </p:nvSpPr>
        <p:spPr>
          <a:xfrm>
            <a:off x="6778942" y="2454435"/>
            <a:ext cx="2971800" cy="812800"/>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Including all profile of business completely such as kind of business, duty date, contact, address, and etc.</a:t>
            </a:r>
          </a:p>
        </p:txBody>
      </p:sp>
      <p:sp>
        <p:nvSpPr>
          <p:cNvPr id="47" name="Content Placeholder 46"/>
          <p:cNvSpPr>
            <a:spLocks noGrp="1"/>
          </p:cNvSpPr>
          <p:nvPr>
            <p:ph sz="quarter" idx="19"/>
          </p:nvPr>
        </p:nvSpPr>
        <p:spPr>
          <a:xfrm>
            <a:off x="6778942" y="2168287"/>
            <a:ext cx="297180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Self Introduction</a:t>
            </a:r>
          </a:p>
        </p:txBody>
      </p:sp>
      <p:sp>
        <p:nvSpPr>
          <p:cNvPr id="49" name="Text Placeholder 48"/>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Strategies for ensuring clients toward our goods or services offered online</a:t>
            </a:r>
          </a:p>
        </p:txBody>
      </p:sp>
      <p:grpSp>
        <p:nvGrpSpPr>
          <p:cNvPr id="50" name="Group 1269"/>
          <p:cNvGrpSpPr/>
          <p:nvPr/>
        </p:nvGrpSpPr>
        <p:grpSpPr>
          <a:xfrm>
            <a:off x="5326261" y="3152489"/>
            <a:ext cx="1543103" cy="1543126"/>
            <a:chOff x="0" y="0"/>
            <a:chExt cx="3255826" cy="3255876"/>
          </a:xfrm>
        </p:grpSpPr>
        <p:sp>
          <p:nvSpPr>
            <p:cNvPr id="51" name="Shape 1267"/>
            <p:cNvSpPr/>
            <p:nvPr/>
          </p:nvSpPr>
          <p:spPr>
            <a:xfrm>
              <a:off x="-1" y="0"/>
              <a:ext cx="3255828" cy="3255877"/>
            </a:xfrm>
            <a:custGeom>
              <a:avLst/>
              <a:gdLst/>
              <a:ahLst/>
              <a:cxnLst>
                <a:cxn ang="0">
                  <a:pos x="wd2" y="hd2"/>
                </a:cxn>
                <a:cxn ang="5400000">
                  <a:pos x="wd2" y="hd2"/>
                </a:cxn>
                <a:cxn ang="10800000">
                  <a:pos x="wd2" y="hd2"/>
                </a:cxn>
                <a:cxn ang="16200000">
                  <a:pos x="wd2" y="hd2"/>
                </a:cxn>
              </a:cxnLst>
              <a:rect l="0" t="0" r="r" b="b"/>
              <a:pathLst>
                <a:path w="20660" h="20660" extrusionOk="0">
                  <a:moveTo>
                    <a:pt x="43" y="9402"/>
                  </a:moveTo>
                  <a:cubicBezTo>
                    <a:pt x="-470" y="15083"/>
                    <a:pt x="3720" y="20105"/>
                    <a:pt x="9402" y="20618"/>
                  </a:cubicBezTo>
                  <a:cubicBezTo>
                    <a:pt x="15083" y="21130"/>
                    <a:pt x="20105" y="16940"/>
                    <a:pt x="20617" y="11258"/>
                  </a:cubicBezTo>
                  <a:cubicBezTo>
                    <a:pt x="21130" y="5576"/>
                    <a:pt x="16939" y="555"/>
                    <a:pt x="11258" y="42"/>
                  </a:cubicBezTo>
                  <a:cubicBezTo>
                    <a:pt x="5576" y="-470"/>
                    <a:pt x="555" y="3720"/>
                    <a:pt x="43" y="940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268"/>
            <p:cNvSpPr/>
            <p:nvPr/>
          </p:nvSpPr>
          <p:spPr>
            <a:xfrm>
              <a:off x="1075430" y="1117172"/>
              <a:ext cx="1086265" cy="1013841"/>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Shape 1273"/>
          <p:cNvSpPr/>
          <p:nvPr/>
        </p:nvSpPr>
        <p:spPr>
          <a:xfrm>
            <a:off x="5335971" y="2414568"/>
            <a:ext cx="1087833" cy="1349760"/>
          </a:xfrm>
          <a:custGeom>
            <a:avLst/>
            <a:gdLst/>
            <a:ahLst/>
            <a:cxnLst>
              <a:cxn ang="0">
                <a:pos x="wd2" y="hd2"/>
              </a:cxn>
              <a:cxn ang="5400000">
                <a:pos x="wd2" y="hd2"/>
              </a:cxn>
              <a:cxn ang="10800000">
                <a:pos x="wd2" y="hd2"/>
              </a:cxn>
              <a:cxn ang="16200000">
                <a:pos x="wd2" y="hd2"/>
              </a:cxn>
            </a:cxnLst>
            <a:rect l="0" t="0" r="r" b="b"/>
            <a:pathLst>
              <a:path w="21538" h="21445" extrusionOk="0">
                <a:moveTo>
                  <a:pt x="0" y="21445"/>
                </a:moveTo>
                <a:cubicBezTo>
                  <a:pt x="383" y="20102"/>
                  <a:pt x="1027" y="18810"/>
                  <a:pt x="1930" y="17647"/>
                </a:cubicBezTo>
                <a:cubicBezTo>
                  <a:pt x="2825" y="16481"/>
                  <a:pt x="3956" y="15436"/>
                  <a:pt x="5272" y="14572"/>
                </a:cubicBezTo>
                <a:cubicBezTo>
                  <a:pt x="6589" y="13709"/>
                  <a:pt x="8076" y="13018"/>
                  <a:pt x="9665" y="12543"/>
                </a:cubicBezTo>
                <a:cubicBezTo>
                  <a:pt x="11255" y="12071"/>
                  <a:pt x="12939" y="11806"/>
                  <a:pt x="14633" y="11779"/>
                </a:cubicBezTo>
                <a:lnTo>
                  <a:pt x="14637" y="11778"/>
                </a:lnTo>
                <a:lnTo>
                  <a:pt x="14648" y="11778"/>
                </a:lnTo>
                <a:cubicBezTo>
                  <a:pt x="15129" y="11748"/>
                  <a:pt x="15623" y="11687"/>
                  <a:pt x="16097" y="11580"/>
                </a:cubicBezTo>
                <a:cubicBezTo>
                  <a:pt x="16571" y="11475"/>
                  <a:pt x="17033" y="11332"/>
                  <a:pt x="17472" y="11154"/>
                </a:cubicBezTo>
                <a:cubicBezTo>
                  <a:pt x="18351" y="10797"/>
                  <a:pt x="19139" y="10299"/>
                  <a:pt x="19778" y="9699"/>
                </a:cubicBezTo>
                <a:cubicBezTo>
                  <a:pt x="20418" y="9099"/>
                  <a:pt x="20901" y="8393"/>
                  <a:pt x="21196" y="7641"/>
                </a:cubicBezTo>
                <a:cubicBezTo>
                  <a:pt x="21489" y="6889"/>
                  <a:pt x="21600" y="6092"/>
                  <a:pt x="21504" y="5309"/>
                </a:cubicBezTo>
                <a:cubicBezTo>
                  <a:pt x="21411" y="4526"/>
                  <a:pt x="21120" y="3761"/>
                  <a:pt x="20657" y="3072"/>
                </a:cubicBezTo>
                <a:cubicBezTo>
                  <a:pt x="20194" y="2383"/>
                  <a:pt x="19561" y="1770"/>
                  <a:pt x="18806" y="1280"/>
                </a:cubicBezTo>
                <a:cubicBezTo>
                  <a:pt x="17294" y="299"/>
                  <a:pt x="15287" y="-155"/>
                  <a:pt x="13386" y="47"/>
                </a:cubicBezTo>
                <a:cubicBezTo>
                  <a:pt x="13863" y="16"/>
                  <a:pt x="14342" y="25"/>
                  <a:pt x="14815" y="70"/>
                </a:cubicBezTo>
                <a:cubicBezTo>
                  <a:pt x="15289" y="113"/>
                  <a:pt x="15756" y="193"/>
                  <a:pt x="16208" y="310"/>
                </a:cubicBezTo>
                <a:cubicBezTo>
                  <a:pt x="17112" y="542"/>
                  <a:pt x="17952" y="922"/>
                  <a:pt x="18668" y="1414"/>
                </a:cubicBezTo>
                <a:cubicBezTo>
                  <a:pt x="19388" y="1902"/>
                  <a:pt x="19983" y="2506"/>
                  <a:pt x="20411" y="3176"/>
                </a:cubicBezTo>
                <a:cubicBezTo>
                  <a:pt x="20840" y="3846"/>
                  <a:pt x="21097" y="4584"/>
                  <a:pt x="21166" y="5332"/>
                </a:cubicBezTo>
                <a:cubicBezTo>
                  <a:pt x="21233" y="6080"/>
                  <a:pt x="21123" y="6838"/>
                  <a:pt x="20834" y="7548"/>
                </a:cubicBezTo>
                <a:cubicBezTo>
                  <a:pt x="20545" y="8259"/>
                  <a:pt x="20076" y="8921"/>
                  <a:pt x="19468" y="9485"/>
                </a:cubicBezTo>
                <a:cubicBezTo>
                  <a:pt x="18862" y="10051"/>
                  <a:pt x="18115" y="10519"/>
                  <a:pt x="17284" y="10853"/>
                </a:cubicBezTo>
                <a:cubicBezTo>
                  <a:pt x="16450" y="11189"/>
                  <a:pt x="15546" y="11385"/>
                  <a:pt x="14608" y="11442"/>
                </a:cubicBezTo>
                <a:lnTo>
                  <a:pt x="14623" y="11441"/>
                </a:lnTo>
                <a:cubicBezTo>
                  <a:pt x="12884" y="11477"/>
                  <a:pt x="11149" y="11746"/>
                  <a:pt x="9527" y="12250"/>
                </a:cubicBezTo>
                <a:cubicBezTo>
                  <a:pt x="7903" y="12749"/>
                  <a:pt x="6387" y="13472"/>
                  <a:pt x="5071" y="14379"/>
                </a:cubicBezTo>
                <a:cubicBezTo>
                  <a:pt x="3755" y="15285"/>
                  <a:pt x="2626" y="16365"/>
                  <a:pt x="1761" y="17566"/>
                </a:cubicBezTo>
                <a:cubicBezTo>
                  <a:pt x="904" y="18770"/>
                  <a:pt x="295" y="20086"/>
                  <a:pt x="0" y="21445"/>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1274"/>
          <p:cNvSpPr/>
          <p:nvPr/>
        </p:nvSpPr>
        <p:spPr>
          <a:xfrm>
            <a:off x="6248662" y="3162198"/>
            <a:ext cx="1349753" cy="1087827"/>
          </a:xfrm>
          <a:custGeom>
            <a:avLst/>
            <a:gdLst/>
            <a:ahLst/>
            <a:cxnLst>
              <a:cxn ang="0">
                <a:pos x="wd2" y="hd2"/>
              </a:cxn>
              <a:cxn ang="5400000">
                <a:pos x="wd2" y="hd2"/>
              </a:cxn>
              <a:cxn ang="10800000">
                <a:pos x="wd2" y="hd2"/>
              </a:cxn>
              <a:cxn ang="16200000">
                <a:pos x="wd2" y="hd2"/>
              </a:cxn>
            </a:cxnLst>
            <a:rect l="0" t="0" r="r" b="b"/>
            <a:pathLst>
              <a:path w="21446" h="21538" extrusionOk="0">
                <a:moveTo>
                  <a:pt x="0" y="0"/>
                </a:moveTo>
                <a:cubicBezTo>
                  <a:pt x="1343" y="384"/>
                  <a:pt x="2635" y="1028"/>
                  <a:pt x="3797" y="1931"/>
                </a:cubicBezTo>
                <a:cubicBezTo>
                  <a:pt x="4964" y="2825"/>
                  <a:pt x="6009" y="3956"/>
                  <a:pt x="6873" y="5272"/>
                </a:cubicBezTo>
                <a:cubicBezTo>
                  <a:pt x="7736" y="6589"/>
                  <a:pt x="8427" y="8077"/>
                  <a:pt x="8902" y="9665"/>
                </a:cubicBezTo>
                <a:cubicBezTo>
                  <a:pt x="9374" y="11254"/>
                  <a:pt x="9639" y="12939"/>
                  <a:pt x="9667" y="14633"/>
                </a:cubicBezTo>
                <a:lnTo>
                  <a:pt x="9667" y="14638"/>
                </a:lnTo>
                <a:lnTo>
                  <a:pt x="9667" y="14648"/>
                </a:lnTo>
                <a:cubicBezTo>
                  <a:pt x="9697" y="15129"/>
                  <a:pt x="9759" y="15623"/>
                  <a:pt x="9865" y="16097"/>
                </a:cubicBezTo>
                <a:cubicBezTo>
                  <a:pt x="9970" y="16572"/>
                  <a:pt x="10113" y="17033"/>
                  <a:pt x="10292" y="17472"/>
                </a:cubicBezTo>
                <a:cubicBezTo>
                  <a:pt x="10648" y="18351"/>
                  <a:pt x="11146" y="19140"/>
                  <a:pt x="11746" y="19778"/>
                </a:cubicBezTo>
                <a:cubicBezTo>
                  <a:pt x="12346" y="20419"/>
                  <a:pt x="13052" y="20901"/>
                  <a:pt x="13804" y="21196"/>
                </a:cubicBezTo>
                <a:cubicBezTo>
                  <a:pt x="14556" y="21489"/>
                  <a:pt x="15354" y="21600"/>
                  <a:pt x="16136" y="21504"/>
                </a:cubicBezTo>
                <a:cubicBezTo>
                  <a:pt x="16919" y="21411"/>
                  <a:pt x="17684" y="21121"/>
                  <a:pt x="18373" y="20657"/>
                </a:cubicBezTo>
                <a:cubicBezTo>
                  <a:pt x="19062" y="20194"/>
                  <a:pt x="19675" y="19561"/>
                  <a:pt x="20165" y="18806"/>
                </a:cubicBezTo>
                <a:cubicBezTo>
                  <a:pt x="21147" y="17294"/>
                  <a:pt x="21600" y="15287"/>
                  <a:pt x="21399" y="13386"/>
                </a:cubicBezTo>
                <a:cubicBezTo>
                  <a:pt x="21429" y="13863"/>
                  <a:pt x="21420" y="14342"/>
                  <a:pt x="21374" y="14815"/>
                </a:cubicBezTo>
                <a:cubicBezTo>
                  <a:pt x="21332" y="15289"/>
                  <a:pt x="21252" y="15756"/>
                  <a:pt x="21135" y="16208"/>
                </a:cubicBezTo>
                <a:cubicBezTo>
                  <a:pt x="20904" y="17112"/>
                  <a:pt x="20523" y="17952"/>
                  <a:pt x="20032" y="18668"/>
                </a:cubicBezTo>
                <a:cubicBezTo>
                  <a:pt x="19543" y="19388"/>
                  <a:pt x="18940" y="19983"/>
                  <a:pt x="18269" y="20411"/>
                </a:cubicBezTo>
                <a:cubicBezTo>
                  <a:pt x="17599" y="20840"/>
                  <a:pt x="16861" y="21097"/>
                  <a:pt x="16113" y="21166"/>
                </a:cubicBezTo>
                <a:cubicBezTo>
                  <a:pt x="15366" y="21233"/>
                  <a:pt x="14608" y="21123"/>
                  <a:pt x="13897" y="20834"/>
                </a:cubicBezTo>
                <a:cubicBezTo>
                  <a:pt x="13186" y="20545"/>
                  <a:pt x="12524" y="20076"/>
                  <a:pt x="11960" y="19468"/>
                </a:cubicBezTo>
                <a:cubicBezTo>
                  <a:pt x="11394" y="18862"/>
                  <a:pt x="10926" y="18115"/>
                  <a:pt x="10592" y="17284"/>
                </a:cubicBezTo>
                <a:cubicBezTo>
                  <a:pt x="10256" y="16451"/>
                  <a:pt x="10060" y="15546"/>
                  <a:pt x="10003" y="14608"/>
                </a:cubicBezTo>
                <a:lnTo>
                  <a:pt x="10004" y="14623"/>
                </a:lnTo>
                <a:cubicBezTo>
                  <a:pt x="9968" y="12884"/>
                  <a:pt x="9700" y="11149"/>
                  <a:pt x="9195" y="9527"/>
                </a:cubicBezTo>
                <a:cubicBezTo>
                  <a:pt x="8696" y="7903"/>
                  <a:pt x="7974" y="6387"/>
                  <a:pt x="7066" y="5072"/>
                </a:cubicBezTo>
                <a:cubicBezTo>
                  <a:pt x="6160" y="3754"/>
                  <a:pt x="5080" y="2626"/>
                  <a:pt x="3879" y="1762"/>
                </a:cubicBezTo>
                <a:cubicBezTo>
                  <a:pt x="2675" y="904"/>
                  <a:pt x="1358" y="295"/>
                  <a:pt x="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275"/>
          <p:cNvSpPr/>
          <p:nvPr/>
        </p:nvSpPr>
        <p:spPr>
          <a:xfrm>
            <a:off x="5763188" y="4074889"/>
            <a:ext cx="1087829" cy="1349752"/>
          </a:xfrm>
          <a:custGeom>
            <a:avLst/>
            <a:gdLst/>
            <a:ahLst/>
            <a:cxnLst>
              <a:cxn ang="0">
                <a:pos x="wd2" y="hd2"/>
              </a:cxn>
              <a:cxn ang="5400000">
                <a:pos x="wd2" y="hd2"/>
              </a:cxn>
              <a:cxn ang="10800000">
                <a:pos x="wd2" y="hd2"/>
              </a:cxn>
              <a:cxn ang="16200000">
                <a:pos x="wd2" y="hd2"/>
              </a:cxn>
            </a:cxnLst>
            <a:rect l="0" t="0" r="r" b="b"/>
            <a:pathLst>
              <a:path w="21538" h="21445" extrusionOk="0">
                <a:moveTo>
                  <a:pt x="21538" y="0"/>
                </a:moveTo>
                <a:cubicBezTo>
                  <a:pt x="21154" y="1343"/>
                  <a:pt x="20510" y="2635"/>
                  <a:pt x="19608" y="3798"/>
                </a:cubicBezTo>
                <a:cubicBezTo>
                  <a:pt x="18714" y="4963"/>
                  <a:pt x="17582" y="6009"/>
                  <a:pt x="16266" y="6873"/>
                </a:cubicBezTo>
                <a:cubicBezTo>
                  <a:pt x="14949" y="7736"/>
                  <a:pt x="13462" y="8427"/>
                  <a:pt x="11873" y="8902"/>
                </a:cubicBezTo>
                <a:cubicBezTo>
                  <a:pt x="10283" y="9374"/>
                  <a:pt x="8599" y="9639"/>
                  <a:pt x="6905" y="9666"/>
                </a:cubicBezTo>
                <a:lnTo>
                  <a:pt x="6900" y="9667"/>
                </a:lnTo>
                <a:lnTo>
                  <a:pt x="6889" y="9667"/>
                </a:lnTo>
                <a:cubicBezTo>
                  <a:pt x="6409" y="9697"/>
                  <a:pt x="5914" y="9759"/>
                  <a:pt x="5441" y="9865"/>
                </a:cubicBezTo>
                <a:cubicBezTo>
                  <a:pt x="4966" y="9970"/>
                  <a:pt x="4505" y="10113"/>
                  <a:pt x="4066" y="10292"/>
                </a:cubicBezTo>
                <a:cubicBezTo>
                  <a:pt x="3187" y="10647"/>
                  <a:pt x="2398" y="11146"/>
                  <a:pt x="1759" y="11746"/>
                </a:cubicBezTo>
                <a:cubicBezTo>
                  <a:pt x="1119" y="12346"/>
                  <a:pt x="637" y="13052"/>
                  <a:pt x="342" y="13804"/>
                </a:cubicBezTo>
                <a:cubicBezTo>
                  <a:pt x="48" y="14556"/>
                  <a:pt x="-62" y="15353"/>
                  <a:pt x="34" y="16136"/>
                </a:cubicBezTo>
                <a:cubicBezTo>
                  <a:pt x="126" y="16918"/>
                  <a:pt x="417" y="17684"/>
                  <a:pt x="881" y="18373"/>
                </a:cubicBezTo>
                <a:cubicBezTo>
                  <a:pt x="1343" y="19062"/>
                  <a:pt x="1977" y="19674"/>
                  <a:pt x="2732" y="20165"/>
                </a:cubicBezTo>
                <a:cubicBezTo>
                  <a:pt x="4244" y="21146"/>
                  <a:pt x="6252" y="21600"/>
                  <a:pt x="8152" y="21398"/>
                </a:cubicBezTo>
                <a:cubicBezTo>
                  <a:pt x="7675" y="21428"/>
                  <a:pt x="7196" y="21420"/>
                  <a:pt x="6722" y="21375"/>
                </a:cubicBezTo>
                <a:cubicBezTo>
                  <a:pt x="6249" y="21331"/>
                  <a:pt x="5782" y="21252"/>
                  <a:pt x="5330" y="21135"/>
                </a:cubicBezTo>
                <a:cubicBezTo>
                  <a:pt x="4426" y="20903"/>
                  <a:pt x="3586" y="20523"/>
                  <a:pt x="2869" y="20031"/>
                </a:cubicBezTo>
                <a:cubicBezTo>
                  <a:pt x="2150" y="19543"/>
                  <a:pt x="1554" y="18939"/>
                  <a:pt x="1127" y="18269"/>
                </a:cubicBezTo>
                <a:cubicBezTo>
                  <a:pt x="698" y="17599"/>
                  <a:pt x="441" y="16861"/>
                  <a:pt x="372" y="16113"/>
                </a:cubicBezTo>
                <a:cubicBezTo>
                  <a:pt x="305" y="15365"/>
                  <a:pt x="414" y="14607"/>
                  <a:pt x="704" y="13897"/>
                </a:cubicBezTo>
                <a:cubicBezTo>
                  <a:pt x="993" y="13185"/>
                  <a:pt x="1462" y="12525"/>
                  <a:pt x="2070" y="11960"/>
                </a:cubicBezTo>
                <a:cubicBezTo>
                  <a:pt x="2676" y="11394"/>
                  <a:pt x="3423" y="10926"/>
                  <a:pt x="4254" y="10592"/>
                </a:cubicBezTo>
                <a:cubicBezTo>
                  <a:pt x="5087" y="10256"/>
                  <a:pt x="5992" y="10060"/>
                  <a:pt x="6930" y="10003"/>
                </a:cubicBezTo>
                <a:lnTo>
                  <a:pt x="6915" y="10004"/>
                </a:lnTo>
                <a:cubicBezTo>
                  <a:pt x="8654" y="9968"/>
                  <a:pt x="10389" y="9699"/>
                  <a:pt x="12011" y="9195"/>
                </a:cubicBezTo>
                <a:cubicBezTo>
                  <a:pt x="13635" y="8696"/>
                  <a:pt x="15151" y="7973"/>
                  <a:pt x="16467" y="7066"/>
                </a:cubicBezTo>
                <a:cubicBezTo>
                  <a:pt x="17783" y="6160"/>
                  <a:pt x="18913" y="5080"/>
                  <a:pt x="19777" y="3878"/>
                </a:cubicBezTo>
                <a:cubicBezTo>
                  <a:pt x="20634" y="2675"/>
                  <a:pt x="21243" y="1359"/>
                  <a:pt x="21538"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276"/>
          <p:cNvSpPr/>
          <p:nvPr/>
        </p:nvSpPr>
        <p:spPr>
          <a:xfrm>
            <a:off x="4588341" y="3589415"/>
            <a:ext cx="1349759" cy="1087835"/>
          </a:xfrm>
          <a:custGeom>
            <a:avLst/>
            <a:gdLst/>
            <a:ahLst/>
            <a:cxnLst>
              <a:cxn ang="0">
                <a:pos x="wd2" y="hd2"/>
              </a:cxn>
              <a:cxn ang="5400000">
                <a:pos x="wd2" y="hd2"/>
              </a:cxn>
              <a:cxn ang="10800000">
                <a:pos x="wd2" y="hd2"/>
              </a:cxn>
              <a:cxn ang="16200000">
                <a:pos x="wd2" y="hd2"/>
              </a:cxn>
            </a:cxnLst>
            <a:rect l="0" t="0" r="r" b="b"/>
            <a:pathLst>
              <a:path w="21445" h="21538" extrusionOk="0">
                <a:moveTo>
                  <a:pt x="21445" y="21538"/>
                </a:moveTo>
                <a:cubicBezTo>
                  <a:pt x="20102" y="21155"/>
                  <a:pt x="18810" y="20510"/>
                  <a:pt x="17648" y="19607"/>
                </a:cubicBezTo>
                <a:cubicBezTo>
                  <a:pt x="16482" y="18713"/>
                  <a:pt x="15436" y="17582"/>
                  <a:pt x="14572" y="16266"/>
                </a:cubicBezTo>
                <a:cubicBezTo>
                  <a:pt x="13709" y="14949"/>
                  <a:pt x="13019" y="13462"/>
                  <a:pt x="12544" y="11873"/>
                </a:cubicBezTo>
                <a:cubicBezTo>
                  <a:pt x="12071" y="10283"/>
                  <a:pt x="11806" y="8599"/>
                  <a:pt x="11779" y="6905"/>
                </a:cubicBezTo>
                <a:lnTo>
                  <a:pt x="11779" y="6900"/>
                </a:lnTo>
                <a:lnTo>
                  <a:pt x="11778" y="6890"/>
                </a:lnTo>
                <a:cubicBezTo>
                  <a:pt x="11748" y="6409"/>
                  <a:pt x="11686" y="5915"/>
                  <a:pt x="11580" y="5441"/>
                </a:cubicBezTo>
                <a:cubicBezTo>
                  <a:pt x="11475" y="4966"/>
                  <a:pt x="11332" y="4505"/>
                  <a:pt x="11154" y="4066"/>
                </a:cubicBezTo>
                <a:cubicBezTo>
                  <a:pt x="10797" y="3187"/>
                  <a:pt x="10300" y="2399"/>
                  <a:pt x="9699" y="1760"/>
                </a:cubicBezTo>
                <a:cubicBezTo>
                  <a:pt x="9099" y="1120"/>
                  <a:pt x="8393" y="638"/>
                  <a:pt x="7642" y="342"/>
                </a:cubicBezTo>
                <a:cubicBezTo>
                  <a:pt x="6890" y="49"/>
                  <a:pt x="6092" y="-62"/>
                  <a:pt x="5309" y="34"/>
                </a:cubicBezTo>
                <a:cubicBezTo>
                  <a:pt x="4527" y="127"/>
                  <a:pt x="3761" y="417"/>
                  <a:pt x="3072" y="881"/>
                </a:cubicBezTo>
                <a:cubicBezTo>
                  <a:pt x="2383" y="1344"/>
                  <a:pt x="1771" y="1977"/>
                  <a:pt x="1280" y="2732"/>
                </a:cubicBezTo>
                <a:cubicBezTo>
                  <a:pt x="299" y="4244"/>
                  <a:pt x="-155" y="6251"/>
                  <a:pt x="47" y="8152"/>
                </a:cubicBezTo>
                <a:cubicBezTo>
                  <a:pt x="17" y="7675"/>
                  <a:pt x="25" y="7196"/>
                  <a:pt x="71" y="6722"/>
                </a:cubicBezTo>
                <a:cubicBezTo>
                  <a:pt x="113" y="6249"/>
                  <a:pt x="194" y="5782"/>
                  <a:pt x="310" y="5331"/>
                </a:cubicBezTo>
                <a:cubicBezTo>
                  <a:pt x="542" y="4426"/>
                  <a:pt x="922" y="3586"/>
                  <a:pt x="1414" y="2870"/>
                </a:cubicBezTo>
                <a:cubicBezTo>
                  <a:pt x="1903" y="2150"/>
                  <a:pt x="2506" y="1555"/>
                  <a:pt x="3177" y="1127"/>
                </a:cubicBezTo>
                <a:cubicBezTo>
                  <a:pt x="3846" y="699"/>
                  <a:pt x="4584" y="441"/>
                  <a:pt x="5332" y="372"/>
                </a:cubicBezTo>
                <a:cubicBezTo>
                  <a:pt x="6080" y="305"/>
                  <a:pt x="6838" y="415"/>
                  <a:pt x="7548" y="704"/>
                </a:cubicBezTo>
                <a:cubicBezTo>
                  <a:pt x="8259" y="993"/>
                  <a:pt x="8921" y="1462"/>
                  <a:pt x="9486" y="2070"/>
                </a:cubicBezTo>
                <a:cubicBezTo>
                  <a:pt x="10051" y="2676"/>
                  <a:pt x="10520" y="3423"/>
                  <a:pt x="10853" y="4254"/>
                </a:cubicBezTo>
                <a:cubicBezTo>
                  <a:pt x="11189" y="5088"/>
                  <a:pt x="11385" y="5992"/>
                  <a:pt x="11442" y="6930"/>
                </a:cubicBezTo>
                <a:lnTo>
                  <a:pt x="11441" y="6915"/>
                </a:lnTo>
                <a:cubicBezTo>
                  <a:pt x="11478" y="8654"/>
                  <a:pt x="11746" y="10389"/>
                  <a:pt x="12250" y="12011"/>
                </a:cubicBezTo>
                <a:cubicBezTo>
                  <a:pt x="12750" y="13635"/>
                  <a:pt x="13472" y="15151"/>
                  <a:pt x="14380" y="16466"/>
                </a:cubicBezTo>
                <a:cubicBezTo>
                  <a:pt x="15285" y="17784"/>
                  <a:pt x="16365" y="18912"/>
                  <a:pt x="17567" y="19777"/>
                </a:cubicBezTo>
                <a:cubicBezTo>
                  <a:pt x="18770" y="20634"/>
                  <a:pt x="20087" y="21243"/>
                  <a:pt x="21445" y="21538"/>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7" name="Group 1287"/>
          <p:cNvGrpSpPr/>
          <p:nvPr/>
        </p:nvGrpSpPr>
        <p:grpSpPr>
          <a:xfrm>
            <a:off x="5763188" y="2414568"/>
            <a:ext cx="568541" cy="568527"/>
            <a:chOff x="0" y="0"/>
            <a:chExt cx="1199576" cy="1199547"/>
          </a:xfrm>
        </p:grpSpPr>
        <p:sp>
          <p:nvSpPr>
            <p:cNvPr id="58" name="Shape 1285"/>
            <p:cNvSpPr/>
            <p:nvPr/>
          </p:nvSpPr>
          <p:spPr>
            <a:xfrm>
              <a:off x="-1" y="0"/>
              <a:ext cx="1199578" cy="1199548"/>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1286"/>
            <p:cNvSpPr/>
            <p:nvPr/>
          </p:nvSpPr>
          <p:spPr>
            <a:xfrm>
              <a:off x="346360" y="360422"/>
              <a:ext cx="506856" cy="478704"/>
            </a:xfrm>
            <a:custGeom>
              <a:avLst/>
              <a:gdLst/>
              <a:ahLst/>
              <a:cxnLst>
                <a:cxn ang="0">
                  <a:pos x="wd2" y="hd2"/>
                </a:cxn>
                <a:cxn ang="5400000">
                  <a:pos x="wd2" y="hd2"/>
                </a:cxn>
                <a:cxn ang="10800000">
                  <a:pos x="wd2" y="hd2"/>
                </a:cxn>
                <a:cxn ang="16200000">
                  <a:pos x="wd2" y="hd2"/>
                </a:cxn>
              </a:cxnLst>
              <a:rect l="0" t="0" r="r" b="b"/>
              <a:pathLst>
                <a:path w="21431" h="16924" extrusionOk="0">
                  <a:moveTo>
                    <a:pt x="21343" y="3568"/>
                  </a:moveTo>
                  <a:cubicBezTo>
                    <a:pt x="10224" y="17075"/>
                    <a:pt x="14030" y="3309"/>
                    <a:pt x="4630" y="9896"/>
                  </a:cubicBezTo>
                  <a:lnTo>
                    <a:pt x="6767" y="16924"/>
                  </a:lnTo>
                  <a:lnTo>
                    <a:pt x="4364" y="16924"/>
                  </a:lnTo>
                  <a:lnTo>
                    <a:pt x="0" y="2578"/>
                  </a:lnTo>
                  <a:lnTo>
                    <a:pt x="2203" y="1917"/>
                  </a:lnTo>
                  <a:cubicBezTo>
                    <a:pt x="12738" y="-4525"/>
                    <a:pt x="7237" y="7711"/>
                    <a:pt x="20820" y="3165"/>
                  </a:cubicBezTo>
                  <a:cubicBezTo>
                    <a:pt x="21254" y="3019"/>
                    <a:pt x="21600" y="3255"/>
                    <a:pt x="21343" y="356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1290"/>
          <p:cNvGrpSpPr/>
          <p:nvPr/>
        </p:nvGrpSpPr>
        <p:grpSpPr>
          <a:xfrm>
            <a:off x="7035130" y="3599125"/>
            <a:ext cx="568529" cy="568533"/>
            <a:chOff x="0" y="0"/>
            <a:chExt cx="1199552" cy="1199560"/>
          </a:xfrm>
        </p:grpSpPr>
        <p:sp>
          <p:nvSpPr>
            <p:cNvPr id="61" name="Shape 1288"/>
            <p:cNvSpPr/>
            <p:nvPr/>
          </p:nvSpPr>
          <p:spPr>
            <a:xfrm>
              <a:off x="-1" y="-1"/>
              <a:ext cx="1199554" cy="1199562"/>
            </a:xfrm>
            <a:custGeom>
              <a:avLst/>
              <a:gdLst/>
              <a:ahLst/>
              <a:cxnLst>
                <a:cxn ang="0">
                  <a:pos x="wd2" y="hd2"/>
                </a:cxn>
                <a:cxn ang="5400000">
                  <a:pos x="wd2" y="hd2"/>
                </a:cxn>
                <a:cxn ang="10800000">
                  <a:pos x="wd2" y="hd2"/>
                </a:cxn>
                <a:cxn ang="16200000">
                  <a:pos x="wd2" y="hd2"/>
                </a:cxn>
              </a:cxnLst>
              <a:rect l="0" t="0" r="r" b="b"/>
              <a:pathLst>
                <a:path w="19022" h="19023" extrusionOk="0">
                  <a:moveTo>
                    <a:pt x="14987" y="1735"/>
                  </a:moveTo>
                  <a:cubicBezTo>
                    <a:pt x="19282" y="4759"/>
                    <a:pt x="20311" y="10693"/>
                    <a:pt x="17287" y="14988"/>
                  </a:cubicBezTo>
                  <a:cubicBezTo>
                    <a:pt x="14263" y="19282"/>
                    <a:pt x="8330" y="20311"/>
                    <a:pt x="4035" y="17287"/>
                  </a:cubicBezTo>
                  <a:cubicBezTo>
                    <a:pt x="-260" y="14263"/>
                    <a:pt x="-1289" y="8330"/>
                    <a:pt x="1735" y="4035"/>
                  </a:cubicBezTo>
                  <a:cubicBezTo>
                    <a:pt x="4759" y="-259"/>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1289"/>
            <p:cNvSpPr/>
            <p:nvPr/>
          </p:nvSpPr>
          <p:spPr>
            <a:xfrm>
              <a:off x="360422" y="360428"/>
              <a:ext cx="478708" cy="478704"/>
            </a:xfrm>
            <a:custGeom>
              <a:avLst/>
              <a:gdLst/>
              <a:ahLst/>
              <a:cxnLst>
                <a:cxn ang="0">
                  <a:pos x="wd2" y="hd2"/>
                </a:cxn>
                <a:cxn ang="5400000">
                  <a:pos x="wd2" y="hd2"/>
                </a:cxn>
                <a:cxn ang="10800000">
                  <a:pos x="wd2" y="hd2"/>
                </a:cxn>
                <a:cxn ang="16200000">
                  <a:pos x="wd2" y="hd2"/>
                </a:cxn>
              </a:cxnLst>
              <a:rect l="0" t="0" r="r" b="b"/>
              <a:pathLst>
                <a:path w="21223" h="21223" extrusionOk="0">
                  <a:moveTo>
                    <a:pt x="12884" y="10612"/>
                  </a:moveTo>
                  <a:lnTo>
                    <a:pt x="10611" y="8339"/>
                  </a:lnTo>
                  <a:lnTo>
                    <a:pt x="3789" y="15160"/>
                  </a:lnTo>
                  <a:lnTo>
                    <a:pt x="3789" y="17434"/>
                  </a:lnTo>
                  <a:lnTo>
                    <a:pt x="6063" y="17434"/>
                  </a:lnTo>
                  <a:cubicBezTo>
                    <a:pt x="6063" y="17434"/>
                    <a:pt x="12884" y="10612"/>
                    <a:pt x="12884" y="10612"/>
                  </a:cubicBezTo>
                  <a:close/>
                  <a:moveTo>
                    <a:pt x="20108" y="6468"/>
                  </a:moveTo>
                  <a:lnTo>
                    <a:pt x="17443" y="9109"/>
                  </a:lnTo>
                  <a:lnTo>
                    <a:pt x="18675" y="10340"/>
                  </a:lnTo>
                  <a:cubicBezTo>
                    <a:pt x="18829" y="10494"/>
                    <a:pt x="18829" y="10731"/>
                    <a:pt x="18675" y="10885"/>
                  </a:cubicBezTo>
                  <a:lnTo>
                    <a:pt x="16188" y="13372"/>
                  </a:lnTo>
                  <a:cubicBezTo>
                    <a:pt x="16034" y="13526"/>
                    <a:pt x="15797" y="13526"/>
                    <a:pt x="15643" y="13372"/>
                  </a:cubicBezTo>
                  <a:lnTo>
                    <a:pt x="14400" y="12128"/>
                  </a:lnTo>
                  <a:lnTo>
                    <a:pt x="7259" y="19269"/>
                  </a:lnTo>
                  <a:cubicBezTo>
                    <a:pt x="6975" y="19553"/>
                    <a:pt x="6596" y="19707"/>
                    <a:pt x="6193" y="19707"/>
                  </a:cubicBezTo>
                  <a:lnTo>
                    <a:pt x="3789" y="19707"/>
                  </a:lnTo>
                  <a:lnTo>
                    <a:pt x="758" y="21223"/>
                  </a:lnTo>
                  <a:lnTo>
                    <a:pt x="0" y="20465"/>
                  </a:lnTo>
                  <a:lnTo>
                    <a:pt x="1516" y="17434"/>
                  </a:lnTo>
                  <a:lnTo>
                    <a:pt x="1516" y="15030"/>
                  </a:lnTo>
                  <a:cubicBezTo>
                    <a:pt x="1516" y="14627"/>
                    <a:pt x="1670" y="14248"/>
                    <a:pt x="1954" y="13964"/>
                  </a:cubicBezTo>
                  <a:lnTo>
                    <a:pt x="9095" y="6823"/>
                  </a:lnTo>
                  <a:lnTo>
                    <a:pt x="7851" y="5580"/>
                  </a:lnTo>
                  <a:cubicBezTo>
                    <a:pt x="7697" y="5426"/>
                    <a:pt x="7697" y="5189"/>
                    <a:pt x="7851" y="5035"/>
                  </a:cubicBezTo>
                  <a:lnTo>
                    <a:pt x="10338" y="2548"/>
                  </a:lnTo>
                  <a:cubicBezTo>
                    <a:pt x="10492" y="2394"/>
                    <a:pt x="10729" y="2394"/>
                    <a:pt x="10883" y="2548"/>
                  </a:cubicBezTo>
                  <a:lnTo>
                    <a:pt x="12114" y="3780"/>
                  </a:lnTo>
                  <a:lnTo>
                    <a:pt x="14755" y="1115"/>
                  </a:lnTo>
                  <a:cubicBezTo>
                    <a:pt x="16224" y="-377"/>
                    <a:pt x="18628" y="-365"/>
                    <a:pt x="20108" y="1115"/>
                  </a:cubicBezTo>
                  <a:cubicBezTo>
                    <a:pt x="21588" y="2595"/>
                    <a:pt x="21600" y="4999"/>
                    <a:pt x="20108" y="646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1293"/>
          <p:cNvGrpSpPr/>
          <p:nvPr/>
        </p:nvGrpSpPr>
        <p:grpSpPr>
          <a:xfrm>
            <a:off x="5860283" y="4861357"/>
            <a:ext cx="568532" cy="568533"/>
            <a:chOff x="0" y="0"/>
            <a:chExt cx="1199557" cy="1199560"/>
          </a:xfrm>
        </p:grpSpPr>
        <p:sp>
          <p:nvSpPr>
            <p:cNvPr id="64" name="Shape 1291"/>
            <p:cNvSpPr/>
            <p:nvPr/>
          </p:nvSpPr>
          <p:spPr>
            <a:xfrm>
              <a:off x="0" y="-1"/>
              <a:ext cx="1199558" cy="1199562"/>
            </a:xfrm>
            <a:custGeom>
              <a:avLst/>
              <a:gdLst/>
              <a:ahLst/>
              <a:cxnLst>
                <a:cxn ang="0">
                  <a:pos x="wd2" y="hd2"/>
                </a:cxn>
                <a:cxn ang="5400000">
                  <a:pos x="wd2" y="hd2"/>
                </a:cxn>
                <a:cxn ang="10800000">
                  <a:pos x="wd2" y="hd2"/>
                </a:cxn>
                <a:cxn ang="16200000">
                  <a:pos x="wd2" y="hd2"/>
                </a:cxn>
              </a:cxnLst>
              <a:rect l="0" t="0" r="r" b="b"/>
              <a:pathLst>
                <a:path w="19022" h="19023" extrusionOk="0">
                  <a:moveTo>
                    <a:pt x="14987" y="1735"/>
                  </a:moveTo>
                  <a:cubicBezTo>
                    <a:pt x="19282" y="4759"/>
                    <a:pt x="20311" y="10693"/>
                    <a:pt x="17287" y="14987"/>
                  </a:cubicBezTo>
                  <a:cubicBezTo>
                    <a:pt x="14262" y="19282"/>
                    <a:pt x="8329" y="20311"/>
                    <a:pt x="4035" y="17287"/>
                  </a:cubicBezTo>
                  <a:cubicBezTo>
                    <a:pt x="-260" y="14262"/>
                    <a:pt x="-1289" y="8330"/>
                    <a:pt x="1735" y="4035"/>
                  </a:cubicBezTo>
                  <a:cubicBezTo>
                    <a:pt x="4759" y="-259"/>
                    <a:pt x="10692"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1292"/>
            <p:cNvSpPr/>
            <p:nvPr/>
          </p:nvSpPr>
          <p:spPr>
            <a:xfrm>
              <a:off x="416047" y="363553"/>
              <a:ext cx="367463" cy="472454"/>
            </a:xfrm>
            <a:custGeom>
              <a:avLst/>
              <a:gdLst/>
              <a:ahLst/>
              <a:cxnLst>
                <a:cxn ang="0">
                  <a:pos x="wd2" y="hd2"/>
                </a:cxn>
                <a:cxn ang="5400000">
                  <a:pos x="wd2" y="hd2"/>
                </a:cxn>
                <a:cxn ang="10800000">
                  <a:pos x="wd2" y="hd2"/>
                </a:cxn>
                <a:cxn ang="16200000">
                  <a:pos x="wd2" y="hd2"/>
                </a:cxn>
              </a:cxnLst>
              <a:rect l="0" t="0" r="r" b="b"/>
              <a:pathLst>
                <a:path w="21600" h="21600" extrusionOk="0">
                  <a:moveTo>
                    <a:pt x="13886" y="8400"/>
                  </a:moveTo>
                  <a:lnTo>
                    <a:pt x="7714" y="8400"/>
                  </a:lnTo>
                  <a:lnTo>
                    <a:pt x="7714" y="5039"/>
                  </a:lnTo>
                  <a:cubicBezTo>
                    <a:pt x="7714" y="3304"/>
                    <a:pt x="8944" y="2400"/>
                    <a:pt x="10800" y="2400"/>
                  </a:cubicBezTo>
                  <a:cubicBezTo>
                    <a:pt x="12656" y="2400"/>
                    <a:pt x="13886" y="3304"/>
                    <a:pt x="13886" y="5039"/>
                  </a:cubicBezTo>
                  <a:cubicBezTo>
                    <a:pt x="13886" y="5039"/>
                    <a:pt x="13886" y="8400"/>
                    <a:pt x="13886" y="8400"/>
                  </a:cubicBezTo>
                  <a:close/>
                  <a:moveTo>
                    <a:pt x="19748" y="8400"/>
                  </a:moveTo>
                  <a:lnTo>
                    <a:pt x="16971" y="8400"/>
                  </a:lnTo>
                  <a:lnTo>
                    <a:pt x="16971" y="5520"/>
                  </a:lnTo>
                  <a:cubicBezTo>
                    <a:pt x="16971" y="2044"/>
                    <a:pt x="14912" y="0"/>
                    <a:pt x="10800" y="0"/>
                  </a:cubicBezTo>
                  <a:cubicBezTo>
                    <a:pt x="6687" y="0"/>
                    <a:pt x="4629" y="2044"/>
                    <a:pt x="4629" y="5520"/>
                  </a:cubicBezTo>
                  <a:lnTo>
                    <a:pt x="4629" y="8400"/>
                  </a:lnTo>
                  <a:lnTo>
                    <a:pt x="1543" y="8400"/>
                  </a:lnTo>
                  <a:cubicBezTo>
                    <a:pt x="690" y="8400"/>
                    <a:pt x="0" y="9175"/>
                    <a:pt x="0" y="9839"/>
                  </a:cubicBezTo>
                  <a:lnTo>
                    <a:pt x="0" y="19200"/>
                  </a:lnTo>
                  <a:cubicBezTo>
                    <a:pt x="0" y="19859"/>
                    <a:pt x="660" y="20567"/>
                    <a:pt x="1467" y="20768"/>
                  </a:cubicBezTo>
                  <a:lnTo>
                    <a:pt x="3314" y="21232"/>
                  </a:lnTo>
                  <a:cubicBezTo>
                    <a:pt x="4122" y="21433"/>
                    <a:pt x="5477" y="21600"/>
                    <a:pt x="6326" y="21600"/>
                  </a:cubicBezTo>
                  <a:lnTo>
                    <a:pt x="15274" y="21600"/>
                  </a:lnTo>
                  <a:cubicBezTo>
                    <a:pt x="16121" y="21600"/>
                    <a:pt x="17477" y="21433"/>
                    <a:pt x="18284" y="21232"/>
                  </a:cubicBezTo>
                  <a:lnTo>
                    <a:pt x="20129" y="20767"/>
                  </a:lnTo>
                  <a:cubicBezTo>
                    <a:pt x="20938" y="20567"/>
                    <a:pt x="21600" y="19859"/>
                    <a:pt x="21600" y="19200"/>
                  </a:cubicBezTo>
                  <a:lnTo>
                    <a:pt x="21600" y="9839"/>
                  </a:lnTo>
                  <a:cubicBezTo>
                    <a:pt x="21600" y="9175"/>
                    <a:pt x="20600" y="8400"/>
                    <a:pt x="19748" y="84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1296"/>
          <p:cNvGrpSpPr/>
          <p:nvPr/>
        </p:nvGrpSpPr>
        <p:grpSpPr>
          <a:xfrm>
            <a:off x="4588341" y="3686510"/>
            <a:ext cx="568532" cy="568530"/>
            <a:chOff x="0" y="0"/>
            <a:chExt cx="1199558" cy="1199552"/>
          </a:xfrm>
        </p:grpSpPr>
        <p:sp>
          <p:nvSpPr>
            <p:cNvPr id="67" name="Shape 1294"/>
            <p:cNvSpPr/>
            <p:nvPr/>
          </p:nvSpPr>
          <p:spPr>
            <a:xfrm>
              <a:off x="-1" y="0"/>
              <a:ext cx="1199560" cy="1199553"/>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4"/>
                    <a:pt x="17286" y="14987"/>
                  </a:cubicBezTo>
                  <a:cubicBezTo>
                    <a:pt x="14262" y="19282"/>
                    <a:pt x="8329" y="20311"/>
                    <a:pt x="4035" y="17287"/>
                  </a:cubicBezTo>
                  <a:cubicBezTo>
                    <a:pt x="-260" y="14263"/>
                    <a:pt x="-1289" y="8330"/>
                    <a:pt x="1735" y="4035"/>
                  </a:cubicBezTo>
                  <a:cubicBezTo>
                    <a:pt x="4759" y="-259"/>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1295"/>
            <p:cNvSpPr/>
            <p:nvPr/>
          </p:nvSpPr>
          <p:spPr>
            <a:xfrm>
              <a:off x="436667" y="320376"/>
              <a:ext cx="326224" cy="558801"/>
            </a:xfrm>
            <a:custGeom>
              <a:avLst/>
              <a:gdLst/>
              <a:ahLst/>
              <a:cxnLst>
                <a:cxn ang="0">
                  <a:pos x="wd2" y="hd2"/>
                </a:cxn>
                <a:cxn ang="5400000">
                  <a:pos x="wd2" y="hd2"/>
                </a:cxn>
                <a:cxn ang="10800000">
                  <a:pos x="wd2" y="hd2"/>
                </a:cxn>
                <a:cxn ang="16200000">
                  <a:pos x="wd2" y="hd2"/>
                </a:cxn>
              </a:cxnLst>
              <a:rect l="0" t="0" r="r" b="b"/>
              <a:pathLst>
                <a:path w="21478" h="21528" extrusionOk="0">
                  <a:moveTo>
                    <a:pt x="18320" y="12415"/>
                  </a:moveTo>
                  <a:cubicBezTo>
                    <a:pt x="17718" y="12671"/>
                    <a:pt x="17077" y="12897"/>
                    <a:pt x="16403" y="13091"/>
                  </a:cubicBezTo>
                  <a:lnTo>
                    <a:pt x="14954" y="17891"/>
                  </a:lnTo>
                  <a:lnTo>
                    <a:pt x="21478" y="15820"/>
                  </a:lnTo>
                  <a:cubicBezTo>
                    <a:pt x="21478" y="15820"/>
                    <a:pt x="18320" y="12415"/>
                    <a:pt x="18320" y="12415"/>
                  </a:cubicBezTo>
                  <a:close/>
                  <a:moveTo>
                    <a:pt x="2856" y="12360"/>
                  </a:moveTo>
                  <a:lnTo>
                    <a:pt x="449" y="20347"/>
                  </a:lnTo>
                  <a:lnTo>
                    <a:pt x="6506" y="19822"/>
                  </a:lnTo>
                  <a:lnTo>
                    <a:pt x="11891" y="21528"/>
                  </a:lnTo>
                  <a:lnTo>
                    <a:pt x="14289" y="13573"/>
                  </a:lnTo>
                  <a:cubicBezTo>
                    <a:pt x="13132" y="13769"/>
                    <a:pt x="11912" y="13880"/>
                    <a:pt x="10648" y="13880"/>
                  </a:cubicBezTo>
                  <a:cubicBezTo>
                    <a:pt x="7726" y="13880"/>
                    <a:pt x="5035" y="13311"/>
                    <a:pt x="2856" y="12360"/>
                  </a:cubicBezTo>
                  <a:close/>
                  <a:moveTo>
                    <a:pt x="10650" y="10083"/>
                  </a:moveTo>
                  <a:cubicBezTo>
                    <a:pt x="7013" y="10083"/>
                    <a:pt x="4066" y="8357"/>
                    <a:pt x="4066" y="6231"/>
                  </a:cubicBezTo>
                  <a:cubicBezTo>
                    <a:pt x="4066" y="4103"/>
                    <a:pt x="7013" y="2378"/>
                    <a:pt x="10650" y="2378"/>
                  </a:cubicBezTo>
                  <a:cubicBezTo>
                    <a:pt x="14287" y="2378"/>
                    <a:pt x="17234" y="4103"/>
                    <a:pt x="17234" y="6231"/>
                  </a:cubicBezTo>
                  <a:cubicBezTo>
                    <a:pt x="17234" y="8357"/>
                    <a:pt x="14284" y="10083"/>
                    <a:pt x="10650" y="10083"/>
                  </a:cubicBezTo>
                  <a:close/>
                  <a:moveTo>
                    <a:pt x="16120" y="11504"/>
                  </a:moveTo>
                  <a:cubicBezTo>
                    <a:pt x="16349" y="11211"/>
                    <a:pt x="16982" y="10941"/>
                    <a:pt x="17528" y="10904"/>
                  </a:cubicBezTo>
                  <a:cubicBezTo>
                    <a:pt x="18074" y="10868"/>
                    <a:pt x="18572" y="10576"/>
                    <a:pt x="18634" y="10256"/>
                  </a:cubicBezTo>
                  <a:cubicBezTo>
                    <a:pt x="18699" y="9939"/>
                    <a:pt x="19160" y="9567"/>
                    <a:pt x="19658" y="9432"/>
                  </a:cubicBezTo>
                  <a:cubicBezTo>
                    <a:pt x="20157" y="9298"/>
                    <a:pt x="20477" y="8930"/>
                    <a:pt x="20373" y="8617"/>
                  </a:cubicBezTo>
                  <a:cubicBezTo>
                    <a:pt x="20260" y="8301"/>
                    <a:pt x="20504" y="7865"/>
                    <a:pt x="20907" y="7649"/>
                  </a:cubicBezTo>
                  <a:cubicBezTo>
                    <a:pt x="21312" y="7429"/>
                    <a:pt x="21422" y="7022"/>
                    <a:pt x="21153" y="6741"/>
                  </a:cubicBezTo>
                  <a:cubicBezTo>
                    <a:pt x="20884" y="6463"/>
                    <a:pt x="20884" y="6004"/>
                    <a:pt x="21153" y="5725"/>
                  </a:cubicBezTo>
                  <a:cubicBezTo>
                    <a:pt x="21422" y="5443"/>
                    <a:pt x="21312" y="5036"/>
                    <a:pt x="20907" y="4817"/>
                  </a:cubicBezTo>
                  <a:cubicBezTo>
                    <a:pt x="20504" y="4599"/>
                    <a:pt x="20262" y="4164"/>
                    <a:pt x="20373" y="3850"/>
                  </a:cubicBezTo>
                  <a:cubicBezTo>
                    <a:pt x="20477" y="3535"/>
                    <a:pt x="20157" y="3166"/>
                    <a:pt x="19658" y="3032"/>
                  </a:cubicBezTo>
                  <a:cubicBezTo>
                    <a:pt x="19162" y="2897"/>
                    <a:pt x="18699" y="2527"/>
                    <a:pt x="18634" y="2208"/>
                  </a:cubicBezTo>
                  <a:cubicBezTo>
                    <a:pt x="18570" y="1891"/>
                    <a:pt x="18072" y="1598"/>
                    <a:pt x="17528" y="1560"/>
                  </a:cubicBezTo>
                  <a:cubicBezTo>
                    <a:pt x="16982" y="1522"/>
                    <a:pt x="16349" y="1252"/>
                    <a:pt x="16120" y="961"/>
                  </a:cubicBezTo>
                  <a:cubicBezTo>
                    <a:pt x="15888" y="669"/>
                    <a:pt x="15260" y="482"/>
                    <a:pt x="14722" y="547"/>
                  </a:cubicBezTo>
                  <a:cubicBezTo>
                    <a:pt x="14184" y="609"/>
                    <a:pt x="13440" y="467"/>
                    <a:pt x="13068" y="232"/>
                  </a:cubicBezTo>
                  <a:cubicBezTo>
                    <a:pt x="12695" y="-6"/>
                    <a:pt x="11998" y="-70"/>
                    <a:pt x="11519" y="88"/>
                  </a:cubicBezTo>
                  <a:cubicBezTo>
                    <a:pt x="11041" y="245"/>
                    <a:pt x="10257" y="245"/>
                    <a:pt x="9781" y="88"/>
                  </a:cubicBezTo>
                  <a:cubicBezTo>
                    <a:pt x="9302" y="-72"/>
                    <a:pt x="8607" y="-9"/>
                    <a:pt x="8229" y="229"/>
                  </a:cubicBezTo>
                  <a:cubicBezTo>
                    <a:pt x="7860" y="465"/>
                    <a:pt x="7116" y="607"/>
                    <a:pt x="6576" y="545"/>
                  </a:cubicBezTo>
                  <a:cubicBezTo>
                    <a:pt x="6039" y="481"/>
                    <a:pt x="5410" y="668"/>
                    <a:pt x="5182" y="960"/>
                  </a:cubicBezTo>
                  <a:cubicBezTo>
                    <a:pt x="4951" y="1250"/>
                    <a:pt x="4318" y="1521"/>
                    <a:pt x="3772" y="1557"/>
                  </a:cubicBezTo>
                  <a:cubicBezTo>
                    <a:pt x="3226" y="1597"/>
                    <a:pt x="2728" y="1888"/>
                    <a:pt x="2664" y="2207"/>
                  </a:cubicBezTo>
                  <a:cubicBezTo>
                    <a:pt x="2599" y="2525"/>
                    <a:pt x="2140" y="2896"/>
                    <a:pt x="1640" y="3029"/>
                  </a:cubicBezTo>
                  <a:cubicBezTo>
                    <a:pt x="1144" y="3164"/>
                    <a:pt x="823" y="3532"/>
                    <a:pt x="931" y="3847"/>
                  </a:cubicBezTo>
                  <a:cubicBezTo>
                    <a:pt x="1038" y="4161"/>
                    <a:pt x="796" y="4598"/>
                    <a:pt x="393" y="4815"/>
                  </a:cubicBezTo>
                  <a:cubicBezTo>
                    <a:pt x="-10" y="5033"/>
                    <a:pt x="-122" y="5440"/>
                    <a:pt x="147" y="5723"/>
                  </a:cubicBezTo>
                  <a:cubicBezTo>
                    <a:pt x="416" y="6001"/>
                    <a:pt x="416" y="6460"/>
                    <a:pt x="147" y="6739"/>
                  </a:cubicBezTo>
                  <a:cubicBezTo>
                    <a:pt x="-122" y="7020"/>
                    <a:pt x="-12" y="7427"/>
                    <a:pt x="393" y="7648"/>
                  </a:cubicBezTo>
                  <a:cubicBezTo>
                    <a:pt x="798" y="7863"/>
                    <a:pt x="1038" y="8299"/>
                    <a:pt x="931" y="8615"/>
                  </a:cubicBezTo>
                  <a:cubicBezTo>
                    <a:pt x="823" y="8929"/>
                    <a:pt x="1144" y="9298"/>
                    <a:pt x="1640" y="9431"/>
                  </a:cubicBezTo>
                  <a:cubicBezTo>
                    <a:pt x="2140" y="9566"/>
                    <a:pt x="2599" y="9938"/>
                    <a:pt x="2663" y="10255"/>
                  </a:cubicBezTo>
                  <a:cubicBezTo>
                    <a:pt x="2728" y="10575"/>
                    <a:pt x="3224" y="10867"/>
                    <a:pt x="3770" y="10903"/>
                  </a:cubicBezTo>
                  <a:cubicBezTo>
                    <a:pt x="4316" y="10939"/>
                    <a:pt x="4949" y="11211"/>
                    <a:pt x="5180" y="11502"/>
                  </a:cubicBezTo>
                  <a:cubicBezTo>
                    <a:pt x="5408" y="11793"/>
                    <a:pt x="6037" y="11980"/>
                    <a:pt x="6574" y="11917"/>
                  </a:cubicBezTo>
                  <a:cubicBezTo>
                    <a:pt x="7112" y="11855"/>
                    <a:pt x="7858" y="11995"/>
                    <a:pt x="8227" y="12232"/>
                  </a:cubicBezTo>
                  <a:cubicBezTo>
                    <a:pt x="8603" y="12468"/>
                    <a:pt x="9298" y="12534"/>
                    <a:pt x="9778" y="12376"/>
                  </a:cubicBezTo>
                  <a:cubicBezTo>
                    <a:pt x="10255" y="12219"/>
                    <a:pt x="11039" y="12219"/>
                    <a:pt x="11517" y="12376"/>
                  </a:cubicBezTo>
                  <a:cubicBezTo>
                    <a:pt x="11996" y="12534"/>
                    <a:pt x="12693" y="12468"/>
                    <a:pt x="13067" y="12232"/>
                  </a:cubicBezTo>
                  <a:cubicBezTo>
                    <a:pt x="13440" y="11994"/>
                    <a:pt x="14182" y="11855"/>
                    <a:pt x="14720" y="11917"/>
                  </a:cubicBezTo>
                  <a:cubicBezTo>
                    <a:pt x="15260" y="11981"/>
                    <a:pt x="15890" y="11794"/>
                    <a:pt x="16120" y="11504"/>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Text Placeholder 44"/>
          <p:cNvSpPr>
            <a:spLocks noGrp="1"/>
          </p:cNvSpPr>
          <p:nvPr>
            <p:ph type="body" sz="quarter" idx="39"/>
          </p:nvPr>
        </p:nvSpPr>
        <p:spPr>
          <a:xfrm>
            <a:off x="7988300" y="3882111"/>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Don’t be afraid if there is negative comment. That thing will be a challenge instead for a better future of business</a:t>
            </a:r>
          </a:p>
        </p:txBody>
      </p:sp>
      <p:sp>
        <p:nvSpPr>
          <p:cNvPr id="71" name="Content Placeholder 46"/>
          <p:cNvSpPr>
            <a:spLocks noGrp="1"/>
          </p:cNvSpPr>
          <p:nvPr>
            <p:ph sz="quarter" idx="49"/>
          </p:nvPr>
        </p:nvSpPr>
        <p:spPr>
          <a:xfrm>
            <a:off x="7988300" y="3595963"/>
            <a:ext cx="297180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Business Transparency</a:t>
            </a:r>
          </a:p>
        </p:txBody>
      </p:sp>
      <p:sp>
        <p:nvSpPr>
          <p:cNvPr id="72" name="Text Placeholder 44"/>
          <p:cNvSpPr>
            <a:spLocks noGrp="1"/>
          </p:cNvSpPr>
          <p:nvPr>
            <p:ph type="body" sz="quarter" idx="59"/>
          </p:nvPr>
        </p:nvSpPr>
        <p:spPr>
          <a:xfrm>
            <a:off x="1206500" y="3628111"/>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Business which has approval tends to be more trusted so that it can  be successful fast</a:t>
            </a:r>
          </a:p>
        </p:txBody>
      </p:sp>
      <p:sp>
        <p:nvSpPr>
          <p:cNvPr id="73" name="Content Placeholder 46"/>
          <p:cNvSpPr>
            <a:spLocks noGrp="1"/>
          </p:cNvSpPr>
          <p:nvPr>
            <p:ph sz="quarter" idx="69"/>
          </p:nvPr>
        </p:nvSpPr>
        <p:spPr>
          <a:xfrm>
            <a:off x="1206500" y="3341963"/>
            <a:ext cx="297180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Business Approval</a:t>
            </a:r>
          </a:p>
        </p:txBody>
      </p:sp>
      <p:sp>
        <p:nvSpPr>
          <p:cNvPr id="74" name="Text Placeholder 44"/>
          <p:cNvSpPr>
            <a:spLocks noGrp="1"/>
          </p:cNvSpPr>
          <p:nvPr>
            <p:ph type="body" sz="quarter" idx="79"/>
          </p:nvPr>
        </p:nvSpPr>
        <p:spPr>
          <a:xfrm>
            <a:off x="1824621" y="5186081"/>
            <a:ext cx="3547929" cy="542309"/>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warranty of secure and easy transaction will be essential point for a prospective buyer</a:t>
            </a:r>
          </a:p>
        </p:txBody>
      </p:sp>
      <p:sp>
        <p:nvSpPr>
          <p:cNvPr id="75" name="Content Placeholder 46"/>
          <p:cNvSpPr>
            <a:spLocks noGrp="1"/>
          </p:cNvSpPr>
          <p:nvPr>
            <p:ph sz="quarter" idx="89"/>
          </p:nvPr>
        </p:nvSpPr>
        <p:spPr>
          <a:xfrm>
            <a:off x="1824622" y="4899933"/>
            <a:ext cx="3547929"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Payment Security</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9">
                                            <p:txEl>
                                              <p:pRg st="0" end="0"/>
                                            </p:txEl>
                                          </p:spTgt>
                                        </p:tgtEl>
                                        <p:attrNameLst>
                                          <p:attrName>style.visibility</p:attrName>
                                        </p:attrNameLst>
                                      </p:cBhvr>
                                      <p:to>
                                        <p:strVal val="visible"/>
                                      </p:to>
                                    </p:set>
                                    <p:animEffect transition="in" filter="dissolve">
                                      <p:cBhvr>
                                        <p:cTn id="11" dur="500"/>
                                        <p:tgtEl>
                                          <p:spTgt spid="49">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down)">
                                      <p:cBhvr>
                                        <p:cTn id="21" dur="500"/>
                                        <p:tgtEl>
                                          <p:spTgt spid="53"/>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47">
                                            <p:txEl>
                                              <p:pRg st="0" end="0"/>
                                            </p:txEl>
                                          </p:spTgt>
                                        </p:tgtEl>
                                        <p:attrNameLst>
                                          <p:attrName>style.visibility</p:attrName>
                                        </p:attrNameLst>
                                      </p:cBhvr>
                                      <p:to>
                                        <p:strVal val="visible"/>
                                      </p:to>
                                    </p:set>
                                    <p:animEffect transition="in" filter="dissolve">
                                      <p:cBhvr>
                                        <p:cTn id="29" dur="500"/>
                                        <p:tgtEl>
                                          <p:spTgt spid="47">
                                            <p:txEl>
                                              <p:pRg st="0" end="0"/>
                                            </p:txEl>
                                          </p:spTgt>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txEl>
                                              <p:pRg st="0" end="0"/>
                                            </p:txEl>
                                          </p:spTgt>
                                        </p:tgtEl>
                                        <p:attrNameLst>
                                          <p:attrName>style.visibility</p:attrName>
                                        </p:attrNameLst>
                                      </p:cBhvr>
                                      <p:to>
                                        <p:strVal val="visible"/>
                                      </p:to>
                                    </p:set>
                                    <p:animEffect transition="in" filter="wipe(left)">
                                      <p:cBhvr>
                                        <p:cTn id="33" dur="500"/>
                                        <p:tgtEl>
                                          <p:spTgt spid="45">
                                            <p:txEl>
                                              <p:pRg st="0" end="0"/>
                                            </p:txEl>
                                          </p:spTgt>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71">
                                            <p:txEl>
                                              <p:pRg st="0" end="0"/>
                                            </p:txEl>
                                          </p:spTgt>
                                        </p:tgtEl>
                                        <p:attrNameLst>
                                          <p:attrName>style.visibility</p:attrName>
                                        </p:attrNameLst>
                                      </p:cBhvr>
                                      <p:to>
                                        <p:strVal val="visible"/>
                                      </p:to>
                                    </p:set>
                                    <p:animEffect transition="in" filter="dissolve">
                                      <p:cBhvr>
                                        <p:cTn id="45" dur="500"/>
                                        <p:tgtEl>
                                          <p:spTgt spid="71">
                                            <p:txEl>
                                              <p:pRg st="0" end="0"/>
                                            </p:txEl>
                                          </p:spTgt>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70">
                                            <p:txEl>
                                              <p:pRg st="0" end="0"/>
                                            </p:txEl>
                                          </p:spTgt>
                                        </p:tgtEl>
                                        <p:attrNameLst>
                                          <p:attrName>style.visibility</p:attrName>
                                        </p:attrNameLst>
                                      </p:cBhvr>
                                      <p:to>
                                        <p:strVal val="visible"/>
                                      </p:to>
                                    </p:set>
                                    <p:animEffect transition="in" filter="wipe(left)">
                                      <p:cBhvr>
                                        <p:cTn id="49" dur="500"/>
                                        <p:tgtEl>
                                          <p:spTgt spid="70">
                                            <p:txEl>
                                              <p:pRg st="0" end="0"/>
                                            </p:txEl>
                                          </p:spTgt>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childTnLst>
                          </p:cTn>
                        </p:par>
                        <p:par>
                          <p:cTn id="58" fill="hold">
                            <p:stCondLst>
                              <p:cond delay="6500"/>
                            </p:stCondLst>
                            <p:childTnLst>
                              <p:par>
                                <p:cTn id="59" presetID="9" presetClass="entr" presetSubtype="0" fill="hold" grpId="0" nodeType="afterEffect">
                                  <p:stCondLst>
                                    <p:cond delay="0"/>
                                  </p:stCondLst>
                                  <p:childTnLst>
                                    <p:set>
                                      <p:cBhvr>
                                        <p:cTn id="60" dur="1" fill="hold">
                                          <p:stCondLst>
                                            <p:cond delay="0"/>
                                          </p:stCondLst>
                                        </p:cTn>
                                        <p:tgtEl>
                                          <p:spTgt spid="75">
                                            <p:txEl>
                                              <p:pRg st="0" end="0"/>
                                            </p:txEl>
                                          </p:spTgt>
                                        </p:tgtEl>
                                        <p:attrNameLst>
                                          <p:attrName>style.visibility</p:attrName>
                                        </p:attrNameLst>
                                      </p:cBhvr>
                                      <p:to>
                                        <p:strVal val="visible"/>
                                      </p:to>
                                    </p:set>
                                    <p:animEffect transition="in" filter="dissolve">
                                      <p:cBhvr>
                                        <p:cTn id="61" dur="500"/>
                                        <p:tgtEl>
                                          <p:spTgt spid="75">
                                            <p:txEl>
                                              <p:pRg st="0" end="0"/>
                                            </p:txEl>
                                          </p:spTgt>
                                        </p:tgtEl>
                                      </p:cBhvr>
                                    </p:animEffect>
                                  </p:childTnLst>
                                </p:cTn>
                              </p:par>
                            </p:childTnLst>
                          </p:cTn>
                        </p:par>
                        <p:par>
                          <p:cTn id="62" fill="hold">
                            <p:stCondLst>
                              <p:cond delay="7000"/>
                            </p:stCondLst>
                            <p:childTnLst>
                              <p:par>
                                <p:cTn id="63" presetID="22" presetClass="entr" presetSubtype="2" fill="hold" grpId="0" nodeType="afterEffect">
                                  <p:stCondLst>
                                    <p:cond delay="0"/>
                                  </p:stCondLst>
                                  <p:childTnLst>
                                    <p:set>
                                      <p:cBhvr>
                                        <p:cTn id="64" dur="1" fill="hold">
                                          <p:stCondLst>
                                            <p:cond delay="0"/>
                                          </p:stCondLst>
                                        </p:cTn>
                                        <p:tgtEl>
                                          <p:spTgt spid="74">
                                            <p:txEl>
                                              <p:pRg st="0" end="0"/>
                                            </p:txEl>
                                          </p:spTgt>
                                        </p:tgtEl>
                                        <p:attrNameLst>
                                          <p:attrName>style.visibility</p:attrName>
                                        </p:attrNameLst>
                                      </p:cBhvr>
                                      <p:to>
                                        <p:strVal val="visible"/>
                                      </p:to>
                                    </p:set>
                                    <p:animEffect transition="in" filter="wipe(right)">
                                      <p:cBhvr>
                                        <p:cTn id="65" dur="500"/>
                                        <p:tgtEl>
                                          <p:spTgt spid="74">
                                            <p:txEl>
                                              <p:pRg st="0" end="0"/>
                                            </p:txEl>
                                          </p:spTgt>
                                        </p:tgtEl>
                                      </p:cBhvr>
                                    </p:animEffect>
                                  </p:childTnLst>
                                </p:cTn>
                              </p:par>
                            </p:childTnLst>
                          </p:cTn>
                        </p:par>
                        <p:par>
                          <p:cTn id="66" fill="hold">
                            <p:stCondLst>
                              <p:cond delay="7500"/>
                            </p:stCondLst>
                            <p:childTnLst>
                              <p:par>
                                <p:cTn id="67" presetID="22" presetClass="entr" presetSubtype="2"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right)">
                                      <p:cBhvr>
                                        <p:cTn id="69" dur="500"/>
                                        <p:tgtEl>
                                          <p:spTgt spid="56"/>
                                        </p:tgtEl>
                                      </p:cBhvr>
                                    </p:animEffect>
                                  </p:childTnLst>
                                </p:cTn>
                              </p:par>
                            </p:childTnLst>
                          </p:cTn>
                        </p:par>
                        <p:par>
                          <p:cTn id="70" fill="hold">
                            <p:stCondLst>
                              <p:cond delay="8000"/>
                            </p:stCondLst>
                            <p:childTnLst>
                              <p:par>
                                <p:cTn id="71" presetID="10" presetClass="entr" presetSubtype="0" fill="hold"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childTnLst>
                          </p:cTn>
                        </p:par>
                        <p:par>
                          <p:cTn id="74" fill="hold">
                            <p:stCondLst>
                              <p:cond delay="8500"/>
                            </p:stCondLst>
                            <p:childTnLst>
                              <p:par>
                                <p:cTn id="75" presetID="9" presetClass="entr" presetSubtype="0" fill="hold" grpId="0" nodeType="afterEffect">
                                  <p:stCondLst>
                                    <p:cond delay="0"/>
                                  </p:stCondLst>
                                  <p:childTnLst>
                                    <p:set>
                                      <p:cBhvr>
                                        <p:cTn id="76" dur="1" fill="hold">
                                          <p:stCondLst>
                                            <p:cond delay="0"/>
                                          </p:stCondLst>
                                        </p:cTn>
                                        <p:tgtEl>
                                          <p:spTgt spid="73">
                                            <p:txEl>
                                              <p:pRg st="0" end="0"/>
                                            </p:txEl>
                                          </p:spTgt>
                                        </p:tgtEl>
                                        <p:attrNameLst>
                                          <p:attrName>style.visibility</p:attrName>
                                        </p:attrNameLst>
                                      </p:cBhvr>
                                      <p:to>
                                        <p:strVal val="visible"/>
                                      </p:to>
                                    </p:set>
                                    <p:animEffect transition="in" filter="dissolve">
                                      <p:cBhvr>
                                        <p:cTn id="77" dur="500"/>
                                        <p:tgtEl>
                                          <p:spTgt spid="73">
                                            <p:txEl>
                                              <p:pRg st="0" end="0"/>
                                            </p:txEl>
                                          </p:spTgt>
                                        </p:tgtEl>
                                      </p:cBhvr>
                                    </p:animEffect>
                                  </p:childTnLst>
                                </p:cTn>
                              </p:par>
                            </p:childTnLst>
                          </p:cTn>
                        </p:par>
                        <p:par>
                          <p:cTn id="78" fill="hold">
                            <p:stCondLst>
                              <p:cond delay="9000"/>
                            </p:stCondLst>
                            <p:childTnLst>
                              <p:par>
                                <p:cTn id="79" presetID="22" presetClass="entr" presetSubtype="2" fill="hold" grpId="0" nodeType="afterEffect">
                                  <p:stCondLst>
                                    <p:cond delay="0"/>
                                  </p:stCondLst>
                                  <p:childTnLst>
                                    <p:set>
                                      <p:cBhvr>
                                        <p:cTn id="80" dur="1" fill="hold">
                                          <p:stCondLst>
                                            <p:cond delay="0"/>
                                          </p:stCondLst>
                                        </p:cTn>
                                        <p:tgtEl>
                                          <p:spTgt spid="72">
                                            <p:txEl>
                                              <p:pRg st="0" end="0"/>
                                            </p:txEl>
                                          </p:spTgt>
                                        </p:tgtEl>
                                        <p:attrNameLst>
                                          <p:attrName>style.visibility</p:attrName>
                                        </p:attrNameLst>
                                      </p:cBhvr>
                                      <p:to>
                                        <p:strVal val="visible"/>
                                      </p:to>
                                    </p:set>
                                    <p:animEffect transition="in" filter="wipe(right)">
                                      <p:cBhvr>
                                        <p:cTn id="81" dur="500"/>
                                        <p:tgtEl>
                                          <p:spTgt spid="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build="p"/>
      <p:bldP spid="47" grpId="0" build="p"/>
      <p:bldP spid="49" grpId="0" build="p"/>
      <p:bldP spid="53" grpId="0" animBg="1"/>
      <p:bldP spid="54" grpId="0" animBg="1"/>
      <p:bldP spid="55" grpId="0" animBg="1"/>
      <p:bldP spid="56" grpId="0" animBg="1"/>
      <p:bldP spid="70" grpId="0" build="p"/>
      <p:bldP spid="71" grpId="0" build="p"/>
      <p:bldP spid="72" grpId="0" build="p"/>
      <p:bldP spid="73" grpId="0" build="p"/>
      <p:bldP spid="74" grpId="0" build="p"/>
      <p:bldP spid="7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1357"/>
          <p:cNvSpPr/>
          <p:nvPr/>
        </p:nvSpPr>
        <p:spPr>
          <a:xfrm>
            <a:off x="2392983" y="3080228"/>
            <a:ext cx="2118309" cy="2467003"/>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17685"/>
                </a:lnTo>
                <a:cubicBezTo>
                  <a:pt x="0" y="18019"/>
                  <a:pt x="443" y="18428"/>
                  <a:pt x="985" y="18595"/>
                </a:cubicBezTo>
                <a:lnTo>
                  <a:pt x="9815" y="21433"/>
                </a:lnTo>
                <a:cubicBezTo>
                  <a:pt x="10357" y="21600"/>
                  <a:pt x="11243" y="21600"/>
                  <a:pt x="11785" y="21433"/>
                </a:cubicBezTo>
                <a:lnTo>
                  <a:pt x="20615" y="18595"/>
                </a:lnTo>
                <a:cubicBezTo>
                  <a:pt x="21157" y="18428"/>
                  <a:pt x="21600" y="18019"/>
                  <a:pt x="21600" y="17685"/>
                </a:cubicBezTo>
                <a:lnTo>
                  <a:pt x="21600" y="0"/>
                </a:lnTo>
                <a:cubicBezTo>
                  <a:pt x="21600" y="0"/>
                  <a:pt x="0" y="0"/>
                  <a:pt x="0"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1358"/>
          <p:cNvSpPr/>
          <p:nvPr/>
        </p:nvSpPr>
        <p:spPr>
          <a:xfrm>
            <a:off x="2392983" y="3912241"/>
            <a:ext cx="2118309" cy="1148337"/>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3"/>
                  <a:pt x="20592" y="15902"/>
                </a:cubicBezTo>
                <a:lnTo>
                  <a:pt x="11808" y="21270"/>
                </a:lnTo>
                <a:cubicBezTo>
                  <a:pt x="11254" y="21600"/>
                  <a:pt x="10346" y="21600"/>
                  <a:pt x="9792" y="21270"/>
                </a:cubicBezTo>
                <a:lnTo>
                  <a:pt x="1008" y="15902"/>
                </a:lnTo>
                <a:cubicBezTo>
                  <a:pt x="453" y="15573"/>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1359"/>
          <p:cNvSpPr/>
          <p:nvPr/>
        </p:nvSpPr>
        <p:spPr>
          <a:xfrm>
            <a:off x="2392983" y="3383801"/>
            <a:ext cx="2118309" cy="1148325"/>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1360"/>
          <p:cNvSpPr/>
          <p:nvPr/>
        </p:nvSpPr>
        <p:spPr>
          <a:xfrm>
            <a:off x="2417987" y="2855360"/>
            <a:ext cx="2118309" cy="1148326"/>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1361"/>
          <p:cNvSpPr/>
          <p:nvPr/>
        </p:nvSpPr>
        <p:spPr>
          <a:xfrm>
            <a:off x="2392983" y="2079564"/>
            <a:ext cx="2117595" cy="1406570"/>
          </a:xfrm>
          <a:custGeom>
            <a:avLst/>
            <a:gdLst/>
            <a:ahLst/>
            <a:cxnLst>
              <a:cxn ang="0">
                <a:pos x="wd2" y="hd2"/>
              </a:cxn>
              <a:cxn ang="5400000">
                <a:pos x="wd2" y="hd2"/>
              </a:cxn>
              <a:cxn ang="10800000">
                <a:pos x="wd2" y="hd2"/>
              </a:cxn>
              <a:cxn ang="16200000">
                <a:pos x="wd2" y="hd2"/>
              </a:cxn>
            </a:cxnLst>
            <a:rect l="0" t="0" r="r" b="b"/>
            <a:pathLst>
              <a:path w="21600" h="21511" extrusionOk="0">
                <a:moveTo>
                  <a:pt x="21600" y="15308"/>
                </a:moveTo>
                <a:cubicBezTo>
                  <a:pt x="21600" y="16023"/>
                  <a:pt x="21146" y="16901"/>
                  <a:pt x="20592" y="17258"/>
                </a:cubicBezTo>
                <a:lnTo>
                  <a:pt x="11808" y="21243"/>
                </a:lnTo>
                <a:cubicBezTo>
                  <a:pt x="11254" y="21600"/>
                  <a:pt x="10346" y="21600"/>
                  <a:pt x="9792" y="21243"/>
                </a:cubicBezTo>
                <a:lnTo>
                  <a:pt x="1008" y="17258"/>
                </a:lnTo>
                <a:cubicBezTo>
                  <a:pt x="453" y="16901"/>
                  <a:pt x="0" y="16023"/>
                  <a:pt x="0" y="15308"/>
                </a:cubicBezTo>
                <a:lnTo>
                  <a:pt x="0" y="1300"/>
                </a:lnTo>
                <a:cubicBezTo>
                  <a:pt x="0" y="585"/>
                  <a:pt x="524" y="0"/>
                  <a:pt x="1164" y="0"/>
                </a:cubicBezTo>
                <a:lnTo>
                  <a:pt x="20436" y="0"/>
                </a:lnTo>
                <a:cubicBezTo>
                  <a:pt x="21076" y="0"/>
                  <a:pt x="21600" y="585"/>
                  <a:pt x="21600" y="1300"/>
                </a:cubicBezTo>
                <a:cubicBezTo>
                  <a:pt x="21600" y="1300"/>
                  <a:pt x="21600" y="15308"/>
                  <a:pt x="21600" y="1530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1362"/>
          <p:cNvSpPr/>
          <p:nvPr/>
        </p:nvSpPr>
        <p:spPr>
          <a:xfrm>
            <a:off x="4978970" y="3080228"/>
            <a:ext cx="2118309" cy="2467003"/>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17685"/>
                </a:lnTo>
                <a:cubicBezTo>
                  <a:pt x="0" y="18019"/>
                  <a:pt x="443" y="18428"/>
                  <a:pt x="985" y="18595"/>
                </a:cubicBezTo>
                <a:lnTo>
                  <a:pt x="9815" y="21433"/>
                </a:lnTo>
                <a:cubicBezTo>
                  <a:pt x="10357" y="21600"/>
                  <a:pt x="11243" y="21600"/>
                  <a:pt x="11785" y="21433"/>
                </a:cubicBezTo>
                <a:lnTo>
                  <a:pt x="20615" y="18595"/>
                </a:lnTo>
                <a:cubicBezTo>
                  <a:pt x="21157" y="18428"/>
                  <a:pt x="21600" y="18019"/>
                  <a:pt x="21600" y="17685"/>
                </a:cubicBezTo>
                <a:lnTo>
                  <a:pt x="21600" y="0"/>
                </a:lnTo>
                <a:cubicBezTo>
                  <a:pt x="21600" y="0"/>
                  <a:pt x="0" y="0"/>
                  <a:pt x="0"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1363"/>
          <p:cNvSpPr/>
          <p:nvPr/>
        </p:nvSpPr>
        <p:spPr>
          <a:xfrm>
            <a:off x="4978970" y="3912241"/>
            <a:ext cx="2118309" cy="1148337"/>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3"/>
                  <a:pt x="20592" y="15902"/>
                </a:cubicBezTo>
                <a:lnTo>
                  <a:pt x="11808" y="21270"/>
                </a:lnTo>
                <a:cubicBezTo>
                  <a:pt x="11254" y="21600"/>
                  <a:pt x="10346" y="21600"/>
                  <a:pt x="9792" y="21270"/>
                </a:cubicBezTo>
                <a:lnTo>
                  <a:pt x="1008" y="15902"/>
                </a:lnTo>
                <a:cubicBezTo>
                  <a:pt x="453" y="15573"/>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1364"/>
          <p:cNvSpPr/>
          <p:nvPr/>
        </p:nvSpPr>
        <p:spPr>
          <a:xfrm>
            <a:off x="4978970" y="3383801"/>
            <a:ext cx="2118309" cy="1148325"/>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1365"/>
          <p:cNvSpPr/>
          <p:nvPr/>
        </p:nvSpPr>
        <p:spPr>
          <a:xfrm>
            <a:off x="4978970" y="2855360"/>
            <a:ext cx="2118309" cy="1148326"/>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1366"/>
          <p:cNvSpPr/>
          <p:nvPr/>
        </p:nvSpPr>
        <p:spPr>
          <a:xfrm>
            <a:off x="4978970" y="2079564"/>
            <a:ext cx="2117595" cy="1406570"/>
          </a:xfrm>
          <a:custGeom>
            <a:avLst/>
            <a:gdLst/>
            <a:ahLst/>
            <a:cxnLst>
              <a:cxn ang="0">
                <a:pos x="wd2" y="hd2"/>
              </a:cxn>
              <a:cxn ang="5400000">
                <a:pos x="wd2" y="hd2"/>
              </a:cxn>
              <a:cxn ang="10800000">
                <a:pos x="wd2" y="hd2"/>
              </a:cxn>
              <a:cxn ang="16200000">
                <a:pos x="wd2" y="hd2"/>
              </a:cxn>
            </a:cxnLst>
            <a:rect l="0" t="0" r="r" b="b"/>
            <a:pathLst>
              <a:path w="21600" h="21511" extrusionOk="0">
                <a:moveTo>
                  <a:pt x="21600" y="15308"/>
                </a:moveTo>
                <a:cubicBezTo>
                  <a:pt x="21600" y="16023"/>
                  <a:pt x="21146" y="16901"/>
                  <a:pt x="20592" y="17258"/>
                </a:cubicBezTo>
                <a:lnTo>
                  <a:pt x="11808" y="21243"/>
                </a:lnTo>
                <a:cubicBezTo>
                  <a:pt x="11254" y="21600"/>
                  <a:pt x="10346" y="21600"/>
                  <a:pt x="9792" y="21243"/>
                </a:cubicBezTo>
                <a:lnTo>
                  <a:pt x="1008" y="17258"/>
                </a:lnTo>
                <a:cubicBezTo>
                  <a:pt x="453" y="16901"/>
                  <a:pt x="0" y="16023"/>
                  <a:pt x="0" y="15308"/>
                </a:cubicBezTo>
                <a:lnTo>
                  <a:pt x="0" y="1300"/>
                </a:lnTo>
                <a:cubicBezTo>
                  <a:pt x="0" y="585"/>
                  <a:pt x="524" y="0"/>
                  <a:pt x="1164" y="0"/>
                </a:cubicBezTo>
                <a:lnTo>
                  <a:pt x="20436" y="0"/>
                </a:lnTo>
                <a:cubicBezTo>
                  <a:pt x="21076" y="0"/>
                  <a:pt x="21600" y="585"/>
                  <a:pt x="21600" y="1300"/>
                </a:cubicBezTo>
                <a:cubicBezTo>
                  <a:pt x="21600" y="1300"/>
                  <a:pt x="21600" y="15308"/>
                  <a:pt x="21600" y="1530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1367"/>
          <p:cNvSpPr/>
          <p:nvPr/>
        </p:nvSpPr>
        <p:spPr>
          <a:xfrm>
            <a:off x="7688634" y="3080228"/>
            <a:ext cx="2118298" cy="2467003"/>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17685"/>
                </a:lnTo>
                <a:cubicBezTo>
                  <a:pt x="0" y="18019"/>
                  <a:pt x="443" y="18428"/>
                  <a:pt x="985" y="18595"/>
                </a:cubicBezTo>
                <a:lnTo>
                  <a:pt x="9815" y="21433"/>
                </a:lnTo>
                <a:cubicBezTo>
                  <a:pt x="10357" y="21600"/>
                  <a:pt x="11243" y="21600"/>
                  <a:pt x="11785" y="21433"/>
                </a:cubicBezTo>
                <a:lnTo>
                  <a:pt x="20615" y="18595"/>
                </a:lnTo>
                <a:cubicBezTo>
                  <a:pt x="21157" y="18428"/>
                  <a:pt x="21600" y="18019"/>
                  <a:pt x="21600" y="17685"/>
                </a:cubicBezTo>
                <a:lnTo>
                  <a:pt x="21600" y="0"/>
                </a:lnTo>
                <a:cubicBezTo>
                  <a:pt x="21600" y="0"/>
                  <a:pt x="0" y="0"/>
                  <a:pt x="0" y="0"/>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1368"/>
          <p:cNvSpPr/>
          <p:nvPr/>
        </p:nvSpPr>
        <p:spPr>
          <a:xfrm>
            <a:off x="7688634" y="3912241"/>
            <a:ext cx="2118298" cy="1148337"/>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3"/>
                  <a:pt x="20592" y="15902"/>
                </a:cubicBezTo>
                <a:lnTo>
                  <a:pt x="11808" y="21270"/>
                </a:lnTo>
                <a:cubicBezTo>
                  <a:pt x="11254" y="21600"/>
                  <a:pt x="10346" y="21600"/>
                  <a:pt x="9792" y="21270"/>
                </a:cubicBezTo>
                <a:lnTo>
                  <a:pt x="1008" y="15902"/>
                </a:lnTo>
                <a:cubicBezTo>
                  <a:pt x="453" y="15573"/>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1369"/>
          <p:cNvSpPr/>
          <p:nvPr/>
        </p:nvSpPr>
        <p:spPr>
          <a:xfrm>
            <a:off x="7688634" y="3383801"/>
            <a:ext cx="2118298" cy="1148325"/>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1370"/>
          <p:cNvSpPr/>
          <p:nvPr/>
        </p:nvSpPr>
        <p:spPr>
          <a:xfrm>
            <a:off x="7688634" y="2855360"/>
            <a:ext cx="2118298" cy="1148326"/>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25400">
            <a:solidFill>
              <a:srgbClr val="FFFFFF"/>
            </a:solidFill>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1371"/>
          <p:cNvSpPr/>
          <p:nvPr/>
        </p:nvSpPr>
        <p:spPr>
          <a:xfrm>
            <a:off x="7688634" y="2079564"/>
            <a:ext cx="2117595" cy="1406570"/>
          </a:xfrm>
          <a:custGeom>
            <a:avLst/>
            <a:gdLst/>
            <a:ahLst/>
            <a:cxnLst>
              <a:cxn ang="0">
                <a:pos x="wd2" y="hd2"/>
              </a:cxn>
              <a:cxn ang="5400000">
                <a:pos x="wd2" y="hd2"/>
              </a:cxn>
              <a:cxn ang="10800000">
                <a:pos x="wd2" y="hd2"/>
              </a:cxn>
              <a:cxn ang="16200000">
                <a:pos x="wd2" y="hd2"/>
              </a:cxn>
            </a:cxnLst>
            <a:rect l="0" t="0" r="r" b="b"/>
            <a:pathLst>
              <a:path w="21600" h="21511" extrusionOk="0">
                <a:moveTo>
                  <a:pt x="21600" y="15308"/>
                </a:moveTo>
                <a:cubicBezTo>
                  <a:pt x="21600" y="16023"/>
                  <a:pt x="21146" y="16901"/>
                  <a:pt x="20592" y="17258"/>
                </a:cubicBezTo>
                <a:lnTo>
                  <a:pt x="11808" y="21243"/>
                </a:lnTo>
                <a:cubicBezTo>
                  <a:pt x="11254" y="21600"/>
                  <a:pt x="10346" y="21600"/>
                  <a:pt x="9792" y="21243"/>
                </a:cubicBezTo>
                <a:lnTo>
                  <a:pt x="1008" y="17258"/>
                </a:lnTo>
                <a:cubicBezTo>
                  <a:pt x="453" y="16901"/>
                  <a:pt x="0" y="16023"/>
                  <a:pt x="0" y="15308"/>
                </a:cubicBezTo>
                <a:lnTo>
                  <a:pt x="0" y="1300"/>
                </a:lnTo>
                <a:cubicBezTo>
                  <a:pt x="0" y="585"/>
                  <a:pt x="524" y="0"/>
                  <a:pt x="1164" y="0"/>
                </a:cubicBezTo>
                <a:lnTo>
                  <a:pt x="20436" y="0"/>
                </a:lnTo>
                <a:cubicBezTo>
                  <a:pt x="21076" y="0"/>
                  <a:pt x="21600" y="585"/>
                  <a:pt x="21600" y="1300"/>
                </a:cubicBezTo>
                <a:cubicBezTo>
                  <a:pt x="21600" y="1300"/>
                  <a:pt x="21600" y="15308"/>
                  <a:pt x="21600" y="15308"/>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4" name="Group 173"/>
          <p:cNvGrpSpPr/>
          <p:nvPr/>
        </p:nvGrpSpPr>
        <p:grpSpPr>
          <a:xfrm>
            <a:off x="3024058" y="2213825"/>
            <a:ext cx="707611" cy="118886"/>
            <a:chOff x="3024058" y="2213825"/>
            <a:chExt cx="707611" cy="118886"/>
          </a:xfrm>
        </p:grpSpPr>
        <p:sp>
          <p:nvSpPr>
            <p:cNvPr id="76" name="Shape 1372"/>
            <p:cNvSpPr/>
            <p:nvPr/>
          </p:nvSpPr>
          <p:spPr>
            <a:xfrm>
              <a:off x="3024058"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1373"/>
            <p:cNvSpPr/>
            <p:nvPr/>
          </p:nvSpPr>
          <p:spPr>
            <a:xfrm>
              <a:off x="3169710"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1374"/>
            <p:cNvSpPr/>
            <p:nvPr/>
          </p:nvSpPr>
          <p:spPr>
            <a:xfrm>
              <a:off x="3315362"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1375"/>
            <p:cNvSpPr/>
            <p:nvPr/>
          </p:nvSpPr>
          <p:spPr>
            <a:xfrm>
              <a:off x="3461015"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1376"/>
            <p:cNvSpPr/>
            <p:nvPr/>
          </p:nvSpPr>
          <p:spPr>
            <a:xfrm>
              <a:off x="3606666"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3" name="Group 172"/>
          <p:cNvGrpSpPr/>
          <p:nvPr/>
        </p:nvGrpSpPr>
        <p:grpSpPr>
          <a:xfrm>
            <a:off x="3024058" y="2213554"/>
            <a:ext cx="416308" cy="118886"/>
            <a:chOff x="3024058" y="2213554"/>
            <a:chExt cx="416308" cy="118886"/>
          </a:xfrm>
        </p:grpSpPr>
        <p:sp>
          <p:nvSpPr>
            <p:cNvPr id="81" name="Shape 1378"/>
            <p:cNvSpPr/>
            <p:nvPr/>
          </p:nvSpPr>
          <p:spPr>
            <a:xfrm>
              <a:off x="3024058" y="2213554"/>
              <a:ext cx="125004"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1379"/>
            <p:cNvSpPr/>
            <p:nvPr/>
          </p:nvSpPr>
          <p:spPr>
            <a:xfrm>
              <a:off x="3169710" y="2213554"/>
              <a:ext cx="125004"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1380"/>
            <p:cNvSpPr/>
            <p:nvPr/>
          </p:nvSpPr>
          <p:spPr>
            <a:xfrm>
              <a:off x="3315362" y="2213554"/>
              <a:ext cx="125004"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Shape 1382"/>
          <p:cNvSpPr/>
          <p:nvPr/>
        </p:nvSpPr>
        <p:spPr>
          <a:xfrm>
            <a:off x="2269306" y="2479081"/>
            <a:ext cx="2346493" cy="471402"/>
          </a:xfrm>
          <a:custGeom>
            <a:avLst/>
            <a:gdLst/>
            <a:ahLst/>
            <a:cxnLst>
              <a:cxn ang="0">
                <a:pos x="wd2" y="hd2"/>
              </a:cxn>
              <a:cxn ang="5400000">
                <a:pos x="wd2" y="hd2"/>
              </a:cxn>
              <a:cxn ang="10800000">
                <a:pos x="wd2" y="hd2"/>
              </a:cxn>
              <a:cxn ang="16200000">
                <a:pos x="wd2" y="hd2"/>
              </a:cxn>
            </a:cxnLst>
            <a:rect l="0" t="0" r="r" b="b"/>
            <a:pathLst>
              <a:path w="21600" h="21600" extrusionOk="0">
                <a:moveTo>
                  <a:pt x="20565" y="0"/>
                </a:moveTo>
                <a:lnTo>
                  <a:pt x="20518" y="0"/>
                </a:lnTo>
                <a:lnTo>
                  <a:pt x="20311" y="0"/>
                </a:lnTo>
                <a:lnTo>
                  <a:pt x="1289" y="0"/>
                </a:lnTo>
                <a:lnTo>
                  <a:pt x="1082" y="0"/>
                </a:lnTo>
                <a:lnTo>
                  <a:pt x="1035" y="0"/>
                </a:lnTo>
                <a:cubicBezTo>
                  <a:pt x="463" y="0"/>
                  <a:pt x="0" y="1121"/>
                  <a:pt x="0" y="2504"/>
                </a:cubicBezTo>
                <a:lnTo>
                  <a:pt x="0" y="19992"/>
                </a:lnTo>
                <a:cubicBezTo>
                  <a:pt x="0" y="20880"/>
                  <a:pt x="463" y="21600"/>
                  <a:pt x="1035" y="21600"/>
                </a:cubicBezTo>
                <a:lnTo>
                  <a:pt x="1035" y="18383"/>
                </a:lnTo>
                <a:lnTo>
                  <a:pt x="1035" y="18374"/>
                </a:lnTo>
                <a:lnTo>
                  <a:pt x="2111" y="18374"/>
                </a:lnTo>
                <a:lnTo>
                  <a:pt x="2111" y="18373"/>
                </a:lnTo>
                <a:lnTo>
                  <a:pt x="19489" y="18373"/>
                </a:lnTo>
                <a:lnTo>
                  <a:pt x="19489" y="18374"/>
                </a:lnTo>
                <a:lnTo>
                  <a:pt x="20565" y="18374"/>
                </a:lnTo>
                <a:lnTo>
                  <a:pt x="20565" y="18383"/>
                </a:lnTo>
                <a:lnTo>
                  <a:pt x="20565" y="21600"/>
                </a:lnTo>
                <a:cubicBezTo>
                  <a:pt x="21137" y="21600"/>
                  <a:pt x="21600" y="20880"/>
                  <a:pt x="21600" y="19992"/>
                </a:cubicBezTo>
                <a:lnTo>
                  <a:pt x="21600" y="2504"/>
                </a:lnTo>
                <a:cubicBezTo>
                  <a:pt x="21600" y="1121"/>
                  <a:pt x="21137" y="0"/>
                  <a:pt x="2056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6" name="Group 175"/>
          <p:cNvGrpSpPr/>
          <p:nvPr/>
        </p:nvGrpSpPr>
        <p:grpSpPr>
          <a:xfrm>
            <a:off x="5684319" y="2213825"/>
            <a:ext cx="707611" cy="118886"/>
            <a:chOff x="5684319" y="2213825"/>
            <a:chExt cx="707611" cy="118886"/>
          </a:xfrm>
        </p:grpSpPr>
        <p:sp>
          <p:nvSpPr>
            <p:cNvPr id="85" name="Shape 1390"/>
            <p:cNvSpPr/>
            <p:nvPr/>
          </p:nvSpPr>
          <p:spPr>
            <a:xfrm>
              <a:off x="5684319"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1391"/>
            <p:cNvSpPr/>
            <p:nvPr/>
          </p:nvSpPr>
          <p:spPr>
            <a:xfrm>
              <a:off x="5829971"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Shape 1392"/>
            <p:cNvSpPr/>
            <p:nvPr/>
          </p:nvSpPr>
          <p:spPr>
            <a:xfrm>
              <a:off x="5975623"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1393"/>
            <p:cNvSpPr/>
            <p:nvPr/>
          </p:nvSpPr>
          <p:spPr>
            <a:xfrm>
              <a:off x="6121275"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1394"/>
            <p:cNvSpPr/>
            <p:nvPr/>
          </p:nvSpPr>
          <p:spPr>
            <a:xfrm>
              <a:off x="6266927"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5" name="Group 174"/>
          <p:cNvGrpSpPr/>
          <p:nvPr/>
        </p:nvGrpSpPr>
        <p:grpSpPr>
          <a:xfrm>
            <a:off x="5684319" y="2213555"/>
            <a:ext cx="561959" cy="118886"/>
            <a:chOff x="5684319" y="2213555"/>
            <a:chExt cx="561959" cy="118886"/>
          </a:xfrm>
        </p:grpSpPr>
        <p:sp>
          <p:nvSpPr>
            <p:cNvPr id="90" name="Shape 1396"/>
            <p:cNvSpPr/>
            <p:nvPr/>
          </p:nvSpPr>
          <p:spPr>
            <a:xfrm>
              <a:off x="5684319"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Shape 1397"/>
            <p:cNvSpPr/>
            <p:nvPr/>
          </p:nvSpPr>
          <p:spPr>
            <a:xfrm>
              <a:off x="5829971"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Shape 1398"/>
            <p:cNvSpPr/>
            <p:nvPr/>
          </p:nvSpPr>
          <p:spPr>
            <a:xfrm>
              <a:off x="5975624"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Shape 1399"/>
            <p:cNvSpPr/>
            <p:nvPr/>
          </p:nvSpPr>
          <p:spPr>
            <a:xfrm>
              <a:off x="6121275"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4" name="Shape 1401"/>
          <p:cNvSpPr/>
          <p:nvPr/>
        </p:nvSpPr>
        <p:spPr>
          <a:xfrm>
            <a:off x="4855292" y="2479081"/>
            <a:ext cx="2346494" cy="471402"/>
          </a:xfrm>
          <a:custGeom>
            <a:avLst/>
            <a:gdLst/>
            <a:ahLst/>
            <a:cxnLst>
              <a:cxn ang="0">
                <a:pos x="wd2" y="hd2"/>
              </a:cxn>
              <a:cxn ang="5400000">
                <a:pos x="wd2" y="hd2"/>
              </a:cxn>
              <a:cxn ang="10800000">
                <a:pos x="wd2" y="hd2"/>
              </a:cxn>
              <a:cxn ang="16200000">
                <a:pos x="wd2" y="hd2"/>
              </a:cxn>
            </a:cxnLst>
            <a:rect l="0" t="0" r="r" b="b"/>
            <a:pathLst>
              <a:path w="21600" h="21600" extrusionOk="0">
                <a:moveTo>
                  <a:pt x="20565" y="0"/>
                </a:moveTo>
                <a:lnTo>
                  <a:pt x="20518" y="0"/>
                </a:lnTo>
                <a:lnTo>
                  <a:pt x="20311" y="0"/>
                </a:lnTo>
                <a:lnTo>
                  <a:pt x="1289" y="0"/>
                </a:lnTo>
                <a:lnTo>
                  <a:pt x="1082" y="0"/>
                </a:lnTo>
                <a:lnTo>
                  <a:pt x="1035" y="0"/>
                </a:lnTo>
                <a:cubicBezTo>
                  <a:pt x="463" y="0"/>
                  <a:pt x="0" y="1121"/>
                  <a:pt x="0" y="2504"/>
                </a:cubicBezTo>
                <a:lnTo>
                  <a:pt x="0" y="19992"/>
                </a:lnTo>
                <a:cubicBezTo>
                  <a:pt x="0" y="20880"/>
                  <a:pt x="463" y="21600"/>
                  <a:pt x="1035" y="21600"/>
                </a:cubicBezTo>
                <a:lnTo>
                  <a:pt x="1035" y="18383"/>
                </a:lnTo>
                <a:lnTo>
                  <a:pt x="1035" y="18374"/>
                </a:lnTo>
                <a:lnTo>
                  <a:pt x="2111" y="18374"/>
                </a:lnTo>
                <a:lnTo>
                  <a:pt x="2111" y="18373"/>
                </a:lnTo>
                <a:lnTo>
                  <a:pt x="19490" y="18373"/>
                </a:lnTo>
                <a:lnTo>
                  <a:pt x="19489" y="18374"/>
                </a:lnTo>
                <a:lnTo>
                  <a:pt x="20565" y="18374"/>
                </a:lnTo>
                <a:lnTo>
                  <a:pt x="20565" y="18383"/>
                </a:lnTo>
                <a:lnTo>
                  <a:pt x="20565" y="21600"/>
                </a:lnTo>
                <a:cubicBezTo>
                  <a:pt x="21137" y="21600"/>
                  <a:pt x="21600" y="20880"/>
                  <a:pt x="21600" y="19992"/>
                </a:cubicBezTo>
                <a:lnTo>
                  <a:pt x="21600" y="2504"/>
                </a:lnTo>
                <a:cubicBezTo>
                  <a:pt x="21600" y="1121"/>
                  <a:pt x="21137" y="0"/>
                  <a:pt x="2056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9" name="Group 178"/>
          <p:cNvGrpSpPr/>
          <p:nvPr/>
        </p:nvGrpSpPr>
        <p:grpSpPr>
          <a:xfrm>
            <a:off x="8393977" y="2213825"/>
            <a:ext cx="707612" cy="118886"/>
            <a:chOff x="8393977" y="2213825"/>
            <a:chExt cx="707612" cy="118886"/>
          </a:xfrm>
        </p:grpSpPr>
        <p:sp>
          <p:nvSpPr>
            <p:cNvPr id="95" name="Shape 1409"/>
            <p:cNvSpPr/>
            <p:nvPr/>
          </p:nvSpPr>
          <p:spPr>
            <a:xfrm>
              <a:off x="8393977"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Shape 1410"/>
            <p:cNvSpPr/>
            <p:nvPr/>
          </p:nvSpPr>
          <p:spPr>
            <a:xfrm>
              <a:off x="8539629"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Shape 1411"/>
            <p:cNvSpPr/>
            <p:nvPr/>
          </p:nvSpPr>
          <p:spPr>
            <a:xfrm>
              <a:off x="8685281"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Shape 1412"/>
            <p:cNvSpPr/>
            <p:nvPr/>
          </p:nvSpPr>
          <p:spPr>
            <a:xfrm>
              <a:off x="8830934"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Shape 1413"/>
            <p:cNvSpPr/>
            <p:nvPr/>
          </p:nvSpPr>
          <p:spPr>
            <a:xfrm>
              <a:off x="8976586" y="2213825"/>
              <a:ext cx="125003" cy="118886"/>
            </a:xfrm>
            <a:prstGeom prst="star5">
              <a:avLst>
                <a:gd name="adj" fmla="val 19100"/>
                <a:gd name="hf" fmla="val 105146"/>
                <a:gd name="vf" fmla="val 110557"/>
              </a:avLst>
            </a:prstGeom>
            <a:solidFill>
              <a:srgbClr val="FFFFFF"/>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0" name="Shape 1415"/>
          <p:cNvSpPr/>
          <p:nvPr/>
        </p:nvSpPr>
        <p:spPr>
          <a:xfrm>
            <a:off x="7576200" y="2479081"/>
            <a:ext cx="2346493" cy="471402"/>
          </a:xfrm>
          <a:custGeom>
            <a:avLst/>
            <a:gdLst/>
            <a:ahLst/>
            <a:cxnLst>
              <a:cxn ang="0">
                <a:pos x="wd2" y="hd2"/>
              </a:cxn>
              <a:cxn ang="5400000">
                <a:pos x="wd2" y="hd2"/>
              </a:cxn>
              <a:cxn ang="10800000">
                <a:pos x="wd2" y="hd2"/>
              </a:cxn>
              <a:cxn ang="16200000">
                <a:pos x="wd2" y="hd2"/>
              </a:cxn>
            </a:cxnLst>
            <a:rect l="0" t="0" r="r" b="b"/>
            <a:pathLst>
              <a:path w="21600" h="21600" extrusionOk="0">
                <a:moveTo>
                  <a:pt x="20565" y="0"/>
                </a:moveTo>
                <a:lnTo>
                  <a:pt x="20518" y="0"/>
                </a:lnTo>
                <a:lnTo>
                  <a:pt x="20311" y="0"/>
                </a:lnTo>
                <a:lnTo>
                  <a:pt x="1289" y="0"/>
                </a:lnTo>
                <a:lnTo>
                  <a:pt x="1082" y="0"/>
                </a:lnTo>
                <a:lnTo>
                  <a:pt x="1035" y="0"/>
                </a:lnTo>
                <a:cubicBezTo>
                  <a:pt x="463" y="0"/>
                  <a:pt x="0" y="1121"/>
                  <a:pt x="0" y="2504"/>
                </a:cubicBezTo>
                <a:lnTo>
                  <a:pt x="0" y="19992"/>
                </a:lnTo>
                <a:cubicBezTo>
                  <a:pt x="0" y="20880"/>
                  <a:pt x="463" y="21600"/>
                  <a:pt x="1035" y="21600"/>
                </a:cubicBezTo>
                <a:lnTo>
                  <a:pt x="1035" y="18383"/>
                </a:lnTo>
                <a:lnTo>
                  <a:pt x="1035" y="18374"/>
                </a:lnTo>
                <a:lnTo>
                  <a:pt x="2111" y="18374"/>
                </a:lnTo>
                <a:lnTo>
                  <a:pt x="2111" y="18373"/>
                </a:lnTo>
                <a:lnTo>
                  <a:pt x="19489" y="18373"/>
                </a:lnTo>
                <a:lnTo>
                  <a:pt x="19489" y="18374"/>
                </a:lnTo>
                <a:lnTo>
                  <a:pt x="20565" y="18374"/>
                </a:lnTo>
                <a:lnTo>
                  <a:pt x="20565" y="18383"/>
                </a:lnTo>
                <a:lnTo>
                  <a:pt x="20565" y="21600"/>
                </a:lnTo>
                <a:cubicBezTo>
                  <a:pt x="21137" y="21600"/>
                  <a:pt x="21600" y="20880"/>
                  <a:pt x="21600" y="19992"/>
                </a:cubicBezTo>
                <a:lnTo>
                  <a:pt x="21600" y="2504"/>
                </a:lnTo>
                <a:cubicBezTo>
                  <a:pt x="21600" y="1121"/>
                  <a:pt x="21137" y="0"/>
                  <a:pt x="2056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7" name="Group 176"/>
          <p:cNvGrpSpPr/>
          <p:nvPr/>
        </p:nvGrpSpPr>
        <p:grpSpPr>
          <a:xfrm>
            <a:off x="8393977" y="2215141"/>
            <a:ext cx="707612" cy="118886"/>
            <a:chOff x="8393977" y="2213555"/>
            <a:chExt cx="707612" cy="118886"/>
          </a:xfrm>
        </p:grpSpPr>
        <p:sp>
          <p:nvSpPr>
            <p:cNvPr id="101" name="Shape 1423"/>
            <p:cNvSpPr/>
            <p:nvPr/>
          </p:nvSpPr>
          <p:spPr>
            <a:xfrm>
              <a:off x="8393977"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Shape 1424"/>
            <p:cNvSpPr/>
            <p:nvPr/>
          </p:nvSpPr>
          <p:spPr>
            <a:xfrm>
              <a:off x="8539629"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Shape 1425"/>
            <p:cNvSpPr/>
            <p:nvPr/>
          </p:nvSpPr>
          <p:spPr>
            <a:xfrm>
              <a:off x="8685282"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Shape 1426"/>
            <p:cNvSpPr/>
            <p:nvPr/>
          </p:nvSpPr>
          <p:spPr>
            <a:xfrm>
              <a:off x="8830934"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Shape 1427"/>
            <p:cNvSpPr/>
            <p:nvPr/>
          </p:nvSpPr>
          <p:spPr>
            <a:xfrm>
              <a:off x="8976586" y="2213555"/>
              <a:ext cx="125003" cy="118886"/>
            </a:xfrm>
            <a:prstGeom prst="star5">
              <a:avLst>
                <a:gd name="adj" fmla="val 19100"/>
                <a:gd name="hf" fmla="val 105146"/>
                <a:gd name="vf" fmla="val 110557"/>
              </a:avLst>
            </a:pr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Title 53"/>
          <p:cNvSpPr>
            <a:spLocks noGrp="1"/>
          </p:cNvSpPr>
          <p:nvPr>
            <p:ph type="title" idx="4294967295"/>
          </p:nvPr>
        </p:nvSpPr>
        <p:spPr>
          <a:xfrm>
            <a:off x="1714121"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价格包</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55"/>
          <p:cNvSpPr>
            <a:spLocks noGrp="1"/>
          </p:cNvSpPr>
          <p:nvPr>
            <p:ph type="body" sz="quarter" idx="9"/>
          </p:nvPr>
        </p:nvSpPr>
        <p:spPr>
          <a:xfrm>
            <a:off x="5118790" y="3533786"/>
            <a:ext cx="1853510" cy="265127"/>
          </a:xfrm>
          <a:prstGeom prst="rect">
            <a:avLst/>
          </a:prstGeom>
        </p:spPr>
        <p:txBody>
          <a:bodyPr>
            <a:normAutofit fontScale="85000" lnSpcReduction="10000"/>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Feature  from basic plan</a:t>
            </a:r>
          </a:p>
        </p:txBody>
      </p:sp>
      <p:sp>
        <p:nvSpPr>
          <p:cNvPr id="57" name="Content Placeholder 56"/>
          <p:cNvSpPr>
            <a:spLocks noGrp="1"/>
          </p:cNvSpPr>
          <p:nvPr>
            <p:ph sz="quarter" idx="19"/>
          </p:nvPr>
        </p:nvSpPr>
        <p:spPr>
          <a:xfrm>
            <a:off x="5595807" y="2974673"/>
            <a:ext cx="883920" cy="292100"/>
          </a:xfrm>
          <a:prstGeom prst="rect">
            <a:avLst/>
          </a:prstGeom>
        </p:spPr>
        <p:txBody>
          <a:bodyPr anchor="ctr">
            <a:normAutofit fontScale="55000" lnSpcReduction="20000"/>
          </a:bodyPr>
          <a:lstStyle/>
          <a:p>
            <a:pPr algn="ctr"/>
            <a:r>
              <a:rPr lang="id-ID" dirty="0">
                <a:latin typeface="Arial" panose="020B0604020202020204" pitchFamily="34" charset="0"/>
                <a:ea typeface="微软雅黑" panose="020B0503020204020204" pitchFamily="34" charset="-122"/>
                <a:cs typeface="+mn-ea"/>
                <a:sym typeface="Arial" panose="020B0604020202020204" pitchFamily="34" charset="0"/>
              </a:rPr>
              <a:t>$100</a:t>
            </a:r>
          </a:p>
        </p:txBody>
      </p:sp>
      <p:sp>
        <p:nvSpPr>
          <p:cNvPr id="58" name="Content Placeholder 57"/>
          <p:cNvSpPr>
            <a:spLocks noGrp="1"/>
          </p:cNvSpPr>
          <p:nvPr>
            <p:ph sz="quarter" idx="29"/>
          </p:nvPr>
        </p:nvSpPr>
        <p:spPr>
          <a:xfrm>
            <a:off x="5002019" y="2551776"/>
            <a:ext cx="2094546" cy="292100"/>
          </a:xfrm>
          <a:prstGeom prst="rect">
            <a:avLst/>
          </a:prstGeom>
        </p:spPr>
        <p:txBody>
          <a:bodyPr anchor="ctr">
            <a:noAutofit/>
          </a:bodyPr>
          <a:lstStyle/>
          <a:p>
            <a:pPr algn="ctr"/>
            <a:r>
              <a:rPr lang="zh-CN" altLang="en-US" sz="16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先进的计划</a:t>
            </a:r>
            <a:endParaRPr lang="id-ID" sz="16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58"/>
          <p:cNvSpPr>
            <a:spLocks noGrp="1"/>
          </p:cNvSpPr>
          <p:nvPr>
            <p:ph type="body" sz="quarter" idx="3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select your service packet based on your budget and need</a:t>
            </a:r>
          </a:p>
        </p:txBody>
      </p:sp>
      <p:sp>
        <p:nvSpPr>
          <p:cNvPr id="106" name="Text Placeholder 55"/>
          <p:cNvSpPr>
            <a:spLocks noGrp="1"/>
          </p:cNvSpPr>
          <p:nvPr>
            <p:ph type="body" sz="quarter" idx="49"/>
          </p:nvPr>
        </p:nvSpPr>
        <p:spPr>
          <a:xfrm>
            <a:off x="5118790" y="4079756"/>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support via chat</a:t>
            </a:r>
          </a:p>
        </p:txBody>
      </p:sp>
      <p:sp>
        <p:nvSpPr>
          <p:cNvPr id="107" name="Text Placeholder 55"/>
          <p:cNvSpPr>
            <a:spLocks noGrp="1"/>
          </p:cNvSpPr>
          <p:nvPr>
            <p:ph type="body" sz="quarter" idx="59"/>
          </p:nvPr>
        </p:nvSpPr>
        <p:spPr>
          <a:xfrm>
            <a:off x="5118790" y="4601790"/>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Social media sharing</a:t>
            </a:r>
          </a:p>
        </p:txBody>
      </p:sp>
      <p:sp>
        <p:nvSpPr>
          <p:cNvPr id="108" name="Text Placeholder 55"/>
          <p:cNvSpPr>
            <a:spLocks noGrp="1"/>
          </p:cNvSpPr>
          <p:nvPr>
            <p:ph type="body" sz="quarter" idx="69"/>
          </p:nvPr>
        </p:nvSpPr>
        <p:spPr>
          <a:xfrm>
            <a:off x="5118790" y="5070265"/>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Private web email</a:t>
            </a:r>
          </a:p>
        </p:txBody>
      </p:sp>
      <p:sp>
        <p:nvSpPr>
          <p:cNvPr id="109" name="Text Placeholder 55"/>
          <p:cNvSpPr>
            <a:spLocks noGrp="1"/>
          </p:cNvSpPr>
          <p:nvPr>
            <p:ph type="body" sz="quarter" idx="79"/>
          </p:nvPr>
        </p:nvSpPr>
        <p:spPr>
          <a:xfrm>
            <a:off x="7709292" y="3533786"/>
            <a:ext cx="2044308" cy="265127"/>
          </a:xfrm>
          <a:prstGeom prst="rect">
            <a:avLst/>
          </a:prstGeom>
        </p:spPr>
        <p:txBody>
          <a:bodyPr>
            <a:normAutofit fontScale="77500" lnSpcReduction="20000"/>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Feature form basic &amp; Advanced</a:t>
            </a:r>
          </a:p>
        </p:txBody>
      </p:sp>
      <p:sp>
        <p:nvSpPr>
          <p:cNvPr id="110" name="Content Placeholder 56"/>
          <p:cNvSpPr txBox="1"/>
          <p:nvPr/>
        </p:nvSpPr>
        <p:spPr>
          <a:xfrm>
            <a:off x="8281708" y="2974673"/>
            <a:ext cx="88392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a:latin typeface="Arial" panose="020B0604020202020204" pitchFamily="34" charset="0"/>
                <a:ea typeface="微软雅黑" panose="020B0503020204020204" pitchFamily="34" charset="-122"/>
                <a:cs typeface="+mn-ea"/>
                <a:sym typeface="Arial" panose="020B0604020202020204" pitchFamily="34" charset="0"/>
              </a:rPr>
              <a:t>$150</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Content Placeholder 57"/>
          <p:cNvSpPr txBox="1"/>
          <p:nvPr/>
        </p:nvSpPr>
        <p:spPr>
          <a:xfrm>
            <a:off x="7687920" y="2551776"/>
            <a:ext cx="2094546"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a:latin typeface="Arial" panose="020B0604020202020204" pitchFamily="34" charset="0"/>
                <a:ea typeface="微软雅黑" panose="020B0503020204020204" pitchFamily="34" charset="-122"/>
                <a:cs typeface="+mn-ea"/>
                <a:sym typeface="Arial" panose="020B0604020202020204" pitchFamily="34" charset="0"/>
              </a:rPr>
              <a:t>保费计划</a:t>
            </a:r>
            <a:endParaRPr lang="id-ID" sz="1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55"/>
          <p:cNvSpPr>
            <a:spLocks noGrp="1"/>
          </p:cNvSpPr>
          <p:nvPr>
            <p:ph type="body" sz="quarter" idx="89"/>
          </p:nvPr>
        </p:nvSpPr>
        <p:spPr>
          <a:xfrm>
            <a:off x="7804691" y="4079756"/>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Free logo design</a:t>
            </a:r>
          </a:p>
        </p:txBody>
      </p:sp>
      <p:sp>
        <p:nvSpPr>
          <p:cNvPr id="113" name="Text Placeholder 55"/>
          <p:cNvSpPr>
            <a:spLocks noGrp="1"/>
          </p:cNvSpPr>
          <p:nvPr>
            <p:ph type="body" sz="quarter" idx="99"/>
          </p:nvPr>
        </p:nvSpPr>
        <p:spPr>
          <a:xfrm>
            <a:off x="7804691" y="4601790"/>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Multi language</a:t>
            </a:r>
          </a:p>
        </p:txBody>
      </p:sp>
      <p:sp>
        <p:nvSpPr>
          <p:cNvPr id="114" name="Text Placeholder 55"/>
          <p:cNvSpPr>
            <a:spLocks noGrp="1"/>
          </p:cNvSpPr>
          <p:nvPr>
            <p:ph type="body" sz="quarter" idx="109"/>
          </p:nvPr>
        </p:nvSpPr>
        <p:spPr>
          <a:xfrm>
            <a:off x="7804691" y="5070265"/>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Registered in Google</a:t>
            </a:r>
          </a:p>
        </p:txBody>
      </p:sp>
      <p:sp>
        <p:nvSpPr>
          <p:cNvPr id="167" name="Text Placeholder 55"/>
          <p:cNvSpPr>
            <a:spLocks noGrp="1"/>
          </p:cNvSpPr>
          <p:nvPr>
            <p:ph type="body" sz="quarter" idx="119"/>
          </p:nvPr>
        </p:nvSpPr>
        <p:spPr>
          <a:xfrm>
            <a:off x="2521388" y="3533786"/>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free domain</a:t>
            </a:r>
          </a:p>
        </p:txBody>
      </p:sp>
      <p:sp>
        <p:nvSpPr>
          <p:cNvPr id="168" name="Content Placeholder 56"/>
          <p:cNvSpPr txBox="1"/>
          <p:nvPr/>
        </p:nvSpPr>
        <p:spPr>
          <a:xfrm>
            <a:off x="2998405" y="2974673"/>
            <a:ext cx="88392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69" name="Content Placeholder 57"/>
          <p:cNvSpPr txBox="1"/>
          <p:nvPr/>
        </p:nvSpPr>
        <p:spPr>
          <a:xfrm>
            <a:off x="2404617" y="2551776"/>
            <a:ext cx="2094546"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smtClean="0">
                <a:latin typeface="Arial" panose="020B0604020202020204" pitchFamily="34" charset="0"/>
                <a:ea typeface="微软雅黑" panose="020B0503020204020204" pitchFamily="34" charset="-122"/>
                <a:cs typeface="+mn-ea"/>
                <a:sym typeface="Arial" panose="020B0604020202020204" pitchFamily="34" charset="0"/>
              </a:rPr>
              <a:t>基本的计划</a:t>
            </a:r>
            <a:endParaRPr lang="id-ID" sz="1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Text Placeholder 55"/>
          <p:cNvSpPr>
            <a:spLocks noGrp="1"/>
          </p:cNvSpPr>
          <p:nvPr>
            <p:ph type="body" sz="quarter" idx="129"/>
          </p:nvPr>
        </p:nvSpPr>
        <p:spPr>
          <a:xfrm>
            <a:off x="2521388" y="4079756"/>
            <a:ext cx="1853510" cy="265127"/>
          </a:xfrm>
          <a:prstGeom prst="rect">
            <a:avLst/>
          </a:prstGeom>
        </p:spPr>
        <p:txBody>
          <a:bodyPr>
            <a:normAutofit fontScale="92500"/>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free hosting &amp; template</a:t>
            </a:r>
          </a:p>
        </p:txBody>
      </p:sp>
      <p:sp>
        <p:nvSpPr>
          <p:cNvPr id="171" name="Text Placeholder 55"/>
          <p:cNvSpPr>
            <a:spLocks noGrp="1"/>
          </p:cNvSpPr>
          <p:nvPr>
            <p:ph type="body" sz="quarter" idx="139"/>
          </p:nvPr>
        </p:nvSpPr>
        <p:spPr>
          <a:xfrm>
            <a:off x="2521388" y="4601790"/>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Active 24 hours</a:t>
            </a:r>
          </a:p>
        </p:txBody>
      </p:sp>
      <p:sp>
        <p:nvSpPr>
          <p:cNvPr id="172" name="Text Placeholder 55"/>
          <p:cNvSpPr>
            <a:spLocks noGrp="1"/>
          </p:cNvSpPr>
          <p:nvPr>
            <p:ph type="body" sz="quarter" idx="149"/>
          </p:nvPr>
        </p:nvSpPr>
        <p:spPr>
          <a:xfrm>
            <a:off x="2521388" y="5070265"/>
            <a:ext cx="1853510" cy="265127"/>
          </a:xfrm>
          <a:prstGeom prst="rect">
            <a:avLst/>
          </a:prstGeom>
        </p:spPr>
        <p:txBody>
          <a:bodyPr>
            <a:norm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support via Email</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9">
                                            <p:txEl>
                                              <p:pRg st="0" end="0"/>
                                            </p:txEl>
                                          </p:spTgt>
                                        </p:tgtEl>
                                        <p:attrNameLst>
                                          <p:attrName>style.visibility</p:attrName>
                                        </p:attrNameLst>
                                      </p:cBhvr>
                                      <p:to>
                                        <p:strVal val="visible"/>
                                      </p:to>
                                    </p:set>
                                    <p:animEffect transition="in" filter="dissolve">
                                      <p:cBhvr>
                                        <p:cTn id="11" dur="500"/>
                                        <p:tgtEl>
                                          <p:spTgt spid="5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69"/>
                                        </p:tgtEl>
                                        <p:attrNameLst>
                                          <p:attrName>style.visibility</p:attrName>
                                        </p:attrNameLst>
                                      </p:cBhvr>
                                      <p:to>
                                        <p:strVal val="visible"/>
                                      </p:to>
                                    </p:set>
                                    <p:anim calcmode="lin" valueType="num">
                                      <p:cBhvr>
                                        <p:cTn id="24" dur="500" fill="hold"/>
                                        <p:tgtEl>
                                          <p:spTgt spid="169"/>
                                        </p:tgtEl>
                                        <p:attrNameLst>
                                          <p:attrName>ppt_w</p:attrName>
                                        </p:attrNameLst>
                                      </p:cBhvr>
                                      <p:tavLst>
                                        <p:tav tm="0">
                                          <p:val>
                                            <p:fltVal val="0"/>
                                          </p:val>
                                        </p:tav>
                                        <p:tav tm="100000">
                                          <p:val>
                                            <p:strVal val="#ppt_w"/>
                                          </p:val>
                                        </p:tav>
                                      </p:tavLst>
                                    </p:anim>
                                    <p:anim calcmode="lin" valueType="num">
                                      <p:cBhvr>
                                        <p:cTn id="25" dur="500" fill="hold"/>
                                        <p:tgtEl>
                                          <p:spTgt spid="169"/>
                                        </p:tgtEl>
                                        <p:attrNameLst>
                                          <p:attrName>ppt_h</p:attrName>
                                        </p:attrNameLst>
                                      </p:cBhvr>
                                      <p:tavLst>
                                        <p:tav tm="0">
                                          <p:val>
                                            <p:fltVal val="0"/>
                                          </p:val>
                                        </p:tav>
                                        <p:tav tm="100000">
                                          <p:val>
                                            <p:strVal val="#ppt_h"/>
                                          </p:val>
                                        </p:tav>
                                      </p:tavLst>
                                    </p:anim>
                                    <p:animEffect transition="in" filter="fade">
                                      <p:cBhvr>
                                        <p:cTn id="26" dur="500"/>
                                        <p:tgtEl>
                                          <p:spTgt spid="169"/>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left)">
                                      <p:cBhvr>
                                        <p:cTn id="30" dur="500"/>
                                        <p:tgtEl>
                                          <p:spTgt spid="174"/>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68"/>
                                        </p:tgtEl>
                                        <p:attrNameLst>
                                          <p:attrName>style.visibility</p:attrName>
                                        </p:attrNameLst>
                                      </p:cBhvr>
                                      <p:to>
                                        <p:strVal val="visible"/>
                                      </p:to>
                                    </p:set>
                                    <p:animEffect transition="in" filter="fade">
                                      <p:cBhvr>
                                        <p:cTn id="38" dur="500"/>
                                        <p:tgtEl>
                                          <p:spTgt spid="168"/>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up)">
                                      <p:cBhvr>
                                        <p:cTn id="42" dur="300"/>
                                        <p:tgtEl>
                                          <p:spTgt spid="64"/>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67">
                                            <p:txEl>
                                              <p:pRg st="0" end="0"/>
                                            </p:txEl>
                                          </p:spTgt>
                                        </p:tgtEl>
                                        <p:attrNameLst>
                                          <p:attrName>style.visibility</p:attrName>
                                        </p:attrNameLst>
                                      </p:cBhvr>
                                      <p:to>
                                        <p:strVal val="visible"/>
                                      </p:to>
                                    </p:set>
                                    <p:animEffect transition="in" filter="fade">
                                      <p:cBhvr>
                                        <p:cTn id="46" dur="500"/>
                                        <p:tgtEl>
                                          <p:spTgt spid="167">
                                            <p:txEl>
                                              <p:pRg st="0" end="0"/>
                                            </p:txEl>
                                          </p:spTgt>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up)">
                                      <p:cBhvr>
                                        <p:cTn id="50" dur="300"/>
                                        <p:tgtEl>
                                          <p:spTgt spid="63"/>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70">
                                            <p:txEl>
                                              <p:pRg st="0" end="0"/>
                                            </p:txEl>
                                          </p:spTgt>
                                        </p:tgtEl>
                                        <p:attrNameLst>
                                          <p:attrName>style.visibility</p:attrName>
                                        </p:attrNameLst>
                                      </p:cBhvr>
                                      <p:to>
                                        <p:strVal val="visible"/>
                                      </p:to>
                                    </p:set>
                                    <p:animEffect transition="in" filter="fade">
                                      <p:cBhvr>
                                        <p:cTn id="54" dur="500"/>
                                        <p:tgtEl>
                                          <p:spTgt spid="170">
                                            <p:txEl>
                                              <p:pRg st="0" end="0"/>
                                            </p:txEl>
                                          </p:spTgt>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ipe(up)">
                                      <p:cBhvr>
                                        <p:cTn id="58" dur="300"/>
                                        <p:tgtEl>
                                          <p:spTgt spid="62"/>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71">
                                            <p:txEl>
                                              <p:pRg st="0" end="0"/>
                                            </p:txEl>
                                          </p:spTgt>
                                        </p:tgtEl>
                                        <p:attrNameLst>
                                          <p:attrName>style.visibility</p:attrName>
                                        </p:attrNameLst>
                                      </p:cBhvr>
                                      <p:to>
                                        <p:strVal val="visible"/>
                                      </p:to>
                                    </p:set>
                                    <p:animEffect transition="in" filter="fade">
                                      <p:cBhvr>
                                        <p:cTn id="62" dur="500"/>
                                        <p:tgtEl>
                                          <p:spTgt spid="171">
                                            <p:txEl>
                                              <p:pRg st="0" end="0"/>
                                            </p:txEl>
                                          </p:spTgt>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wipe(up)">
                                      <p:cBhvr>
                                        <p:cTn id="66" dur="300"/>
                                        <p:tgtEl>
                                          <p:spTgt spid="61"/>
                                        </p:tgtEl>
                                      </p:cBhvr>
                                    </p:animEffect>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172">
                                            <p:txEl>
                                              <p:pRg st="0" end="0"/>
                                            </p:txEl>
                                          </p:spTgt>
                                        </p:tgtEl>
                                        <p:attrNameLst>
                                          <p:attrName>style.visibility</p:attrName>
                                        </p:attrNameLst>
                                      </p:cBhvr>
                                      <p:to>
                                        <p:strVal val="visible"/>
                                      </p:to>
                                    </p:set>
                                    <p:animEffect transition="in" filter="fade">
                                      <p:cBhvr>
                                        <p:cTn id="70" dur="500"/>
                                        <p:tgtEl>
                                          <p:spTgt spid="172">
                                            <p:txEl>
                                              <p:pRg st="0" end="0"/>
                                            </p:txEl>
                                          </p:spTgt>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fade">
                                      <p:cBhvr>
                                        <p:cTn id="74" dur="500"/>
                                        <p:tgtEl>
                                          <p:spTgt spid="70"/>
                                        </p:tgtEl>
                                      </p:cBhvr>
                                    </p:animEffect>
                                  </p:childTnLst>
                                </p:cTn>
                              </p:par>
                            </p:childTnLst>
                          </p:cTn>
                        </p:par>
                        <p:par>
                          <p:cTn id="75" fill="hold">
                            <p:stCondLst>
                              <p:cond delay="8000"/>
                            </p:stCondLst>
                            <p:childTnLst>
                              <p:par>
                                <p:cTn id="76" presetID="53" presetClass="entr" presetSubtype="16" fill="hold" grpId="0" nodeType="after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p:cTn id="78" dur="500" fill="hold"/>
                                        <p:tgtEl>
                                          <p:spTgt spid="94"/>
                                        </p:tgtEl>
                                        <p:attrNameLst>
                                          <p:attrName>ppt_w</p:attrName>
                                        </p:attrNameLst>
                                      </p:cBhvr>
                                      <p:tavLst>
                                        <p:tav tm="0">
                                          <p:val>
                                            <p:fltVal val="0"/>
                                          </p:val>
                                        </p:tav>
                                        <p:tav tm="100000">
                                          <p:val>
                                            <p:strVal val="#ppt_w"/>
                                          </p:val>
                                        </p:tav>
                                      </p:tavLst>
                                    </p:anim>
                                    <p:anim calcmode="lin" valueType="num">
                                      <p:cBhvr>
                                        <p:cTn id="79" dur="500" fill="hold"/>
                                        <p:tgtEl>
                                          <p:spTgt spid="94"/>
                                        </p:tgtEl>
                                        <p:attrNameLst>
                                          <p:attrName>ppt_h</p:attrName>
                                        </p:attrNameLst>
                                      </p:cBhvr>
                                      <p:tavLst>
                                        <p:tav tm="0">
                                          <p:val>
                                            <p:fltVal val="0"/>
                                          </p:val>
                                        </p:tav>
                                        <p:tav tm="100000">
                                          <p:val>
                                            <p:strVal val="#ppt_h"/>
                                          </p:val>
                                        </p:tav>
                                      </p:tavLst>
                                    </p:anim>
                                    <p:animEffect transition="in" filter="fade">
                                      <p:cBhvr>
                                        <p:cTn id="80" dur="500"/>
                                        <p:tgtEl>
                                          <p:spTgt spid="9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8">
                                            <p:txEl>
                                              <p:pRg st="0" end="0"/>
                                            </p:txEl>
                                          </p:spTgt>
                                        </p:tgtEl>
                                        <p:attrNameLst>
                                          <p:attrName>style.visibility</p:attrName>
                                        </p:attrNameLst>
                                      </p:cBhvr>
                                      <p:to>
                                        <p:strVal val="visible"/>
                                      </p:to>
                                    </p:set>
                                    <p:anim calcmode="lin" valueType="num">
                                      <p:cBhvr>
                                        <p:cTn id="83"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58">
                                            <p:txEl>
                                              <p:pRg st="0" end="0"/>
                                            </p:txEl>
                                          </p:spTgt>
                                        </p:tgtEl>
                                      </p:cBhvr>
                                    </p:animEffect>
                                  </p:childTnLst>
                                </p:cTn>
                              </p:par>
                            </p:childTnLst>
                          </p:cTn>
                        </p:par>
                        <p:par>
                          <p:cTn id="86" fill="hold">
                            <p:stCondLst>
                              <p:cond delay="8500"/>
                            </p:stCondLst>
                            <p:childTnLst>
                              <p:par>
                                <p:cTn id="87" presetID="22" presetClass="entr" presetSubtype="8" fill="hold" nodeType="afterEffect">
                                  <p:stCondLst>
                                    <p:cond delay="0"/>
                                  </p:stCondLst>
                                  <p:childTnLst>
                                    <p:set>
                                      <p:cBhvr>
                                        <p:cTn id="88" dur="1" fill="hold">
                                          <p:stCondLst>
                                            <p:cond delay="0"/>
                                          </p:stCondLst>
                                        </p:cTn>
                                        <p:tgtEl>
                                          <p:spTgt spid="176"/>
                                        </p:tgtEl>
                                        <p:attrNameLst>
                                          <p:attrName>style.visibility</p:attrName>
                                        </p:attrNameLst>
                                      </p:cBhvr>
                                      <p:to>
                                        <p:strVal val="visible"/>
                                      </p:to>
                                    </p:set>
                                    <p:animEffect transition="in" filter="wipe(left)">
                                      <p:cBhvr>
                                        <p:cTn id="89" dur="500"/>
                                        <p:tgtEl>
                                          <p:spTgt spid="176"/>
                                        </p:tgtEl>
                                      </p:cBhvr>
                                    </p:animEffect>
                                  </p:childTnLst>
                                </p:cTn>
                              </p:par>
                            </p:childTnLst>
                          </p:cTn>
                        </p:par>
                        <p:par>
                          <p:cTn id="90" fill="hold">
                            <p:stCondLst>
                              <p:cond delay="9000"/>
                            </p:stCondLst>
                            <p:childTnLst>
                              <p:par>
                                <p:cTn id="91" presetID="22" presetClass="entr" presetSubtype="8" fill="hold" nodeType="afterEffect">
                                  <p:stCondLst>
                                    <p:cond delay="0"/>
                                  </p:stCondLst>
                                  <p:childTnLst>
                                    <p:set>
                                      <p:cBhvr>
                                        <p:cTn id="92" dur="1" fill="hold">
                                          <p:stCondLst>
                                            <p:cond delay="0"/>
                                          </p:stCondLst>
                                        </p:cTn>
                                        <p:tgtEl>
                                          <p:spTgt spid="175"/>
                                        </p:tgtEl>
                                        <p:attrNameLst>
                                          <p:attrName>style.visibility</p:attrName>
                                        </p:attrNameLst>
                                      </p:cBhvr>
                                      <p:to>
                                        <p:strVal val="visible"/>
                                      </p:to>
                                    </p:set>
                                    <p:animEffect transition="in" filter="wipe(left)">
                                      <p:cBhvr>
                                        <p:cTn id="93" dur="500"/>
                                        <p:tgtEl>
                                          <p:spTgt spid="175"/>
                                        </p:tgtEl>
                                      </p:cBhvr>
                                    </p:animEffect>
                                  </p:childTnLst>
                                </p:cTn>
                              </p:par>
                            </p:childTnLst>
                          </p:cTn>
                        </p:par>
                        <p:par>
                          <p:cTn id="94" fill="hold">
                            <p:stCondLst>
                              <p:cond delay="9500"/>
                            </p:stCondLst>
                            <p:childTnLst>
                              <p:par>
                                <p:cTn id="95" presetID="10" presetClass="entr" presetSubtype="0" fill="hold" grpId="0" nodeType="afterEffect">
                                  <p:stCondLst>
                                    <p:cond delay="0"/>
                                  </p:stCondLst>
                                  <p:childTnLst>
                                    <p:set>
                                      <p:cBhvr>
                                        <p:cTn id="96" dur="1" fill="hold">
                                          <p:stCondLst>
                                            <p:cond delay="0"/>
                                          </p:stCondLst>
                                        </p:cTn>
                                        <p:tgtEl>
                                          <p:spTgt spid="57">
                                            <p:txEl>
                                              <p:pRg st="0" end="0"/>
                                            </p:txEl>
                                          </p:spTgt>
                                        </p:tgtEl>
                                        <p:attrNameLst>
                                          <p:attrName>style.visibility</p:attrName>
                                        </p:attrNameLst>
                                      </p:cBhvr>
                                      <p:to>
                                        <p:strVal val="visible"/>
                                      </p:to>
                                    </p:set>
                                    <p:animEffect transition="in" filter="fade">
                                      <p:cBhvr>
                                        <p:cTn id="97" dur="500"/>
                                        <p:tgtEl>
                                          <p:spTgt spid="57">
                                            <p:txEl>
                                              <p:pRg st="0" end="0"/>
                                            </p:txEl>
                                          </p:spTgt>
                                        </p:tgtEl>
                                      </p:cBhvr>
                                    </p:animEffect>
                                  </p:childTnLst>
                                </p:cTn>
                              </p:par>
                            </p:childTnLst>
                          </p:cTn>
                        </p:par>
                        <p:par>
                          <p:cTn id="98" fill="hold">
                            <p:stCondLst>
                              <p:cond delay="10000"/>
                            </p:stCondLst>
                            <p:childTnLst>
                              <p:par>
                                <p:cTn id="99" presetID="22" presetClass="entr" presetSubtype="1" fill="hold" grpId="0" nodeType="after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wipe(up)">
                                      <p:cBhvr>
                                        <p:cTn id="101" dur="300"/>
                                        <p:tgtEl>
                                          <p:spTgt spid="69"/>
                                        </p:tgtEl>
                                      </p:cBhvr>
                                    </p:animEffect>
                                  </p:childTnLst>
                                </p:cTn>
                              </p:par>
                            </p:childTnLst>
                          </p:cTn>
                        </p:par>
                        <p:par>
                          <p:cTn id="102" fill="hold">
                            <p:stCondLst>
                              <p:cond delay="10500"/>
                            </p:stCondLst>
                            <p:childTnLst>
                              <p:par>
                                <p:cTn id="103" presetID="10" presetClass="entr" presetSubtype="0" fill="hold" grpId="0" nodeType="afterEffect">
                                  <p:stCondLst>
                                    <p:cond delay="0"/>
                                  </p:stCondLst>
                                  <p:childTnLst>
                                    <p:set>
                                      <p:cBhvr>
                                        <p:cTn id="104" dur="1" fill="hold">
                                          <p:stCondLst>
                                            <p:cond delay="0"/>
                                          </p:stCondLst>
                                        </p:cTn>
                                        <p:tgtEl>
                                          <p:spTgt spid="56">
                                            <p:txEl>
                                              <p:pRg st="0" end="0"/>
                                            </p:txEl>
                                          </p:spTgt>
                                        </p:tgtEl>
                                        <p:attrNameLst>
                                          <p:attrName>style.visibility</p:attrName>
                                        </p:attrNameLst>
                                      </p:cBhvr>
                                      <p:to>
                                        <p:strVal val="visible"/>
                                      </p:to>
                                    </p:set>
                                    <p:animEffect transition="in" filter="fade">
                                      <p:cBhvr>
                                        <p:cTn id="105" dur="500"/>
                                        <p:tgtEl>
                                          <p:spTgt spid="56">
                                            <p:txEl>
                                              <p:pRg st="0" end="0"/>
                                            </p:txEl>
                                          </p:spTgt>
                                        </p:tgtEl>
                                      </p:cBhvr>
                                    </p:animEffect>
                                  </p:childTnLst>
                                </p:cTn>
                              </p:par>
                            </p:childTnLst>
                          </p:cTn>
                        </p:par>
                        <p:par>
                          <p:cTn id="106" fill="hold">
                            <p:stCondLst>
                              <p:cond delay="11000"/>
                            </p:stCondLst>
                            <p:childTnLst>
                              <p:par>
                                <p:cTn id="107" presetID="22" presetClass="entr" presetSubtype="1" fill="hold" grpId="0" nodeType="after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wipe(up)">
                                      <p:cBhvr>
                                        <p:cTn id="109" dur="300"/>
                                        <p:tgtEl>
                                          <p:spTgt spid="68"/>
                                        </p:tgtEl>
                                      </p:cBhvr>
                                    </p:animEffect>
                                  </p:childTnLst>
                                </p:cTn>
                              </p:par>
                            </p:childTnLst>
                          </p:cTn>
                        </p:par>
                        <p:par>
                          <p:cTn id="110" fill="hold">
                            <p:stCondLst>
                              <p:cond delay="11500"/>
                            </p:stCondLst>
                            <p:childTnLst>
                              <p:par>
                                <p:cTn id="111" presetID="10" presetClass="entr" presetSubtype="0" fill="hold" grpId="0" nodeType="afterEffect">
                                  <p:stCondLst>
                                    <p:cond delay="0"/>
                                  </p:stCondLst>
                                  <p:childTnLst>
                                    <p:set>
                                      <p:cBhvr>
                                        <p:cTn id="112" dur="1" fill="hold">
                                          <p:stCondLst>
                                            <p:cond delay="0"/>
                                          </p:stCondLst>
                                        </p:cTn>
                                        <p:tgtEl>
                                          <p:spTgt spid="106">
                                            <p:txEl>
                                              <p:pRg st="0" end="0"/>
                                            </p:txEl>
                                          </p:spTgt>
                                        </p:tgtEl>
                                        <p:attrNameLst>
                                          <p:attrName>style.visibility</p:attrName>
                                        </p:attrNameLst>
                                      </p:cBhvr>
                                      <p:to>
                                        <p:strVal val="visible"/>
                                      </p:to>
                                    </p:set>
                                    <p:animEffect transition="in" filter="fade">
                                      <p:cBhvr>
                                        <p:cTn id="113" dur="500"/>
                                        <p:tgtEl>
                                          <p:spTgt spid="106">
                                            <p:txEl>
                                              <p:pRg st="0" end="0"/>
                                            </p:txEl>
                                          </p:spTgt>
                                        </p:tgtEl>
                                      </p:cBhvr>
                                    </p:animEffect>
                                  </p:childTnLst>
                                </p:cTn>
                              </p:par>
                            </p:childTnLst>
                          </p:cTn>
                        </p:par>
                        <p:par>
                          <p:cTn id="114" fill="hold">
                            <p:stCondLst>
                              <p:cond delay="12000"/>
                            </p:stCondLst>
                            <p:childTnLst>
                              <p:par>
                                <p:cTn id="115" presetID="22" presetClass="entr" presetSubtype="1" fill="hold" grpId="0" nodeType="afterEffect">
                                  <p:stCondLst>
                                    <p:cond delay="0"/>
                                  </p:stCondLst>
                                  <p:childTnLst>
                                    <p:set>
                                      <p:cBhvr>
                                        <p:cTn id="116" dur="1" fill="hold">
                                          <p:stCondLst>
                                            <p:cond delay="0"/>
                                          </p:stCondLst>
                                        </p:cTn>
                                        <p:tgtEl>
                                          <p:spTgt spid="67"/>
                                        </p:tgtEl>
                                        <p:attrNameLst>
                                          <p:attrName>style.visibility</p:attrName>
                                        </p:attrNameLst>
                                      </p:cBhvr>
                                      <p:to>
                                        <p:strVal val="visible"/>
                                      </p:to>
                                    </p:set>
                                    <p:animEffect transition="in" filter="wipe(up)">
                                      <p:cBhvr>
                                        <p:cTn id="117" dur="300"/>
                                        <p:tgtEl>
                                          <p:spTgt spid="67"/>
                                        </p:tgtEl>
                                      </p:cBhvr>
                                    </p:animEffect>
                                  </p:childTnLst>
                                </p:cTn>
                              </p:par>
                            </p:childTnLst>
                          </p:cTn>
                        </p:par>
                        <p:par>
                          <p:cTn id="118" fill="hold">
                            <p:stCondLst>
                              <p:cond delay="12500"/>
                            </p:stCondLst>
                            <p:childTnLst>
                              <p:par>
                                <p:cTn id="119" presetID="10" presetClass="entr" presetSubtype="0" fill="hold" grpId="0" nodeType="afterEffect">
                                  <p:stCondLst>
                                    <p:cond delay="0"/>
                                  </p:stCondLst>
                                  <p:childTnLst>
                                    <p:set>
                                      <p:cBhvr>
                                        <p:cTn id="120" dur="1" fill="hold">
                                          <p:stCondLst>
                                            <p:cond delay="0"/>
                                          </p:stCondLst>
                                        </p:cTn>
                                        <p:tgtEl>
                                          <p:spTgt spid="107">
                                            <p:txEl>
                                              <p:pRg st="0" end="0"/>
                                            </p:txEl>
                                          </p:spTgt>
                                        </p:tgtEl>
                                        <p:attrNameLst>
                                          <p:attrName>style.visibility</p:attrName>
                                        </p:attrNameLst>
                                      </p:cBhvr>
                                      <p:to>
                                        <p:strVal val="visible"/>
                                      </p:to>
                                    </p:set>
                                    <p:animEffect transition="in" filter="fade">
                                      <p:cBhvr>
                                        <p:cTn id="121" dur="500"/>
                                        <p:tgtEl>
                                          <p:spTgt spid="107">
                                            <p:txEl>
                                              <p:pRg st="0" end="0"/>
                                            </p:txEl>
                                          </p:spTgt>
                                        </p:tgtEl>
                                      </p:cBhvr>
                                    </p:animEffect>
                                  </p:childTnLst>
                                </p:cTn>
                              </p:par>
                            </p:childTnLst>
                          </p:cTn>
                        </p:par>
                        <p:par>
                          <p:cTn id="122" fill="hold">
                            <p:stCondLst>
                              <p:cond delay="13000"/>
                            </p:stCondLst>
                            <p:childTnLst>
                              <p:par>
                                <p:cTn id="123" presetID="22" presetClass="entr" presetSubtype="1"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wipe(up)">
                                      <p:cBhvr>
                                        <p:cTn id="125" dur="300"/>
                                        <p:tgtEl>
                                          <p:spTgt spid="66"/>
                                        </p:tgtEl>
                                      </p:cBhvr>
                                    </p:animEffect>
                                  </p:childTnLst>
                                </p:cTn>
                              </p:par>
                            </p:childTnLst>
                          </p:cTn>
                        </p:par>
                        <p:par>
                          <p:cTn id="126" fill="hold">
                            <p:stCondLst>
                              <p:cond delay="13500"/>
                            </p:stCondLst>
                            <p:childTnLst>
                              <p:par>
                                <p:cTn id="127" presetID="10" presetClass="entr" presetSubtype="0" fill="hold" grpId="0" nodeType="afterEffect">
                                  <p:stCondLst>
                                    <p:cond delay="0"/>
                                  </p:stCondLst>
                                  <p:childTnLst>
                                    <p:set>
                                      <p:cBhvr>
                                        <p:cTn id="128" dur="1" fill="hold">
                                          <p:stCondLst>
                                            <p:cond delay="0"/>
                                          </p:stCondLst>
                                        </p:cTn>
                                        <p:tgtEl>
                                          <p:spTgt spid="108">
                                            <p:txEl>
                                              <p:pRg st="0" end="0"/>
                                            </p:txEl>
                                          </p:spTgt>
                                        </p:tgtEl>
                                        <p:attrNameLst>
                                          <p:attrName>style.visibility</p:attrName>
                                        </p:attrNameLst>
                                      </p:cBhvr>
                                      <p:to>
                                        <p:strVal val="visible"/>
                                      </p:to>
                                    </p:set>
                                    <p:animEffect transition="in" filter="fade">
                                      <p:cBhvr>
                                        <p:cTn id="129" dur="500"/>
                                        <p:tgtEl>
                                          <p:spTgt spid="108">
                                            <p:txEl>
                                              <p:pRg st="0" end="0"/>
                                            </p:txEl>
                                          </p:spTgt>
                                        </p:tgtEl>
                                      </p:cBhvr>
                                    </p:animEffect>
                                  </p:childTnLst>
                                </p:cTn>
                              </p:par>
                            </p:childTnLst>
                          </p:cTn>
                        </p:par>
                        <p:par>
                          <p:cTn id="130" fill="hold">
                            <p:stCondLst>
                              <p:cond delay="14000"/>
                            </p:stCondLst>
                            <p:childTnLst>
                              <p:par>
                                <p:cTn id="131" presetID="10" presetClass="entr" presetSubtype="0" fill="hold" grpId="0" nodeType="after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fade">
                                      <p:cBhvr>
                                        <p:cTn id="133" dur="500"/>
                                        <p:tgtEl>
                                          <p:spTgt spid="75"/>
                                        </p:tgtEl>
                                      </p:cBhvr>
                                    </p:animEffect>
                                  </p:childTnLst>
                                </p:cTn>
                              </p:par>
                            </p:childTnLst>
                          </p:cTn>
                        </p:par>
                        <p:par>
                          <p:cTn id="134" fill="hold">
                            <p:stCondLst>
                              <p:cond delay="14500"/>
                            </p:stCondLst>
                            <p:childTnLst>
                              <p:par>
                                <p:cTn id="135" presetID="53" presetClass="entr" presetSubtype="16" fill="hold" grpId="0" nodeType="afterEffect">
                                  <p:stCondLst>
                                    <p:cond delay="0"/>
                                  </p:stCondLst>
                                  <p:childTnLst>
                                    <p:set>
                                      <p:cBhvr>
                                        <p:cTn id="136" dur="1" fill="hold">
                                          <p:stCondLst>
                                            <p:cond delay="0"/>
                                          </p:stCondLst>
                                        </p:cTn>
                                        <p:tgtEl>
                                          <p:spTgt spid="100"/>
                                        </p:tgtEl>
                                        <p:attrNameLst>
                                          <p:attrName>style.visibility</p:attrName>
                                        </p:attrNameLst>
                                      </p:cBhvr>
                                      <p:to>
                                        <p:strVal val="visible"/>
                                      </p:to>
                                    </p:set>
                                    <p:anim calcmode="lin" valueType="num">
                                      <p:cBhvr>
                                        <p:cTn id="137" dur="500" fill="hold"/>
                                        <p:tgtEl>
                                          <p:spTgt spid="100"/>
                                        </p:tgtEl>
                                        <p:attrNameLst>
                                          <p:attrName>ppt_w</p:attrName>
                                        </p:attrNameLst>
                                      </p:cBhvr>
                                      <p:tavLst>
                                        <p:tav tm="0">
                                          <p:val>
                                            <p:fltVal val="0"/>
                                          </p:val>
                                        </p:tav>
                                        <p:tav tm="100000">
                                          <p:val>
                                            <p:strVal val="#ppt_w"/>
                                          </p:val>
                                        </p:tav>
                                      </p:tavLst>
                                    </p:anim>
                                    <p:anim calcmode="lin" valueType="num">
                                      <p:cBhvr>
                                        <p:cTn id="138" dur="500" fill="hold"/>
                                        <p:tgtEl>
                                          <p:spTgt spid="100"/>
                                        </p:tgtEl>
                                        <p:attrNameLst>
                                          <p:attrName>ppt_h</p:attrName>
                                        </p:attrNameLst>
                                      </p:cBhvr>
                                      <p:tavLst>
                                        <p:tav tm="0">
                                          <p:val>
                                            <p:fltVal val="0"/>
                                          </p:val>
                                        </p:tav>
                                        <p:tav tm="100000">
                                          <p:val>
                                            <p:strVal val="#ppt_h"/>
                                          </p:val>
                                        </p:tav>
                                      </p:tavLst>
                                    </p:anim>
                                    <p:animEffect transition="in" filter="fade">
                                      <p:cBhvr>
                                        <p:cTn id="139" dur="500"/>
                                        <p:tgtEl>
                                          <p:spTgt spid="10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11"/>
                                        </p:tgtEl>
                                        <p:attrNameLst>
                                          <p:attrName>style.visibility</p:attrName>
                                        </p:attrNameLst>
                                      </p:cBhvr>
                                      <p:to>
                                        <p:strVal val="visible"/>
                                      </p:to>
                                    </p:set>
                                    <p:anim calcmode="lin" valueType="num">
                                      <p:cBhvr>
                                        <p:cTn id="142" dur="500" fill="hold"/>
                                        <p:tgtEl>
                                          <p:spTgt spid="111"/>
                                        </p:tgtEl>
                                        <p:attrNameLst>
                                          <p:attrName>ppt_w</p:attrName>
                                        </p:attrNameLst>
                                      </p:cBhvr>
                                      <p:tavLst>
                                        <p:tav tm="0">
                                          <p:val>
                                            <p:fltVal val="0"/>
                                          </p:val>
                                        </p:tav>
                                        <p:tav tm="100000">
                                          <p:val>
                                            <p:strVal val="#ppt_w"/>
                                          </p:val>
                                        </p:tav>
                                      </p:tavLst>
                                    </p:anim>
                                    <p:anim calcmode="lin" valueType="num">
                                      <p:cBhvr>
                                        <p:cTn id="143" dur="500" fill="hold"/>
                                        <p:tgtEl>
                                          <p:spTgt spid="111"/>
                                        </p:tgtEl>
                                        <p:attrNameLst>
                                          <p:attrName>ppt_h</p:attrName>
                                        </p:attrNameLst>
                                      </p:cBhvr>
                                      <p:tavLst>
                                        <p:tav tm="0">
                                          <p:val>
                                            <p:fltVal val="0"/>
                                          </p:val>
                                        </p:tav>
                                        <p:tav tm="100000">
                                          <p:val>
                                            <p:strVal val="#ppt_h"/>
                                          </p:val>
                                        </p:tav>
                                      </p:tavLst>
                                    </p:anim>
                                    <p:animEffect transition="in" filter="fade">
                                      <p:cBhvr>
                                        <p:cTn id="144" dur="500"/>
                                        <p:tgtEl>
                                          <p:spTgt spid="111"/>
                                        </p:tgtEl>
                                      </p:cBhvr>
                                    </p:animEffect>
                                  </p:childTnLst>
                                </p:cTn>
                              </p:par>
                            </p:childTnLst>
                          </p:cTn>
                        </p:par>
                        <p:par>
                          <p:cTn id="145" fill="hold">
                            <p:stCondLst>
                              <p:cond delay="15000"/>
                            </p:stCondLst>
                            <p:childTnLst>
                              <p:par>
                                <p:cTn id="146" presetID="22" presetClass="entr" presetSubtype="8" fill="hold" nodeType="afterEffect">
                                  <p:stCondLst>
                                    <p:cond delay="0"/>
                                  </p:stCondLst>
                                  <p:childTnLst>
                                    <p:set>
                                      <p:cBhvr>
                                        <p:cTn id="147" dur="1" fill="hold">
                                          <p:stCondLst>
                                            <p:cond delay="0"/>
                                          </p:stCondLst>
                                        </p:cTn>
                                        <p:tgtEl>
                                          <p:spTgt spid="179"/>
                                        </p:tgtEl>
                                        <p:attrNameLst>
                                          <p:attrName>style.visibility</p:attrName>
                                        </p:attrNameLst>
                                      </p:cBhvr>
                                      <p:to>
                                        <p:strVal val="visible"/>
                                      </p:to>
                                    </p:set>
                                    <p:animEffect transition="in" filter="wipe(left)">
                                      <p:cBhvr>
                                        <p:cTn id="148" dur="500"/>
                                        <p:tgtEl>
                                          <p:spTgt spid="179"/>
                                        </p:tgtEl>
                                      </p:cBhvr>
                                    </p:animEffect>
                                  </p:childTnLst>
                                </p:cTn>
                              </p:par>
                            </p:childTnLst>
                          </p:cTn>
                        </p:par>
                        <p:par>
                          <p:cTn id="149" fill="hold">
                            <p:stCondLst>
                              <p:cond delay="15500"/>
                            </p:stCondLst>
                            <p:childTnLst>
                              <p:par>
                                <p:cTn id="150" presetID="22" presetClass="entr" presetSubtype="8" fill="hold" nodeType="afterEffect">
                                  <p:stCondLst>
                                    <p:cond delay="0"/>
                                  </p:stCondLst>
                                  <p:childTnLst>
                                    <p:set>
                                      <p:cBhvr>
                                        <p:cTn id="151" dur="1" fill="hold">
                                          <p:stCondLst>
                                            <p:cond delay="0"/>
                                          </p:stCondLst>
                                        </p:cTn>
                                        <p:tgtEl>
                                          <p:spTgt spid="177"/>
                                        </p:tgtEl>
                                        <p:attrNameLst>
                                          <p:attrName>style.visibility</p:attrName>
                                        </p:attrNameLst>
                                      </p:cBhvr>
                                      <p:to>
                                        <p:strVal val="visible"/>
                                      </p:to>
                                    </p:set>
                                    <p:animEffect transition="in" filter="wipe(left)">
                                      <p:cBhvr>
                                        <p:cTn id="152" dur="500"/>
                                        <p:tgtEl>
                                          <p:spTgt spid="177"/>
                                        </p:tgtEl>
                                      </p:cBhvr>
                                    </p:animEffect>
                                  </p:childTnLst>
                                </p:cTn>
                              </p:par>
                            </p:childTnLst>
                          </p:cTn>
                        </p:par>
                        <p:par>
                          <p:cTn id="153" fill="hold">
                            <p:stCondLst>
                              <p:cond delay="16000"/>
                            </p:stCondLst>
                            <p:childTnLst>
                              <p:par>
                                <p:cTn id="154" presetID="10" presetClass="entr" presetSubtype="0" fill="hold" grpId="0" nodeType="afterEffect">
                                  <p:stCondLst>
                                    <p:cond delay="0"/>
                                  </p:stCondLst>
                                  <p:childTnLst>
                                    <p:set>
                                      <p:cBhvr>
                                        <p:cTn id="155" dur="1" fill="hold">
                                          <p:stCondLst>
                                            <p:cond delay="0"/>
                                          </p:stCondLst>
                                        </p:cTn>
                                        <p:tgtEl>
                                          <p:spTgt spid="110"/>
                                        </p:tgtEl>
                                        <p:attrNameLst>
                                          <p:attrName>style.visibility</p:attrName>
                                        </p:attrNameLst>
                                      </p:cBhvr>
                                      <p:to>
                                        <p:strVal val="visible"/>
                                      </p:to>
                                    </p:set>
                                    <p:animEffect transition="in" filter="fade">
                                      <p:cBhvr>
                                        <p:cTn id="156" dur="500"/>
                                        <p:tgtEl>
                                          <p:spTgt spid="110"/>
                                        </p:tgtEl>
                                      </p:cBhvr>
                                    </p:animEffect>
                                  </p:childTnLst>
                                </p:cTn>
                              </p:par>
                            </p:childTnLst>
                          </p:cTn>
                        </p:par>
                        <p:par>
                          <p:cTn id="157" fill="hold">
                            <p:stCondLst>
                              <p:cond delay="16500"/>
                            </p:stCondLst>
                            <p:childTnLst>
                              <p:par>
                                <p:cTn id="158" presetID="22" presetClass="entr" presetSubtype="1" fill="hold" grpId="0" nodeType="afterEffect">
                                  <p:stCondLst>
                                    <p:cond delay="0"/>
                                  </p:stCondLst>
                                  <p:childTnLst>
                                    <p:set>
                                      <p:cBhvr>
                                        <p:cTn id="159" dur="1" fill="hold">
                                          <p:stCondLst>
                                            <p:cond delay="0"/>
                                          </p:stCondLst>
                                        </p:cTn>
                                        <p:tgtEl>
                                          <p:spTgt spid="74"/>
                                        </p:tgtEl>
                                        <p:attrNameLst>
                                          <p:attrName>style.visibility</p:attrName>
                                        </p:attrNameLst>
                                      </p:cBhvr>
                                      <p:to>
                                        <p:strVal val="visible"/>
                                      </p:to>
                                    </p:set>
                                    <p:animEffect transition="in" filter="wipe(up)">
                                      <p:cBhvr>
                                        <p:cTn id="160" dur="300"/>
                                        <p:tgtEl>
                                          <p:spTgt spid="74"/>
                                        </p:tgtEl>
                                      </p:cBhvr>
                                    </p:animEffect>
                                  </p:childTnLst>
                                </p:cTn>
                              </p:par>
                            </p:childTnLst>
                          </p:cTn>
                        </p:par>
                        <p:par>
                          <p:cTn id="161" fill="hold">
                            <p:stCondLst>
                              <p:cond delay="17000"/>
                            </p:stCondLst>
                            <p:childTnLst>
                              <p:par>
                                <p:cTn id="162" presetID="10" presetClass="entr" presetSubtype="0" fill="hold" grpId="0" nodeType="afterEffect">
                                  <p:stCondLst>
                                    <p:cond delay="0"/>
                                  </p:stCondLst>
                                  <p:childTnLst>
                                    <p:set>
                                      <p:cBhvr>
                                        <p:cTn id="163" dur="1" fill="hold">
                                          <p:stCondLst>
                                            <p:cond delay="0"/>
                                          </p:stCondLst>
                                        </p:cTn>
                                        <p:tgtEl>
                                          <p:spTgt spid="109">
                                            <p:txEl>
                                              <p:pRg st="0" end="0"/>
                                            </p:txEl>
                                          </p:spTgt>
                                        </p:tgtEl>
                                        <p:attrNameLst>
                                          <p:attrName>style.visibility</p:attrName>
                                        </p:attrNameLst>
                                      </p:cBhvr>
                                      <p:to>
                                        <p:strVal val="visible"/>
                                      </p:to>
                                    </p:set>
                                    <p:animEffect transition="in" filter="fade">
                                      <p:cBhvr>
                                        <p:cTn id="164" dur="500"/>
                                        <p:tgtEl>
                                          <p:spTgt spid="109">
                                            <p:txEl>
                                              <p:pRg st="0" end="0"/>
                                            </p:txEl>
                                          </p:spTgt>
                                        </p:tgtEl>
                                      </p:cBhvr>
                                    </p:animEffect>
                                  </p:childTnLst>
                                </p:cTn>
                              </p:par>
                            </p:childTnLst>
                          </p:cTn>
                        </p:par>
                        <p:par>
                          <p:cTn id="165" fill="hold">
                            <p:stCondLst>
                              <p:cond delay="17500"/>
                            </p:stCondLst>
                            <p:childTnLst>
                              <p:par>
                                <p:cTn id="166" presetID="22" presetClass="entr" presetSubtype="1" fill="hold" grpId="0" nodeType="afterEffect">
                                  <p:stCondLst>
                                    <p:cond delay="0"/>
                                  </p:stCondLst>
                                  <p:childTnLst>
                                    <p:set>
                                      <p:cBhvr>
                                        <p:cTn id="167" dur="1" fill="hold">
                                          <p:stCondLst>
                                            <p:cond delay="0"/>
                                          </p:stCondLst>
                                        </p:cTn>
                                        <p:tgtEl>
                                          <p:spTgt spid="73"/>
                                        </p:tgtEl>
                                        <p:attrNameLst>
                                          <p:attrName>style.visibility</p:attrName>
                                        </p:attrNameLst>
                                      </p:cBhvr>
                                      <p:to>
                                        <p:strVal val="visible"/>
                                      </p:to>
                                    </p:set>
                                    <p:animEffect transition="in" filter="wipe(up)">
                                      <p:cBhvr>
                                        <p:cTn id="168" dur="300"/>
                                        <p:tgtEl>
                                          <p:spTgt spid="73"/>
                                        </p:tgtEl>
                                      </p:cBhvr>
                                    </p:animEffect>
                                  </p:childTnLst>
                                </p:cTn>
                              </p:par>
                            </p:childTnLst>
                          </p:cTn>
                        </p:par>
                        <p:par>
                          <p:cTn id="169" fill="hold">
                            <p:stCondLst>
                              <p:cond delay="18000"/>
                            </p:stCondLst>
                            <p:childTnLst>
                              <p:par>
                                <p:cTn id="170" presetID="10" presetClass="entr" presetSubtype="0" fill="hold" grpId="0" nodeType="afterEffect">
                                  <p:stCondLst>
                                    <p:cond delay="0"/>
                                  </p:stCondLst>
                                  <p:childTnLst>
                                    <p:set>
                                      <p:cBhvr>
                                        <p:cTn id="171" dur="1" fill="hold">
                                          <p:stCondLst>
                                            <p:cond delay="0"/>
                                          </p:stCondLst>
                                        </p:cTn>
                                        <p:tgtEl>
                                          <p:spTgt spid="112">
                                            <p:txEl>
                                              <p:pRg st="0" end="0"/>
                                            </p:txEl>
                                          </p:spTgt>
                                        </p:tgtEl>
                                        <p:attrNameLst>
                                          <p:attrName>style.visibility</p:attrName>
                                        </p:attrNameLst>
                                      </p:cBhvr>
                                      <p:to>
                                        <p:strVal val="visible"/>
                                      </p:to>
                                    </p:set>
                                    <p:animEffect transition="in" filter="fade">
                                      <p:cBhvr>
                                        <p:cTn id="172" dur="500"/>
                                        <p:tgtEl>
                                          <p:spTgt spid="112">
                                            <p:txEl>
                                              <p:pRg st="0" end="0"/>
                                            </p:txEl>
                                          </p:spTgt>
                                        </p:tgtEl>
                                      </p:cBhvr>
                                    </p:animEffect>
                                  </p:childTnLst>
                                </p:cTn>
                              </p:par>
                            </p:childTnLst>
                          </p:cTn>
                        </p:par>
                        <p:par>
                          <p:cTn id="173" fill="hold">
                            <p:stCondLst>
                              <p:cond delay="18500"/>
                            </p:stCondLst>
                            <p:childTnLst>
                              <p:par>
                                <p:cTn id="174" presetID="22" presetClass="entr" presetSubtype="1" fill="hold" grpId="0" nodeType="afterEffect">
                                  <p:stCondLst>
                                    <p:cond delay="0"/>
                                  </p:stCondLst>
                                  <p:childTnLst>
                                    <p:set>
                                      <p:cBhvr>
                                        <p:cTn id="175" dur="1" fill="hold">
                                          <p:stCondLst>
                                            <p:cond delay="0"/>
                                          </p:stCondLst>
                                        </p:cTn>
                                        <p:tgtEl>
                                          <p:spTgt spid="72"/>
                                        </p:tgtEl>
                                        <p:attrNameLst>
                                          <p:attrName>style.visibility</p:attrName>
                                        </p:attrNameLst>
                                      </p:cBhvr>
                                      <p:to>
                                        <p:strVal val="visible"/>
                                      </p:to>
                                    </p:set>
                                    <p:animEffect transition="in" filter="wipe(up)">
                                      <p:cBhvr>
                                        <p:cTn id="176" dur="300"/>
                                        <p:tgtEl>
                                          <p:spTgt spid="72"/>
                                        </p:tgtEl>
                                      </p:cBhvr>
                                    </p:animEffect>
                                  </p:childTnLst>
                                </p:cTn>
                              </p:par>
                            </p:childTnLst>
                          </p:cTn>
                        </p:par>
                        <p:par>
                          <p:cTn id="177" fill="hold">
                            <p:stCondLst>
                              <p:cond delay="19000"/>
                            </p:stCondLst>
                            <p:childTnLst>
                              <p:par>
                                <p:cTn id="178" presetID="10" presetClass="entr" presetSubtype="0" fill="hold" grpId="0" nodeType="afterEffect">
                                  <p:stCondLst>
                                    <p:cond delay="0"/>
                                  </p:stCondLst>
                                  <p:childTnLst>
                                    <p:set>
                                      <p:cBhvr>
                                        <p:cTn id="179" dur="1" fill="hold">
                                          <p:stCondLst>
                                            <p:cond delay="0"/>
                                          </p:stCondLst>
                                        </p:cTn>
                                        <p:tgtEl>
                                          <p:spTgt spid="113">
                                            <p:txEl>
                                              <p:pRg st="0" end="0"/>
                                            </p:txEl>
                                          </p:spTgt>
                                        </p:tgtEl>
                                        <p:attrNameLst>
                                          <p:attrName>style.visibility</p:attrName>
                                        </p:attrNameLst>
                                      </p:cBhvr>
                                      <p:to>
                                        <p:strVal val="visible"/>
                                      </p:to>
                                    </p:set>
                                    <p:animEffect transition="in" filter="fade">
                                      <p:cBhvr>
                                        <p:cTn id="180" dur="500"/>
                                        <p:tgtEl>
                                          <p:spTgt spid="113">
                                            <p:txEl>
                                              <p:pRg st="0" end="0"/>
                                            </p:txEl>
                                          </p:spTgt>
                                        </p:tgtEl>
                                      </p:cBhvr>
                                    </p:animEffect>
                                  </p:childTnLst>
                                </p:cTn>
                              </p:par>
                            </p:childTnLst>
                          </p:cTn>
                        </p:par>
                        <p:par>
                          <p:cTn id="181" fill="hold">
                            <p:stCondLst>
                              <p:cond delay="19500"/>
                            </p:stCondLst>
                            <p:childTnLst>
                              <p:par>
                                <p:cTn id="182" presetID="22" presetClass="entr" presetSubtype="1" fill="hold" grpId="0" nodeType="afterEffect">
                                  <p:stCondLst>
                                    <p:cond delay="0"/>
                                  </p:stCondLst>
                                  <p:childTnLst>
                                    <p:set>
                                      <p:cBhvr>
                                        <p:cTn id="183" dur="1" fill="hold">
                                          <p:stCondLst>
                                            <p:cond delay="0"/>
                                          </p:stCondLst>
                                        </p:cTn>
                                        <p:tgtEl>
                                          <p:spTgt spid="71"/>
                                        </p:tgtEl>
                                        <p:attrNameLst>
                                          <p:attrName>style.visibility</p:attrName>
                                        </p:attrNameLst>
                                      </p:cBhvr>
                                      <p:to>
                                        <p:strVal val="visible"/>
                                      </p:to>
                                    </p:set>
                                    <p:animEffect transition="in" filter="wipe(up)">
                                      <p:cBhvr>
                                        <p:cTn id="184" dur="300"/>
                                        <p:tgtEl>
                                          <p:spTgt spid="71"/>
                                        </p:tgtEl>
                                      </p:cBhvr>
                                    </p:animEffect>
                                  </p:childTnLst>
                                </p:cTn>
                              </p:par>
                            </p:childTnLst>
                          </p:cTn>
                        </p:par>
                        <p:par>
                          <p:cTn id="185" fill="hold">
                            <p:stCondLst>
                              <p:cond delay="20000"/>
                            </p:stCondLst>
                            <p:childTnLst>
                              <p:par>
                                <p:cTn id="186" presetID="10" presetClass="entr" presetSubtype="0" fill="hold" grpId="0" nodeType="afterEffect">
                                  <p:stCondLst>
                                    <p:cond delay="0"/>
                                  </p:stCondLst>
                                  <p:childTnLst>
                                    <p:set>
                                      <p:cBhvr>
                                        <p:cTn id="187" dur="1" fill="hold">
                                          <p:stCondLst>
                                            <p:cond delay="0"/>
                                          </p:stCondLst>
                                        </p:cTn>
                                        <p:tgtEl>
                                          <p:spTgt spid="114">
                                            <p:txEl>
                                              <p:pRg st="0" end="0"/>
                                            </p:txEl>
                                          </p:spTgt>
                                        </p:tgtEl>
                                        <p:attrNameLst>
                                          <p:attrName>style.visibility</p:attrName>
                                        </p:attrNameLst>
                                      </p:cBhvr>
                                      <p:to>
                                        <p:strVal val="visible"/>
                                      </p:to>
                                    </p:set>
                                    <p:animEffect transition="in" filter="fade">
                                      <p:cBhvr>
                                        <p:cTn id="188" dur="500"/>
                                        <p:tgtEl>
                                          <p:spTgt spid="1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84" grpId="0" animBg="1"/>
      <p:bldP spid="94" grpId="0" animBg="1"/>
      <p:bldP spid="100" grpId="0" animBg="1"/>
      <p:bldP spid="54" grpId="0"/>
      <p:bldP spid="56" grpId="0" build="p"/>
      <p:bldP spid="57" grpId="0" build="p"/>
      <p:bldP spid="58" grpId="0" build="p"/>
      <p:bldP spid="59" grpId="0" build="p"/>
      <p:bldP spid="106" grpId="0" build="p"/>
      <p:bldP spid="107" grpId="0" build="p"/>
      <p:bldP spid="108" grpId="0" build="p"/>
      <p:bldP spid="109" grpId="0" build="p"/>
      <p:bldP spid="110" grpId="0"/>
      <p:bldP spid="111" grpId="0"/>
      <p:bldP spid="112" grpId="0" build="p"/>
      <p:bldP spid="113" grpId="0" build="p"/>
      <p:bldP spid="114" grpId="0" build="p"/>
      <p:bldP spid="167" grpId="0" build="p"/>
      <p:bldP spid="168" grpId="0"/>
      <p:bldP spid="169" grpId="0"/>
      <p:bldP spid="170" grpId="0" build="p"/>
      <p:bldP spid="171" grpId="0" build="p"/>
      <p:bldP spid="17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05066" y="669926"/>
            <a:ext cx="2894094"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管理时间</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5648805" y="2610518"/>
            <a:ext cx="2395859" cy="1422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Which work the most important and must be done, which work can be done later</a:t>
            </a:r>
          </a:p>
        </p:txBody>
      </p:sp>
      <p:sp>
        <p:nvSpPr>
          <p:cNvPr id="5" name="Content Placeholder 4"/>
          <p:cNvSpPr>
            <a:spLocks noGrp="1"/>
          </p:cNvSpPr>
          <p:nvPr>
            <p:ph sz="quarter" idx="19"/>
          </p:nvPr>
        </p:nvSpPr>
        <p:spPr>
          <a:xfrm>
            <a:off x="5648806" y="2311670"/>
            <a:ext cx="2551366"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优先级规模</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Time management is the beginning of a success</a:t>
            </a:r>
          </a:p>
        </p:txBody>
      </p:sp>
      <p:grpSp>
        <p:nvGrpSpPr>
          <p:cNvPr id="8" name="Group 1439"/>
          <p:cNvGrpSpPr/>
          <p:nvPr/>
        </p:nvGrpSpPr>
        <p:grpSpPr>
          <a:xfrm>
            <a:off x="1143000" y="2350835"/>
            <a:ext cx="3267448" cy="3267423"/>
            <a:chOff x="0" y="0"/>
            <a:chExt cx="6209679" cy="6209634"/>
          </a:xfrm>
        </p:grpSpPr>
        <p:sp>
          <p:nvSpPr>
            <p:cNvPr id="9" name="Shape 1433"/>
            <p:cNvSpPr/>
            <p:nvPr/>
          </p:nvSpPr>
          <p:spPr>
            <a:xfrm>
              <a:off x="0" y="0"/>
              <a:ext cx="6209680" cy="620963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434"/>
            <p:cNvSpPr/>
            <p:nvPr/>
          </p:nvSpPr>
          <p:spPr>
            <a:xfrm>
              <a:off x="535874" y="558202"/>
              <a:ext cx="5129993" cy="512997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1438"/>
            <p:cNvGrpSpPr/>
            <p:nvPr/>
          </p:nvGrpSpPr>
          <p:grpSpPr>
            <a:xfrm>
              <a:off x="2791013" y="1384342"/>
              <a:ext cx="1580851" cy="2486806"/>
              <a:chOff x="0" y="0"/>
              <a:chExt cx="1580849" cy="2486804"/>
            </a:xfrm>
          </p:grpSpPr>
          <p:sp>
            <p:nvSpPr>
              <p:cNvPr id="12" name="Shape 1435"/>
              <p:cNvSpPr/>
              <p:nvPr/>
            </p:nvSpPr>
            <p:spPr>
              <a:xfrm>
                <a:off x="0" y="1406670"/>
                <a:ext cx="652118" cy="652051"/>
              </a:xfrm>
              <a:custGeom>
                <a:avLst/>
                <a:gdLst/>
                <a:ahLst/>
                <a:cxnLst>
                  <a:cxn ang="0">
                    <a:pos x="wd2" y="hd2"/>
                  </a:cxn>
                  <a:cxn ang="5400000">
                    <a:pos x="wd2" y="hd2"/>
                  </a:cxn>
                  <a:cxn ang="10800000">
                    <a:pos x="wd2" y="hd2"/>
                  </a:cxn>
                  <a:cxn ang="16200000">
                    <a:pos x="wd2" y="hd2"/>
                  </a:cxn>
                </a:cxnLst>
                <a:rect l="0" t="0" r="r" b="b"/>
                <a:pathLst>
                  <a:path w="21600" h="21600" extrusionOk="0">
                    <a:moveTo>
                      <a:pt x="0" y="10799"/>
                    </a:moveTo>
                    <a:cubicBezTo>
                      <a:pt x="0" y="16765"/>
                      <a:pt x="4835" y="21600"/>
                      <a:pt x="10801" y="21600"/>
                    </a:cubicBezTo>
                    <a:cubicBezTo>
                      <a:pt x="16765" y="21600"/>
                      <a:pt x="21600" y="16765"/>
                      <a:pt x="21600" y="10799"/>
                    </a:cubicBezTo>
                    <a:cubicBezTo>
                      <a:pt x="21600" y="4836"/>
                      <a:pt x="16765" y="0"/>
                      <a:pt x="10801" y="0"/>
                    </a:cubicBezTo>
                    <a:cubicBezTo>
                      <a:pt x="4835" y="0"/>
                      <a:pt x="0" y="4836"/>
                      <a:pt x="0" y="1079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436"/>
              <p:cNvSpPr/>
              <p:nvPr/>
            </p:nvSpPr>
            <p:spPr>
              <a:xfrm>
                <a:off x="200952" y="0"/>
                <a:ext cx="239048" cy="1347776"/>
              </a:xfrm>
              <a:custGeom>
                <a:avLst/>
                <a:gdLst/>
                <a:ahLst/>
                <a:cxnLst>
                  <a:cxn ang="0">
                    <a:pos x="wd2" y="hd2"/>
                  </a:cxn>
                  <a:cxn ang="5400000">
                    <a:pos x="wd2" y="hd2"/>
                  </a:cxn>
                  <a:cxn ang="10800000">
                    <a:pos x="wd2" y="hd2"/>
                  </a:cxn>
                  <a:cxn ang="16200000">
                    <a:pos x="wd2" y="hd2"/>
                  </a:cxn>
                </a:cxnLst>
                <a:rect l="0" t="0" r="r" b="b"/>
                <a:pathLst>
                  <a:path w="21600" h="21600" extrusionOk="0">
                    <a:moveTo>
                      <a:pt x="0" y="20337"/>
                    </a:moveTo>
                    <a:cubicBezTo>
                      <a:pt x="0" y="21034"/>
                      <a:pt x="4835" y="21600"/>
                      <a:pt x="10805" y="21600"/>
                    </a:cubicBezTo>
                    <a:lnTo>
                      <a:pt x="10805" y="21600"/>
                    </a:lnTo>
                    <a:cubicBezTo>
                      <a:pt x="16761" y="21600"/>
                      <a:pt x="21600" y="21034"/>
                      <a:pt x="21600" y="20337"/>
                    </a:cubicBezTo>
                    <a:lnTo>
                      <a:pt x="21600" y="1264"/>
                    </a:lnTo>
                    <a:cubicBezTo>
                      <a:pt x="21600" y="565"/>
                      <a:pt x="16761" y="0"/>
                      <a:pt x="10805" y="0"/>
                    </a:cubicBezTo>
                    <a:lnTo>
                      <a:pt x="10805" y="0"/>
                    </a:lnTo>
                    <a:cubicBezTo>
                      <a:pt x="4835" y="0"/>
                      <a:pt x="0" y="565"/>
                      <a:pt x="0" y="1264"/>
                    </a:cubicBezTo>
                    <a:cubicBezTo>
                      <a:pt x="0" y="1264"/>
                      <a:pt x="0" y="20337"/>
                      <a:pt x="0" y="2033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437"/>
              <p:cNvSpPr/>
              <p:nvPr/>
            </p:nvSpPr>
            <p:spPr>
              <a:xfrm>
                <a:off x="647515" y="1875561"/>
                <a:ext cx="933335" cy="611244"/>
              </a:xfrm>
              <a:custGeom>
                <a:avLst/>
                <a:gdLst/>
                <a:ahLst/>
                <a:cxnLst>
                  <a:cxn ang="0">
                    <a:pos x="wd2" y="hd2"/>
                  </a:cxn>
                  <a:cxn ang="5400000">
                    <a:pos x="wd2" y="hd2"/>
                  </a:cxn>
                  <a:cxn ang="10800000">
                    <a:pos x="wd2" y="hd2"/>
                  </a:cxn>
                  <a:cxn ang="16200000">
                    <a:pos x="wd2" y="hd2"/>
                  </a:cxn>
                </a:cxnLst>
                <a:rect l="0" t="0" r="r" b="b"/>
                <a:pathLst>
                  <a:path w="20734" h="20282" extrusionOk="0">
                    <a:moveTo>
                      <a:pt x="16270" y="19844"/>
                    </a:moveTo>
                    <a:cubicBezTo>
                      <a:pt x="17756" y="20941"/>
                      <a:pt x="19598" y="19906"/>
                      <a:pt x="20380" y="17533"/>
                    </a:cubicBezTo>
                    <a:lnTo>
                      <a:pt x="20380" y="17533"/>
                    </a:lnTo>
                    <a:cubicBezTo>
                      <a:pt x="21168" y="15159"/>
                      <a:pt x="20598" y="12347"/>
                      <a:pt x="19113" y="11252"/>
                    </a:cubicBezTo>
                    <a:lnTo>
                      <a:pt x="4468" y="438"/>
                    </a:lnTo>
                    <a:cubicBezTo>
                      <a:pt x="2979" y="-659"/>
                      <a:pt x="1139" y="376"/>
                      <a:pt x="354" y="2750"/>
                    </a:cubicBezTo>
                    <a:lnTo>
                      <a:pt x="354" y="2750"/>
                    </a:lnTo>
                    <a:cubicBezTo>
                      <a:pt x="-432" y="5125"/>
                      <a:pt x="137" y="7937"/>
                      <a:pt x="1623" y="9034"/>
                    </a:cubicBezTo>
                    <a:cubicBezTo>
                      <a:pt x="1623" y="9034"/>
                      <a:pt x="16270" y="19844"/>
                      <a:pt x="16270" y="1984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5" name="Group 1450"/>
          <p:cNvGrpSpPr/>
          <p:nvPr/>
        </p:nvGrpSpPr>
        <p:grpSpPr>
          <a:xfrm>
            <a:off x="4914208" y="2235200"/>
            <a:ext cx="413770" cy="413769"/>
            <a:chOff x="0" y="0"/>
            <a:chExt cx="786355" cy="786355"/>
          </a:xfrm>
        </p:grpSpPr>
        <p:sp>
          <p:nvSpPr>
            <p:cNvPr id="16" name="Shape 1448"/>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449"/>
            <p:cNvSpPr/>
            <p:nvPr/>
          </p:nvSpPr>
          <p:spPr>
            <a:xfrm>
              <a:off x="172550" y="194612"/>
              <a:ext cx="441256" cy="397131"/>
            </a:xfrm>
            <a:custGeom>
              <a:avLst/>
              <a:gdLst/>
              <a:ahLst/>
              <a:cxnLst>
                <a:cxn ang="0">
                  <a:pos x="wd2" y="hd2"/>
                </a:cxn>
                <a:cxn ang="5400000">
                  <a:pos x="wd2" y="hd2"/>
                </a:cxn>
                <a:cxn ang="10800000">
                  <a:pos x="wd2" y="hd2"/>
                </a:cxn>
                <a:cxn ang="16200000">
                  <a:pos x="wd2" y="hd2"/>
                </a:cxn>
              </a:cxnLst>
              <a:rect l="0" t="0" r="r" b="b"/>
              <a:pathLst>
                <a:path w="21600" h="21600" extrusionOk="0">
                  <a:moveTo>
                    <a:pt x="9180" y="0"/>
                  </a:moveTo>
                  <a:lnTo>
                    <a:pt x="8100" y="0"/>
                  </a:lnTo>
                  <a:cubicBezTo>
                    <a:pt x="7802" y="0"/>
                    <a:pt x="7560" y="269"/>
                    <a:pt x="7560" y="600"/>
                  </a:cubicBezTo>
                  <a:lnTo>
                    <a:pt x="7560" y="4800"/>
                  </a:lnTo>
                  <a:lnTo>
                    <a:pt x="3957" y="4800"/>
                  </a:lnTo>
                  <a:cubicBezTo>
                    <a:pt x="3778" y="4800"/>
                    <a:pt x="3557" y="4844"/>
                    <a:pt x="3345" y="4919"/>
                  </a:cubicBezTo>
                  <a:cubicBezTo>
                    <a:pt x="3131" y="4991"/>
                    <a:pt x="2927" y="5090"/>
                    <a:pt x="2782" y="5202"/>
                  </a:cubicBezTo>
                  <a:lnTo>
                    <a:pt x="217" y="7398"/>
                  </a:lnTo>
                  <a:cubicBezTo>
                    <a:pt x="71" y="7507"/>
                    <a:pt x="0" y="7654"/>
                    <a:pt x="0" y="7800"/>
                  </a:cubicBezTo>
                  <a:cubicBezTo>
                    <a:pt x="0" y="7945"/>
                    <a:pt x="71" y="8090"/>
                    <a:pt x="217" y="8202"/>
                  </a:cubicBezTo>
                  <a:lnTo>
                    <a:pt x="2782" y="10401"/>
                  </a:lnTo>
                  <a:cubicBezTo>
                    <a:pt x="2927" y="10510"/>
                    <a:pt x="3131" y="10610"/>
                    <a:pt x="3345" y="10682"/>
                  </a:cubicBezTo>
                  <a:cubicBezTo>
                    <a:pt x="3557" y="10756"/>
                    <a:pt x="3778" y="10800"/>
                    <a:pt x="3957" y="10800"/>
                  </a:cubicBezTo>
                  <a:lnTo>
                    <a:pt x="7560" y="10800"/>
                  </a:lnTo>
                  <a:lnTo>
                    <a:pt x="7560" y="21000"/>
                  </a:lnTo>
                  <a:cubicBezTo>
                    <a:pt x="7560" y="21331"/>
                    <a:pt x="7802" y="21600"/>
                    <a:pt x="8100" y="21600"/>
                  </a:cubicBezTo>
                  <a:lnTo>
                    <a:pt x="9180" y="21600"/>
                  </a:lnTo>
                  <a:cubicBezTo>
                    <a:pt x="9478" y="21600"/>
                    <a:pt x="9720" y="21331"/>
                    <a:pt x="9720" y="21000"/>
                  </a:cubicBezTo>
                  <a:lnTo>
                    <a:pt x="9720" y="600"/>
                  </a:lnTo>
                  <a:cubicBezTo>
                    <a:pt x="9720" y="269"/>
                    <a:pt x="9478" y="0"/>
                    <a:pt x="9180" y="0"/>
                  </a:cubicBezTo>
                  <a:close/>
                  <a:moveTo>
                    <a:pt x="21383" y="4998"/>
                  </a:moveTo>
                  <a:lnTo>
                    <a:pt x="18818" y="2802"/>
                  </a:lnTo>
                  <a:cubicBezTo>
                    <a:pt x="18672" y="2691"/>
                    <a:pt x="18468" y="2591"/>
                    <a:pt x="18255" y="2518"/>
                  </a:cubicBezTo>
                  <a:cubicBezTo>
                    <a:pt x="18041" y="2445"/>
                    <a:pt x="17820" y="2400"/>
                    <a:pt x="17643" y="2400"/>
                  </a:cubicBezTo>
                  <a:lnTo>
                    <a:pt x="10260" y="2400"/>
                  </a:lnTo>
                  <a:lnTo>
                    <a:pt x="11125" y="8400"/>
                  </a:lnTo>
                  <a:lnTo>
                    <a:pt x="17643" y="8400"/>
                  </a:lnTo>
                  <a:cubicBezTo>
                    <a:pt x="17820" y="8400"/>
                    <a:pt x="18041" y="8356"/>
                    <a:pt x="18254" y="8282"/>
                  </a:cubicBezTo>
                  <a:cubicBezTo>
                    <a:pt x="18467" y="8209"/>
                    <a:pt x="18672" y="8108"/>
                    <a:pt x="18817" y="7999"/>
                  </a:cubicBezTo>
                  <a:lnTo>
                    <a:pt x="21382" y="5801"/>
                  </a:lnTo>
                  <a:cubicBezTo>
                    <a:pt x="21527" y="5692"/>
                    <a:pt x="21600" y="5547"/>
                    <a:pt x="21600" y="5400"/>
                  </a:cubicBezTo>
                  <a:cubicBezTo>
                    <a:pt x="21600" y="5254"/>
                    <a:pt x="21527" y="5108"/>
                    <a:pt x="21383" y="499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453"/>
          <p:cNvGrpSpPr/>
          <p:nvPr/>
        </p:nvGrpSpPr>
        <p:grpSpPr>
          <a:xfrm>
            <a:off x="4914208" y="4156629"/>
            <a:ext cx="413770" cy="413769"/>
            <a:chOff x="0" y="0"/>
            <a:chExt cx="786355" cy="786355"/>
          </a:xfrm>
        </p:grpSpPr>
        <p:sp>
          <p:nvSpPr>
            <p:cNvPr id="19" name="Shape 1451"/>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452"/>
            <p:cNvSpPr/>
            <p:nvPr/>
          </p:nvSpPr>
          <p:spPr>
            <a:xfrm>
              <a:off x="208648" y="218897"/>
              <a:ext cx="369059" cy="348561"/>
            </a:xfrm>
            <a:custGeom>
              <a:avLst/>
              <a:gdLst/>
              <a:ahLst/>
              <a:cxnLst>
                <a:cxn ang="0">
                  <a:pos x="wd2" y="hd2"/>
                </a:cxn>
                <a:cxn ang="5400000">
                  <a:pos x="wd2" y="hd2"/>
                </a:cxn>
                <a:cxn ang="10800000">
                  <a:pos x="wd2" y="hd2"/>
                </a:cxn>
                <a:cxn ang="16200000">
                  <a:pos x="wd2" y="hd2"/>
                </a:cxn>
              </a:cxnLst>
              <a:rect l="0" t="0" r="r" b="b"/>
              <a:pathLst>
                <a:path w="21431" h="16924" extrusionOk="0">
                  <a:moveTo>
                    <a:pt x="21343" y="3568"/>
                  </a:moveTo>
                  <a:cubicBezTo>
                    <a:pt x="10224" y="17075"/>
                    <a:pt x="14030" y="3309"/>
                    <a:pt x="4630" y="9896"/>
                  </a:cubicBezTo>
                  <a:lnTo>
                    <a:pt x="6767" y="16924"/>
                  </a:lnTo>
                  <a:lnTo>
                    <a:pt x="4364" y="16924"/>
                  </a:lnTo>
                  <a:lnTo>
                    <a:pt x="0" y="2578"/>
                  </a:lnTo>
                  <a:lnTo>
                    <a:pt x="2203" y="1917"/>
                  </a:lnTo>
                  <a:cubicBezTo>
                    <a:pt x="12738" y="-4525"/>
                    <a:pt x="7237" y="7711"/>
                    <a:pt x="20820" y="3165"/>
                  </a:cubicBezTo>
                  <a:cubicBezTo>
                    <a:pt x="21254" y="3019"/>
                    <a:pt x="21600" y="3255"/>
                    <a:pt x="21343" y="356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456"/>
          <p:cNvGrpSpPr/>
          <p:nvPr/>
        </p:nvGrpSpPr>
        <p:grpSpPr>
          <a:xfrm>
            <a:off x="8221000" y="2235200"/>
            <a:ext cx="413770" cy="413769"/>
            <a:chOff x="0" y="0"/>
            <a:chExt cx="786355" cy="786355"/>
          </a:xfrm>
        </p:grpSpPr>
        <p:sp>
          <p:nvSpPr>
            <p:cNvPr id="22" name="Shape 1454"/>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455"/>
            <p:cNvSpPr/>
            <p:nvPr/>
          </p:nvSpPr>
          <p:spPr>
            <a:xfrm>
              <a:off x="158922" y="158925"/>
              <a:ext cx="468511" cy="468505"/>
            </a:xfrm>
            <a:custGeom>
              <a:avLst/>
              <a:gdLst/>
              <a:ahLst/>
              <a:cxnLst>
                <a:cxn ang="0">
                  <a:pos x="wd2" y="hd2"/>
                </a:cxn>
                <a:cxn ang="5400000">
                  <a:pos x="wd2" y="hd2"/>
                </a:cxn>
                <a:cxn ang="10800000">
                  <a:pos x="wd2" y="hd2"/>
                </a:cxn>
                <a:cxn ang="16200000">
                  <a:pos x="wd2" y="hd2"/>
                </a:cxn>
              </a:cxnLst>
              <a:rect l="0" t="0" r="r" b="b"/>
              <a:pathLst>
                <a:path w="21600" h="21600" extrusionOk="0">
                  <a:moveTo>
                    <a:pt x="11925" y="10046"/>
                  </a:moveTo>
                  <a:lnTo>
                    <a:pt x="11925" y="4050"/>
                  </a:lnTo>
                  <a:lnTo>
                    <a:pt x="9676" y="4050"/>
                  </a:lnTo>
                  <a:lnTo>
                    <a:pt x="9676" y="11075"/>
                  </a:lnTo>
                  <a:lnTo>
                    <a:pt x="5687" y="13379"/>
                  </a:lnTo>
                  <a:lnTo>
                    <a:pt x="6812" y="15327"/>
                  </a:lnTo>
                  <a:lnTo>
                    <a:pt x="11441" y="12653"/>
                  </a:lnTo>
                  <a:cubicBezTo>
                    <a:pt x="11709" y="12499"/>
                    <a:pt x="11925" y="12121"/>
                    <a:pt x="11925" y="11812"/>
                  </a:cubicBezTo>
                  <a:lnTo>
                    <a:pt x="11925" y="11623"/>
                  </a:lnTo>
                  <a:lnTo>
                    <a:pt x="16695" y="6936"/>
                  </a:lnTo>
                  <a:cubicBezTo>
                    <a:pt x="16473" y="6631"/>
                    <a:pt x="16233" y="6341"/>
                    <a:pt x="15967" y="6074"/>
                  </a:cubicBezTo>
                  <a:cubicBezTo>
                    <a:pt x="15967" y="6074"/>
                    <a:pt x="11925" y="10046"/>
                    <a:pt x="11925" y="10046"/>
                  </a:cubicBezTo>
                  <a:close/>
                  <a:moveTo>
                    <a:pt x="10799" y="19349"/>
                  </a:moveTo>
                  <a:cubicBezTo>
                    <a:pt x="6078" y="19349"/>
                    <a:pt x="2250" y="15522"/>
                    <a:pt x="2250" y="10799"/>
                  </a:cubicBezTo>
                  <a:cubicBezTo>
                    <a:pt x="2250" y="6078"/>
                    <a:pt x="6077" y="2250"/>
                    <a:pt x="10799" y="2250"/>
                  </a:cubicBezTo>
                  <a:cubicBezTo>
                    <a:pt x="15521" y="2250"/>
                    <a:pt x="19350" y="6077"/>
                    <a:pt x="19350" y="10799"/>
                  </a:cubicBezTo>
                  <a:cubicBezTo>
                    <a:pt x="19350" y="15521"/>
                    <a:pt x="15521" y="19349"/>
                    <a:pt x="10799" y="19349"/>
                  </a:cubicBezTo>
                  <a:close/>
                  <a:moveTo>
                    <a:pt x="10800" y="0"/>
                  </a:moveTo>
                  <a:cubicBezTo>
                    <a:pt x="4835" y="0"/>
                    <a:pt x="0" y="4835"/>
                    <a:pt x="0" y="10799"/>
                  </a:cubicBezTo>
                  <a:cubicBezTo>
                    <a:pt x="0" y="16765"/>
                    <a:pt x="4835" y="21600"/>
                    <a:pt x="10800" y="21600"/>
                  </a:cubicBezTo>
                  <a:cubicBezTo>
                    <a:pt x="16764" y="21600"/>
                    <a:pt x="21600" y="16765"/>
                    <a:pt x="21600" y="10799"/>
                  </a:cubicBezTo>
                  <a:cubicBezTo>
                    <a:pt x="21600" y="4835"/>
                    <a:pt x="16764" y="0"/>
                    <a:pt x="10800"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459"/>
          <p:cNvGrpSpPr/>
          <p:nvPr/>
        </p:nvGrpSpPr>
        <p:grpSpPr>
          <a:xfrm>
            <a:off x="8221000" y="4156629"/>
            <a:ext cx="413770" cy="413769"/>
            <a:chOff x="0" y="0"/>
            <a:chExt cx="786355" cy="786355"/>
          </a:xfrm>
        </p:grpSpPr>
        <p:sp>
          <p:nvSpPr>
            <p:cNvPr id="25" name="Shape 1457"/>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458"/>
            <p:cNvSpPr/>
            <p:nvPr/>
          </p:nvSpPr>
          <p:spPr>
            <a:xfrm>
              <a:off x="281814" y="194765"/>
              <a:ext cx="222220" cy="396825"/>
            </a:xfrm>
            <a:custGeom>
              <a:avLst/>
              <a:gdLst/>
              <a:ahLst/>
              <a:cxnLst>
                <a:cxn ang="0">
                  <a:pos x="wd2" y="hd2"/>
                </a:cxn>
                <a:cxn ang="5400000">
                  <a:pos x="wd2" y="hd2"/>
                </a:cxn>
                <a:cxn ang="10800000">
                  <a:pos x="wd2" y="hd2"/>
                </a:cxn>
                <a:cxn ang="16200000">
                  <a:pos x="wd2" y="hd2"/>
                </a:cxn>
              </a:cxnLst>
              <a:rect l="0" t="0" r="r" b="b"/>
              <a:pathLst>
                <a:path w="21600" h="21600" extrusionOk="0">
                  <a:moveTo>
                    <a:pt x="11766" y="10800"/>
                  </a:moveTo>
                  <a:cubicBezTo>
                    <a:pt x="11766" y="12088"/>
                    <a:pt x="13687" y="12918"/>
                    <a:pt x="15722" y="14025"/>
                  </a:cubicBezTo>
                  <a:cubicBezTo>
                    <a:pt x="17209" y="14833"/>
                    <a:pt x="19244" y="15940"/>
                    <a:pt x="19244" y="16655"/>
                  </a:cubicBezTo>
                  <a:lnTo>
                    <a:pt x="19244" y="18089"/>
                  </a:lnTo>
                  <a:cubicBezTo>
                    <a:pt x="17373" y="17567"/>
                    <a:pt x="11776" y="17057"/>
                    <a:pt x="11776" y="15384"/>
                  </a:cubicBezTo>
                  <a:cubicBezTo>
                    <a:pt x="11776" y="14539"/>
                    <a:pt x="9822" y="14539"/>
                    <a:pt x="9822" y="15384"/>
                  </a:cubicBezTo>
                  <a:cubicBezTo>
                    <a:pt x="9822" y="17057"/>
                    <a:pt x="4225" y="17567"/>
                    <a:pt x="2355" y="18089"/>
                  </a:cubicBezTo>
                  <a:lnTo>
                    <a:pt x="2355" y="16655"/>
                  </a:lnTo>
                  <a:cubicBezTo>
                    <a:pt x="2355" y="15940"/>
                    <a:pt x="4391" y="14832"/>
                    <a:pt x="5877" y="14025"/>
                  </a:cubicBezTo>
                  <a:cubicBezTo>
                    <a:pt x="7911" y="12918"/>
                    <a:pt x="9832" y="12088"/>
                    <a:pt x="9832" y="10800"/>
                  </a:cubicBezTo>
                  <a:cubicBezTo>
                    <a:pt x="9832" y="9512"/>
                    <a:pt x="7911" y="8682"/>
                    <a:pt x="5877" y="7575"/>
                  </a:cubicBezTo>
                  <a:cubicBezTo>
                    <a:pt x="4389" y="6765"/>
                    <a:pt x="2355" y="5658"/>
                    <a:pt x="2355" y="4942"/>
                  </a:cubicBezTo>
                  <a:lnTo>
                    <a:pt x="2266" y="3864"/>
                  </a:lnTo>
                  <a:cubicBezTo>
                    <a:pt x="4245" y="4462"/>
                    <a:pt x="7381" y="5028"/>
                    <a:pt x="10800" y="5028"/>
                  </a:cubicBezTo>
                  <a:cubicBezTo>
                    <a:pt x="14217" y="5028"/>
                    <a:pt x="17369" y="4462"/>
                    <a:pt x="19349" y="3864"/>
                  </a:cubicBezTo>
                  <a:lnTo>
                    <a:pt x="19244" y="4942"/>
                  </a:lnTo>
                  <a:cubicBezTo>
                    <a:pt x="19244" y="5657"/>
                    <a:pt x="17207" y="6765"/>
                    <a:pt x="15722" y="7575"/>
                  </a:cubicBezTo>
                  <a:cubicBezTo>
                    <a:pt x="13689" y="8682"/>
                    <a:pt x="11766" y="9512"/>
                    <a:pt x="11766" y="10800"/>
                  </a:cubicBezTo>
                  <a:close/>
                  <a:moveTo>
                    <a:pt x="2972" y="2514"/>
                  </a:moveTo>
                  <a:cubicBezTo>
                    <a:pt x="4314" y="2040"/>
                    <a:pt x="6829" y="1346"/>
                    <a:pt x="10906" y="1346"/>
                  </a:cubicBezTo>
                  <a:cubicBezTo>
                    <a:pt x="14981" y="1346"/>
                    <a:pt x="18632" y="2514"/>
                    <a:pt x="18632" y="2514"/>
                  </a:cubicBezTo>
                  <a:cubicBezTo>
                    <a:pt x="18906" y="2607"/>
                    <a:pt x="19978" y="2928"/>
                    <a:pt x="19244" y="3172"/>
                  </a:cubicBezTo>
                  <a:cubicBezTo>
                    <a:pt x="17627" y="3709"/>
                    <a:pt x="14464" y="4274"/>
                    <a:pt x="10800" y="4274"/>
                  </a:cubicBezTo>
                  <a:cubicBezTo>
                    <a:pt x="7136" y="4274"/>
                    <a:pt x="4081" y="3652"/>
                    <a:pt x="2461" y="3114"/>
                  </a:cubicBezTo>
                  <a:cubicBezTo>
                    <a:pt x="1726" y="2871"/>
                    <a:pt x="2972" y="2514"/>
                    <a:pt x="2972" y="2514"/>
                  </a:cubicBezTo>
                  <a:close/>
                  <a:moveTo>
                    <a:pt x="21600" y="4942"/>
                  </a:moveTo>
                  <a:cubicBezTo>
                    <a:pt x="21600" y="2632"/>
                    <a:pt x="21600" y="2406"/>
                    <a:pt x="21600" y="2406"/>
                  </a:cubicBezTo>
                  <a:cubicBezTo>
                    <a:pt x="21600" y="1554"/>
                    <a:pt x="16763" y="0"/>
                    <a:pt x="10800" y="0"/>
                  </a:cubicBezTo>
                  <a:cubicBezTo>
                    <a:pt x="4835" y="0"/>
                    <a:pt x="0" y="1554"/>
                    <a:pt x="0" y="2406"/>
                  </a:cubicBezTo>
                  <a:cubicBezTo>
                    <a:pt x="0" y="2406"/>
                    <a:pt x="0" y="2632"/>
                    <a:pt x="0" y="4942"/>
                  </a:cubicBezTo>
                  <a:cubicBezTo>
                    <a:pt x="0" y="7254"/>
                    <a:pt x="7477" y="9163"/>
                    <a:pt x="7477" y="10800"/>
                  </a:cubicBezTo>
                  <a:cubicBezTo>
                    <a:pt x="7477" y="12435"/>
                    <a:pt x="0" y="14343"/>
                    <a:pt x="0" y="16656"/>
                  </a:cubicBezTo>
                  <a:cubicBezTo>
                    <a:pt x="0" y="18968"/>
                    <a:pt x="0" y="19194"/>
                    <a:pt x="0" y="19194"/>
                  </a:cubicBezTo>
                  <a:cubicBezTo>
                    <a:pt x="0" y="20045"/>
                    <a:pt x="4835" y="21600"/>
                    <a:pt x="10800" y="21600"/>
                  </a:cubicBezTo>
                  <a:cubicBezTo>
                    <a:pt x="16763" y="21600"/>
                    <a:pt x="21600" y="20045"/>
                    <a:pt x="21600" y="19193"/>
                  </a:cubicBezTo>
                  <a:cubicBezTo>
                    <a:pt x="21600" y="19193"/>
                    <a:pt x="21600" y="18967"/>
                    <a:pt x="21600" y="16655"/>
                  </a:cubicBezTo>
                  <a:cubicBezTo>
                    <a:pt x="21600" y="14342"/>
                    <a:pt x="14123" y="12434"/>
                    <a:pt x="14123" y="10799"/>
                  </a:cubicBezTo>
                  <a:cubicBezTo>
                    <a:pt x="14123" y="9163"/>
                    <a:pt x="21600" y="7254"/>
                    <a:pt x="21600" y="494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 Placeholder 2"/>
          <p:cNvSpPr>
            <a:spLocks noGrp="1"/>
          </p:cNvSpPr>
          <p:nvPr>
            <p:ph type="body" sz="quarter" idx="39"/>
          </p:nvPr>
        </p:nvSpPr>
        <p:spPr>
          <a:xfrm>
            <a:off x="8925405" y="2610518"/>
            <a:ext cx="2395859" cy="1422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Owning schedule of daily activity plan and ensuring your work must be done at the time</a:t>
            </a:r>
          </a:p>
        </p:txBody>
      </p:sp>
      <p:sp>
        <p:nvSpPr>
          <p:cNvPr id="29" name="Content Placeholder 4"/>
          <p:cNvSpPr>
            <a:spLocks noGrp="1"/>
          </p:cNvSpPr>
          <p:nvPr>
            <p:ph sz="quarter" idx="49"/>
          </p:nvPr>
        </p:nvSpPr>
        <p:spPr>
          <a:xfrm>
            <a:off x="8925406" y="2311670"/>
            <a:ext cx="2551366"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值班安排</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2"/>
          <p:cNvSpPr>
            <a:spLocks noGrp="1"/>
          </p:cNvSpPr>
          <p:nvPr>
            <p:ph type="body" sz="quarter" idx="59"/>
          </p:nvPr>
        </p:nvSpPr>
        <p:spPr>
          <a:xfrm>
            <a:off x="5648805" y="4597612"/>
            <a:ext cx="2395859" cy="1422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Try to be discipline because the more we postpone a duty, the more lazy we make</a:t>
            </a:r>
          </a:p>
        </p:txBody>
      </p:sp>
      <p:sp>
        <p:nvSpPr>
          <p:cNvPr id="31" name="Content Placeholder 4"/>
          <p:cNvSpPr>
            <a:spLocks noGrp="1"/>
          </p:cNvSpPr>
          <p:nvPr>
            <p:ph sz="quarter" idx="69"/>
          </p:nvPr>
        </p:nvSpPr>
        <p:spPr>
          <a:xfrm>
            <a:off x="5648806" y="4298764"/>
            <a:ext cx="2551366"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纪律</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2"/>
          <p:cNvSpPr>
            <a:spLocks noGrp="1"/>
          </p:cNvSpPr>
          <p:nvPr>
            <p:ph type="body" sz="quarter" idx="79"/>
          </p:nvPr>
        </p:nvSpPr>
        <p:spPr>
          <a:xfrm>
            <a:off x="8925405" y="4597612"/>
            <a:ext cx="2395859" cy="1422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Make sure that there is no your wasting time, because time management is the beginning of your success</a:t>
            </a:r>
          </a:p>
        </p:txBody>
      </p:sp>
      <p:sp>
        <p:nvSpPr>
          <p:cNvPr id="33" name="Content Placeholder 4"/>
          <p:cNvSpPr>
            <a:spLocks noGrp="1"/>
          </p:cNvSpPr>
          <p:nvPr>
            <p:ph sz="quarter" idx="89"/>
          </p:nvPr>
        </p:nvSpPr>
        <p:spPr>
          <a:xfrm>
            <a:off x="8925406" y="4298764"/>
            <a:ext cx="2551366"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感谢时间</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wipe(left)">
                                      <p:cBhvr>
                                        <p:cTn id="26" dur="500"/>
                                        <p:tgtEl>
                                          <p:spTgt spid="5">
                                            <p:txEl>
                                              <p:pRg st="0" end="0"/>
                                            </p:txEl>
                                          </p:spTgt>
                                        </p:tgtEl>
                                      </p:cBhvr>
                                    </p:animEffect>
                                  </p:childTnLst>
                                </p:cTn>
                              </p:par>
                            </p:childTnLst>
                          </p:cTn>
                        </p:par>
                        <p:par>
                          <p:cTn id="27" fill="hold">
                            <p:stCondLst>
                              <p:cond delay="2500"/>
                            </p:stCondLst>
                            <p:childTnLst>
                              <p:par>
                                <p:cTn id="28" presetID="18" presetClass="entr" presetSubtype="6"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Right)">
                                      <p:cBhvr>
                                        <p:cTn id="30" dur="500"/>
                                        <p:tgtEl>
                                          <p:spTgt spid="3">
                                            <p:txEl>
                                              <p:pRg st="0" end="0"/>
                                            </p:txEl>
                                          </p:spTgt>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1">
                                            <p:txEl>
                                              <p:pRg st="0" end="0"/>
                                            </p:txEl>
                                          </p:spTgt>
                                        </p:tgtEl>
                                        <p:attrNameLst>
                                          <p:attrName>style.visibility</p:attrName>
                                        </p:attrNameLst>
                                      </p:cBhvr>
                                      <p:to>
                                        <p:strVal val="visible"/>
                                      </p:to>
                                    </p:set>
                                    <p:animEffect transition="in" filter="wipe(left)">
                                      <p:cBhvr>
                                        <p:cTn id="40" dur="500"/>
                                        <p:tgtEl>
                                          <p:spTgt spid="31">
                                            <p:txEl>
                                              <p:pRg st="0" end="0"/>
                                            </p:txEl>
                                          </p:spTgt>
                                        </p:tgtEl>
                                      </p:cBhvr>
                                    </p:animEffect>
                                  </p:childTnLst>
                                </p:cTn>
                              </p:par>
                            </p:childTnLst>
                          </p:cTn>
                        </p:par>
                        <p:par>
                          <p:cTn id="41" fill="hold">
                            <p:stCondLst>
                              <p:cond delay="4000"/>
                            </p:stCondLst>
                            <p:childTnLst>
                              <p:par>
                                <p:cTn id="42" presetID="18" presetClass="entr" presetSubtype="6" fill="hold" grpId="0" nodeType="afterEffect">
                                  <p:stCondLst>
                                    <p:cond delay="0"/>
                                  </p:stCondLst>
                                  <p:childTnLst>
                                    <p:set>
                                      <p:cBhvr>
                                        <p:cTn id="43" dur="1" fill="hold">
                                          <p:stCondLst>
                                            <p:cond delay="0"/>
                                          </p:stCondLst>
                                        </p:cTn>
                                        <p:tgtEl>
                                          <p:spTgt spid="30">
                                            <p:txEl>
                                              <p:pRg st="0" end="0"/>
                                            </p:txEl>
                                          </p:spTgt>
                                        </p:tgtEl>
                                        <p:attrNameLst>
                                          <p:attrName>style.visibility</p:attrName>
                                        </p:attrNameLst>
                                      </p:cBhvr>
                                      <p:to>
                                        <p:strVal val="visible"/>
                                      </p:to>
                                    </p:set>
                                    <p:animEffect transition="in" filter="strips(downRight)">
                                      <p:cBhvr>
                                        <p:cTn id="44" dur="500"/>
                                        <p:tgtEl>
                                          <p:spTgt spid="30">
                                            <p:txEl>
                                              <p:pRg st="0" end="0"/>
                                            </p:txEl>
                                          </p:spTgt>
                                        </p:tgtEl>
                                      </p:cBhvr>
                                    </p:animEffect>
                                  </p:childTnLst>
                                </p:cTn>
                              </p:par>
                            </p:childTnLst>
                          </p:cTn>
                        </p:par>
                        <p:par>
                          <p:cTn id="45" fill="hold">
                            <p:stCondLst>
                              <p:cond delay="4500"/>
                            </p:stCondLst>
                            <p:childTnLst>
                              <p:par>
                                <p:cTn id="46" presetID="53" presetClass="entr" presetSubtype="16"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9">
                                            <p:txEl>
                                              <p:pRg st="0" end="0"/>
                                            </p:txEl>
                                          </p:spTgt>
                                        </p:tgtEl>
                                        <p:attrNameLst>
                                          <p:attrName>style.visibility</p:attrName>
                                        </p:attrNameLst>
                                      </p:cBhvr>
                                      <p:to>
                                        <p:strVal val="visible"/>
                                      </p:to>
                                    </p:set>
                                    <p:animEffect transition="in" filter="wipe(left)">
                                      <p:cBhvr>
                                        <p:cTn id="54" dur="500"/>
                                        <p:tgtEl>
                                          <p:spTgt spid="29">
                                            <p:txEl>
                                              <p:pRg st="0" end="0"/>
                                            </p:txEl>
                                          </p:spTgt>
                                        </p:tgtEl>
                                      </p:cBhvr>
                                    </p:animEffect>
                                  </p:childTnLst>
                                </p:cTn>
                              </p:par>
                            </p:childTnLst>
                          </p:cTn>
                        </p:par>
                        <p:par>
                          <p:cTn id="55" fill="hold">
                            <p:stCondLst>
                              <p:cond delay="5500"/>
                            </p:stCondLst>
                            <p:childTnLst>
                              <p:par>
                                <p:cTn id="56" presetID="18" presetClass="entr" presetSubtype="6" fill="hold" grpId="0" nodeType="afterEffect">
                                  <p:stCondLst>
                                    <p:cond delay="0"/>
                                  </p:stCondLst>
                                  <p:childTnLst>
                                    <p:set>
                                      <p:cBhvr>
                                        <p:cTn id="57" dur="1" fill="hold">
                                          <p:stCondLst>
                                            <p:cond delay="0"/>
                                          </p:stCondLst>
                                        </p:cTn>
                                        <p:tgtEl>
                                          <p:spTgt spid="28">
                                            <p:txEl>
                                              <p:pRg st="0" end="0"/>
                                            </p:txEl>
                                          </p:spTgt>
                                        </p:tgtEl>
                                        <p:attrNameLst>
                                          <p:attrName>style.visibility</p:attrName>
                                        </p:attrNameLst>
                                      </p:cBhvr>
                                      <p:to>
                                        <p:strVal val="visible"/>
                                      </p:to>
                                    </p:set>
                                    <p:animEffect transition="in" filter="strips(downRight)">
                                      <p:cBhvr>
                                        <p:cTn id="58" dur="500"/>
                                        <p:tgtEl>
                                          <p:spTgt spid="28">
                                            <p:txEl>
                                              <p:pRg st="0" end="0"/>
                                            </p:txEl>
                                          </p:spTgt>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33">
                                            <p:txEl>
                                              <p:pRg st="0" end="0"/>
                                            </p:txEl>
                                          </p:spTgt>
                                        </p:tgtEl>
                                        <p:attrNameLst>
                                          <p:attrName>style.visibility</p:attrName>
                                        </p:attrNameLst>
                                      </p:cBhvr>
                                      <p:to>
                                        <p:strVal val="visible"/>
                                      </p:to>
                                    </p:set>
                                    <p:animEffect transition="in" filter="wipe(left)">
                                      <p:cBhvr>
                                        <p:cTn id="68" dur="500"/>
                                        <p:tgtEl>
                                          <p:spTgt spid="33">
                                            <p:txEl>
                                              <p:pRg st="0" end="0"/>
                                            </p:txEl>
                                          </p:spTgt>
                                        </p:tgtEl>
                                      </p:cBhvr>
                                    </p:animEffect>
                                  </p:childTnLst>
                                </p:cTn>
                              </p:par>
                            </p:childTnLst>
                          </p:cTn>
                        </p:par>
                        <p:par>
                          <p:cTn id="69" fill="hold">
                            <p:stCondLst>
                              <p:cond delay="7000"/>
                            </p:stCondLst>
                            <p:childTnLst>
                              <p:par>
                                <p:cTn id="70" presetID="18" presetClass="entr" presetSubtype="6" fill="hold" grpId="0" nodeType="afterEffect">
                                  <p:stCondLst>
                                    <p:cond delay="0"/>
                                  </p:stCondLst>
                                  <p:childTnLst>
                                    <p:set>
                                      <p:cBhvr>
                                        <p:cTn id="71" dur="1" fill="hold">
                                          <p:stCondLst>
                                            <p:cond delay="0"/>
                                          </p:stCondLst>
                                        </p:cTn>
                                        <p:tgtEl>
                                          <p:spTgt spid="32">
                                            <p:txEl>
                                              <p:pRg st="0" end="0"/>
                                            </p:txEl>
                                          </p:spTgt>
                                        </p:tgtEl>
                                        <p:attrNameLst>
                                          <p:attrName>style.visibility</p:attrName>
                                        </p:attrNameLst>
                                      </p:cBhvr>
                                      <p:to>
                                        <p:strVal val="visible"/>
                                      </p:to>
                                    </p:set>
                                    <p:animEffect transition="in" filter="strips(downRight)">
                                      <p:cBhvr>
                                        <p:cTn id="72"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28" grpId="0" build="p"/>
      <p:bldP spid="29" grpId="0" build="p"/>
      <p:bldP spid="30" grpId="0" build="p"/>
      <p:bldP spid="31" grpId="0" build="p"/>
      <p:bldP spid="32" grpId="0" build="p"/>
      <p:bldP spid="3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5595" y="669926"/>
            <a:ext cx="2583425"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应用程序</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8375650" y="2608900"/>
            <a:ext cx="2749550" cy="109756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native application installed and set directly in device. Using java and SDK for android and using objective C and SDK IOS for IOS</a:t>
            </a:r>
          </a:p>
        </p:txBody>
      </p:sp>
      <p:sp>
        <p:nvSpPr>
          <p:cNvPr id="5" name="Content Placeholder 4"/>
          <p:cNvSpPr>
            <a:spLocks noGrp="1"/>
          </p:cNvSpPr>
          <p:nvPr>
            <p:ph sz="quarter" idx="19"/>
          </p:nvPr>
        </p:nvSpPr>
        <p:spPr>
          <a:xfrm>
            <a:off x="8375650" y="2335453"/>
            <a:ext cx="2971800"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本地应用</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types of Android &amp; iOS application which is currently being developed</a:t>
            </a:r>
          </a:p>
        </p:txBody>
      </p:sp>
      <p:grpSp>
        <p:nvGrpSpPr>
          <p:cNvPr id="8" name="Group 1466"/>
          <p:cNvGrpSpPr/>
          <p:nvPr/>
        </p:nvGrpSpPr>
        <p:grpSpPr>
          <a:xfrm>
            <a:off x="5139129" y="2950022"/>
            <a:ext cx="1908156" cy="1908154"/>
            <a:chOff x="0" y="0"/>
            <a:chExt cx="4173396" cy="4173396"/>
          </a:xfrm>
        </p:grpSpPr>
        <p:sp>
          <p:nvSpPr>
            <p:cNvPr id="9" name="Shape 1464"/>
            <p:cNvSpPr/>
            <p:nvPr/>
          </p:nvSpPr>
          <p:spPr>
            <a:xfrm>
              <a:off x="0" y="0"/>
              <a:ext cx="4173397" cy="41733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465"/>
            <p:cNvSpPr/>
            <p:nvPr/>
          </p:nvSpPr>
          <p:spPr>
            <a:xfrm>
              <a:off x="1557920" y="754585"/>
              <a:ext cx="1057557" cy="2664227"/>
            </a:xfrm>
            <a:custGeom>
              <a:avLst/>
              <a:gdLst/>
              <a:ahLst/>
              <a:cxnLst>
                <a:cxn ang="0">
                  <a:pos x="wd2" y="hd2"/>
                </a:cxn>
                <a:cxn ang="5400000">
                  <a:pos x="wd2" y="hd2"/>
                </a:cxn>
                <a:cxn ang="10800000">
                  <a:pos x="wd2" y="hd2"/>
                </a:cxn>
                <a:cxn ang="16200000">
                  <a:pos x="wd2" y="hd2"/>
                </a:cxn>
              </a:cxnLst>
              <a:rect l="0" t="0" r="r" b="b"/>
              <a:pathLst>
                <a:path w="21600" h="21590" extrusionOk="0">
                  <a:moveTo>
                    <a:pt x="2407" y="24"/>
                  </a:moveTo>
                  <a:cubicBezTo>
                    <a:pt x="961" y="125"/>
                    <a:pt x="0" y="557"/>
                    <a:pt x="0" y="1169"/>
                  </a:cubicBezTo>
                  <a:lnTo>
                    <a:pt x="0" y="20109"/>
                  </a:lnTo>
                  <a:cubicBezTo>
                    <a:pt x="0" y="20924"/>
                    <a:pt x="1933" y="21590"/>
                    <a:pt x="4289" y="21590"/>
                  </a:cubicBezTo>
                  <a:lnTo>
                    <a:pt x="17619" y="21590"/>
                  </a:lnTo>
                  <a:cubicBezTo>
                    <a:pt x="19976" y="21590"/>
                    <a:pt x="21600" y="21015"/>
                    <a:pt x="21600" y="20200"/>
                  </a:cubicBezTo>
                  <a:cubicBezTo>
                    <a:pt x="21600" y="20200"/>
                    <a:pt x="21600" y="2938"/>
                    <a:pt x="21600" y="2938"/>
                  </a:cubicBezTo>
                  <a:cubicBezTo>
                    <a:pt x="21600" y="2123"/>
                    <a:pt x="20532" y="1377"/>
                    <a:pt x="18237" y="1193"/>
                  </a:cubicBezTo>
                  <a:lnTo>
                    <a:pt x="3996" y="36"/>
                  </a:lnTo>
                  <a:cubicBezTo>
                    <a:pt x="3422" y="-10"/>
                    <a:pt x="2889" y="-10"/>
                    <a:pt x="2407" y="24"/>
                  </a:cubicBezTo>
                  <a:close/>
                  <a:moveTo>
                    <a:pt x="1975" y="1762"/>
                  </a:moveTo>
                  <a:lnTo>
                    <a:pt x="20474" y="3042"/>
                  </a:lnTo>
                  <a:cubicBezTo>
                    <a:pt x="20474" y="3042"/>
                    <a:pt x="20474" y="17519"/>
                    <a:pt x="20474" y="17519"/>
                  </a:cubicBezTo>
                  <a:lnTo>
                    <a:pt x="1975" y="17299"/>
                  </a:lnTo>
                  <a:lnTo>
                    <a:pt x="1975" y="1762"/>
                  </a:ln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Shape 1467"/>
          <p:cNvSpPr/>
          <p:nvPr/>
        </p:nvSpPr>
        <p:spPr>
          <a:xfrm>
            <a:off x="6129638" y="2633983"/>
            <a:ext cx="1247476" cy="1247475"/>
          </a:xfrm>
          <a:custGeom>
            <a:avLst/>
            <a:gdLst/>
            <a:ahLst/>
            <a:cxnLst>
              <a:cxn ang="0">
                <a:pos x="wd2" y="hd2"/>
              </a:cxn>
              <a:cxn ang="5400000">
                <a:pos x="wd2" y="hd2"/>
              </a:cxn>
              <a:cxn ang="10800000">
                <a:pos x="wd2" y="hd2"/>
              </a:cxn>
              <a:cxn ang="16200000">
                <a:pos x="wd2" y="hd2"/>
              </a:cxn>
            </a:cxnLst>
            <a:rect l="0" t="0" r="r" b="b"/>
            <a:pathLst>
              <a:path w="21600" h="21600" extrusionOk="0">
                <a:moveTo>
                  <a:pt x="18436" y="21567"/>
                </a:moveTo>
                <a:cubicBezTo>
                  <a:pt x="18436" y="21578"/>
                  <a:pt x="18435" y="21589"/>
                  <a:pt x="18435" y="21600"/>
                </a:cubicBezTo>
                <a:lnTo>
                  <a:pt x="21600" y="21600"/>
                </a:lnTo>
                <a:cubicBezTo>
                  <a:pt x="21600" y="17665"/>
                  <a:pt x="20548" y="13976"/>
                  <a:pt x="18709" y="10799"/>
                </a:cubicBezTo>
                <a:cubicBezTo>
                  <a:pt x="17761" y="9160"/>
                  <a:pt x="16603" y="7657"/>
                  <a:pt x="15274" y="6327"/>
                </a:cubicBezTo>
                <a:cubicBezTo>
                  <a:pt x="11364" y="2418"/>
                  <a:pt x="5965" y="0"/>
                  <a:pt x="0" y="0"/>
                </a:cubicBezTo>
                <a:lnTo>
                  <a:pt x="0" y="3064"/>
                </a:lnTo>
                <a:cubicBezTo>
                  <a:pt x="10188" y="3101"/>
                  <a:pt x="18436" y="11370"/>
                  <a:pt x="18436" y="21567"/>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468"/>
          <p:cNvSpPr/>
          <p:nvPr/>
        </p:nvSpPr>
        <p:spPr>
          <a:xfrm>
            <a:off x="6129643" y="3926736"/>
            <a:ext cx="1247466" cy="1247475"/>
          </a:xfrm>
          <a:custGeom>
            <a:avLst/>
            <a:gdLst/>
            <a:ahLst/>
            <a:cxnLst>
              <a:cxn ang="0">
                <a:pos x="wd2" y="hd2"/>
              </a:cxn>
              <a:cxn ang="5400000">
                <a:pos x="wd2" y="hd2"/>
              </a:cxn>
              <a:cxn ang="10800000">
                <a:pos x="wd2" y="hd2"/>
              </a:cxn>
              <a:cxn ang="16200000">
                <a:pos x="wd2" y="hd2"/>
              </a:cxn>
            </a:cxnLst>
            <a:rect l="0" t="0" r="r" b="b"/>
            <a:pathLst>
              <a:path w="21600" h="21600" extrusionOk="0">
                <a:moveTo>
                  <a:pt x="18435" y="0"/>
                </a:moveTo>
                <a:cubicBezTo>
                  <a:pt x="18417" y="10181"/>
                  <a:pt x="10177" y="18432"/>
                  <a:pt x="0" y="18469"/>
                </a:cubicBezTo>
                <a:lnTo>
                  <a:pt x="0" y="21600"/>
                </a:lnTo>
                <a:cubicBezTo>
                  <a:pt x="5965" y="21600"/>
                  <a:pt x="11364" y="19182"/>
                  <a:pt x="15274" y="15274"/>
                </a:cubicBezTo>
                <a:cubicBezTo>
                  <a:pt x="16603" y="13944"/>
                  <a:pt x="17761" y="12441"/>
                  <a:pt x="18709" y="10802"/>
                </a:cubicBezTo>
                <a:cubicBezTo>
                  <a:pt x="20548" y="7624"/>
                  <a:pt x="21600" y="3935"/>
                  <a:pt x="21600" y="0"/>
                </a:cubicBezTo>
                <a:cubicBezTo>
                  <a:pt x="21600" y="0"/>
                  <a:pt x="18435" y="0"/>
                  <a:pt x="18435"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469"/>
          <p:cNvSpPr/>
          <p:nvPr/>
        </p:nvSpPr>
        <p:spPr>
          <a:xfrm>
            <a:off x="4836894" y="3926736"/>
            <a:ext cx="1247477" cy="1247475"/>
          </a:xfrm>
          <a:custGeom>
            <a:avLst/>
            <a:gdLst/>
            <a:ahLst/>
            <a:cxnLst>
              <a:cxn ang="0">
                <a:pos x="wd2" y="hd2"/>
              </a:cxn>
              <a:cxn ang="5400000">
                <a:pos x="wd2" y="hd2"/>
              </a:cxn>
              <a:cxn ang="10800000">
                <a:pos x="wd2" y="hd2"/>
              </a:cxn>
              <a:cxn ang="16200000">
                <a:pos x="wd2" y="hd2"/>
              </a:cxn>
            </a:cxnLst>
            <a:rect l="0" t="0" r="r" b="b"/>
            <a:pathLst>
              <a:path w="21600" h="21600" extrusionOk="0">
                <a:moveTo>
                  <a:pt x="21532" y="18470"/>
                </a:moveTo>
                <a:cubicBezTo>
                  <a:pt x="11325" y="18470"/>
                  <a:pt x="3048" y="10204"/>
                  <a:pt x="3030" y="0"/>
                </a:cubicBezTo>
                <a:lnTo>
                  <a:pt x="0" y="0"/>
                </a:lnTo>
                <a:cubicBezTo>
                  <a:pt x="0" y="3935"/>
                  <a:pt x="1052" y="7624"/>
                  <a:pt x="2891" y="10802"/>
                </a:cubicBezTo>
                <a:cubicBezTo>
                  <a:pt x="3839" y="12441"/>
                  <a:pt x="4997" y="13944"/>
                  <a:pt x="6326" y="15274"/>
                </a:cubicBezTo>
                <a:cubicBezTo>
                  <a:pt x="10235" y="19182"/>
                  <a:pt x="15635" y="21600"/>
                  <a:pt x="21600" y="21600"/>
                </a:cubicBezTo>
                <a:lnTo>
                  <a:pt x="21600" y="18469"/>
                </a:lnTo>
                <a:cubicBezTo>
                  <a:pt x="21577" y="18469"/>
                  <a:pt x="21555" y="18470"/>
                  <a:pt x="21532" y="1847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470"/>
          <p:cNvSpPr/>
          <p:nvPr/>
        </p:nvSpPr>
        <p:spPr>
          <a:xfrm>
            <a:off x="4836889" y="2633983"/>
            <a:ext cx="1247486" cy="1247475"/>
          </a:xfrm>
          <a:custGeom>
            <a:avLst/>
            <a:gdLst/>
            <a:ahLst/>
            <a:cxnLst>
              <a:cxn ang="0">
                <a:pos x="wd2" y="hd2"/>
              </a:cxn>
              <a:cxn ang="5400000">
                <a:pos x="wd2" y="hd2"/>
              </a:cxn>
              <a:cxn ang="10800000">
                <a:pos x="wd2" y="hd2"/>
              </a:cxn>
              <a:cxn ang="16200000">
                <a:pos x="wd2" y="hd2"/>
              </a:cxn>
            </a:cxnLst>
            <a:rect l="0" t="0" r="r" b="b"/>
            <a:pathLst>
              <a:path w="21600" h="21600" extrusionOk="0">
                <a:moveTo>
                  <a:pt x="3030" y="21567"/>
                </a:moveTo>
                <a:cubicBezTo>
                  <a:pt x="3030" y="11347"/>
                  <a:pt x="11313" y="3063"/>
                  <a:pt x="21532" y="3063"/>
                </a:cubicBezTo>
                <a:cubicBezTo>
                  <a:pt x="21555" y="3063"/>
                  <a:pt x="21577" y="3064"/>
                  <a:pt x="21600" y="3064"/>
                </a:cubicBezTo>
                <a:lnTo>
                  <a:pt x="21600" y="0"/>
                </a:lnTo>
                <a:cubicBezTo>
                  <a:pt x="15635" y="0"/>
                  <a:pt x="10235" y="2418"/>
                  <a:pt x="6326" y="6327"/>
                </a:cubicBezTo>
                <a:cubicBezTo>
                  <a:pt x="4997" y="7657"/>
                  <a:pt x="3839" y="9160"/>
                  <a:pt x="2891" y="10799"/>
                </a:cubicBezTo>
                <a:cubicBezTo>
                  <a:pt x="1052" y="13976"/>
                  <a:pt x="0" y="17665"/>
                  <a:pt x="0" y="21600"/>
                </a:cubicBezTo>
                <a:lnTo>
                  <a:pt x="3030" y="21600"/>
                </a:lnTo>
                <a:cubicBezTo>
                  <a:pt x="3030" y="21589"/>
                  <a:pt x="3030" y="21578"/>
                  <a:pt x="3030" y="21567"/>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Group 1481"/>
          <p:cNvGrpSpPr/>
          <p:nvPr/>
        </p:nvGrpSpPr>
        <p:grpSpPr>
          <a:xfrm>
            <a:off x="7755764" y="2262876"/>
            <a:ext cx="359537" cy="359537"/>
            <a:chOff x="0" y="0"/>
            <a:chExt cx="786355" cy="786355"/>
          </a:xfrm>
        </p:grpSpPr>
        <p:sp>
          <p:nvSpPr>
            <p:cNvPr id="16" name="Shape 1479"/>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480"/>
            <p:cNvSpPr/>
            <p:nvPr/>
          </p:nvSpPr>
          <p:spPr>
            <a:xfrm>
              <a:off x="189967" y="189240"/>
              <a:ext cx="406421" cy="406401"/>
            </a:xfrm>
            <a:custGeom>
              <a:avLst/>
              <a:gdLst/>
              <a:ahLst/>
              <a:cxnLst>
                <a:cxn ang="0">
                  <a:pos x="wd2" y="hd2"/>
                </a:cxn>
                <a:cxn ang="5400000">
                  <a:pos x="wd2" y="hd2"/>
                </a:cxn>
                <a:cxn ang="10800000">
                  <a:pos x="wd2" y="hd2"/>
                </a:cxn>
                <a:cxn ang="16200000">
                  <a:pos x="wd2" y="hd2"/>
                </a:cxn>
              </a:cxnLst>
              <a:rect l="0" t="0" r="r" b="b"/>
              <a:pathLst>
                <a:path w="21600" h="21600" extrusionOk="0">
                  <a:moveTo>
                    <a:pt x="10799" y="15494"/>
                  </a:moveTo>
                  <a:cubicBezTo>
                    <a:pt x="8204" y="15494"/>
                    <a:pt x="6102" y="13392"/>
                    <a:pt x="6102" y="10799"/>
                  </a:cubicBezTo>
                  <a:cubicBezTo>
                    <a:pt x="6102" y="8205"/>
                    <a:pt x="8206" y="6102"/>
                    <a:pt x="10799" y="6102"/>
                  </a:cubicBezTo>
                  <a:cubicBezTo>
                    <a:pt x="13393" y="6102"/>
                    <a:pt x="15494" y="8206"/>
                    <a:pt x="15494" y="10799"/>
                  </a:cubicBezTo>
                  <a:cubicBezTo>
                    <a:pt x="15494" y="13394"/>
                    <a:pt x="13393" y="15494"/>
                    <a:pt x="10799" y="15494"/>
                  </a:cubicBezTo>
                  <a:close/>
                  <a:moveTo>
                    <a:pt x="19519" y="10799"/>
                  </a:moveTo>
                  <a:cubicBezTo>
                    <a:pt x="19519" y="9451"/>
                    <a:pt x="20349" y="8389"/>
                    <a:pt x="21598" y="7658"/>
                  </a:cubicBezTo>
                  <a:cubicBezTo>
                    <a:pt x="21371" y="6908"/>
                    <a:pt x="21074" y="6186"/>
                    <a:pt x="20708" y="5509"/>
                  </a:cubicBezTo>
                  <a:cubicBezTo>
                    <a:pt x="19308" y="5876"/>
                    <a:pt x="18175" y="5328"/>
                    <a:pt x="17223" y="4374"/>
                  </a:cubicBezTo>
                  <a:cubicBezTo>
                    <a:pt x="16270" y="3422"/>
                    <a:pt x="15978" y="2290"/>
                    <a:pt x="16345" y="889"/>
                  </a:cubicBezTo>
                  <a:cubicBezTo>
                    <a:pt x="15667" y="522"/>
                    <a:pt x="14946" y="222"/>
                    <a:pt x="14195" y="0"/>
                  </a:cubicBezTo>
                  <a:cubicBezTo>
                    <a:pt x="13465" y="1247"/>
                    <a:pt x="12145" y="2076"/>
                    <a:pt x="10799" y="2076"/>
                  </a:cubicBezTo>
                  <a:cubicBezTo>
                    <a:pt x="9451" y="2076"/>
                    <a:pt x="8132" y="1247"/>
                    <a:pt x="7401" y="0"/>
                  </a:cubicBezTo>
                  <a:cubicBezTo>
                    <a:pt x="6649" y="222"/>
                    <a:pt x="5930" y="522"/>
                    <a:pt x="5253" y="889"/>
                  </a:cubicBezTo>
                  <a:cubicBezTo>
                    <a:pt x="5619" y="2290"/>
                    <a:pt x="5329" y="3422"/>
                    <a:pt x="4373" y="4374"/>
                  </a:cubicBezTo>
                  <a:cubicBezTo>
                    <a:pt x="3422" y="5328"/>
                    <a:pt x="2290" y="5876"/>
                    <a:pt x="888" y="5509"/>
                  </a:cubicBezTo>
                  <a:cubicBezTo>
                    <a:pt x="522" y="6186"/>
                    <a:pt x="224" y="6908"/>
                    <a:pt x="0" y="7658"/>
                  </a:cubicBezTo>
                  <a:cubicBezTo>
                    <a:pt x="1247" y="8389"/>
                    <a:pt x="2076" y="9451"/>
                    <a:pt x="2076" y="10799"/>
                  </a:cubicBezTo>
                  <a:cubicBezTo>
                    <a:pt x="2076" y="12145"/>
                    <a:pt x="1247" y="13466"/>
                    <a:pt x="0" y="14197"/>
                  </a:cubicBezTo>
                  <a:cubicBezTo>
                    <a:pt x="225" y="14948"/>
                    <a:pt x="522" y="15668"/>
                    <a:pt x="888" y="16347"/>
                  </a:cubicBezTo>
                  <a:cubicBezTo>
                    <a:pt x="2290" y="15980"/>
                    <a:pt x="3422" y="16271"/>
                    <a:pt x="4373" y="17223"/>
                  </a:cubicBezTo>
                  <a:cubicBezTo>
                    <a:pt x="5326" y="18177"/>
                    <a:pt x="5619" y="19310"/>
                    <a:pt x="5253" y="20709"/>
                  </a:cubicBezTo>
                  <a:cubicBezTo>
                    <a:pt x="5930" y="21075"/>
                    <a:pt x="6650" y="21375"/>
                    <a:pt x="7402" y="21600"/>
                  </a:cubicBezTo>
                  <a:cubicBezTo>
                    <a:pt x="8132" y="20349"/>
                    <a:pt x="9453" y="19521"/>
                    <a:pt x="10800" y="19521"/>
                  </a:cubicBezTo>
                  <a:cubicBezTo>
                    <a:pt x="12146" y="19521"/>
                    <a:pt x="13466" y="20350"/>
                    <a:pt x="14198" y="21600"/>
                  </a:cubicBezTo>
                  <a:cubicBezTo>
                    <a:pt x="14949" y="21373"/>
                    <a:pt x="15669" y="21075"/>
                    <a:pt x="16347" y="20709"/>
                  </a:cubicBezTo>
                  <a:cubicBezTo>
                    <a:pt x="15981" y="19310"/>
                    <a:pt x="16271" y="18177"/>
                    <a:pt x="17225" y="17223"/>
                  </a:cubicBezTo>
                  <a:cubicBezTo>
                    <a:pt x="18178" y="16272"/>
                    <a:pt x="19310" y="15725"/>
                    <a:pt x="20710" y="16088"/>
                  </a:cubicBezTo>
                  <a:cubicBezTo>
                    <a:pt x="21077" y="15411"/>
                    <a:pt x="21375" y="14692"/>
                    <a:pt x="21600" y="13938"/>
                  </a:cubicBezTo>
                  <a:cubicBezTo>
                    <a:pt x="20349" y="13207"/>
                    <a:pt x="19519" y="12145"/>
                    <a:pt x="19519" y="1079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484"/>
          <p:cNvGrpSpPr/>
          <p:nvPr/>
        </p:nvGrpSpPr>
        <p:grpSpPr>
          <a:xfrm>
            <a:off x="7755764" y="4263681"/>
            <a:ext cx="359537" cy="359536"/>
            <a:chOff x="0" y="0"/>
            <a:chExt cx="786355" cy="786355"/>
          </a:xfrm>
        </p:grpSpPr>
        <p:sp>
          <p:nvSpPr>
            <p:cNvPr id="19" name="Shape 1482"/>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483"/>
            <p:cNvSpPr/>
            <p:nvPr/>
          </p:nvSpPr>
          <p:spPr>
            <a:xfrm>
              <a:off x="189966" y="189977"/>
              <a:ext cx="406423" cy="406401"/>
            </a:xfrm>
            <a:custGeom>
              <a:avLst/>
              <a:gdLst/>
              <a:ahLst/>
              <a:cxnLst>
                <a:cxn ang="0">
                  <a:pos x="wd2" y="hd2"/>
                </a:cxn>
                <a:cxn ang="5400000">
                  <a:pos x="wd2" y="hd2"/>
                </a:cxn>
                <a:cxn ang="10800000">
                  <a:pos x="wd2" y="hd2"/>
                </a:cxn>
                <a:cxn ang="16200000">
                  <a:pos x="wd2" y="hd2"/>
                </a:cxn>
              </a:cxnLst>
              <a:rect l="0" t="0" r="r" b="b"/>
              <a:pathLst>
                <a:path w="21600" h="21600" extrusionOk="0">
                  <a:moveTo>
                    <a:pt x="7903" y="19542"/>
                  </a:moveTo>
                  <a:cubicBezTo>
                    <a:pt x="8456" y="19249"/>
                    <a:pt x="8512" y="18871"/>
                    <a:pt x="9014" y="18852"/>
                  </a:cubicBezTo>
                  <a:cubicBezTo>
                    <a:pt x="9588" y="18826"/>
                    <a:pt x="10055" y="18628"/>
                    <a:pt x="10702" y="18485"/>
                  </a:cubicBezTo>
                  <a:cubicBezTo>
                    <a:pt x="11275" y="18360"/>
                    <a:pt x="12302" y="17777"/>
                    <a:pt x="13206" y="17703"/>
                  </a:cubicBezTo>
                  <a:cubicBezTo>
                    <a:pt x="13968" y="17641"/>
                    <a:pt x="15472" y="17742"/>
                    <a:pt x="15877" y="18478"/>
                  </a:cubicBezTo>
                  <a:cubicBezTo>
                    <a:pt x="14421" y="19447"/>
                    <a:pt x="12673" y="20012"/>
                    <a:pt x="10799" y="20012"/>
                  </a:cubicBezTo>
                  <a:cubicBezTo>
                    <a:pt x="9788" y="20012"/>
                    <a:pt x="8814" y="19844"/>
                    <a:pt x="7903" y="19542"/>
                  </a:cubicBezTo>
                  <a:close/>
                  <a:moveTo>
                    <a:pt x="9535" y="1680"/>
                  </a:moveTo>
                  <a:cubicBezTo>
                    <a:pt x="9315" y="2110"/>
                    <a:pt x="8733" y="2284"/>
                    <a:pt x="8380" y="2607"/>
                  </a:cubicBezTo>
                  <a:cubicBezTo>
                    <a:pt x="7610" y="3303"/>
                    <a:pt x="7280" y="3206"/>
                    <a:pt x="6866" y="3875"/>
                  </a:cubicBezTo>
                  <a:cubicBezTo>
                    <a:pt x="6448" y="4543"/>
                    <a:pt x="5103" y="5505"/>
                    <a:pt x="5103" y="5988"/>
                  </a:cubicBezTo>
                  <a:cubicBezTo>
                    <a:pt x="5103" y="6472"/>
                    <a:pt x="5782" y="7042"/>
                    <a:pt x="6122" y="6931"/>
                  </a:cubicBezTo>
                  <a:cubicBezTo>
                    <a:pt x="6462" y="6819"/>
                    <a:pt x="7358" y="6825"/>
                    <a:pt x="7885" y="7010"/>
                  </a:cubicBezTo>
                  <a:cubicBezTo>
                    <a:pt x="8412" y="7197"/>
                    <a:pt x="12288" y="7383"/>
                    <a:pt x="11053" y="10659"/>
                  </a:cubicBezTo>
                  <a:cubicBezTo>
                    <a:pt x="10661" y="11701"/>
                    <a:pt x="8945" y="11526"/>
                    <a:pt x="8489" y="13250"/>
                  </a:cubicBezTo>
                  <a:cubicBezTo>
                    <a:pt x="8420" y="13504"/>
                    <a:pt x="8183" y="14585"/>
                    <a:pt x="8168" y="14938"/>
                  </a:cubicBezTo>
                  <a:cubicBezTo>
                    <a:pt x="8140" y="15485"/>
                    <a:pt x="8555" y="17545"/>
                    <a:pt x="8028" y="17545"/>
                  </a:cubicBezTo>
                  <a:cubicBezTo>
                    <a:pt x="7498" y="17545"/>
                    <a:pt x="6072" y="15702"/>
                    <a:pt x="6072" y="15368"/>
                  </a:cubicBezTo>
                  <a:cubicBezTo>
                    <a:pt x="6072" y="15033"/>
                    <a:pt x="5704" y="13862"/>
                    <a:pt x="5704" y="12859"/>
                  </a:cubicBezTo>
                  <a:cubicBezTo>
                    <a:pt x="5704" y="11856"/>
                    <a:pt x="3996" y="11872"/>
                    <a:pt x="3996" y="10539"/>
                  </a:cubicBezTo>
                  <a:cubicBezTo>
                    <a:pt x="3996" y="9338"/>
                    <a:pt x="4922" y="8739"/>
                    <a:pt x="4713" y="8162"/>
                  </a:cubicBezTo>
                  <a:cubicBezTo>
                    <a:pt x="4510" y="7588"/>
                    <a:pt x="2883" y="7569"/>
                    <a:pt x="2205" y="7498"/>
                  </a:cubicBezTo>
                  <a:cubicBezTo>
                    <a:pt x="3389" y="4426"/>
                    <a:pt x="6176" y="2145"/>
                    <a:pt x="9535" y="1680"/>
                  </a:cubicBezTo>
                  <a:close/>
                  <a:moveTo>
                    <a:pt x="20011" y="10800"/>
                  </a:moveTo>
                  <a:cubicBezTo>
                    <a:pt x="20011" y="12907"/>
                    <a:pt x="19296" y="14850"/>
                    <a:pt x="18104" y="16403"/>
                  </a:cubicBezTo>
                  <a:cubicBezTo>
                    <a:pt x="17766" y="16139"/>
                    <a:pt x="17407" y="15427"/>
                    <a:pt x="17745" y="14689"/>
                  </a:cubicBezTo>
                  <a:cubicBezTo>
                    <a:pt x="18086" y="13947"/>
                    <a:pt x="18175" y="12228"/>
                    <a:pt x="18096" y="11558"/>
                  </a:cubicBezTo>
                  <a:cubicBezTo>
                    <a:pt x="18021" y="10890"/>
                    <a:pt x="17674" y="9280"/>
                    <a:pt x="16730" y="9265"/>
                  </a:cubicBezTo>
                  <a:cubicBezTo>
                    <a:pt x="15787" y="9251"/>
                    <a:pt x="15140" y="8939"/>
                    <a:pt x="14580" y="7821"/>
                  </a:cubicBezTo>
                  <a:cubicBezTo>
                    <a:pt x="13418" y="5495"/>
                    <a:pt x="16762" y="5048"/>
                    <a:pt x="15599" y="3761"/>
                  </a:cubicBezTo>
                  <a:cubicBezTo>
                    <a:pt x="15274" y="3399"/>
                    <a:pt x="13594" y="5248"/>
                    <a:pt x="13347" y="2784"/>
                  </a:cubicBezTo>
                  <a:cubicBezTo>
                    <a:pt x="13332" y="2607"/>
                    <a:pt x="13499" y="2342"/>
                    <a:pt x="13725" y="2068"/>
                  </a:cubicBezTo>
                  <a:cubicBezTo>
                    <a:pt x="17375" y="3294"/>
                    <a:pt x="20011" y="6744"/>
                    <a:pt x="20011" y="10800"/>
                  </a:cubicBezTo>
                  <a:close/>
                  <a:moveTo>
                    <a:pt x="10801" y="0"/>
                  </a:moveTo>
                  <a:cubicBezTo>
                    <a:pt x="4844" y="0"/>
                    <a:pt x="0" y="4845"/>
                    <a:pt x="0" y="10800"/>
                  </a:cubicBezTo>
                  <a:cubicBezTo>
                    <a:pt x="0" y="16755"/>
                    <a:pt x="4844" y="21600"/>
                    <a:pt x="10801" y="21600"/>
                  </a:cubicBezTo>
                  <a:cubicBezTo>
                    <a:pt x="16755" y="21600"/>
                    <a:pt x="21600" y="16755"/>
                    <a:pt x="21600" y="10800"/>
                  </a:cubicBezTo>
                  <a:cubicBezTo>
                    <a:pt x="21600" y="4845"/>
                    <a:pt x="16755" y="0"/>
                    <a:pt x="10801"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487"/>
          <p:cNvGrpSpPr/>
          <p:nvPr/>
        </p:nvGrpSpPr>
        <p:grpSpPr>
          <a:xfrm>
            <a:off x="4025899" y="4263681"/>
            <a:ext cx="359537" cy="359536"/>
            <a:chOff x="0" y="0"/>
            <a:chExt cx="786355" cy="786355"/>
          </a:xfrm>
        </p:grpSpPr>
        <p:sp>
          <p:nvSpPr>
            <p:cNvPr id="22" name="Shape 1485"/>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486"/>
            <p:cNvSpPr/>
            <p:nvPr/>
          </p:nvSpPr>
          <p:spPr>
            <a:xfrm>
              <a:off x="204425" y="233464"/>
              <a:ext cx="377505" cy="319427"/>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55" y="21600"/>
                    <a:pt x="16615" y="20726"/>
                    <a:pt x="16615" y="19636"/>
                  </a:cubicBezTo>
                  <a:cubicBezTo>
                    <a:pt x="16615" y="18547"/>
                    <a:pt x="17355" y="17673"/>
                    <a:pt x="18277" y="17673"/>
                  </a:cubicBezTo>
                  <a:cubicBezTo>
                    <a:pt x="19199" y="17673"/>
                    <a:pt x="19938" y="18547"/>
                    <a:pt x="19938" y="19636"/>
                  </a:cubicBezTo>
                  <a:cubicBezTo>
                    <a:pt x="19938" y="20726"/>
                    <a:pt x="19199" y="21600"/>
                    <a:pt x="18277" y="21600"/>
                  </a:cubicBezTo>
                  <a:close/>
                  <a:moveTo>
                    <a:pt x="15785" y="5891"/>
                  </a:moveTo>
                  <a:cubicBezTo>
                    <a:pt x="15564" y="5891"/>
                    <a:pt x="15356" y="5998"/>
                    <a:pt x="15200" y="6182"/>
                  </a:cubicBezTo>
                  <a:lnTo>
                    <a:pt x="13292" y="8422"/>
                  </a:lnTo>
                  <a:lnTo>
                    <a:pt x="13292" y="3927"/>
                  </a:lnTo>
                  <a:cubicBezTo>
                    <a:pt x="13292" y="3390"/>
                    <a:pt x="12916" y="2945"/>
                    <a:pt x="12462" y="2945"/>
                  </a:cubicBezTo>
                  <a:cubicBezTo>
                    <a:pt x="12007" y="2945"/>
                    <a:pt x="11631" y="3390"/>
                    <a:pt x="11631" y="3927"/>
                  </a:cubicBezTo>
                  <a:lnTo>
                    <a:pt x="11631" y="8422"/>
                  </a:lnTo>
                  <a:lnTo>
                    <a:pt x="9723" y="6182"/>
                  </a:lnTo>
                  <a:cubicBezTo>
                    <a:pt x="9567" y="5998"/>
                    <a:pt x="9359" y="5891"/>
                    <a:pt x="9138" y="5891"/>
                  </a:cubicBezTo>
                  <a:cubicBezTo>
                    <a:pt x="8684" y="5891"/>
                    <a:pt x="8308" y="6336"/>
                    <a:pt x="8308" y="6873"/>
                  </a:cubicBezTo>
                  <a:cubicBezTo>
                    <a:pt x="8308" y="7134"/>
                    <a:pt x="8399" y="7379"/>
                    <a:pt x="8554" y="7563"/>
                  </a:cubicBezTo>
                  <a:lnTo>
                    <a:pt x="11877" y="11490"/>
                  </a:lnTo>
                  <a:cubicBezTo>
                    <a:pt x="12033" y="11674"/>
                    <a:pt x="12241" y="11782"/>
                    <a:pt x="12462" y="11782"/>
                  </a:cubicBezTo>
                  <a:cubicBezTo>
                    <a:pt x="12682" y="11782"/>
                    <a:pt x="12890" y="11674"/>
                    <a:pt x="13046" y="11490"/>
                  </a:cubicBezTo>
                  <a:lnTo>
                    <a:pt x="16369" y="7563"/>
                  </a:lnTo>
                  <a:cubicBezTo>
                    <a:pt x="16525" y="7379"/>
                    <a:pt x="16615" y="7134"/>
                    <a:pt x="16615" y="6873"/>
                  </a:cubicBezTo>
                  <a:cubicBezTo>
                    <a:pt x="16615" y="6336"/>
                    <a:pt x="16239" y="5891"/>
                    <a:pt x="15785" y="5891"/>
                  </a:cubicBezTo>
                  <a:close/>
                  <a:moveTo>
                    <a:pt x="6646" y="21600"/>
                  </a:moveTo>
                  <a:cubicBezTo>
                    <a:pt x="5725" y="21600"/>
                    <a:pt x="4985" y="20726"/>
                    <a:pt x="4985" y="19636"/>
                  </a:cubicBezTo>
                  <a:cubicBezTo>
                    <a:pt x="4985" y="18547"/>
                    <a:pt x="5725" y="17673"/>
                    <a:pt x="6646" y="17673"/>
                  </a:cubicBezTo>
                  <a:cubicBezTo>
                    <a:pt x="7568" y="17673"/>
                    <a:pt x="8308" y="18547"/>
                    <a:pt x="8308" y="19636"/>
                  </a:cubicBezTo>
                  <a:cubicBezTo>
                    <a:pt x="8308" y="20726"/>
                    <a:pt x="7568" y="21600"/>
                    <a:pt x="6646" y="21600"/>
                  </a:cubicBezTo>
                  <a:close/>
                  <a:moveTo>
                    <a:pt x="21600" y="10800"/>
                  </a:moveTo>
                  <a:cubicBezTo>
                    <a:pt x="21600" y="11291"/>
                    <a:pt x="21288" y="11720"/>
                    <a:pt x="20860" y="11782"/>
                  </a:cubicBezTo>
                  <a:lnTo>
                    <a:pt x="7308" y="13653"/>
                  </a:lnTo>
                  <a:cubicBezTo>
                    <a:pt x="7360" y="13991"/>
                    <a:pt x="7477" y="14374"/>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95" y="15034"/>
                    <a:pt x="5776" y="14589"/>
                  </a:cubicBezTo>
                  <a:lnTo>
                    <a:pt x="3479" y="1964"/>
                  </a:lnTo>
                  <a:lnTo>
                    <a:pt x="831" y="1964"/>
                  </a:lnTo>
                  <a:cubicBezTo>
                    <a:pt x="376" y="1964"/>
                    <a:pt x="0" y="1519"/>
                    <a:pt x="0" y="982"/>
                  </a:cubicBezTo>
                  <a:cubicBezTo>
                    <a:pt x="0" y="445"/>
                    <a:pt x="376" y="0"/>
                    <a:pt x="831" y="0"/>
                  </a:cubicBezTo>
                  <a:lnTo>
                    <a:pt x="4154" y="0"/>
                  </a:lnTo>
                  <a:cubicBezTo>
                    <a:pt x="5037"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490"/>
          <p:cNvGrpSpPr/>
          <p:nvPr/>
        </p:nvGrpSpPr>
        <p:grpSpPr>
          <a:xfrm>
            <a:off x="4025899" y="2262539"/>
            <a:ext cx="359537" cy="359536"/>
            <a:chOff x="0" y="0"/>
            <a:chExt cx="786355" cy="786355"/>
          </a:xfrm>
        </p:grpSpPr>
        <p:sp>
          <p:nvSpPr>
            <p:cNvPr id="25" name="Shape 1488"/>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489"/>
            <p:cNvSpPr/>
            <p:nvPr/>
          </p:nvSpPr>
          <p:spPr>
            <a:xfrm>
              <a:off x="178309" y="242388"/>
              <a:ext cx="429738" cy="301580"/>
            </a:xfrm>
            <a:custGeom>
              <a:avLst/>
              <a:gdLst/>
              <a:ahLst/>
              <a:cxnLst>
                <a:cxn ang="0">
                  <a:pos x="wd2" y="hd2"/>
                </a:cxn>
                <a:cxn ang="5400000">
                  <a:pos x="wd2" y="hd2"/>
                </a:cxn>
                <a:cxn ang="10800000">
                  <a:pos x="wd2" y="hd2"/>
                </a:cxn>
                <a:cxn ang="16200000">
                  <a:pos x="wd2" y="hd2"/>
                </a:cxn>
              </a:cxnLst>
              <a:rect l="0" t="0" r="r" b="b"/>
              <a:pathLst>
                <a:path w="20583" h="20879" extrusionOk="0">
                  <a:moveTo>
                    <a:pt x="15437" y="7465"/>
                  </a:moveTo>
                  <a:cubicBezTo>
                    <a:pt x="14868" y="7465"/>
                    <a:pt x="14408" y="6800"/>
                    <a:pt x="14408" y="5977"/>
                  </a:cubicBezTo>
                  <a:cubicBezTo>
                    <a:pt x="14408" y="5154"/>
                    <a:pt x="14868" y="4490"/>
                    <a:pt x="15437" y="4490"/>
                  </a:cubicBezTo>
                  <a:cubicBezTo>
                    <a:pt x="16006" y="4490"/>
                    <a:pt x="16466" y="5154"/>
                    <a:pt x="16466" y="5977"/>
                  </a:cubicBezTo>
                  <a:cubicBezTo>
                    <a:pt x="16466" y="6800"/>
                    <a:pt x="16006" y="7465"/>
                    <a:pt x="15437" y="7465"/>
                  </a:cubicBezTo>
                  <a:close/>
                  <a:moveTo>
                    <a:pt x="13379" y="10440"/>
                  </a:moveTo>
                  <a:cubicBezTo>
                    <a:pt x="12809" y="10440"/>
                    <a:pt x="12349" y="9775"/>
                    <a:pt x="12349" y="8952"/>
                  </a:cubicBezTo>
                  <a:cubicBezTo>
                    <a:pt x="12349" y="8130"/>
                    <a:pt x="12809" y="7465"/>
                    <a:pt x="13379" y="7465"/>
                  </a:cubicBezTo>
                  <a:cubicBezTo>
                    <a:pt x="13948" y="7465"/>
                    <a:pt x="14408" y="8130"/>
                    <a:pt x="14408" y="8952"/>
                  </a:cubicBezTo>
                  <a:cubicBezTo>
                    <a:pt x="14408" y="9775"/>
                    <a:pt x="13948" y="10440"/>
                    <a:pt x="13379" y="10440"/>
                  </a:cubicBezTo>
                  <a:close/>
                  <a:moveTo>
                    <a:pt x="6174" y="10440"/>
                  </a:moveTo>
                  <a:cubicBezTo>
                    <a:pt x="5037" y="10440"/>
                    <a:pt x="4116" y="9107"/>
                    <a:pt x="4116" y="7465"/>
                  </a:cubicBezTo>
                  <a:cubicBezTo>
                    <a:pt x="4116" y="5821"/>
                    <a:pt x="5037" y="4490"/>
                    <a:pt x="6174" y="4490"/>
                  </a:cubicBezTo>
                  <a:cubicBezTo>
                    <a:pt x="7312" y="4490"/>
                    <a:pt x="8233" y="5821"/>
                    <a:pt x="8233" y="7465"/>
                  </a:cubicBezTo>
                  <a:cubicBezTo>
                    <a:pt x="8233" y="9107"/>
                    <a:pt x="7311" y="10440"/>
                    <a:pt x="6174" y="10440"/>
                  </a:cubicBezTo>
                  <a:close/>
                  <a:moveTo>
                    <a:pt x="20010" y="9489"/>
                  </a:moveTo>
                  <a:cubicBezTo>
                    <a:pt x="19103" y="2161"/>
                    <a:pt x="17073" y="0"/>
                    <a:pt x="15993" y="0"/>
                  </a:cubicBezTo>
                  <a:cubicBezTo>
                    <a:pt x="14309" y="0"/>
                    <a:pt x="13876" y="1810"/>
                    <a:pt x="10291" y="1871"/>
                  </a:cubicBezTo>
                  <a:cubicBezTo>
                    <a:pt x="6705" y="1810"/>
                    <a:pt x="6273" y="0"/>
                    <a:pt x="4589" y="0"/>
                  </a:cubicBezTo>
                  <a:cubicBezTo>
                    <a:pt x="3509" y="0"/>
                    <a:pt x="1478" y="2161"/>
                    <a:pt x="571" y="9489"/>
                  </a:cubicBezTo>
                  <a:cubicBezTo>
                    <a:pt x="53" y="13672"/>
                    <a:pt x="-509" y="19918"/>
                    <a:pt x="830" y="20667"/>
                  </a:cubicBezTo>
                  <a:cubicBezTo>
                    <a:pt x="2496" y="21600"/>
                    <a:pt x="3061" y="19267"/>
                    <a:pt x="4891" y="17296"/>
                  </a:cubicBezTo>
                  <a:cubicBezTo>
                    <a:pt x="6749" y="15298"/>
                    <a:pt x="7640" y="14828"/>
                    <a:pt x="10291" y="14828"/>
                  </a:cubicBezTo>
                  <a:cubicBezTo>
                    <a:pt x="12942" y="14828"/>
                    <a:pt x="13833" y="15298"/>
                    <a:pt x="15691" y="17296"/>
                  </a:cubicBezTo>
                  <a:cubicBezTo>
                    <a:pt x="17521" y="19266"/>
                    <a:pt x="18086" y="21600"/>
                    <a:pt x="19752" y="20667"/>
                  </a:cubicBezTo>
                  <a:cubicBezTo>
                    <a:pt x="21091" y="19918"/>
                    <a:pt x="20529" y="13674"/>
                    <a:pt x="20010" y="948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 Placeholder 2"/>
          <p:cNvSpPr>
            <a:spLocks noGrp="1"/>
          </p:cNvSpPr>
          <p:nvPr>
            <p:ph type="body" sz="quarter" idx="39"/>
          </p:nvPr>
        </p:nvSpPr>
        <p:spPr>
          <a:xfrm>
            <a:off x="8375650" y="4654728"/>
            <a:ext cx="2749550" cy="109756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Mobile application ran by using mobile browser that uses web program such as PHP and HTML</a:t>
            </a:r>
          </a:p>
        </p:txBody>
      </p:sp>
      <p:sp>
        <p:nvSpPr>
          <p:cNvPr id="29" name="Content Placeholder 4"/>
          <p:cNvSpPr>
            <a:spLocks noGrp="1"/>
          </p:cNvSpPr>
          <p:nvPr>
            <p:ph sz="quarter" idx="49"/>
          </p:nvPr>
        </p:nvSpPr>
        <p:spPr>
          <a:xfrm>
            <a:off x="8375650" y="4381281"/>
            <a:ext cx="2971800"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网络应用程序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2"/>
          <p:cNvSpPr>
            <a:spLocks noGrp="1"/>
          </p:cNvSpPr>
          <p:nvPr>
            <p:ph type="body" sz="quarter" idx="59"/>
          </p:nvPr>
        </p:nvSpPr>
        <p:spPr>
          <a:xfrm>
            <a:off x="1060573" y="2608900"/>
            <a:ext cx="2749550" cy="1097568"/>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a mobile base which is developed for specific platform based on native apps, or web programed with html and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php</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base </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4"/>
          <p:cNvSpPr>
            <a:spLocks noGrp="1"/>
          </p:cNvSpPr>
          <p:nvPr>
            <p:ph sz="quarter" idx="69"/>
          </p:nvPr>
        </p:nvSpPr>
        <p:spPr>
          <a:xfrm>
            <a:off x="1060573" y="2335453"/>
            <a:ext cx="2727657"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手机游戏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2"/>
          <p:cNvSpPr>
            <a:spLocks noGrp="1"/>
          </p:cNvSpPr>
          <p:nvPr>
            <p:ph type="body" sz="quarter" idx="79"/>
          </p:nvPr>
        </p:nvSpPr>
        <p:spPr>
          <a:xfrm>
            <a:off x="1060573" y="4654728"/>
            <a:ext cx="2749550" cy="1097568"/>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Combining web apps with native apps bundled to be one package for being  marketed at store.  So, it needs installation process which is different with mobile web</a:t>
            </a:r>
          </a:p>
        </p:txBody>
      </p:sp>
      <p:sp>
        <p:nvSpPr>
          <p:cNvPr id="33" name="Content Placeholder 4"/>
          <p:cNvSpPr>
            <a:spLocks noGrp="1"/>
          </p:cNvSpPr>
          <p:nvPr>
            <p:ph sz="quarter" idx="89"/>
          </p:nvPr>
        </p:nvSpPr>
        <p:spPr>
          <a:xfrm>
            <a:off x="1060573" y="4381281"/>
            <a:ext cx="2727657"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混合应用程序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style.rotation</p:attrName>
                                        </p:attrNameLst>
                                      </p:cBhvr>
                                      <p:tavLst>
                                        <p:tav tm="0">
                                          <p:val>
                                            <p:fltVal val="360"/>
                                          </p:val>
                                        </p:tav>
                                        <p:tav tm="100000">
                                          <p:val>
                                            <p:fltVal val="0"/>
                                          </p:val>
                                        </p:tav>
                                      </p:tavLst>
                                    </p:anim>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
                                            <p:txEl>
                                              <p:pRg st="0" end="0"/>
                                            </p:txEl>
                                          </p:spTgt>
                                        </p:tgtEl>
                                        <p:attrNameLst>
                                          <p:attrName>style.visibility</p:attrName>
                                        </p:attrNameLst>
                                      </p:cBhvr>
                                      <p:to>
                                        <p:strVal val="visible"/>
                                      </p:to>
                                    </p:set>
                                    <p:animEffect transition="in" filter="wipe(left)">
                                      <p:cBhvr>
                                        <p:cTn id="30" dur="500"/>
                                        <p:tgtEl>
                                          <p:spTgt spid="5">
                                            <p:txEl>
                                              <p:pRg st="0" end="0"/>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fade">
                                      <p:cBhvr>
                                        <p:cTn id="34" dur="500"/>
                                        <p:tgtEl>
                                          <p:spTgt spid="3">
                                            <p:txEl>
                                              <p:pRg st="0" end="0"/>
                                            </p:txEl>
                                          </p:spTgt>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9">
                                            <p:txEl>
                                              <p:pRg st="0" end="0"/>
                                            </p:txEl>
                                          </p:spTgt>
                                        </p:tgtEl>
                                        <p:attrNameLst>
                                          <p:attrName>style.visibility</p:attrName>
                                        </p:attrNameLst>
                                      </p:cBhvr>
                                      <p:to>
                                        <p:strVal val="visible"/>
                                      </p:to>
                                    </p:set>
                                    <p:animEffect transition="in" filter="wipe(left)">
                                      <p:cBhvr>
                                        <p:cTn id="46" dur="500"/>
                                        <p:tgtEl>
                                          <p:spTgt spid="29">
                                            <p:txEl>
                                              <p:pRg st="0" end="0"/>
                                            </p:tx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8">
                                            <p:txEl>
                                              <p:pRg st="0" end="0"/>
                                            </p:txEl>
                                          </p:spTgt>
                                        </p:tgtEl>
                                        <p:attrNameLst>
                                          <p:attrName>style.visibility</p:attrName>
                                        </p:attrNameLst>
                                      </p:cBhvr>
                                      <p:to>
                                        <p:strVal val="visible"/>
                                      </p:to>
                                    </p:set>
                                    <p:animEffect transition="in" filter="fade">
                                      <p:cBhvr>
                                        <p:cTn id="50" dur="500"/>
                                        <p:tgtEl>
                                          <p:spTgt spid="28">
                                            <p:txEl>
                                              <p:pRg st="0" end="0"/>
                                            </p:txEl>
                                          </p:spTgt>
                                        </p:tgtEl>
                                      </p:cBhvr>
                                    </p:animEffect>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right)">
                                      <p:cBhvr>
                                        <p:cTn id="54" dur="500"/>
                                        <p:tgtEl>
                                          <p:spTgt spid="13"/>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6500"/>
                            </p:stCondLst>
                            <p:childTnLst>
                              <p:par>
                                <p:cTn id="60" presetID="22" presetClass="entr" presetSubtype="2" fill="hold" grpId="0" nodeType="afterEffect">
                                  <p:stCondLst>
                                    <p:cond delay="0"/>
                                  </p:stCondLst>
                                  <p:childTnLst>
                                    <p:set>
                                      <p:cBhvr>
                                        <p:cTn id="61" dur="1" fill="hold">
                                          <p:stCondLst>
                                            <p:cond delay="0"/>
                                          </p:stCondLst>
                                        </p:cTn>
                                        <p:tgtEl>
                                          <p:spTgt spid="33">
                                            <p:txEl>
                                              <p:pRg st="0" end="0"/>
                                            </p:txEl>
                                          </p:spTgt>
                                        </p:tgtEl>
                                        <p:attrNameLst>
                                          <p:attrName>style.visibility</p:attrName>
                                        </p:attrNameLst>
                                      </p:cBhvr>
                                      <p:to>
                                        <p:strVal val="visible"/>
                                      </p:to>
                                    </p:set>
                                    <p:animEffect transition="in" filter="wipe(right)">
                                      <p:cBhvr>
                                        <p:cTn id="62" dur="500"/>
                                        <p:tgtEl>
                                          <p:spTgt spid="33">
                                            <p:txEl>
                                              <p:pRg st="0" end="0"/>
                                            </p:txEl>
                                          </p:spTgt>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32">
                                            <p:txEl>
                                              <p:pRg st="0" end="0"/>
                                            </p:txEl>
                                          </p:spTgt>
                                        </p:tgtEl>
                                        <p:attrNameLst>
                                          <p:attrName>style.visibility</p:attrName>
                                        </p:attrNameLst>
                                      </p:cBhvr>
                                      <p:to>
                                        <p:strVal val="visible"/>
                                      </p:to>
                                    </p:set>
                                    <p:animEffect transition="in" filter="fade">
                                      <p:cBhvr>
                                        <p:cTn id="66" dur="500"/>
                                        <p:tgtEl>
                                          <p:spTgt spid="32">
                                            <p:txEl>
                                              <p:pRg st="0" end="0"/>
                                            </p:txEl>
                                          </p:spTgt>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8000"/>
                            </p:stCondLst>
                            <p:childTnLst>
                              <p:par>
                                <p:cTn id="72" presetID="10" presetClass="entr" presetSubtype="0"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par>
                          <p:cTn id="75" fill="hold">
                            <p:stCondLst>
                              <p:cond delay="8500"/>
                            </p:stCondLst>
                            <p:childTnLst>
                              <p:par>
                                <p:cTn id="76" presetID="22" presetClass="entr" presetSubtype="2" fill="hold" grpId="0" nodeType="afterEffect">
                                  <p:stCondLst>
                                    <p:cond delay="0"/>
                                  </p:stCondLst>
                                  <p:childTnLst>
                                    <p:set>
                                      <p:cBhvr>
                                        <p:cTn id="77" dur="1" fill="hold">
                                          <p:stCondLst>
                                            <p:cond delay="0"/>
                                          </p:stCondLst>
                                        </p:cTn>
                                        <p:tgtEl>
                                          <p:spTgt spid="31">
                                            <p:txEl>
                                              <p:pRg st="0" end="0"/>
                                            </p:txEl>
                                          </p:spTgt>
                                        </p:tgtEl>
                                        <p:attrNameLst>
                                          <p:attrName>style.visibility</p:attrName>
                                        </p:attrNameLst>
                                      </p:cBhvr>
                                      <p:to>
                                        <p:strVal val="visible"/>
                                      </p:to>
                                    </p:set>
                                    <p:animEffect transition="in" filter="wipe(right)">
                                      <p:cBhvr>
                                        <p:cTn id="78" dur="500"/>
                                        <p:tgtEl>
                                          <p:spTgt spid="31">
                                            <p:txEl>
                                              <p:pRg st="0" end="0"/>
                                            </p:txEl>
                                          </p:spTgt>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30">
                                            <p:txEl>
                                              <p:pRg st="0" end="0"/>
                                            </p:txEl>
                                          </p:spTgt>
                                        </p:tgtEl>
                                        <p:attrNameLst>
                                          <p:attrName>style.visibility</p:attrName>
                                        </p:attrNameLst>
                                      </p:cBhvr>
                                      <p:to>
                                        <p:strVal val="visible"/>
                                      </p:to>
                                    </p:set>
                                    <p:animEffect transition="in" filter="fade">
                                      <p:cBhvr>
                                        <p:cTn id="82"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11" grpId="0" animBg="1"/>
      <p:bldP spid="12" grpId="0" animBg="1"/>
      <p:bldP spid="13" grpId="0" animBg="1"/>
      <p:bldP spid="14" grpId="0" animBg="1"/>
      <p:bldP spid="28" grpId="0" build="p"/>
      <p:bldP spid="29" grpId="0" build="p"/>
      <p:bldP spid="30" grpId="0" build="p"/>
      <p:bldP spid="31" grpId="0" build="p"/>
      <p:bldP spid="32" grpId="0" build="p"/>
      <p:bldP spid="3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74924" y="659308"/>
            <a:ext cx="4804471" cy="763712"/>
          </a:xfrm>
          <a:prstGeom prst="rect">
            <a:avLst/>
          </a:prstGeom>
        </p:spPr>
        <p:txBody>
          <a:bodyPr>
            <a:normAutofit/>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应用程序开发流程</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7980612" y="2150277"/>
            <a:ext cx="2944563"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需求分析</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steps of developing and optimizing Android / iOS Apps</a:t>
            </a:r>
          </a:p>
        </p:txBody>
      </p:sp>
      <p:sp>
        <p:nvSpPr>
          <p:cNvPr id="10" name="Shape 1493"/>
          <p:cNvSpPr/>
          <p:nvPr/>
        </p:nvSpPr>
        <p:spPr>
          <a:xfrm>
            <a:off x="5478100" y="2757540"/>
            <a:ext cx="885809" cy="1085366"/>
          </a:xfrm>
          <a:custGeom>
            <a:avLst/>
            <a:gdLst/>
            <a:ahLst/>
            <a:cxnLst>
              <a:cxn ang="0">
                <a:pos x="wd2" y="hd2"/>
              </a:cxn>
              <a:cxn ang="5400000">
                <a:pos x="wd2" y="hd2"/>
              </a:cxn>
              <a:cxn ang="10800000">
                <a:pos x="wd2" y="hd2"/>
              </a:cxn>
              <a:cxn ang="16200000">
                <a:pos x="wd2" y="hd2"/>
              </a:cxn>
            </a:cxnLst>
            <a:rect l="0" t="0" r="r" b="b"/>
            <a:pathLst>
              <a:path w="21600" h="19928" extrusionOk="0">
                <a:moveTo>
                  <a:pt x="11830" y="19928"/>
                </a:moveTo>
                <a:lnTo>
                  <a:pt x="0" y="2749"/>
                </a:lnTo>
                <a:cubicBezTo>
                  <a:pt x="0" y="2749"/>
                  <a:pt x="11055" y="-1672"/>
                  <a:pt x="21600" y="699"/>
                </a:cubicBezTo>
                <a:cubicBezTo>
                  <a:pt x="21600" y="699"/>
                  <a:pt x="11830" y="19928"/>
                  <a:pt x="11830" y="19928"/>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6" name="Group 45"/>
          <p:cNvGrpSpPr/>
          <p:nvPr/>
        </p:nvGrpSpPr>
        <p:grpSpPr>
          <a:xfrm>
            <a:off x="4860732" y="2757540"/>
            <a:ext cx="1101266" cy="1081478"/>
            <a:chOff x="4860732" y="2757540"/>
            <a:chExt cx="1101266" cy="1081478"/>
          </a:xfrm>
        </p:grpSpPr>
        <p:sp>
          <p:nvSpPr>
            <p:cNvPr id="9" name="Shape 1492"/>
            <p:cNvSpPr/>
            <p:nvPr/>
          </p:nvSpPr>
          <p:spPr>
            <a:xfrm>
              <a:off x="5441784" y="2757540"/>
              <a:ext cx="182374" cy="1777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14428" y="5822"/>
                    <a:pt x="21600" y="15585"/>
                  </a:cubicBezTo>
                  <a:cubicBezTo>
                    <a:pt x="21600" y="15585"/>
                    <a:pt x="13921" y="17862"/>
                    <a:pt x="9147" y="21600"/>
                  </a:cubicBezTo>
                  <a:cubicBezTo>
                    <a:pt x="9147" y="21600"/>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5" name="Group 44"/>
            <p:cNvGrpSpPr/>
            <p:nvPr/>
          </p:nvGrpSpPr>
          <p:grpSpPr>
            <a:xfrm>
              <a:off x="4860732" y="2757540"/>
              <a:ext cx="1101266" cy="1081478"/>
              <a:chOff x="4860732" y="2757540"/>
              <a:chExt cx="1101266" cy="1081478"/>
            </a:xfrm>
          </p:grpSpPr>
          <p:sp>
            <p:nvSpPr>
              <p:cNvPr id="11" name="Shape 1494"/>
              <p:cNvSpPr/>
              <p:nvPr/>
            </p:nvSpPr>
            <p:spPr>
              <a:xfrm>
                <a:off x="4860732" y="2757540"/>
                <a:ext cx="1101266" cy="108147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4147"/>
                    </a:lnTo>
                    <a:cubicBezTo>
                      <a:pt x="0" y="14147"/>
                      <a:pt x="3193" y="4201"/>
                      <a:pt x="11268" y="0"/>
                    </a:cubicBezTo>
                    <a:cubicBezTo>
                      <a:pt x="11268"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495"/>
              <p:cNvSpPr/>
              <p:nvPr/>
            </p:nvSpPr>
            <p:spPr>
              <a:xfrm rot="7239770">
                <a:off x="5220209" y="3175776"/>
                <a:ext cx="192592" cy="192592"/>
              </a:xfrm>
              <a:custGeom>
                <a:avLst/>
                <a:gdLst/>
                <a:ahLst/>
                <a:cxnLst>
                  <a:cxn ang="0">
                    <a:pos x="wd2" y="hd2"/>
                  </a:cxn>
                  <a:cxn ang="5400000">
                    <a:pos x="wd2" y="hd2"/>
                  </a:cxn>
                  <a:cxn ang="10800000">
                    <a:pos x="wd2" y="hd2"/>
                  </a:cxn>
                  <a:cxn ang="16200000">
                    <a:pos x="wd2" y="hd2"/>
                  </a:cxn>
                </a:cxnLst>
                <a:rect l="0" t="0" r="r" b="b"/>
                <a:pathLst>
                  <a:path w="21600" h="21600" extrusionOk="0">
                    <a:moveTo>
                      <a:pt x="21600" y="20829"/>
                    </a:moveTo>
                    <a:cubicBezTo>
                      <a:pt x="21600" y="21250"/>
                      <a:pt x="21250" y="21600"/>
                      <a:pt x="20829" y="21600"/>
                    </a:cubicBezTo>
                    <a:lnTo>
                      <a:pt x="14657" y="21600"/>
                    </a:lnTo>
                    <a:cubicBezTo>
                      <a:pt x="14235" y="21600"/>
                      <a:pt x="13886" y="21250"/>
                      <a:pt x="13886" y="20829"/>
                    </a:cubicBezTo>
                    <a:lnTo>
                      <a:pt x="13886" y="13886"/>
                    </a:lnTo>
                    <a:cubicBezTo>
                      <a:pt x="13464" y="13886"/>
                      <a:pt x="13114" y="13536"/>
                      <a:pt x="13114" y="13114"/>
                    </a:cubicBezTo>
                    <a:lnTo>
                      <a:pt x="13114" y="3857"/>
                    </a:lnTo>
                    <a:lnTo>
                      <a:pt x="18225" y="3857"/>
                    </a:lnTo>
                    <a:cubicBezTo>
                      <a:pt x="18394" y="3857"/>
                      <a:pt x="18550" y="3966"/>
                      <a:pt x="18599" y="4134"/>
                    </a:cubicBezTo>
                    <a:lnTo>
                      <a:pt x="21600" y="14657"/>
                    </a:lnTo>
                    <a:cubicBezTo>
                      <a:pt x="21600" y="14657"/>
                      <a:pt x="21600" y="20829"/>
                      <a:pt x="21600" y="20829"/>
                    </a:cubicBezTo>
                    <a:close/>
                    <a:moveTo>
                      <a:pt x="16971" y="3086"/>
                    </a:moveTo>
                    <a:lnTo>
                      <a:pt x="12729" y="3086"/>
                    </a:lnTo>
                    <a:lnTo>
                      <a:pt x="12729" y="386"/>
                    </a:lnTo>
                    <a:cubicBezTo>
                      <a:pt x="12729" y="169"/>
                      <a:pt x="12897" y="0"/>
                      <a:pt x="13114" y="0"/>
                    </a:cubicBezTo>
                    <a:lnTo>
                      <a:pt x="16586" y="0"/>
                    </a:lnTo>
                    <a:cubicBezTo>
                      <a:pt x="16803" y="0"/>
                      <a:pt x="16971" y="169"/>
                      <a:pt x="16971" y="386"/>
                    </a:cubicBezTo>
                    <a:cubicBezTo>
                      <a:pt x="16971" y="386"/>
                      <a:pt x="16971" y="3086"/>
                      <a:pt x="16971" y="3086"/>
                    </a:cubicBezTo>
                    <a:close/>
                    <a:moveTo>
                      <a:pt x="12343" y="12343"/>
                    </a:moveTo>
                    <a:lnTo>
                      <a:pt x="9257" y="12343"/>
                    </a:lnTo>
                    <a:lnTo>
                      <a:pt x="9257" y="3857"/>
                    </a:lnTo>
                    <a:lnTo>
                      <a:pt x="12343" y="3857"/>
                    </a:lnTo>
                    <a:cubicBezTo>
                      <a:pt x="12343" y="3857"/>
                      <a:pt x="12343" y="12343"/>
                      <a:pt x="12343" y="12343"/>
                    </a:cubicBezTo>
                    <a:close/>
                    <a:moveTo>
                      <a:pt x="8871" y="3086"/>
                    </a:moveTo>
                    <a:lnTo>
                      <a:pt x="4629" y="3086"/>
                    </a:lnTo>
                    <a:lnTo>
                      <a:pt x="4629" y="386"/>
                    </a:lnTo>
                    <a:cubicBezTo>
                      <a:pt x="4629" y="169"/>
                      <a:pt x="4797" y="0"/>
                      <a:pt x="5014" y="0"/>
                    </a:cubicBezTo>
                    <a:lnTo>
                      <a:pt x="8486" y="0"/>
                    </a:lnTo>
                    <a:cubicBezTo>
                      <a:pt x="8703" y="0"/>
                      <a:pt x="8871" y="169"/>
                      <a:pt x="8871" y="386"/>
                    </a:cubicBezTo>
                    <a:cubicBezTo>
                      <a:pt x="8871" y="386"/>
                      <a:pt x="8871" y="3086"/>
                      <a:pt x="8871" y="3086"/>
                    </a:cubicBezTo>
                    <a:close/>
                    <a:moveTo>
                      <a:pt x="8486" y="13114"/>
                    </a:moveTo>
                    <a:cubicBezTo>
                      <a:pt x="8486" y="13536"/>
                      <a:pt x="8136" y="13886"/>
                      <a:pt x="7714" y="13886"/>
                    </a:cubicBezTo>
                    <a:lnTo>
                      <a:pt x="7714" y="20829"/>
                    </a:lnTo>
                    <a:cubicBezTo>
                      <a:pt x="7714" y="21250"/>
                      <a:pt x="7365" y="21600"/>
                      <a:pt x="6943" y="21600"/>
                    </a:cubicBezTo>
                    <a:lnTo>
                      <a:pt x="771" y="21600"/>
                    </a:lnTo>
                    <a:cubicBezTo>
                      <a:pt x="350" y="21600"/>
                      <a:pt x="0" y="21250"/>
                      <a:pt x="0" y="20829"/>
                    </a:cubicBezTo>
                    <a:lnTo>
                      <a:pt x="0" y="14657"/>
                    </a:lnTo>
                    <a:lnTo>
                      <a:pt x="3001" y="4134"/>
                    </a:lnTo>
                    <a:cubicBezTo>
                      <a:pt x="3050" y="3966"/>
                      <a:pt x="3206" y="3857"/>
                      <a:pt x="3375" y="3857"/>
                    </a:cubicBezTo>
                    <a:lnTo>
                      <a:pt x="8486" y="3857"/>
                    </a:lnTo>
                    <a:cubicBezTo>
                      <a:pt x="8486" y="3857"/>
                      <a:pt x="8486" y="13114"/>
                      <a:pt x="8486" y="13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510"/>
          <p:cNvGrpSpPr/>
          <p:nvPr/>
        </p:nvGrpSpPr>
        <p:grpSpPr>
          <a:xfrm>
            <a:off x="5957469" y="1893224"/>
            <a:ext cx="1543773" cy="1943752"/>
            <a:chOff x="0" y="0"/>
            <a:chExt cx="2582892" cy="3252098"/>
          </a:xfrm>
        </p:grpSpPr>
        <p:sp>
          <p:nvSpPr>
            <p:cNvPr id="14" name="Shape 1507"/>
            <p:cNvSpPr/>
            <p:nvPr/>
          </p:nvSpPr>
          <p:spPr>
            <a:xfrm>
              <a:off x="2174664" y="947309"/>
              <a:ext cx="402880" cy="6043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20510" y="13505"/>
                    <a:pt x="11480" y="21600"/>
                  </a:cubicBezTo>
                  <a:cubicBezTo>
                    <a:pt x="11480" y="21600"/>
                    <a:pt x="6149" y="16151"/>
                    <a:pt x="0" y="12778"/>
                  </a:cubicBezTo>
                  <a:cubicBezTo>
                    <a:pt x="0" y="12778"/>
                    <a:pt x="21600" y="0"/>
                    <a:pt x="216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508"/>
            <p:cNvSpPr/>
            <p:nvPr/>
          </p:nvSpPr>
          <p:spPr>
            <a:xfrm>
              <a:off x="0" y="-1"/>
              <a:ext cx="2582893" cy="3252100"/>
            </a:xfrm>
            <a:custGeom>
              <a:avLst/>
              <a:gdLst/>
              <a:ahLst/>
              <a:cxnLst>
                <a:cxn ang="0">
                  <a:pos x="wd2" y="hd2"/>
                </a:cxn>
                <a:cxn ang="5400000">
                  <a:pos x="wd2" y="hd2"/>
                </a:cxn>
                <a:cxn ang="10800000">
                  <a:pos x="wd2" y="hd2"/>
                </a:cxn>
                <a:cxn ang="16200000">
                  <a:pos x="wd2" y="hd2"/>
                </a:cxn>
              </a:cxnLst>
              <a:rect l="0" t="0" r="r" b="b"/>
              <a:pathLst>
                <a:path w="21600" h="21498" extrusionOk="0">
                  <a:moveTo>
                    <a:pt x="0" y="21498"/>
                  </a:moveTo>
                  <a:lnTo>
                    <a:pt x="37" y="0"/>
                  </a:lnTo>
                  <a:cubicBezTo>
                    <a:pt x="37" y="0"/>
                    <a:pt x="13247" y="-102"/>
                    <a:pt x="21600" y="6296"/>
                  </a:cubicBezTo>
                  <a:cubicBezTo>
                    <a:pt x="21600" y="6296"/>
                    <a:pt x="0" y="21498"/>
                    <a:pt x="0" y="2149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509"/>
            <p:cNvSpPr/>
            <p:nvPr/>
          </p:nvSpPr>
          <p:spPr>
            <a:xfrm rot="1618196">
              <a:off x="579962" y="809748"/>
              <a:ext cx="600076" cy="93345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8"/>
                  </a:moveTo>
                  <a:lnTo>
                    <a:pt x="12000" y="21214"/>
                  </a:lnTo>
                  <a:cubicBezTo>
                    <a:pt x="12000" y="21431"/>
                    <a:pt x="11737" y="21600"/>
                    <a:pt x="11400" y="21600"/>
                  </a:cubicBezTo>
                  <a:lnTo>
                    <a:pt x="10200" y="21600"/>
                  </a:lnTo>
                  <a:cubicBezTo>
                    <a:pt x="9863" y="21600"/>
                    <a:pt x="9600" y="21431"/>
                    <a:pt x="9600" y="21214"/>
                  </a:cubicBezTo>
                  <a:lnTo>
                    <a:pt x="9600" y="13838"/>
                  </a:lnTo>
                  <a:cubicBezTo>
                    <a:pt x="4200" y="13452"/>
                    <a:pt x="0" y="10511"/>
                    <a:pt x="0" y="6943"/>
                  </a:cubicBezTo>
                  <a:cubicBezTo>
                    <a:pt x="0" y="3110"/>
                    <a:pt x="4838" y="0"/>
                    <a:pt x="10800" y="0"/>
                  </a:cubicBezTo>
                  <a:cubicBezTo>
                    <a:pt x="16762" y="0"/>
                    <a:pt x="21600" y="3110"/>
                    <a:pt x="21600" y="6943"/>
                  </a:cubicBezTo>
                  <a:cubicBezTo>
                    <a:pt x="21600" y="10511"/>
                    <a:pt x="17400" y="13452"/>
                    <a:pt x="12000" y="1383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514"/>
          <p:cNvGrpSpPr/>
          <p:nvPr/>
        </p:nvGrpSpPr>
        <p:grpSpPr>
          <a:xfrm>
            <a:off x="5957469" y="2663119"/>
            <a:ext cx="1871094" cy="1519008"/>
            <a:chOff x="0" y="0"/>
            <a:chExt cx="3130534" cy="2541457"/>
          </a:xfrm>
        </p:grpSpPr>
        <p:sp>
          <p:nvSpPr>
            <p:cNvPr id="18" name="Shape 1511"/>
            <p:cNvSpPr/>
            <p:nvPr/>
          </p:nvSpPr>
          <p:spPr>
            <a:xfrm>
              <a:off x="2612684" y="2248123"/>
              <a:ext cx="517851" cy="293335"/>
            </a:xfrm>
            <a:custGeom>
              <a:avLst/>
              <a:gdLst/>
              <a:ahLst/>
              <a:cxnLst>
                <a:cxn ang="0">
                  <a:pos x="wd2" y="hd2"/>
                </a:cxn>
                <a:cxn ang="5400000">
                  <a:pos x="wd2" y="hd2"/>
                </a:cxn>
                <a:cxn ang="10800000">
                  <a:pos x="wd2" y="hd2"/>
                </a:cxn>
                <a:cxn ang="16200000">
                  <a:pos x="wd2" y="hd2"/>
                </a:cxn>
              </a:cxnLst>
              <a:rect l="0" t="0" r="r" b="b"/>
              <a:pathLst>
                <a:path w="21600" h="21600" extrusionOk="0">
                  <a:moveTo>
                    <a:pt x="21600" y="4027"/>
                  </a:moveTo>
                  <a:cubicBezTo>
                    <a:pt x="21600" y="4027"/>
                    <a:pt x="10614" y="19848"/>
                    <a:pt x="0" y="21600"/>
                  </a:cubicBezTo>
                  <a:cubicBezTo>
                    <a:pt x="0" y="21600"/>
                    <a:pt x="1917" y="9440"/>
                    <a:pt x="1384" y="0"/>
                  </a:cubicBezTo>
                  <a:cubicBezTo>
                    <a:pt x="1384" y="0"/>
                    <a:pt x="21600" y="4027"/>
                    <a:pt x="21600" y="402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512"/>
            <p:cNvSpPr/>
            <p:nvPr/>
          </p:nvSpPr>
          <p:spPr>
            <a:xfrm>
              <a:off x="0" y="0"/>
              <a:ext cx="3125196" cy="2301598"/>
            </a:xfrm>
            <a:custGeom>
              <a:avLst/>
              <a:gdLst/>
              <a:ahLst/>
              <a:cxnLst>
                <a:cxn ang="0">
                  <a:pos x="wd2" y="hd2"/>
                </a:cxn>
                <a:cxn ang="5400000">
                  <a:pos x="wd2" y="hd2"/>
                </a:cxn>
                <a:cxn ang="10800000">
                  <a:pos x="wd2" y="hd2"/>
                </a:cxn>
                <a:cxn ang="16200000">
                  <a:pos x="wd2" y="hd2"/>
                </a:cxn>
              </a:cxnLst>
              <a:rect l="0" t="0" r="r" b="b"/>
              <a:pathLst>
                <a:path w="21294" h="21600" extrusionOk="0">
                  <a:moveTo>
                    <a:pt x="0" y="18468"/>
                  </a:moveTo>
                  <a:lnTo>
                    <a:pt x="15070" y="0"/>
                  </a:lnTo>
                  <a:cubicBezTo>
                    <a:pt x="15070" y="0"/>
                    <a:pt x="21600" y="9788"/>
                    <a:pt x="21283" y="21600"/>
                  </a:cubicBezTo>
                  <a:cubicBezTo>
                    <a:pt x="21283" y="21600"/>
                    <a:pt x="0" y="18468"/>
                    <a:pt x="0" y="18468"/>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513"/>
            <p:cNvSpPr/>
            <p:nvPr/>
          </p:nvSpPr>
          <p:spPr>
            <a:xfrm rot="1245595">
              <a:off x="1541990" y="1022737"/>
              <a:ext cx="675931" cy="675927"/>
            </a:xfrm>
            <a:custGeom>
              <a:avLst/>
              <a:gdLst/>
              <a:ahLst/>
              <a:cxnLst>
                <a:cxn ang="0">
                  <a:pos x="wd2" y="hd2"/>
                </a:cxn>
                <a:cxn ang="5400000">
                  <a:pos x="wd2" y="hd2"/>
                </a:cxn>
                <a:cxn ang="10800000">
                  <a:pos x="wd2" y="hd2"/>
                </a:cxn>
                <a:cxn ang="16200000">
                  <a:pos x="wd2" y="hd2"/>
                </a:cxn>
              </a:cxnLst>
              <a:rect l="0" t="0" r="r" b="b"/>
              <a:pathLst>
                <a:path w="21223" h="21223" extrusionOk="0">
                  <a:moveTo>
                    <a:pt x="12884" y="10612"/>
                  </a:moveTo>
                  <a:lnTo>
                    <a:pt x="10611" y="8339"/>
                  </a:lnTo>
                  <a:lnTo>
                    <a:pt x="3789" y="15160"/>
                  </a:lnTo>
                  <a:lnTo>
                    <a:pt x="3789" y="17434"/>
                  </a:lnTo>
                  <a:lnTo>
                    <a:pt x="6063" y="17434"/>
                  </a:lnTo>
                  <a:cubicBezTo>
                    <a:pt x="6063" y="17434"/>
                    <a:pt x="12884" y="10612"/>
                    <a:pt x="12884" y="10612"/>
                  </a:cubicBezTo>
                  <a:close/>
                  <a:moveTo>
                    <a:pt x="20108" y="6468"/>
                  </a:moveTo>
                  <a:lnTo>
                    <a:pt x="17443" y="9109"/>
                  </a:lnTo>
                  <a:lnTo>
                    <a:pt x="18675" y="10340"/>
                  </a:lnTo>
                  <a:cubicBezTo>
                    <a:pt x="18829" y="10494"/>
                    <a:pt x="18829" y="10731"/>
                    <a:pt x="18675" y="10885"/>
                  </a:cubicBezTo>
                  <a:lnTo>
                    <a:pt x="16188" y="13372"/>
                  </a:lnTo>
                  <a:cubicBezTo>
                    <a:pt x="16034" y="13526"/>
                    <a:pt x="15797" y="13526"/>
                    <a:pt x="15643" y="13372"/>
                  </a:cubicBezTo>
                  <a:lnTo>
                    <a:pt x="14400" y="12128"/>
                  </a:lnTo>
                  <a:lnTo>
                    <a:pt x="7259" y="19269"/>
                  </a:lnTo>
                  <a:cubicBezTo>
                    <a:pt x="6975" y="19553"/>
                    <a:pt x="6596" y="19707"/>
                    <a:pt x="6193" y="19707"/>
                  </a:cubicBezTo>
                  <a:lnTo>
                    <a:pt x="3789" y="19707"/>
                  </a:lnTo>
                  <a:lnTo>
                    <a:pt x="758" y="21223"/>
                  </a:lnTo>
                  <a:lnTo>
                    <a:pt x="0" y="20465"/>
                  </a:lnTo>
                  <a:lnTo>
                    <a:pt x="1516" y="17434"/>
                  </a:lnTo>
                  <a:lnTo>
                    <a:pt x="1516" y="15030"/>
                  </a:lnTo>
                  <a:cubicBezTo>
                    <a:pt x="1516" y="14627"/>
                    <a:pt x="1670" y="14248"/>
                    <a:pt x="1954" y="13964"/>
                  </a:cubicBezTo>
                  <a:lnTo>
                    <a:pt x="9095" y="6823"/>
                  </a:lnTo>
                  <a:lnTo>
                    <a:pt x="7851" y="5580"/>
                  </a:lnTo>
                  <a:cubicBezTo>
                    <a:pt x="7697" y="5426"/>
                    <a:pt x="7697" y="5189"/>
                    <a:pt x="7851" y="5035"/>
                  </a:cubicBezTo>
                  <a:lnTo>
                    <a:pt x="10338" y="2548"/>
                  </a:lnTo>
                  <a:cubicBezTo>
                    <a:pt x="10492" y="2394"/>
                    <a:pt x="10729" y="2394"/>
                    <a:pt x="10883" y="2548"/>
                  </a:cubicBezTo>
                  <a:lnTo>
                    <a:pt x="12114" y="3780"/>
                  </a:lnTo>
                  <a:lnTo>
                    <a:pt x="14755" y="1115"/>
                  </a:lnTo>
                  <a:cubicBezTo>
                    <a:pt x="16224" y="-377"/>
                    <a:pt x="18628" y="-365"/>
                    <a:pt x="20108" y="1115"/>
                  </a:cubicBezTo>
                  <a:cubicBezTo>
                    <a:pt x="21588" y="2595"/>
                    <a:pt x="21600" y="4999"/>
                    <a:pt x="20108" y="646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518"/>
          <p:cNvGrpSpPr/>
          <p:nvPr/>
        </p:nvGrpSpPr>
        <p:grpSpPr>
          <a:xfrm>
            <a:off x="5957469" y="3839751"/>
            <a:ext cx="1597934" cy="1385433"/>
            <a:chOff x="0" y="0"/>
            <a:chExt cx="2673510" cy="2317973"/>
          </a:xfrm>
        </p:grpSpPr>
        <p:sp>
          <p:nvSpPr>
            <p:cNvPr id="22" name="Shape 1515"/>
            <p:cNvSpPr/>
            <p:nvPr/>
          </p:nvSpPr>
          <p:spPr>
            <a:xfrm>
              <a:off x="1203050" y="1956475"/>
              <a:ext cx="480943" cy="36149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7775" y="18881"/>
                    <a:pt x="0" y="9476"/>
                  </a:cubicBezTo>
                  <a:cubicBezTo>
                    <a:pt x="0" y="9476"/>
                    <a:pt x="6289" y="5244"/>
                    <a:pt x="9828" y="0"/>
                  </a:cubicBezTo>
                  <a:cubicBezTo>
                    <a:pt x="9828"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516"/>
            <p:cNvSpPr/>
            <p:nvPr/>
          </p:nvSpPr>
          <p:spPr>
            <a:xfrm>
              <a:off x="0" y="0"/>
              <a:ext cx="2673511" cy="23166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08"/>
                  </a:lnTo>
                  <a:cubicBezTo>
                    <a:pt x="21600" y="2608"/>
                    <a:pt x="20679" y="14652"/>
                    <a:pt x="13571" y="21600"/>
                  </a:cubicBezTo>
                  <a:cubicBezTo>
                    <a:pt x="13571" y="21600"/>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517"/>
            <p:cNvSpPr/>
            <p:nvPr/>
          </p:nvSpPr>
          <p:spPr>
            <a:xfrm rot="16044877">
              <a:off x="1310629" y="578792"/>
              <a:ext cx="495911" cy="607106"/>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522"/>
          <p:cNvGrpSpPr/>
          <p:nvPr/>
        </p:nvGrpSpPr>
        <p:grpSpPr>
          <a:xfrm>
            <a:off x="5528943" y="3839751"/>
            <a:ext cx="1295683" cy="1545378"/>
            <a:chOff x="0" y="0"/>
            <a:chExt cx="2167812" cy="2585578"/>
          </a:xfrm>
        </p:grpSpPr>
        <p:sp>
          <p:nvSpPr>
            <p:cNvPr id="26" name="Shape 1519"/>
            <p:cNvSpPr/>
            <p:nvPr/>
          </p:nvSpPr>
          <p:spPr>
            <a:xfrm>
              <a:off x="-1" y="2114451"/>
              <a:ext cx="242775" cy="453660"/>
            </a:xfrm>
            <a:custGeom>
              <a:avLst/>
              <a:gdLst/>
              <a:ahLst/>
              <a:cxnLst>
                <a:cxn ang="0">
                  <a:pos x="wd2" y="hd2"/>
                </a:cxn>
                <a:cxn ang="5400000">
                  <a:pos x="wd2" y="hd2"/>
                </a:cxn>
                <a:cxn ang="10800000">
                  <a:pos x="wd2" y="hd2"/>
                </a:cxn>
                <a:cxn ang="16200000">
                  <a:pos x="wd2" y="hd2"/>
                </a:cxn>
              </a:cxnLst>
              <a:rect l="0" t="0" r="r" b="b"/>
              <a:pathLst>
                <a:path w="21463" h="21600" extrusionOk="0">
                  <a:moveTo>
                    <a:pt x="13800" y="21600"/>
                  </a:moveTo>
                  <a:cubicBezTo>
                    <a:pt x="13800" y="21600"/>
                    <a:pt x="-137" y="10238"/>
                    <a:pt x="1" y="0"/>
                  </a:cubicBezTo>
                  <a:cubicBezTo>
                    <a:pt x="1" y="0"/>
                    <a:pt x="11879" y="2495"/>
                    <a:pt x="21463" y="2500"/>
                  </a:cubicBezTo>
                  <a:cubicBezTo>
                    <a:pt x="21463" y="2500"/>
                    <a:pt x="13800" y="21600"/>
                    <a:pt x="138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1520"/>
            <p:cNvSpPr/>
            <p:nvPr/>
          </p:nvSpPr>
          <p:spPr>
            <a:xfrm>
              <a:off x="157976" y="0"/>
              <a:ext cx="2009837" cy="2585579"/>
            </a:xfrm>
            <a:custGeom>
              <a:avLst/>
              <a:gdLst/>
              <a:ahLst/>
              <a:cxnLst>
                <a:cxn ang="0">
                  <a:pos x="wd2" y="hd2"/>
                </a:cxn>
                <a:cxn ang="5400000">
                  <a:pos x="wd2" y="hd2"/>
                </a:cxn>
                <a:cxn ang="10800000">
                  <a:pos x="wd2" y="hd2"/>
                </a:cxn>
                <a:cxn ang="16200000">
                  <a:pos x="wd2" y="hd2"/>
                </a:cxn>
              </a:cxnLst>
              <a:rect l="0" t="0" r="r" b="b"/>
              <a:pathLst>
                <a:path w="21600" h="20598" extrusionOk="0">
                  <a:moveTo>
                    <a:pt x="6054" y="0"/>
                  </a:moveTo>
                  <a:lnTo>
                    <a:pt x="21600" y="15887"/>
                  </a:lnTo>
                  <a:cubicBezTo>
                    <a:pt x="21600" y="15887"/>
                    <a:pt x="11281" y="21600"/>
                    <a:pt x="0" y="20443"/>
                  </a:cubicBezTo>
                  <a:cubicBezTo>
                    <a:pt x="0" y="20443"/>
                    <a:pt x="6054" y="0"/>
                    <a:pt x="6054"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521"/>
            <p:cNvSpPr/>
            <p:nvPr/>
          </p:nvSpPr>
          <p:spPr>
            <a:xfrm rot="7207863">
              <a:off x="696749" y="1328245"/>
              <a:ext cx="527351" cy="527351"/>
            </a:xfrm>
            <a:custGeom>
              <a:avLst/>
              <a:gdLst/>
              <a:ahLst/>
              <a:cxnLst>
                <a:cxn ang="0">
                  <a:pos x="wd2" y="hd2"/>
                </a:cxn>
                <a:cxn ang="5400000">
                  <a:pos x="wd2" y="hd2"/>
                </a:cxn>
                <a:cxn ang="10800000">
                  <a:pos x="wd2" y="hd2"/>
                </a:cxn>
                <a:cxn ang="16200000">
                  <a:pos x="wd2" y="hd2"/>
                </a:cxn>
              </a:cxnLst>
              <a:rect l="0" t="0" r="r" b="b"/>
              <a:pathLst>
                <a:path w="21453" h="21453" extrusionOk="0">
                  <a:moveTo>
                    <a:pt x="21013" y="7588"/>
                  </a:moveTo>
                  <a:lnTo>
                    <a:pt x="16212" y="12377"/>
                  </a:lnTo>
                  <a:lnTo>
                    <a:pt x="18008" y="14173"/>
                  </a:lnTo>
                  <a:lnTo>
                    <a:pt x="16092" y="16089"/>
                  </a:lnTo>
                  <a:cubicBezTo>
                    <a:pt x="13470" y="18711"/>
                    <a:pt x="9471" y="19082"/>
                    <a:pt x="6502" y="17119"/>
                  </a:cubicBezTo>
                  <a:lnTo>
                    <a:pt x="2167" y="21453"/>
                  </a:lnTo>
                  <a:lnTo>
                    <a:pt x="0" y="21453"/>
                  </a:lnTo>
                  <a:lnTo>
                    <a:pt x="0" y="19286"/>
                  </a:lnTo>
                  <a:lnTo>
                    <a:pt x="4334" y="14951"/>
                  </a:lnTo>
                  <a:cubicBezTo>
                    <a:pt x="2371" y="11982"/>
                    <a:pt x="2742" y="7983"/>
                    <a:pt x="5364" y="5361"/>
                  </a:cubicBezTo>
                  <a:lnTo>
                    <a:pt x="7280" y="3445"/>
                  </a:lnTo>
                  <a:lnTo>
                    <a:pt x="9076" y="5241"/>
                  </a:lnTo>
                  <a:lnTo>
                    <a:pt x="13865" y="440"/>
                  </a:lnTo>
                  <a:cubicBezTo>
                    <a:pt x="14464" y="-147"/>
                    <a:pt x="15434" y="-147"/>
                    <a:pt x="16032" y="440"/>
                  </a:cubicBezTo>
                  <a:cubicBezTo>
                    <a:pt x="16631" y="1038"/>
                    <a:pt x="16631" y="2020"/>
                    <a:pt x="16032" y="2607"/>
                  </a:cubicBezTo>
                  <a:lnTo>
                    <a:pt x="11243" y="7408"/>
                  </a:lnTo>
                  <a:lnTo>
                    <a:pt x="14045" y="10210"/>
                  </a:lnTo>
                  <a:lnTo>
                    <a:pt x="18846" y="5421"/>
                  </a:lnTo>
                  <a:cubicBezTo>
                    <a:pt x="19445" y="4822"/>
                    <a:pt x="20415" y="4822"/>
                    <a:pt x="21013" y="5421"/>
                  </a:cubicBezTo>
                  <a:cubicBezTo>
                    <a:pt x="21600" y="6019"/>
                    <a:pt x="21600" y="6989"/>
                    <a:pt x="21013" y="758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526"/>
          <p:cNvGrpSpPr/>
          <p:nvPr/>
        </p:nvGrpSpPr>
        <p:grpSpPr>
          <a:xfrm>
            <a:off x="4686416" y="3839751"/>
            <a:ext cx="1273260" cy="1337471"/>
            <a:chOff x="0" y="0"/>
            <a:chExt cx="2130294" cy="2237727"/>
          </a:xfrm>
        </p:grpSpPr>
        <p:sp>
          <p:nvSpPr>
            <p:cNvPr id="30" name="Shape 1523"/>
            <p:cNvSpPr/>
            <p:nvPr/>
          </p:nvSpPr>
          <p:spPr>
            <a:xfrm>
              <a:off x="0" y="802033"/>
              <a:ext cx="333154" cy="3905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4422" y="7329"/>
                    <a:pt x="14192" y="0"/>
                  </a:cubicBezTo>
                  <a:cubicBezTo>
                    <a:pt x="14192" y="0"/>
                    <a:pt x="17238" y="6975"/>
                    <a:pt x="21600" y="11154"/>
                  </a:cubicBezTo>
                  <a:cubicBezTo>
                    <a:pt x="21600" y="11154"/>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1524"/>
            <p:cNvSpPr/>
            <p:nvPr/>
          </p:nvSpPr>
          <p:spPr>
            <a:xfrm>
              <a:off x="0" y="0"/>
              <a:ext cx="2130295" cy="22377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699" y="21600"/>
                  </a:lnTo>
                  <a:cubicBezTo>
                    <a:pt x="16699" y="21600"/>
                    <a:pt x="5587" y="19448"/>
                    <a:pt x="0" y="11522"/>
                  </a:cubicBezTo>
                  <a:cubicBezTo>
                    <a:pt x="0" y="11522"/>
                    <a:pt x="21600" y="0"/>
                    <a:pt x="216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525"/>
            <p:cNvSpPr/>
            <p:nvPr/>
          </p:nvSpPr>
          <p:spPr>
            <a:xfrm rot="2365448">
              <a:off x="971560" y="888437"/>
              <a:ext cx="323877" cy="539795"/>
            </a:xfrm>
            <a:custGeom>
              <a:avLst/>
              <a:gdLst/>
              <a:ahLst/>
              <a:cxnLst>
                <a:cxn ang="0">
                  <a:pos x="wd2" y="hd2"/>
                </a:cxn>
                <a:cxn ang="5400000">
                  <a:pos x="wd2" y="hd2"/>
                </a:cxn>
                <a:cxn ang="10800000">
                  <a:pos x="wd2" y="hd2"/>
                </a:cxn>
                <a:cxn ang="16200000">
                  <a:pos x="wd2" y="hd2"/>
                </a:cxn>
              </a:cxnLst>
              <a:rect l="0" t="0" r="r" b="b"/>
              <a:pathLst>
                <a:path w="21600" h="21600" extrusionOk="0">
                  <a:moveTo>
                    <a:pt x="10800" y="18090"/>
                  </a:moveTo>
                  <a:cubicBezTo>
                    <a:pt x="9562" y="18090"/>
                    <a:pt x="8550" y="18698"/>
                    <a:pt x="8550" y="19440"/>
                  </a:cubicBezTo>
                  <a:cubicBezTo>
                    <a:pt x="8550" y="20182"/>
                    <a:pt x="9562" y="20790"/>
                    <a:pt x="10800" y="20790"/>
                  </a:cubicBezTo>
                  <a:cubicBezTo>
                    <a:pt x="12037" y="20790"/>
                    <a:pt x="13050" y="20182"/>
                    <a:pt x="13050" y="19440"/>
                  </a:cubicBezTo>
                  <a:cubicBezTo>
                    <a:pt x="13050" y="18698"/>
                    <a:pt x="12037" y="18090"/>
                    <a:pt x="10800" y="18090"/>
                  </a:cubicBezTo>
                  <a:close/>
                  <a:moveTo>
                    <a:pt x="13050" y="2160"/>
                  </a:moveTo>
                  <a:lnTo>
                    <a:pt x="8550" y="2160"/>
                  </a:lnTo>
                  <a:cubicBezTo>
                    <a:pt x="8297" y="2160"/>
                    <a:pt x="8100" y="2278"/>
                    <a:pt x="8100" y="2430"/>
                  </a:cubicBezTo>
                  <a:cubicBezTo>
                    <a:pt x="8100" y="2582"/>
                    <a:pt x="8297" y="2700"/>
                    <a:pt x="8550" y="2700"/>
                  </a:cubicBezTo>
                  <a:lnTo>
                    <a:pt x="13050" y="2700"/>
                  </a:lnTo>
                  <a:cubicBezTo>
                    <a:pt x="13303" y="2700"/>
                    <a:pt x="13500" y="2582"/>
                    <a:pt x="13500" y="2430"/>
                  </a:cubicBezTo>
                  <a:cubicBezTo>
                    <a:pt x="13500" y="2278"/>
                    <a:pt x="13303" y="2160"/>
                    <a:pt x="13050" y="2160"/>
                  </a:cubicBezTo>
                  <a:close/>
                  <a:moveTo>
                    <a:pt x="18900" y="4860"/>
                  </a:moveTo>
                  <a:cubicBezTo>
                    <a:pt x="18900" y="4573"/>
                    <a:pt x="18478" y="4320"/>
                    <a:pt x="18000" y="4320"/>
                  </a:cubicBezTo>
                  <a:lnTo>
                    <a:pt x="3600" y="4320"/>
                  </a:lnTo>
                  <a:cubicBezTo>
                    <a:pt x="3122" y="4320"/>
                    <a:pt x="2700" y="4573"/>
                    <a:pt x="2700" y="4860"/>
                  </a:cubicBezTo>
                  <a:lnTo>
                    <a:pt x="2700" y="16740"/>
                  </a:lnTo>
                  <a:cubicBezTo>
                    <a:pt x="2700" y="17027"/>
                    <a:pt x="3122" y="17280"/>
                    <a:pt x="3600" y="17280"/>
                  </a:cubicBezTo>
                  <a:lnTo>
                    <a:pt x="18000" y="17280"/>
                  </a:lnTo>
                  <a:cubicBezTo>
                    <a:pt x="18478" y="17280"/>
                    <a:pt x="18900" y="17027"/>
                    <a:pt x="18900" y="16740"/>
                  </a:cubicBezTo>
                  <a:cubicBezTo>
                    <a:pt x="18900" y="16740"/>
                    <a:pt x="18900" y="4860"/>
                    <a:pt x="18900" y="4860"/>
                  </a:cubicBezTo>
                  <a:close/>
                  <a:moveTo>
                    <a:pt x="21600" y="19440"/>
                  </a:moveTo>
                  <a:cubicBezTo>
                    <a:pt x="21600" y="20621"/>
                    <a:pt x="19969" y="21600"/>
                    <a:pt x="18000" y="21600"/>
                  </a:cubicBezTo>
                  <a:lnTo>
                    <a:pt x="3600" y="21600"/>
                  </a:lnTo>
                  <a:cubicBezTo>
                    <a:pt x="1631" y="21600"/>
                    <a:pt x="0" y="20621"/>
                    <a:pt x="0" y="19440"/>
                  </a:cubicBezTo>
                  <a:lnTo>
                    <a:pt x="0" y="2160"/>
                  </a:lnTo>
                  <a:cubicBezTo>
                    <a:pt x="0" y="979"/>
                    <a:pt x="1631" y="0"/>
                    <a:pt x="3600" y="0"/>
                  </a:cubicBezTo>
                  <a:lnTo>
                    <a:pt x="18000" y="0"/>
                  </a:lnTo>
                  <a:cubicBezTo>
                    <a:pt x="19969" y="0"/>
                    <a:pt x="21600" y="979"/>
                    <a:pt x="21600" y="2160"/>
                  </a:cubicBezTo>
                  <a:cubicBezTo>
                    <a:pt x="21600" y="2160"/>
                    <a:pt x="21600" y="19440"/>
                    <a:pt x="21600" y="1944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530"/>
          <p:cNvGrpSpPr/>
          <p:nvPr/>
        </p:nvGrpSpPr>
        <p:grpSpPr>
          <a:xfrm>
            <a:off x="4642837" y="3353119"/>
            <a:ext cx="1314705" cy="1110203"/>
            <a:chOff x="0" y="0"/>
            <a:chExt cx="2199637" cy="1857485"/>
          </a:xfrm>
        </p:grpSpPr>
        <p:sp>
          <p:nvSpPr>
            <p:cNvPr id="34" name="Shape 1527"/>
            <p:cNvSpPr/>
            <p:nvPr/>
          </p:nvSpPr>
          <p:spPr>
            <a:xfrm>
              <a:off x="60760" y="-1"/>
              <a:ext cx="377964" cy="205097"/>
            </a:xfrm>
            <a:custGeom>
              <a:avLst/>
              <a:gdLst/>
              <a:ahLst/>
              <a:cxnLst>
                <a:cxn ang="0">
                  <a:pos x="wd2" y="hd2"/>
                </a:cxn>
                <a:cxn ang="5400000">
                  <a:pos x="wd2" y="hd2"/>
                </a:cxn>
                <a:cxn ang="10800000">
                  <a:pos x="wd2" y="hd2"/>
                </a:cxn>
                <a:cxn ang="16200000">
                  <a:pos x="wd2" y="hd2"/>
                </a:cxn>
              </a:cxnLst>
              <a:rect l="0" t="0" r="r" b="b"/>
              <a:pathLst>
                <a:path w="21600" h="19717" extrusionOk="0">
                  <a:moveTo>
                    <a:pt x="0" y="8783"/>
                  </a:moveTo>
                  <a:cubicBezTo>
                    <a:pt x="0" y="8783"/>
                    <a:pt x="11762" y="-1883"/>
                    <a:pt x="21600" y="292"/>
                  </a:cubicBezTo>
                  <a:cubicBezTo>
                    <a:pt x="21600" y="292"/>
                    <a:pt x="18487" y="10821"/>
                    <a:pt x="17905" y="19717"/>
                  </a:cubicBezTo>
                  <a:cubicBezTo>
                    <a:pt x="17905" y="19717"/>
                    <a:pt x="0" y="8783"/>
                    <a:pt x="0" y="878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528"/>
            <p:cNvSpPr/>
            <p:nvPr/>
          </p:nvSpPr>
          <p:spPr>
            <a:xfrm>
              <a:off x="0" y="85064"/>
              <a:ext cx="2199638" cy="1772422"/>
            </a:xfrm>
            <a:custGeom>
              <a:avLst/>
              <a:gdLst/>
              <a:ahLst/>
              <a:cxnLst>
                <a:cxn ang="0">
                  <a:pos x="wd2" y="hd2"/>
                </a:cxn>
                <a:cxn ang="5400000">
                  <a:pos x="wd2" y="hd2"/>
                </a:cxn>
                <a:cxn ang="10800000">
                  <a:pos x="wd2" y="hd2"/>
                </a:cxn>
                <a:cxn ang="16200000">
                  <a:pos x="wd2" y="hd2"/>
                </a:cxn>
              </a:cxnLst>
              <a:rect l="0" t="0" r="r" b="b"/>
              <a:pathLst>
                <a:path w="20051" h="21600" extrusionOk="0">
                  <a:moveTo>
                    <a:pt x="20051" y="8853"/>
                  </a:moveTo>
                  <a:lnTo>
                    <a:pt x="3165" y="21600"/>
                  </a:lnTo>
                  <a:cubicBezTo>
                    <a:pt x="3165" y="21600"/>
                    <a:pt x="-1549" y="10746"/>
                    <a:pt x="529" y="0"/>
                  </a:cubicBezTo>
                  <a:cubicBezTo>
                    <a:pt x="529" y="0"/>
                    <a:pt x="20051" y="8853"/>
                    <a:pt x="20051" y="885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1529"/>
            <p:cNvSpPr/>
            <p:nvPr/>
          </p:nvSpPr>
          <p:spPr>
            <a:xfrm rot="1878951">
              <a:off x="412790" y="690422"/>
              <a:ext cx="486150" cy="486743"/>
            </a:xfrm>
            <a:custGeom>
              <a:avLst/>
              <a:gdLst/>
              <a:ahLst/>
              <a:cxnLst>
                <a:cxn ang="0">
                  <a:pos x="wd2" y="hd2"/>
                </a:cxn>
                <a:cxn ang="5400000">
                  <a:pos x="wd2" y="hd2"/>
                </a:cxn>
                <a:cxn ang="10800000">
                  <a:pos x="wd2" y="hd2"/>
                </a:cxn>
                <a:cxn ang="16200000">
                  <a:pos x="wd2" y="hd2"/>
                </a:cxn>
              </a:cxnLst>
              <a:rect l="0" t="0" r="r" b="b"/>
              <a:pathLst>
                <a:path w="21600" h="21600" extrusionOk="0">
                  <a:moveTo>
                    <a:pt x="21297" y="7822"/>
                  </a:moveTo>
                  <a:cubicBezTo>
                    <a:pt x="20468" y="10162"/>
                    <a:pt x="18217" y="11779"/>
                    <a:pt x="15729" y="11779"/>
                  </a:cubicBezTo>
                  <a:cubicBezTo>
                    <a:pt x="12478" y="11779"/>
                    <a:pt x="9833" y="9137"/>
                    <a:pt x="9833" y="5890"/>
                  </a:cubicBezTo>
                  <a:cubicBezTo>
                    <a:pt x="9833" y="2642"/>
                    <a:pt x="12478" y="0"/>
                    <a:pt x="15729" y="0"/>
                  </a:cubicBezTo>
                  <a:cubicBezTo>
                    <a:pt x="16690" y="0"/>
                    <a:pt x="17941" y="289"/>
                    <a:pt x="18744" y="828"/>
                  </a:cubicBezTo>
                  <a:cubicBezTo>
                    <a:pt x="18875" y="920"/>
                    <a:pt x="18954" y="1039"/>
                    <a:pt x="18954" y="1196"/>
                  </a:cubicBezTo>
                  <a:cubicBezTo>
                    <a:pt x="18954" y="1341"/>
                    <a:pt x="18862" y="1486"/>
                    <a:pt x="18744" y="1564"/>
                  </a:cubicBezTo>
                  <a:lnTo>
                    <a:pt x="14887" y="3786"/>
                  </a:lnTo>
                  <a:lnTo>
                    <a:pt x="14887" y="6731"/>
                  </a:lnTo>
                  <a:lnTo>
                    <a:pt x="17427" y="8138"/>
                  </a:lnTo>
                  <a:cubicBezTo>
                    <a:pt x="17862" y="7888"/>
                    <a:pt x="20916" y="5969"/>
                    <a:pt x="21179" y="5969"/>
                  </a:cubicBezTo>
                  <a:cubicBezTo>
                    <a:pt x="21442" y="5969"/>
                    <a:pt x="21600" y="6166"/>
                    <a:pt x="21600" y="6429"/>
                  </a:cubicBezTo>
                  <a:cubicBezTo>
                    <a:pt x="21600" y="6863"/>
                    <a:pt x="21442" y="7402"/>
                    <a:pt x="21297" y="7822"/>
                  </a:cubicBezTo>
                  <a:close/>
                  <a:moveTo>
                    <a:pt x="3936" y="16828"/>
                  </a:moveTo>
                  <a:cubicBezTo>
                    <a:pt x="3475" y="16828"/>
                    <a:pt x="3093" y="17209"/>
                    <a:pt x="3093" y="17669"/>
                  </a:cubicBezTo>
                  <a:cubicBezTo>
                    <a:pt x="3093" y="18129"/>
                    <a:pt x="3475" y="18511"/>
                    <a:pt x="3936" y="18511"/>
                  </a:cubicBezTo>
                  <a:cubicBezTo>
                    <a:pt x="4396" y="18511"/>
                    <a:pt x="4778" y="18129"/>
                    <a:pt x="4778" y="17669"/>
                  </a:cubicBezTo>
                  <a:cubicBezTo>
                    <a:pt x="4778" y="17209"/>
                    <a:pt x="4396" y="16828"/>
                    <a:pt x="3936" y="16828"/>
                  </a:cubicBezTo>
                  <a:close/>
                  <a:moveTo>
                    <a:pt x="4278" y="21114"/>
                  </a:moveTo>
                  <a:cubicBezTo>
                    <a:pt x="3975" y="21416"/>
                    <a:pt x="3541" y="21600"/>
                    <a:pt x="3093" y="21600"/>
                  </a:cubicBezTo>
                  <a:cubicBezTo>
                    <a:pt x="2646" y="21600"/>
                    <a:pt x="2211" y="21416"/>
                    <a:pt x="1895" y="21114"/>
                  </a:cubicBezTo>
                  <a:lnTo>
                    <a:pt x="500" y="19694"/>
                  </a:lnTo>
                  <a:cubicBezTo>
                    <a:pt x="184" y="19391"/>
                    <a:pt x="0" y="18958"/>
                    <a:pt x="0" y="18511"/>
                  </a:cubicBezTo>
                  <a:cubicBezTo>
                    <a:pt x="0" y="18064"/>
                    <a:pt x="184" y="17630"/>
                    <a:pt x="500" y="17314"/>
                  </a:cubicBezTo>
                  <a:lnTo>
                    <a:pt x="9464" y="8361"/>
                  </a:lnTo>
                  <a:cubicBezTo>
                    <a:pt x="10148" y="10084"/>
                    <a:pt x="11531" y="11464"/>
                    <a:pt x="13255" y="12148"/>
                  </a:cubicBezTo>
                  <a:cubicBezTo>
                    <a:pt x="13255" y="12148"/>
                    <a:pt x="4278" y="21114"/>
                    <a:pt x="4278" y="2111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8" name="Content Placeholder 4"/>
          <p:cNvSpPr>
            <a:spLocks noGrp="1"/>
          </p:cNvSpPr>
          <p:nvPr>
            <p:ph sz="quarter" idx="29"/>
          </p:nvPr>
        </p:nvSpPr>
        <p:spPr>
          <a:xfrm>
            <a:off x="8155423" y="3177256"/>
            <a:ext cx="2944563" cy="292100"/>
          </a:xfrm>
          <a:prstGeom prst="rect">
            <a:avLst/>
          </a:prstGeom>
        </p:spPr>
        <p:txBody>
          <a:bodyPr>
            <a:noAutofit/>
          </a:bodyPr>
          <a:lstStyle/>
          <a:p>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设计</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4"/>
          <p:cNvSpPr>
            <a:spLocks noGrp="1"/>
          </p:cNvSpPr>
          <p:nvPr>
            <p:ph sz="quarter" idx="39"/>
          </p:nvPr>
        </p:nvSpPr>
        <p:spPr>
          <a:xfrm>
            <a:off x="7798485" y="4687074"/>
            <a:ext cx="2944563"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编码</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Content Placeholder 4"/>
          <p:cNvSpPr>
            <a:spLocks noGrp="1"/>
          </p:cNvSpPr>
          <p:nvPr>
            <p:ph sz="quarter" idx="49"/>
          </p:nvPr>
        </p:nvSpPr>
        <p:spPr>
          <a:xfrm>
            <a:off x="6304685" y="5668633"/>
            <a:ext cx="2944563"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测试</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4"/>
          <p:cNvSpPr>
            <a:spLocks noGrp="1"/>
          </p:cNvSpPr>
          <p:nvPr>
            <p:ph sz="quarter" idx="59"/>
          </p:nvPr>
        </p:nvSpPr>
        <p:spPr>
          <a:xfrm>
            <a:off x="1706275" y="5071514"/>
            <a:ext cx="2944563"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5</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实现</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Content Placeholder 4"/>
          <p:cNvSpPr>
            <a:spLocks noGrp="1"/>
          </p:cNvSpPr>
          <p:nvPr>
            <p:ph sz="quarter" idx="69"/>
          </p:nvPr>
        </p:nvSpPr>
        <p:spPr>
          <a:xfrm>
            <a:off x="1301846" y="3800453"/>
            <a:ext cx="2944563" cy="292100"/>
          </a:xfrm>
          <a:prstGeom prst="rect">
            <a:avLst/>
          </a:prstGeom>
        </p:spPr>
        <p:txBody>
          <a:bodyPr>
            <a:noAutofit/>
          </a:bodyPr>
          <a:lstStyle/>
          <a:p>
            <a:pPr algn="r"/>
            <a:r>
              <a:rPr lang="id-ID" sz="18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6</a:t>
            </a:r>
            <a:r>
              <a:rPr lang="id-ID" sz="18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维护</a:t>
            </a:r>
            <a:endParaRPr lang="id-ID" sz="18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ontent Placeholder 4"/>
          <p:cNvSpPr>
            <a:spLocks noGrp="1"/>
          </p:cNvSpPr>
          <p:nvPr>
            <p:ph sz="quarter" idx="79"/>
          </p:nvPr>
        </p:nvSpPr>
        <p:spPr>
          <a:xfrm>
            <a:off x="1627283" y="2725353"/>
            <a:ext cx="2944563"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7</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测量与评价</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 calcmode="lin" valueType="num">
                                      <p:cBhvr>
                                        <p:cTn id="17" dur="500" fill="hold"/>
                                        <p:tgtEl>
                                          <p:spTgt spid="13"/>
                                        </p:tgtEl>
                                        <p:attrNameLst>
                                          <p:attrName>style.rotation</p:attrName>
                                        </p:attrNameLst>
                                      </p:cBhvr>
                                      <p:tavLst>
                                        <p:tav tm="0">
                                          <p:val>
                                            <p:fltVal val="90"/>
                                          </p:val>
                                        </p:tav>
                                        <p:tav tm="100000">
                                          <p:val>
                                            <p:fltVal val="0"/>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left)">
                                      <p:cBhvr>
                                        <p:cTn id="22" dur="500"/>
                                        <p:tgtEl>
                                          <p:spTgt spid="5">
                                            <p:txEl>
                                              <p:pRg st="0" end="0"/>
                                            </p:txEl>
                                          </p:spTgt>
                                        </p:tgtEl>
                                      </p:cBhvr>
                                    </p:animEffect>
                                  </p:childTnLst>
                                </p:cTn>
                              </p:par>
                            </p:childTnLst>
                          </p:cTn>
                        </p:par>
                        <p:par>
                          <p:cTn id="23" fill="hold">
                            <p:stCondLst>
                              <p:cond delay="2000"/>
                            </p:stCondLst>
                            <p:childTnLst>
                              <p:par>
                                <p:cTn id="24" presetID="31"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attrNameLst>
                                          <p:attrName>style.rotation</p:attrName>
                                        </p:attrNameLst>
                                      </p:cBhvr>
                                      <p:tavLst>
                                        <p:tav tm="0">
                                          <p:val>
                                            <p:fltVal val="90"/>
                                          </p:val>
                                        </p:tav>
                                        <p:tav tm="100000">
                                          <p:val>
                                            <p:fltVal val="0"/>
                                          </p:val>
                                        </p:tav>
                                      </p:tavLst>
                                    </p:anim>
                                    <p:animEffect transition="in" filter="fade">
                                      <p:cBhvr>
                                        <p:cTn id="29" dur="50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8">
                                            <p:txEl>
                                              <p:pRg st="0" end="0"/>
                                            </p:txEl>
                                          </p:spTgt>
                                        </p:tgtEl>
                                        <p:attrNameLst>
                                          <p:attrName>style.visibility</p:attrName>
                                        </p:attrNameLst>
                                      </p:cBhvr>
                                      <p:to>
                                        <p:strVal val="visible"/>
                                      </p:to>
                                    </p:set>
                                    <p:animEffect transition="in" filter="wipe(left)">
                                      <p:cBhvr>
                                        <p:cTn id="33" dur="500"/>
                                        <p:tgtEl>
                                          <p:spTgt spid="38">
                                            <p:txEl>
                                              <p:pRg st="0" end="0"/>
                                            </p:txEl>
                                          </p:spTgt>
                                        </p:tgtEl>
                                      </p:cBhvr>
                                    </p:animEffect>
                                  </p:childTnLst>
                                </p:cTn>
                              </p:par>
                            </p:childTnLst>
                          </p:cTn>
                        </p:par>
                        <p:par>
                          <p:cTn id="34" fill="hold">
                            <p:stCondLst>
                              <p:cond delay="3000"/>
                            </p:stCondLst>
                            <p:childTnLst>
                              <p:par>
                                <p:cTn id="35" presetID="31"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 calcmode="lin" valueType="num">
                                      <p:cBhvr>
                                        <p:cTn id="39" dur="500" fill="hold"/>
                                        <p:tgtEl>
                                          <p:spTgt spid="21"/>
                                        </p:tgtEl>
                                        <p:attrNameLst>
                                          <p:attrName>style.rotation</p:attrName>
                                        </p:attrNameLst>
                                      </p:cBhvr>
                                      <p:tavLst>
                                        <p:tav tm="0">
                                          <p:val>
                                            <p:fltVal val="90"/>
                                          </p:val>
                                        </p:tav>
                                        <p:tav tm="100000">
                                          <p:val>
                                            <p:fltVal val="0"/>
                                          </p:val>
                                        </p:tav>
                                      </p:tavLst>
                                    </p:anim>
                                    <p:animEffect transition="in" filter="fade">
                                      <p:cBhvr>
                                        <p:cTn id="40" dur="500"/>
                                        <p:tgtEl>
                                          <p:spTgt spid="2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wipe(left)">
                                      <p:cBhvr>
                                        <p:cTn id="44" dur="500"/>
                                        <p:tgtEl>
                                          <p:spTgt spid="39">
                                            <p:txEl>
                                              <p:pRg st="0" end="0"/>
                                            </p:txEl>
                                          </p:spTgt>
                                        </p:tgtEl>
                                      </p:cBhvr>
                                    </p:animEffect>
                                  </p:childTnLst>
                                </p:cTn>
                              </p:par>
                            </p:childTnLst>
                          </p:cTn>
                        </p:par>
                        <p:par>
                          <p:cTn id="45" fill="hold">
                            <p:stCondLst>
                              <p:cond delay="4000"/>
                            </p:stCondLst>
                            <p:childTnLst>
                              <p:par>
                                <p:cTn id="46" presetID="31"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 calcmode="lin" valueType="num">
                                      <p:cBhvr>
                                        <p:cTn id="50" dur="500" fill="hold"/>
                                        <p:tgtEl>
                                          <p:spTgt spid="25"/>
                                        </p:tgtEl>
                                        <p:attrNameLst>
                                          <p:attrName>style.rotation</p:attrName>
                                        </p:attrNameLst>
                                      </p:cBhvr>
                                      <p:tavLst>
                                        <p:tav tm="0">
                                          <p:val>
                                            <p:fltVal val="90"/>
                                          </p:val>
                                        </p:tav>
                                        <p:tav tm="100000">
                                          <p:val>
                                            <p:fltVal val="0"/>
                                          </p:val>
                                        </p:tav>
                                      </p:tavLst>
                                    </p:anim>
                                    <p:animEffect transition="in" filter="fade">
                                      <p:cBhvr>
                                        <p:cTn id="51" dur="500"/>
                                        <p:tgtEl>
                                          <p:spTgt spid="25"/>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0">
                                            <p:txEl>
                                              <p:pRg st="0" end="0"/>
                                            </p:txEl>
                                          </p:spTgt>
                                        </p:tgtEl>
                                        <p:attrNameLst>
                                          <p:attrName>style.visibility</p:attrName>
                                        </p:attrNameLst>
                                      </p:cBhvr>
                                      <p:to>
                                        <p:strVal val="visible"/>
                                      </p:to>
                                    </p:set>
                                    <p:animEffect transition="in" filter="wipe(left)">
                                      <p:cBhvr>
                                        <p:cTn id="55" dur="500"/>
                                        <p:tgtEl>
                                          <p:spTgt spid="40">
                                            <p:txEl>
                                              <p:pRg st="0" end="0"/>
                                            </p:txEl>
                                          </p:spTgt>
                                        </p:tgtEl>
                                      </p:cBhvr>
                                    </p:animEffect>
                                  </p:childTnLst>
                                </p:cTn>
                              </p:par>
                            </p:childTnLst>
                          </p:cTn>
                        </p:par>
                        <p:par>
                          <p:cTn id="56" fill="hold">
                            <p:stCondLst>
                              <p:cond delay="5000"/>
                            </p:stCondLst>
                            <p:childTnLst>
                              <p:par>
                                <p:cTn id="57" presetID="31" presetClass="entr" presetSubtype="0"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 calcmode="lin" valueType="num">
                                      <p:cBhvr>
                                        <p:cTn id="61" dur="500" fill="hold"/>
                                        <p:tgtEl>
                                          <p:spTgt spid="29"/>
                                        </p:tgtEl>
                                        <p:attrNameLst>
                                          <p:attrName>style.rotation</p:attrName>
                                        </p:attrNameLst>
                                      </p:cBhvr>
                                      <p:tavLst>
                                        <p:tav tm="0">
                                          <p:val>
                                            <p:fltVal val="90"/>
                                          </p:val>
                                        </p:tav>
                                        <p:tav tm="100000">
                                          <p:val>
                                            <p:fltVal val="0"/>
                                          </p:val>
                                        </p:tav>
                                      </p:tavLst>
                                    </p:anim>
                                    <p:animEffect transition="in" filter="fade">
                                      <p:cBhvr>
                                        <p:cTn id="62" dur="500"/>
                                        <p:tgtEl>
                                          <p:spTgt spid="29"/>
                                        </p:tgtEl>
                                      </p:cBhvr>
                                    </p:animEffect>
                                  </p:childTnLst>
                                </p:cTn>
                              </p:par>
                            </p:childTnLst>
                          </p:cTn>
                        </p:par>
                        <p:par>
                          <p:cTn id="63" fill="hold">
                            <p:stCondLst>
                              <p:cond delay="5500"/>
                            </p:stCondLst>
                            <p:childTnLst>
                              <p:par>
                                <p:cTn id="64" presetID="22" presetClass="entr" presetSubtype="2" fill="hold" grpId="0" nodeType="afterEffect">
                                  <p:stCondLst>
                                    <p:cond delay="0"/>
                                  </p:stCondLst>
                                  <p:childTnLst>
                                    <p:set>
                                      <p:cBhvr>
                                        <p:cTn id="65" dur="1" fill="hold">
                                          <p:stCondLst>
                                            <p:cond delay="0"/>
                                          </p:stCondLst>
                                        </p:cTn>
                                        <p:tgtEl>
                                          <p:spTgt spid="41">
                                            <p:txEl>
                                              <p:pRg st="0" end="0"/>
                                            </p:txEl>
                                          </p:spTgt>
                                        </p:tgtEl>
                                        <p:attrNameLst>
                                          <p:attrName>style.visibility</p:attrName>
                                        </p:attrNameLst>
                                      </p:cBhvr>
                                      <p:to>
                                        <p:strVal val="visible"/>
                                      </p:to>
                                    </p:set>
                                    <p:animEffect transition="in" filter="wipe(right)">
                                      <p:cBhvr>
                                        <p:cTn id="66" dur="500"/>
                                        <p:tgtEl>
                                          <p:spTgt spid="41">
                                            <p:txEl>
                                              <p:pRg st="0" end="0"/>
                                            </p:txEl>
                                          </p:spTgt>
                                        </p:tgtEl>
                                      </p:cBhvr>
                                    </p:animEffect>
                                  </p:childTnLst>
                                </p:cTn>
                              </p:par>
                            </p:childTnLst>
                          </p:cTn>
                        </p:par>
                        <p:par>
                          <p:cTn id="67" fill="hold">
                            <p:stCondLst>
                              <p:cond delay="6000"/>
                            </p:stCondLst>
                            <p:childTnLst>
                              <p:par>
                                <p:cTn id="68" presetID="31" presetClass="entr" presetSubtype="0" fill="hold" nodeType="after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 calcmode="lin" valueType="num">
                                      <p:cBhvr>
                                        <p:cTn id="72" dur="500" fill="hold"/>
                                        <p:tgtEl>
                                          <p:spTgt spid="33"/>
                                        </p:tgtEl>
                                        <p:attrNameLst>
                                          <p:attrName>style.rotation</p:attrName>
                                        </p:attrNameLst>
                                      </p:cBhvr>
                                      <p:tavLst>
                                        <p:tav tm="0">
                                          <p:val>
                                            <p:fltVal val="90"/>
                                          </p:val>
                                        </p:tav>
                                        <p:tav tm="100000">
                                          <p:val>
                                            <p:fltVal val="0"/>
                                          </p:val>
                                        </p:tav>
                                      </p:tavLst>
                                    </p:anim>
                                    <p:animEffect transition="in" filter="fade">
                                      <p:cBhvr>
                                        <p:cTn id="73" dur="500"/>
                                        <p:tgtEl>
                                          <p:spTgt spid="33"/>
                                        </p:tgtEl>
                                      </p:cBhvr>
                                    </p:animEffect>
                                  </p:childTnLst>
                                </p:cTn>
                              </p:par>
                            </p:childTnLst>
                          </p:cTn>
                        </p:par>
                        <p:par>
                          <p:cTn id="74" fill="hold">
                            <p:stCondLst>
                              <p:cond delay="6500"/>
                            </p:stCondLst>
                            <p:childTnLst>
                              <p:par>
                                <p:cTn id="75" presetID="22" presetClass="entr" presetSubtype="2" fill="hold" grpId="0" nodeType="afterEffect">
                                  <p:stCondLst>
                                    <p:cond delay="0"/>
                                  </p:stCondLst>
                                  <p:childTnLst>
                                    <p:set>
                                      <p:cBhvr>
                                        <p:cTn id="76" dur="1" fill="hold">
                                          <p:stCondLst>
                                            <p:cond delay="0"/>
                                          </p:stCondLst>
                                        </p:cTn>
                                        <p:tgtEl>
                                          <p:spTgt spid="42">
                                            <p:txEl>
                                              <p:pRg st="0" end="0"/>
                                            </p:txEl>
                                          </p:spTgt>
                                        </p:tgtEl>
                                        <p:attrNameLst>
                                          <p:attrName>style.visibility</p:attrName>
                                        </p:attrNameLst>
                                      </p:cBhvr>
                                      <p:to>
                                        <p:strVal val="visible"/>
                                      </p:to>
                                    </p:set>
                                    <p:animEffect transition="in" filter="wipe(right)">
                                      <p:cBhvr>
                                        <p:cTn id="77" dur="500"/>
                                        <p:tgtEl>
                                          <p:spTgt spid="42">
                                            <p:txEl>
                                              <p:pRg st="0" end="0"/>
                                            </p:txEl>
                                          </p:spTgt>
                                        </p:tgtEl>
                                      </p:cBhvr>
                                    </p:animEffect>
                                  </p:childTnLst>
                                </p:cTn>
                              </p:par>
                            </p:childTnLst>
                          </p:cTn>
                        </p:par>
                        <p:par>
                          <p:cTn id="78" fill="hold">
                            <p:stCondLst>
                              <p:cond delay="7000"/>
                            </p:stCondLst>
                            <p:childTnLst>
                              <p:par>
                                <p:cTn id="79" presetID="31" presetClass="entr" presetSubtype="0" fill="hold" nodeType="afterEffect">
                                  <p:stCondLst>
                                    <p:cond delay="0"/>
                                  </p:stCondLst>
                                  <p:childTnLst>
                                    <p:set>
                                      <p:cBhvr>
                                        <p:cTn id="80" dur="1" fill="hold">
                                          <p:stCondLst>
                                            <p:cond delay="0"/>
                                          </p:stCondLst>
                                        </p:cTn>
                                        <p:tgtEl>
                                          <p:spTgt spid="46"/>
                                        </p:tgtEl>
                                        <p:attrNameLst>
                                          <p:attrName>style.visibility</p:attrName>
                                        </p:attrNameLst>
                                      </p:cBhvr>
                                      <p:to>
                                        <p:strVal val="visible"/>
                                      </p:to>
                                    </p:set>
                                    <p:anim calcmode="lin" valueType="num">
                                      <p:cBhvr>
                                        <p:cTn id="81" dur="500" fill="hold"/>
                                        <p:tgtEl>
                                          <p:spTgt spid="46"/>
                                        </p:tgtEl>
                                        <p:attrNameLst>
                                          <p:attrName>ppt_w</p:attrName>
                                        </p:attrNameLst>
                                      </p:cBhvr>
                                      <p:tavLst>
                                        <p:tav tm="0">
                                          <p:val>
                                            <p:fltVal val="0"/>
                                          </p:val>
                                        </p:tav>
                                        <p:tav tm="100000">
                                          <p:val>
                                            <p:strVal val="#ppt_w"/>
                                          </p:val>
                                        </p:tav>
                                      </p:tavLst>
                                    </p:anim>
                                    <p:anim calcmode="lin" valueType="num">
                                      <p:cBhvr>
                                        <p:cTn id="82" dur="500" fill="hold"/>
                                        <p:tgtEl>
                                          <p:spTgt spid="46"/>
                                        </p:tgtEl>
                                        <p:attrNameLst>
                                          <p:attrName>ppt_h</p:attrName>
                                        </p:attrNameLst>
                                      </p:cBhvr>
                                      <p:tavLst>
                                        <p:tav tm="0">
                                          <p:val>
                                            <p:fltVal val="0"/>
                                          </p:val>
                                        </p:tav>
                                        <p:tav tm="100000">
                                          <p:val>
                                            <p:strVal val="#ppt_h"/>
                                          </p:val>
                                        </p:tav>
                                      </p:tavLst>
                                    </p:anim>
                                    <p:anim calcmode="lin" valueType="num">
                                      <p:cBhvr>
                                        <p:cTn id="83" dur="500" fill="hold"/>
                                        <p:tgtEl>
                                          <p:spTgt spid="46"/>
                                        </p:tgtEl>
                                        <p:attrNameLst>
                                          <p:attrName>style.rotation</p:attrName>
                                        </p:attrNameLst>
                                      </p:cBhvr>
                                      <p:tavLst>
                                        <p:tav tm="0">
                                          <p:val>
                                            <p:fltVal val="90"/>
                                          </p:val>
                                        </p:tav>
                                        <p:tav tm="100000">
                                          <p:val>
                                            <p:fltVal val="0"/>
                                          </p:val>
                                        </p:tav>
                                      </p:tavLst>
                                    </p:anim>
                                    <p:animEffect transition="in" filter="fade">
                                      <p:cBhvr>
                                        <p:cTn id="84" dur="500"/>
                                        <p:tgtEl>
                                          <p:spTgt spid="46"/>
                                        </p:tgtEl>
                                      </p:cBhvr>
                                    </p:animEffect>
                                  </p:childTnLst>
                                </p:cTn>
                              </p:par>
                            </p:childTnLst>
                          </p:cTn>
                        </p:par>
                        <p:par>
                          <p:cTn id="85" fill="hold">
                            <p:stCondLst>
                              <p:cond delay="7500"/>
                            </p:stCondLst>
                            <p:childTnLst>
                              <p:par>
                                <p:cTn id="86" presetID="22" presetClass="entr" presetSubtype="2" fill="hold" grpId="0" nodeType="afterEffect">
                                  <p:stCondLst>
                                    <p:cond delay="0"/>
                                  </p:stCondLst>
                                  <p:childTnLst>
                                    <p:set>
                                      <p:cBhvr>
                                        <p:cTn id="87" dur="1" fill="hold">
                                          <p:stCondLst>
                                            <p:cond delay="0"/>
                                          </p:stCondLst>
                                        </p:cTn>
                                        <p:tgtEl>
                                          <p:spTgt spid="43">
                                            <p:txEl>
                                              <p:pRg st="0" end="0"/>
                                            </p:txEl>
                                          </p:spTgt>
                                        </p:tgtEl>
                                        <p:attrNameLst>
                                          <p:attrName>style.visibility</p:attrName>
                                        </p:attrNameLst>
                                      </p:cBhvr>
                                      <p:to>
                                        <p:strVal val="visible"/>
                                      </p:to>
                                    </p:set>
                                    <p:animEffect transition="in" filter="wipe(right)">
                                      <p:cBhvr>
                                        <p:cTn id="88" dur="500"/>
                                        <p:tgtEl>
                                          <p:spTgt spid="43">
                                            <p:txEl>
                                              <p:pRg st="0" end="0"/>
                                            </p:txEl>
                                          </p:spTgt>
                                        </p:tgtEl>
                                      </p:cBhvr>
                                    </p:animEffect>
                                  </p:childTnLst>
                                </p:cTn>
                              </p:par>
                            </p:childTnLst>
                          </p:cTn>
                        </p:par>
                        <p:par>
                          <p:cTn id="89" fill="hold">
                            <p:stCondLst>
                              <p:cond delay="8000"/>
                            </p:stCondLst>
                            <p:childTnLst>
                              <p:par>
                                <p:cTn id="90" presetID="1" presetClass="entr" presetSubtype="0"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10" grpId="0" animBg="1"/>
      <p:bldP spid="38" grpId="0" build="p"/>
      <p:bldP spid="39" grpId="0" build="p"/>
      <p:bldP spid="40" grpId="0" build="p"/>
      <p:bldP spid="41" grpId="0" build="p"/>
      <p:bldP spid="42" grpId="0" build="p"/>
      <p:bldP spid="4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14119" y="669926"/>
            <a:ext cx="2870583"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优化和维护</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8159005" y="2850433"/>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Our expert team will do deep research about market target of your company</a:t>
            </a:r>
          </a:p>
        </p:txBody>
      </p:sp>
      <p:sp>
        <p:nvSpPr>
          <p:cNvPr id="5" name="Content Placeholder 4"/>
          <p:cNvSpPr>
            <a:spLocks noGrp="1"/>
          </p:cNvSpPr>
          <p:nvPr>
            <p:ph sz="quarter" idx="19"/>
          </p:nvPr>
        </p:nvSpPr>
        <p:spPr>
          <a:xfrm>
            <a:off x="8159005" y="2551585"/>
            <a:ext cx="3127000" cy="292100"/>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细分</a:t>
            </a:r>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市场</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maintenance and SEO optimization service include the job description as follow</a:t>
            </a:r>
          </a:p>
        </p:txBody>
      </p:sp>
      <p:grpSp>
        <p:nvGrpSpPr>
          <p:cNvPr id="8" name="Group 1544"/>
          <p:cNvGrpSpPr/>
          <p:nvPr/>
        </p:nvGrpSpPr>
        <p:grpSpPr>
          <a:xfrm>
            <a:off x="3790508" y="1801151"/>
            <a:ext cx="4342043" cy="4470772"/>
            <a:chOff x="0" y="0"/>
            <a:chExt cx="8455486" cy="8706166"/>
          </a:xfrm>
        </p:grpSpPr>
        <p:sp>
          <p:nvSpPr>
            <p:cNvPr id="9" name="Shape 1535"/>
            <p:cNvSpPr/>
            <p:nvPr/>
          </p:nvSpPr>
          <p:spPr>
            <a:xfrm>
              <a:off x="2501475" y="956238"/>
              <a:ext cx="3619172" cy="36191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542"/>
            <p:cNvGrpSpPr/>
            <p:nvPr/>
          </p:nvGrpSpPr>
          <p:grpSpPr>
            <a:xfrm rot="2095573">
              <a:off x="1399805" y="1018453"/>
              <a:ext cx="5655876" cy="6669260"/>
              <a:chOff x="0" y="0"/>
              <a:chExt cx="5655874" cy="6669259"/>
            </a:xfrm>
          </p:grpSpPr>
          <p:sp>
            <p:nvSpPr>
              <p:cNvPr id="12" name="Shape 1536"/>
              <p:cNvSpPr/>
              <p:nvPr/>
            </p:nvSpPr>
            <p:spPr>
              <a:xfrm>
                <a:off x="2878763" y="3323551"/>
                <a:ext cx="1053174" cy="1078028"/>
              </a:xfrm>
              <a:custGeom>
                <a:avLst/>
                <a:gdLst/>
                <a:ahLst/>
                <a:cxnLst>
                  <a:cxn ang="0">
                    <a:pos x="wd2" y="hd2"/>
                  </a:cxn>
                  <a:cxn ang="5400000">
                    <a:pos x="wd2" y="hd2"/>
                  </a:cxn>
                  <a:cxn ang="10800000">
                    <a:pos x="wd2" y="hd2"/>
                  </a:cxn>
                  <a:cxn ang="16200000">
                    <a:pos x="wd2" y="hd2"/>
                  </a:cxn>
                </a:cxnLst>
                <a:rect l="0" t="0" r="r" b="b"/>
                <a:pathLst>
                  <a:path w="21600" h="21600" extrusionOk="0">
                    <a:moveTo>
                      <a:pt x="21600" y="13275"/>
                    </a:moveTo>
                    <a:lnTo>
                      <a:pt x="9878" y="21600"/>
                    </a:lnTo>
                    <a:lnTo>
                      <a:pt x="0" y="8326"/>
                    </a:lnTo>
                    <a:lnTo>
                      <a:pt x="11723" y="0"/>
                    </a:lnTo>
                    <a:cubicBezTo>
                      <a:pt x="11723" y="0"/>
                      <a:pt x="21600" y="13275"/>
                      <a:pt x="21600" y="1327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537"/>
              <p:cNvSpPr/>
              <p:nvPr/>
            </p:nvSpPr>
            <p:spPr>
              <a:xfrm>
                <a:off x="3039381" y="3570655"/>
                <a:ext cx="1029671" cy="944546"/>
              </a:xfrm>
              <a:custGeom>
                <a:avLst/>
                <a:gdLst/>
                <a:ahLst/>
                <a:cxnLst>
                  <a:cxn ang="0">
                    <a:pos x="wd2" y="hd2"/>
                  </a:cxn>
                  <a:cxn ang="5400000">
                    <a:pos x="wd2" y="hd2"/>
                  </a:cxn>
                  <a:cxn ang="10800000">
                    <a:pos x="wd2" y="hd2"/>
                  </a:cxn>
                  <a:cxn ang="16200000">
                    <a:pos x="wd2" y="hd2"/>
                  </a:cxn>
                </a:cxnLst>
                <a:rect l="0" t="0" r="r" b="b"/>
                <a:pathLst>
                  <a:path w="21600" h="21600" extrusionOk="0">
                    <a:moveTo>
                      <a:pt x="21600" y="9506"/>
                    </a:moveTo>
                    <a:lnTo>
                      <a:pt x="6340" y="21600"/>
                    </a:lnTo>
                    <a:lnTo>
                      <a:pt x="0" y="12094"/>
                    </a:lnTo>
                    <a:lnTo>
                      <a:pt x="15260" y="0"/>
                    </a:lnTo>
                    <a:cubicBezTo>
                      <a:pt x="15260" y="0"/>
                      <a:pt x="21600" y="9506"/>
                      <a:pt x="21600" y="950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538"/>
              <p:cNvSpPr/>
              <p:nvPr/>
            </p:nvSpPr>
            <p:spPr>
              <a:xfrm>
                <a:off x="3212354" y="3854825"/>
                <a:ext cx="2440347" cy="2809182"/>
              </a:xfrm>
              <a:custGeom>
                <a:avLst/>
                <a:gdLst/>
                <a:ahLst/>
                <a:cxnLst>
                  <a:cxn ang="0">
                    <a:pos x="wd2" y="hd2"/>
                  </a:cxn>
                  <a:cxn ang="5400000">
                    <a:pos x="wd2" y="hd2"/>
                  </a:cxn>
                  <a:cxn ang="10800000">
                    <a:pos x="wd2" y="hd2"/>
                  </a:cxn>
                  <a:cxn ang="16200000">
                    <a:pos x="wd2" y="hd2"/>
                  </a:cxn>
                </a:cxnLst>
                <a:rect l="0" t="0" r="r" b="b"/>
                <a:pathLst>
                  <a:path w="21600" h="21600" extrusionOk="0">
                    <a:moveTo>
                      <a:pt x="21600" y="16880"/>
                    </a:moveTo>
                    <a:lnTo>
                      <a:pt x="14126" y="21600"/>
                    </a:lnTo>
                    <a:lnTo>
                      <a:pt x="0" y="4720"/>
                    </a:lnTo>
                    <a:lnTo>
                      <a:pt x="7474" y="0"/>
                    </a:lnTo>
                    <a:cubicBezTo>
                      <a:pt x="7474" y="0"/>
                      <a:pt x="21600" y="16880"/>
                      <a:pt x="21600" y="1688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539"/>
              <p:cNvSpPr/>
              <p:nvPr/>
            </p:nvSpPr>
            <p:spPr>
              <a:xfrm>
                <a:off x="4806176" y="6041697"/>
                <a:ext cx="849699" cy="627563"/>
              </a:xfrm>
              <a:custGeom>
                <a:avLst/>
                <a:gdLst/>
                <a:ahLst/>
                <a:cxnLst>
                  <a:cxn ang="0">
                    <a:pos x="wd2" y="hd2"/>
                  </a:cxn>
                  <a:cxn ang="5400000">
                    <a:pos x="wd2" y="hd2"/>
                  </a:cxn>
                  <a:cxn ang="10800000">
                    <a:pos x="wd2" y="hd2"/>
                  </a:cxn>
                  <a:cxn ang="16200000">
                    <a:pos x="wd2" y="hd2"/>
                  </a:cxn>
                </a:cxnLst>
                <a:rect l="0" t="0" r="r" b="b"/>
                <a:pathLst>
                  <a:path w="20472" h="19773" extrusionOk="0">
                    <a:moveTo>
                      <a:pt x="20408" y="216"/>
                    </a:moveTo>
                    <a:cubicBezTo>
                      <a:pt x="21036" y="1346"/>
                      <a:pt x="16992" y="6592"/>
                      <a:pt x="11374" y="11933"/>
                    </a:cubicBezTo>
                    <a:cubicBezTo>
                      <a:pt x="5756" y="17273"/>
                      <a:pt x="693" y="20686"/>
                      <a:pt x="65" y="19557"/>
                    </a:cubicBezTo>
                    <a:cubicBezTo>
                      <a:pt x="-564" y="18426"/>
                      <a:pt x="3481" y="13181"/>
                      <a:pt x="9099" y="7840"/>
                    </a:cubicBezTo>
                    <a:cubicBezTo>
                      <a:pt x="14716" y="2499"/>
                      <a:pt x="19779" y="-914"/>
                      <a:pt x="20408" y="21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540"/>
              <p:cNvSpPr/>
              <p:nvPr/>
            </p:nvSpPr>
            <p:spPr>
              <a:xfrm>
                <a:off x="0" y="0"/>
                <a:ext cx="3967909" cy="3967913"/>
              </a:xfrm>
              <a:custGeom>
                <a:avLst/>
                <a:gdLst/>
                <a:ahLst/>
                <a:cxnLst>
                  <a:cxn ang="0">
                    <a:pos x="wd2" y="hd2"/>
                  </a:cxn>
                  <a:cxn ang="5400000">
                    <a:pos x="wd2" y="hd2"/>
                  </a:cxn>
                  <a:cxn ang="10800000">
                    <a:pos x="wd2" y="hd2"/>
                  </a:cxn>
                  <a:cxn ang="16200000">
                    <a:pos x="wd2" y="hd2"/>
                  </a:cxn>
                </a:cxnLst>
                <a:rect l="0" t="0" r="r" b="b"/>
                <a:pathLst>
                  <a:path w="19144" h="19144" extrusionOk="0">
                    <a:moveTo>
                      <a:pt x="6609" y="17709"/>
                    </a:moveTo>
                    <a:cubicBezTo>
                      <a:pt x="2115" y="16073"/>
                      <a:pt x="-202" y="11103"/>
                      <a:pt x="1435" y="6609"/>
                    </a:cubicBezTo>
                    <a:cubicBezTo>
                      <a:pt x="3071" y="2115"/>
                      <a:pt x="8041" y="-202"/>
                      <a:pt x="12535" y="1435"/>
                    </a:cubicBezTo>
                    <a:cubicBezTo>
                      <a:pt x="17029" y="3071"/>
                      <a:pt x="19346" y="8041"/>
                      <a:pt x="17709" y="12535"/>
                    </a:cubicBezTo>
                    <a:cubicBezTo>
                      <a:pt x="16073" y="17029"/>
                      <a:pt x="11103" y="19346"/>
                      <a:pt x="6609" y="17709"/>
                    </a:cubicBezTo>
                    <a:close/>
                    <a:moveTo>
                      <a:pt x="12846" y="580"/>
                    </a:moveTo>
                    <a:cubicBezTo>
                      <a:pt x="7880" y="-1228"/>
                      <a:pt x="2388" y="1332"/>
                      <a:pt x="580" y="6298"/>
                    </a:cubicBezTo>
                    <a:cubicBezTo>
                      <a:pt x="-1228" y="11264"/>
                      <a:pt x="1332" y="16755"/>
                      <a:pt x="6298" y="18564"/>
                    </a:cubicBezTo>
                    <a:cubicBezTo>
                      <a:pt x="11264" y="20372"/>
                      <a:pt x="16755" y="17812"/>
                      <a:pt x="18564" y="12846"/>
                    </a:cubicBezTo>
                    <a:cubicBezTo>
                      <a:pt x="20372" y="7880"/>
                      <a:pt x="17812" y="2389"/>
                      <a:pt x="12846" y="580"/>
                    </a:cubicBezTo>
                    <a:close/>
                  </a:path>
                </a:pathLst>
              </a:custGeom>
              <a:solidFill>
                <a:srgbClr val="848383"/>
              </a:solidFill>
              <a:ln w="13647" cap="flat">
                <a:solidFill>
                  <a:srgbClr val="989898"/>
                </a:solidFill>
                <a:prstDash val="solid"/>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541"/>
              <p:cNvSpPr/>
              <p:nvPr/>
            </p:nvSpPr>
            <p:spPr>
              <a:xfrm>
                <a:off x="0" y="0"/>
                <a:ext cx="3967909" cy="3967913"/>
              </a:xfrm>
              <a:custGeom>
                <a:avLst/>
                <a:gdLst/>
                <a:ahLst/>
                <a:cxnLst>
                  <a:cxn ang="0">
                    <a:pos x="wd2" y="hd2"/>
                  </a:cxn>
                  <a:cxn ang="5400000">
                    <a:pos x="wd2" y="hd2"/>
                  </a:cxn>
                  <a:cxn ang="10800000">
                    <a:pos x="wd2" y="hd2"/>
                  </a:cxn>
                  <a:cxn ang="16200000">
                    <a:pos x="wd2" y="hd2"/>
                  </a:cxn>
                </a:cxnLst>
                <a:rect l="0" t="0" r="r" b="b"/>
                <a:pathLst>
                  <a:path w="19144" h="19144" extrusionOk="0">
                    <a:moveTo>
                      <a:pt x="6609" y="17709"/>
                    </a:moveTo>
                    <a:cubicBezTo>
                      <a:pt x="2115" y="16073"/>
                      <a:pt x="-202" y="11103"/>
                      <a:pt x="1435" y="6609"/>
                    </a:cubicBezTo>
                    <a:cubicBezTo>
                      <a:pt x="3071" y="2115"/>
                      <a:pt x="8041" y="-202"/>
                      <a:pt x="12535" y="1435"/>
                    </a:cubicBezTo>
                    <a:cubicBezTo>
                      <a:pt x="17029" y="3071"/>
                      <a:pt x="19346" y="8041"/>
                      <a:pt x="17709" y="12535"/>
                    </a:cubicBezTo>
                    <a:cubicBezTo>
                      <a:pt x="16073" y="17029"/>
                      <a:pt x="11103" y="19346"/>
                      <a:pt x="6609" y="17709"/>
                    </a:cubicBezTo>
                    <a:close/>
                    <a:moveTo>
                      <a:pt x="12846" y="580"/>
                    </a:moveTo>
                    <a:cubicBezTo>
                      <a:pt x="7880" y="-1228"/>
                      <a:pt x="2388" y="1332"/>
                      <a:pt x="580" y="6298"/>
                    </a:cubicBezTo>
                    <a:cubicBezTo>
                      <a:pt x="-1228" y="11264"/>
                      <a:pt x="1332" y="16755"/>
                      <a:pt x="6298" y="18564"/>
                    </a:cubicBezTo>
                    <a:cubicBezTo>
                      <a:pt x="11264" y="20372"/>
                      <a:pt x="16755" y="17812"/>
                      <a:pt x="18564" y="12846"/>
                    </a:cubicBezTo>
                    <a:cubicBezTo>
                      <a:pt x="20372" y="7880"/>
                      <a:pt x="17812" y="2389"/>
                      <a:pt x="12846" y="58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Shape 1543"/>
            <p:cNvSpPr/>
            <p:nvPr/>
          </p:nvSpPr>
          <p:spPr>
            <a:xfrm>
              <a:off x="3466377" y="2014374"/>
              <a:ext cx="1689368" cy="1502901"/>
            </a:xfrm>
            <a:custGeom>
              <a:avLst/>
              <a:gdLst/>
              <a:ahLst/>
              <a:cxnLst>
                <a:cxn ang="0">
                  <a:pos x="wd2" y="hd2"/>
                </a:cxn>
                <a:cxn ang="5400000">
                  <a:pos x="wd2" y="hd2"/>
                </a:cxn>
                <a:cxn ang="10800000">
                  <a:pos x="wd2" y="hd2"/>
                </a:cxn>
                <a:cxn ang="16200000">
                  <a:pos x="wd2" y="hd2"/>
                </a:cxn>
              </a:cxnLst>
              <a:rect l="0" t="0" r="r" b="b"/>
              <a:pathLst>
                <a:path w="21446" h="21471" extrusionOk="0">
                  <a:moveTo>
                    <a:pt x="2905" y="19280"/>
                  </a:moveTo>
                  <a:cubicBezTo>
                    <a:pt x="2681" y="19534"/>
                    <a:pt x="2681" y="19946"/>
                    <a:pt x="2905" y="20199"/>
                  </a:cubicBezTo>
                  <a:lnTo>
                    <a:pt x="3929" y="21326"/>
                  </a:lnTo>
                  <a:cubicBezTo>
                    <a:pt x="4153" y="21579"/>
                    <a:pt x="4509" y="21473"/>
                    <a:pt x="4733" y="21219"/>
                  </a:cubicBezTo>
                  <a:lnTo>
                    <a:pt x="10016" y="15374"/>
                  </a:lnTo>
                  <a:lnTo>
                    <a:pt x="8398" y="13297"/>
                  </a:lnTo>
                  <a:cubicBezTo>
                    <a:pt x="8398" y="13297"/>
                    <a:pt x="2905" y="19280"/>
                    <a:pt x="2905" y="19280"/>
                  </a:cubicBezTo>
                  <a:close/>
                  <a:moveTo>
                    <a:pt x="21385" y="2725"/>
                  </a:moveTo>
                  <a:cubicBezTo>
                    <a:pt x="21305" y="2126"/>
                    <a:pt x="21030" y="2251"/>
                    <a:pt x="20886" y="2504"/>
                  </a:cubicBezTo>
                  <a:cubicBezTo>
                    <a:pt x="20743" y="2760"/>
                    <a:pt x="20110" y="3839"/>
                    <a:pt x="19849" y="4329"/>
                  </a:cubicBezTo>
                  <a:cubicBezTo>
                    <a:pt x="19591" y="4814"/>
                    <a:pt x="18954" y="5772"/>
                    <a:pt x="17767" y="4826"/>
                  </a:cubicBezTo>
                  <a:cubicBezTo>
                    <a:pt x="16531" y="3843"/>
                    <a:pt x="16961" y="3157"/>
                    <a:pt x="17176" y="2696"/>
                  </a:cubicBezTo>
                  <a:cubicBezTo>
                    <a:pt x="17392" y="2232"/>
                    <a:pt x="18057" y="930"/>
                    <a:pt x="18152" y="769"/>
                  </a:cubicBezTo>
                  <a:cubicBezTo>
                    <a:pt x="18248" y="605"/>
                    <a:pt x="18137" y="130"/>
                    <a:pt x="17753" y="329"/>
                  </a:cubicBezTo>
                  <a:cubicBezTo>
                    <a:pt x="17369" y="528"/>
                    <a:pt x="15036" y="1571"/>
                    <a:pt x="14714" y="3068"/>
                  </a:cubicBezTo>
                  <a:cubicBezTo>
                    <a:pt x="14383" y="4589"/>
                    <a:pt x="14990" y="5950"/>
                    <a:pt x="13798" y="7301"/>
                  </a:cubicBezTo>
                  <a:lnTo>
                    <a:pt x="12352" y="8998"/>
                  </a:lnTo>
                  <a:lnTo>
                    <a:pt x="13805" y="10895"/>
                  </a:lnTo>
                  <a:lnTo>
                    <a:pt x="15586" y="8993"/>
                  </a:lnTo>
                  <a:cubicBezTo>
                    <a:pt x="16010" y="8513"/>
                    <a:pt x="16917" y="8046"/>
                    <a:pt x="17737" y="8257"/>
                  </a:cubicBezTo>
                  <a:cubicBezTo>
                    <a:pt x="19495" y="8705"/>
                    <a:pt x="20455" y="7962"/>
                    <a:pt x="21033" y="6733"/>
                  </a:cubicBezTo>
                  <a:cubicBezTo>
                    <a:pt x="21552" y="5635"/>
                    <a:pt x="21466" y="3323"/>
                    <a:pt x="21385" y="2725"/>
                  </a:cubicBezTo>
                  <a:close/>
                  <a:moveTo>
                    <a:pt x="9478" y="7592"/>
                  </a:moveTo>
                  <a:cubicBezTo>
                    <a:pt x="9348" y="7424"/>
                    <a:pt x="9188" y="7419"/>
                    <a:pt x="9050" y="7557"/>
                  </a:cubicBezTo>
                  <a:lnTo>
                    <a:pt x="7506" y="9074"/>
                  </a:lnTo>
                  <a:cubicBezTo>
                    <a:pt x="7385" y="9195"/>
                    <a:pt x="7367" y="9417"/>
                    <a:pt x="7477" y="9559"/>
                  </a:cubicBezTo>
                  <a:lnTo>
                    <a:pt x="16407" y="20996"/>
                  </a:lnTo>
                  <a:cubicBezTo>
                    <a:pt x="16616" y="21266"/>
                    <a:pt x="16978" y="21294"/>
                    <a:pt x="17216" y="21060"/>
                  </a:cubicBezTo>
                  <a:lnTo>
                    <a:pt x="18260" y="20075"/>
                  </a:lnTo>
                  <a:cubicBezTo>
                    <a:pt x="18499" y="19839"/>
                    <a:pt x="18524" y="19429"/>
                    <a:pt x="18316" y="19157"/>
                  </a:cubicBezTo>
                  <a:cubicBezTo>
                    <a:pt x="18316" y="19157"/>
                    <a:pt x="9478" y="7592"/>
                    <a:pt x="9478" y="7592"/>
                  </a:cubicBezTo>
                  <a:close/>
                  <a:moveTo>
                    <a:pt x="3332" y="6966"/>
                  </a:moveTo>
                  <a:cubicBezTo>
                    <a:pt x="4336" y="6087"/>
                    <a:pt x="5169" y="6693"/>
                    <a:pt x="6282" y="8142"/>
                  </a:cubicBezTo>
                  <a:cubicBezTo>
                    <a:pt x="6407" y="8306"/>
                    <a:pt x="6575" y="8115"/>
                    <a:pt x="6670" y="8021"/>
                  </a:cubicBezTo>
                  <a:cubicBezTo>
                    <a:pt x="6765" y="7927"/>
                    <a:pt x="8233" y="6440"/>
                    <a:pt x="8305" y="6372"/>
                  </a:cubicBezTo>
                  <a:cubicBezTo>
                    <a:pt x="8376" y="6300"/>
                    <a:pt x="8462" y="6167"/>
                    <a:pt x="8349" y="6018"/>
                  </a:cubicBezTo>
                  <a:cubicBezTo>
                    <a:pt x="8234" y="5869"/>
                    <a:pt x="7817" y="5261"/>
                    <a:pt x="7549" y="4866"/>
                  </a:cubicBezTo>
                  <a:cubicBezTo>
                    <a:pt x="5603" y="2000"/>
                    <a:pt x="12875" y="56"/>
                    <a:pt x="11758" y="26"/>
                  </a:cubicBezTo>
                  <a:cubicBezTo>
                    <a:pt x="11189" y="9"/>
                    <a:pt x="8909" y="-21"/>
                    <a:pt x="8568" y="21"/>
                  </a:cubicBezTo>
                  <a:cubicBezTo>
                    <a:pt x="7186" y="185"/>
                    <a:pt x="5452" y="1638"/>
                    <a:pt x="4579" y="2315"/>
                  </a:cubicBezTo>
                  <a:cubicBezTo>
                    <a:pt x="3436" y="3195"/>
                    <a:pt x="3010" y="3711"/>
                    <a:pt x="2940" y="3783"/>
                  </a:cubicBezTo>
                  <a:cubicBezTo>
                    <a:pt x="2617" y="4100"/>
                    <a:pt x="2888" y="4833"/>
                    <a:pt x="2302" y="5411"/>
                  </a:cubicBezTo>
                  <a:cubicBezTo>
                    <a:pt x="1683" y="6021"/>
                    <a:pt x="1297" y="5559"/>
                    <a:pt x="938" y="5913"/>
                  </a:cubicBezTo>
                  <a:cubicBezTo>
                    <a:pt x="761" y="6090"/>
                    <a:pt x="263" y="6509"/>
                    <a:pt x="121" y="6648"/>
                  </a:cubicBezTo>
                  <a:cubicBezTo>
                    <a:pt x="-22" y="6790"/>
                    <a:pt x="-48" y="7029"/>
                    <a:pt x="98" y="7219"/>
                  </a:cubicBezTo>
                  <a:cubicBezTo>
                    <a:pt x="98" y="7219"/>
                    <a:pt x="1459" y="8911"/>
                    <a:pt x="1573" y="9061"/>
                  </a:cubicBezTo>
                  <a:cubicBezTo>
                    <a:pt x="1686" y="9209"/>
                    <a:pt x="1995" y="9337"/>
                    <a:pt x="2184" y="9147"/>
                  </a:cubicBezTo>
                  <a:cubicBezTo>
                    <a:pt x="2375" y="8958"/>
                    <a:pt x="2865" y="8477"/>
                    <a:pt x="2946" y="8392"/>
                  </a:cubicBezTo>
                  <a:cubicBezTo>
                    <a:pt x="3030" y="8312"/>
                    <a:pt x="2892" y="7348"/>
                    <a:pt x="3332" y="6966"/>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555"/>
          <p:cNvGrpSpPr/>
          <p:nvPr/>
        </p:nvGrpSpPr>
        <p:grpSpPr>
          <a:xfrm>
            <a:off x="7560767" y="2486965"/>
            <a:ext cx="403808" cy="403808"/>
            <a:chOff x="0" y="0"/>
            <a:chExt cx="786355" cy="786355"/>
          </a:xfrm>
        </p:grpSpPr>
        <p:sp>
          <p:nvSpPr>
            <p:cNvPr id="19" name="Shape 1553"/>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554"/>
            <p:cNvSpPr/>
            <p:nvPr/>
          </p:nvSpPr>
          <p:spPr>
            <a:xfrm>
              <a:off x="156430" y="156430"/>
              <a:ext cx="473495" cy="473496"/>
            </a:xfrm>
            <a:custGeom>
              <a:avLst/>
              <a:gdLst/>
              <a:ahLst/>
              <a:cxnLst>
                <a:cxn ang="0">
                  <a:pos x="wd2" y="hd2"/>
                </a:cxn>
                <a:cxn ang="5400000">
                  <a:pos x="wd2" y="hd2"/>
                </a:cxn>
                <a:cxn ang="10800000">
                  <a:pos x="wd2" y="hd2"/>
                </a:cxn>
                <a:cxn ang="16200000">
                  <a:pos x="wd2" y="hd2"/>
                </a:cxn>
              </a:cxnLst>
              <a:rect l="0" t="0" r="r" b="b"/>
              <a:pathLst>
                <a:path w="21600" h="21600" extrusionOk="0">
                  <a:moveTo>
                    <a:pt x="15300" y="12600"/>
                  </a:moveTo>
                  <a:cubicBezTo>
                    <a:pt x="14808" y="12600"/>
                    <a:pt x="14400" y="12192"/>
                    <a:pt x="14400" y="11700"/>
                  </a:cubicBezTo>
                  <a:lnTo>
                    <a:pt x="14400" y="9900"/>
                  </a:lnTo>
                  <a:cubicBezTo>
                    <a:pt x="14400" y="9408"/>
                    <a:pt x="14808" y="9000"/>
                    <a:pt x="15300" y="9000"/>
                  </a:cubicBezTo>
                  <a:lnTo>
                    <a:pt x="16833" y="9000"/>
                  </a:lnTo>
                  <a:cubicBezTo>
                    <a:pt x="16228" y="6975"/>
                    <a:pt x="14625" y="5372"/>
                    <a:pt x="12600" y="4767"/>
                  </a:cubicBezTo>
                  <a:lnTo>
                    <a:pt x="12600" y="6300"/>
                  </a:lnTo>
                  <a:cubicBezTo>
                    <a:pt x="12600" y="6792"/>
                    <a:pt x="12192" y="7200"/>
                    <a:pt x="11700" y="7200"/>
                  </a:cubicBezTo>
                  <a:lnTo>
                    <a:pt x="9900" y="7200"/>
                  </a:lnTo>
                  <a:cubicBezTo>
                    <a:pt x="9408" y="7200"/>
                    <a:pt x="9000" y="6792"/>
                    <a:pt x="9000" y="6300"/>
                  </a:cubicBezTo>
                  <a:lnTo>
                    <a:pt x="9000" y="4767"/>
                  </a:lnTo>
                  <a:cubicBezTo>
                    <a:pt x="6975" y="5372"/>
                    <a:pt x="5372" y="6975"/>
                    <a:pt x="4767" y="9000"/>
                  </a:cubicBezTo>
                  <a:lnTo>
                    <a:pt x="6300" y="9000"/>
                  </a:lnTo>
                  <a:cubicBezTo>
                    <a:pt x="6792" y="9000"/>
                    <a:pt x="7200" y="9408"/>
                    <a:pt x="7200" y="9900"/>
                  </a:cubicBezTo>
                  <a:lnTo>
                    <a:pt x="7200" y="11700"/>
                  </a:lnTo>
                  <a:cubicBezTo>
                    <a:pt x="7200" y="12192"/>
                    <a:pt x="6792" y="12600"/>
                    <a:pt x="6300" y="12600"/>
                  </a:cubicBezTo>
                  <a:lnTo>
                    <a:pt x="4767" y="12600"/>
                  </a:lnTo>
                  <a:cubicBezTo>
                    <a:pt x="5372" y="14625"/>
                    <a:pt x="6975" y="16228"/>
                    <a:pt x="9000" y="16833"/>
                  </a:cubicBezTo>
                  <a:lnTo>
                    <a:pt x="9000" y="15300"/>
                  </a:lnTo>
                  <a:cubicBezTo>
                    <a:pt x="9000" y="14808"/>
                    <a:pt x="9408" y="14400"/>
                    <a:pt x="9900" y="14400"/>
                  </a:cubicBezTo>
                  <a:lnTo>
                    <a:pt x="11700" y="14400"/>
                  </a:lnTo>
                  <a:cubicBezTo>
                    <a:pt x="12192" y="14400"/>
                    <a:pt x="12600" y="14808"/>
                    <a:pt x="12600" y="15300"/>
                  </a:cubicBezTo>
                  <a:lnTo>
                    <a:pt x="12600" y="16833"/>
                  </a:lnTo>
                  <a:cubicBezTo>
                    <a:pt x="14625" y="16228"/>
                    <a:pt x="16228" y="14625"/>
                    <a:pt x="16833" y="12600"/>
                  </a:cubicBezTo>
                  <a:cubicBezTo>
                    <a:pt x="16833" y="12600"/>
                    <a:pt x="15300" y="12600"/>
                    <a:pt x="15300" y="12600"/>
                  </a:cubicBezTo>
                  <a:close/>
                  <a:moveTo>
                    <a:pt x="21600" y="11700"/>
                  </a:moveTo>
                  <a:cubicBezTo>
                    <a:pt x="21600" y="12192"/>
                    <a:pt x="21192" y="12600"/>
                    <a:pt x="20700" y="12600"/>
                  </a:cubicBezTo>
                  <a:lnTo>
                    <a:pt x="18689" y="12600"/>
                  </a:lnTo>
                  <a:cubicBezTo>
                    <a:pt x="18000" y="15623"/>
                    <a:pt x="15623" y="18000"/>
                    <a:pt x="12600" y="18689"/>
                  </a:cubicBezTo>
                  <a:lnTo>
                    <a:pt x="12600" y="20700"/>
                  </a:lnTo>
                  <a:cubicBezTo>
                    <a:pt x="12600" y="21192"/>
                    <a:pt x="12192" y="21600"/>
                    <a:pt x="11700" y="21600"/>
                  </a:cubicBezTo>
                  <a:lnTo>
                    <a:pt x="9900" y="21600"/>
                  </a:lnTo>
                  <a:cubicBezTo>
                    <a:pt x="9408" y="21600"/>
                    <a:pt x="9000" y="21192"/>
                    <a:pt x="9000" y="20700"/>
                  </a:cubicBezTo>
                  <a:lnTo>
                    <a:pt x="9000" y="18689"/>
                  </a:lnTo>
                  <a:cubicBezTo>
                    <a:pt x="5977" y="18000"/>
                    <a:pt x="3600" y="15623"/>
                    <a:pt x="2911" y="12600"/>
                  </a:cubicBezTo>
                  <a:lnTo>
                    <a:pt x="900" y="12600"/>
                  </a:lnTo>
                  <a:cubicBezTo>
                    <a:pt x="408" y="12600"/>
                    <a:pt x="0" y="12192"/>
                    <a:pt x="0" y="11700"/>
                  </a:cubicBezTo>
                  <a:lnTo>
                    <a:pt x="0" y="9900"/>
                  </a:lnTo>
                  <a:cubicBezTo>
                    <a:pt x="0" y="9408"/>
                    <a:pt x="408" y="9000"/>
                    <a:pt x="900" y="9000"/>
                  </a:cubicBezTo>
                  <a:lnTo>
                    <a:pt x="2911" y="9000"/>
                  </a:lnTo>
                  <a:cubicBezTo>
                    <a:pt x="3600" y="5977"/>
                    <a:pt x="5977" y="3600"/>
                    <a:pt x="9000" y="2911"/>
                  </a:cubicBezTo>
                  <a:lnTo>
                    <a:pt x="9000" y="900"/>
                  </a:lnTo>
                  <a:cubicBezTo>
                    <a:pt x="9000" y="408"/>
                    <a:pt x="9408" y="0"/>
                    <a:pt x="9900" y="0"/>
                  </a:cubicBezTo>
                  <a:lnTo>
                    <a:pt x="11700" y="0"/>
                  </a:lnTo>
                  <a:cubicBezTo>
                    <a:pt x="12192" y="0"/>
                    <a:pt x="12600" y="408"/>
                    <a:pt x="12600" y="900"/>
                  </a:cubicBezTo>
                  <a:lnTo>
                    <a:pt x="12600" y="2911"/>
                  </a:lnTo>
                  <a:cubicBezTo>
                    <a:pt x="15623" y="3600"/>
                    <a:pt x="18000" y="5977"/>
                    <a:pt x="18689" y="9000"/>
                  </a:cubicBezTo>
                  <a:lnTo>
                    <a:pt x="20700" y="9000"/>
                  </a:lnTo>
                  <a:cubicBezTo>
                    <a:pt x="21192" y="9000"/>
                    <a:pt x="21600" y="9408"/>
                    <a:pt x="21600" y="9900"/>
                  </a:cubicBezTo>
                  <a:cubicBezTo>
                    <a:pt x="21600" y="9900"/>
                    <a:pt x="21600" y="11700"/>
                    <a:pt x="21600" y="117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558"/>
          <p:cNvGrpSpPr/>
          <p:nvPr/>
        </p:nvGrpSpPr>
        <p:grpSpPr>
          <a:xfrm>
            <a:off x="7560767" y="4362135"/>
            <a:ext cx="403808" cy="403808"/>
            <a:chOff x="0" y="0"/>
            <a:chExt cx="786355" cy="786355"/>
          </a:xfrm>
        </p:grpSpPr>
        <p:sp>
          <p:nvSpPr>
            <p:cNvPr id="22" name="Shape 1556"/>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557"/>
            <p:cNvSpPr/>
            <p:nvPr/>
          </p:nvSpPr>
          <p:spPr>
            <a:xfrm>
              <a:off x="211005" y="235295"/>
              <a:ext cx="364345" cy="315765"/>
            </a:xfrm>
            <a:custGeom>
              <a:avLst/>
              <a:gdLst/>
              <a:ahLst/>
              <a:cxnLst>
                <a:cxn ang="0">
                  <a:pos x="wd2" y="hd2"/>
                </a:cxn>
                <a:cxn ang="5400000">
                  <a:pos x="wd2" y="hd2"/>
                </a:cxn>
                <a:cxn ang="10800000">
                  <a:pos x="wd2" y="hd2"/>
                </a:cxn>
                <a:cxn ang="16200000">
                  <a:pos x="wd2" y="hd2"/>
                </a:cxn>
              </a:cxnLst>
              <a:rect l="0" t="0" r="r" b="b"/>
              <a:pathLst>
                <a:path w="21600" h="21600" extrusionOk="0">
                  <a:moveTo>
                    <a:pt x="20160" y="2077"/>
                  </a:moveTo>
                  <a:cubicBezTo>
                    <a:pt x="20160" y="1856"/>
                    <a:pt x="19991" y="1662"/>
                    <a:pt x="19800" y="1662"/>
                  </a:cubicBezTo>
                  <a:lnTo>
                    <a:pt x="1800" y="1662"/>
                  </a:lnTo>
                  <a:cubicBezTo>
                    <a:pt x="1609" y="1662"/>
                    <a:pt x="1440" y="1856"/>
                    <a:pt x="1440" y="2077"/>
                  </a:cubicBezTo>
                  <a:lnTo>
                    <a:pt x="1440" y="12877"/>
                  </a:lnTo>
                  <a:cubicBezTo>
                    <a:pt x="1440" y="13098"/>
                    <a:pt x="1609" y="13292"/>
                    <a:pt x="1800" y="13292"/>
                  </a:cubicBezTo>
                  <a:lnTo>
                    <a:pt x="19800" y="13292"/>
                  </a:lnTo>
                  <a:cubicBezTo>
                    <a:pt x="19991" y="13292"/>
                    <a:pt x="20160" y="13098"/>
                    <a:pt x="20160" y="12877"/>
                  </a:cubicBezTo>
                  <a:cubicBezTo>
                    <a:pt x="20160" y="12877"/>
                    <a:pt x="20160" y="2077"/>
                    <a:pt x="20160" y="2077"/>
                  </a:cubicBezTo>
                  <a:close/>
                  <a:moveTo>
                    <a:pt x="21600" y="16200"/>
                  </a:moveTo>
                  <a:cubicBezTo>
                    <a:pt x="21600" y="17342"/>
                    <a:pt x="20790" y="18277"/>
                    <a:pt x="19800" y="18277"/>
                  </a:cubicBezTo>
                  <a:lnTo>
                    <a:pt x="13680" y="18277"/>
                  </a:lnTo>
                  <a:cubicBezTo>
                    <a:pt x="13680" y="19380"/>
                    <a:pt x="14400" y="20315"/>
                    <a:pt x="14400" y="20769"/>
                  </a:cubicBezTo>
                  <a:cubicBezTo>
                    <a:pt x="14400" y="21224"/>
                    <a:pt x="14074" y="21600"/>
                    <a:pt x="13680" y="21600"/>
                  </a:cubicBezTo>
                  <a:lnTo>
                    <a:pt x="7920" y="21600"/>
                  </a:lnTo>
                  <a:cubicBezTo>
                    <a:pt x="7526" y="21600"/>
                    <a:pt x="7200" y="21224"/>
                    <a:pt x="7200" y="20769"/>
                  </a:cubicBezTo>
                  <a:cubicBezTo>
                    <a:pt x="7200" y="20289"/>
                    <a:pt x="7920" y="19406"/>
                    <a:pt x="7920" y="18277"/>
                  </a:cubicBezTo>
                  <a:lnTo>
                    <a:pt x="1800" y="18277"/>
                  </a:lnTo>
                  <a:cubicBezTo>
                    <a:pt x="810" y="18277"/>
                    <a:pt x="0" y="17342"/>
                    <a:pt x="0" y="16200"/>
                  </a:cubicBezTo>
                  <a:lnTo>
                    <a:pt x="0" y="2077"/>
                  </a:lnTo>
                  <a:cubicBezTo>
                    <a:pt x="0" y="935"/>
                    <a:pt x="810" y="0"/>
                    <a:pt x="1800" y="0"/>
                  </a:cubicBezTo>
                  <a:lnTo>
                    <a:pt x="19800" y="0"/>
                  </a:lnTo>
                  <a:cubicBezTo>
                    <a:pt x="20790" y="0"/>
                    <a:pt x="21600" y="935"/>
                    <a:pt x="21600" y="2077"/>
                  </a:cubicBezTo>
                  <a:cubicBezTo>
                    <a:pt x="21600" y="2077"/>
                    <a:pt x="21600" y="16200"/>
                    <a:pt x="21600" y="162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561"/>
          <p:cNvGrpSpPr/>
          <p:nvPr/>
        </p:nvGrpSpPr>
        <p:grpSpPr>
          <a:xfrm>
            <a:off x="4023798" y="4362135"/>
            <a:ext cx="403808" cy="403808"/>
            <a:chOff x="0" y="0"/>
            <a:chExt cx="786355" cy="786355"/>
          </a:xfrm>
        </p:grpSpPr>
        <p:sp>
          <p:nvSpPr>
            <p:cNvPr id="25" name="Shape 1559"/>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560"/>
            <p:cNvSpPr/>
            <p:nvPr/>
          </p:nvSpPr>
          <p:spPr>
            <a:xfrm>
              <a:off x="233620" y="209233"/>
              <a:ext cx="319115" cy="342489"/>
            </a:xfrm>
            <a:custGeom>
              <a:avLst/>
              <a:gdLst/>
              <a:ahLst/>
              <a:cxnLst>
                <a:cxn ang="0">
                  <a:pos x="wd2" y="hd2"/>
                </a:cxn>
                <a:cxn ang="5400000">
                  <a:pos x="wd2" y="hd2"/>
                </a:cxn>
                <a:cxn ang="10800000">
                  <a:pos x="wd2" y="hd2"/>
                </a:cxn>
                <a:cxn ang="16200000">
                  <a:pos x="wd2" y="hd2"/>
                </a:cxn>
              </a:cxnLst>
              <a:rect l="0" t="0" r="r" b="b"/>
              <a:pathLst>
                <a:path w="21598" h="21569" extrusionOk="0">
                  <a:moveTo>
                    <a:pt x="41" y="10273"/>
                  </a:moveTo>
                  <a:lnTo>
                    <a:pt x="464" y="14429"/>
                  </a:lnTo>
                  <a:lnTo>
                    <a:pt x="7287" y="13907"/>
                  </a:lnTo>
                  <a:lnTo>
                    <a:pt x="6863" y="9756"/>
                  </a:lnTo>
                  <a:cubicBezTo>
                    <a:pt x="6854" y="9656"/>
                    <a:pt x="6849" y="9553"/>
                    <a:pt x="6849" y="9450"/>
                  </a:cubicBezTo>
                  <a:cubicBezTo>
                    <a:pt x="6849" y="7544"/>
                    <a:pt x="8622" y="5994"/>
                    <a:pt x="10800" y="5994"/>
                  </a:cubicBezTo>
                  <a:cubicBezTo>
                    <a:pt x="12978" y="5994"/>
                    <a:pt x="14751" y="7546"/>
                    <a:pt x="14751" y="9450"/>
                  </a:cubicBezTo>
                  <a:cubicBezTo>
                    <a:pt x="14751" y="9553"/>
                    <a:pt x="14746" y="9656"/>
                    <a:pt x="14735" y="9756"/>
                  </a:cubicBezTo>
                  <a:lnTo>
                    <a:pt x="14313" y="13907"/>
                  </a:lnTo>
                  <a:lnTo>
                    <a:pt x="21136" y="14429"/>
                  </a:lnTo>
                  <a:lnTo>
                    <a:pt x="21559" y="10273"/>
                  </a:lnTo>
                  <a:cubicBezTo>
                    <a:pt x="21587" y="9998"/>
                    <a:pt x="21598" y="9723"/>
                    <a:pt x="21598" y="9450"/>
                  </a:cubicBezTo>
                  <a:cubicBezTo>
                    <a:pt x="21600" y="4239"/>
                    <a:pt x="16756" y="0"/>
                    <a:pt x="10800" y="0"/>
                  </a:cubicBezTo>
                  <a:cubicBezTo>
                    <a:pt x="4844" y="0"/>
                    <a:pt x="0" y="4239"/>
                    <a:pt x="0" y="9450"/>
                  </a:cubicBezTo>
                  <a:cubicBezTo>
                    <a:pt x="0" y="9723"/>
                    <a:pt x="15" y="9998"/>
                    <a:pt x="41" y="10273"/>
                  </a:cubicBezTo>
                  <a:close/>
                  <a:moveTo>
                    <a:pt x="717" y="16911"/>
                  </a:moveTo>
                  <a:lnTo>
                    <a:pt x="1128" y="20939"/>
                  </a:lnTo>
                  <a:cubicBezTo>
                    <a:pt x="1164" y="21318"/>
                    <a:pt x="1550" y="21600"/>
                    <a:pt x="1984" y="21567"/>
                  </a:cubicBezTo>
                  <a:lnTo>
                    <a:pt x="7232" y="21167"/>
                  </a:lnTo>
                  <a:cubicBezTo>
                    <a:pt x="7664" y="21134"/>
                    <a:pt x="7987" y="20795"/>
                    <a:pt x="7951" y="20418"/>
                  </a:cubicBezTo>
                  <a:lnTo>
                    <a:pt x="7540" y="16390"/>
                  </a:lnTo>
                  <a:cubicBezTo>
                    <a:pt x="7540" y="16390"/>
                    <a:pt x="717" y="16911"/>
                    <a:pt x="717" y="16911"/>
                  </a:cubicBezTo>
                  <a:close/>
                  <a:moveTo>
                    <a:pt x="13651" y="20417"/>
                  </a:moveTo>
                  <a:cubicBezTo>
                    <a:pt x="13614" y="20795"/>
                    <a:pt x="13937" y="21133"/>
                    <a:pt x="14369" y="21166"/>
                  </a:cubicBezTo>
                  <a:lnTo>
                    <a:pt x="19618" y="21565"/>
                  </a:lnTo>
                  <a:cubicBezTo>
                    <a:pt x="20051" y="21599"/>
                    <a:pt x="20436" y="21317"/>
                    <a:pt x="20474" y="20938"/>
                  </a:cubicBezTo>
                  <a:lnTo>
                    <a:pt x="20883" y="16910"/>
                  </a:lnTo>
                  <a:lnTo>
                    <a:pt x="14061" y="16388"/>
                  </a:lnTo>
                  <a:cubicBezTo>
                    <a:pt x="14061" y="16388"/>
                    <a:pt x="13651" y="20417"/>
                    <a:pt x="13651" y="2041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564"/>
          <p:cNvGrpSpPr/>
          <p:nvPr/>
        </p:nvGrpSpPr>
        <p:grpSpPr>
          <a:xfrm>
            <a:off x="4023798" y="2486965"/>
            <a:ext cx="403808" cy="403808"/>
            <a:chOff x="0" y="0"/>
            <a:chExt cx="786355" cy="786355"/>
          </a:xfrm>
        </p:grpSpPr>
        <p:sp>
          <p:nvSpPr>
            <p:cNvPr id="28" name="Shape 1562"/>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563"/>
            <p:cNvSpPr/>
            <p:nvPr/>
          </p:nvSpPr>
          <p:spPr>
            <a:xfrm>
              <a:off x="214630" y="169994"/>
              <a:ext cx="357095" cy="446368"/>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898" y="5498"/>
                    <a:pt x="7364" y="4271"/>
                    <a:pt x="7364" y="2749"/>
                  </a:cubicBezTo>
                  <a:cubicBezTo>
                    <a:pt x="7364" y="1227"/>
                    <a:pt x="8898" y="0"/>
                    <a:pt x="10800" y="0"/>
                  </a:cubicBezTo>
                  <a:cubicBezTo>
                    <a:pt x="12702" y="0"/>
                    <a:pt x="14236" y="1227"/>
                    <a:pt x="14236" y="2749"/>
                  </a:cubicBezTo>
                  <a:cubicBezTo>
                    <a:pt x="14236" y="4271"/>
                    <a:pt x="12702" y="5498"/>
                    <a:pt x="10800" y="5498"/>
                  </a:cubicBezTo>
                  <a:close/>
                  <a:moveTo>
                    <a:pt x="15709" y="12175"/>
                  </a:moveTo>
                  <a:cubicBezTo>
                    <a:pt x="15709" y="12604"/>
                    <a:pt x="15264" y="12960"/>
                    <a:pt x="14727" y="12960"/>
                  </a:cubicBezTo>
                  <a:lnTo>
                    <a:pt x="13745" y="12960"/>
                  </a:lnTo>
                  <a:lnTo>
                    <a:pt x="13745" y="17673"/>
                  </a:lnTo>
                  <a:cubicBezTo>
                    <a:pt x="13745" y="18102"/>
                    <a:pt x="13301" y="18458"/>
                    <a:pt x="12764" y="18458"/>
                  </a:cubicBezTo>
                  <a:lnTo>
                    <a:pt x="8836" y="18458"/>
                  </a:lnTo>
                  <a:cubicBezTo>
                    <a:pt x="8299" y="18458"/>
                    <a:pt x="7855" y="18102"/>
                    <a:pt x="7855" y="17673"/>
                  </a:cubicBezTo>
                  <a:lnTo>
                    <a:pt x="7855" y="12960"/>
                  </a:lnTo>
                  <a:lnTo>
                    <a:pt x="6873" y="12960"/>
                  </a:lnTo>
                  <a:cubicBezTo>
                    <a:pt x="6336" y="12960"/>
                    <a:pt x="5891" y="12604"/>
                    <a:pt x="5891" y="12175"/>
                  </a:cubicBezTo>
                  <a:lnTo>
                    <a:pt x="5891" y="7462"/>
                  </a:lnTo>
                  <a:cubicBezTo>
                    <a:pt x="5891" y="6590"/>
                    <a:pt x="6765" y="5891"/>
                    <a:pt x="7855" y="5891"/>
                  </a:cubicBezTo>
                  <a:lnTo>
                    <a:pt x="13745" y="5891"/>
                  </a:lnTo>
                  <a:cubicBezTo>
                    <a:pt x="14835" y="5891"/>
                    <a:pt x="15709" y="6590"/>
                    <a:pt x="15709" y="7462"/>
                  </a:cubicBezTo>
                  <a:cubicBezTo>
                    <a:pt x="15709" y="7462"/>
                    <a:pt x="15709" y="12175"/>
                    <a:pt x="15709" y="12175"/>
                  </a:cubicBezTo>
                  <a:close/>
                  <a:moveTo>
                    <a:pt x="10800" y="21600"/>
                  </a:moveTo>
                  <a:cubicBezTo>
                    <a:pt x="5599" y="21600"/>
                    <a:pt x="0" y="20618"/>
                    <a:pt x="0" y="18458"/>
                  </a:cubicBezTo>
                  <a:cubicBezTo>
                    <a:pt x="0" y="16789"/>
                    <a:pt x="3114" y="16004"/>
                    <a:pt x="5722" y="15648"/>
                  </a:cubicBezTo>
                  <a:cubicBezTo>
                    <a:pt x="6259" y="15574"/>
                    <a:pt x="6765" y="15856"/>
                    <a:pt x="6857" y="16286"/>
                  </a:cubicBezTo>
                  <a:cubicBezTo>
                    <a:pt x="6949" y="16715"/>
                    <a:pt x="6597" y="17120"/>
                    <a:pt x="6060" y="17194"/>
                  </a:cubicBezTo>
                  <a:cubicBezTo>
                    <a:pt x="2899" y="17636"/>
                    <a:pt x="2010" y="18323"/>
                    <a:pt x="1964" y="18470"/>
                  </a:cubicBezTo>
                  <a:cubicBezTo>
                    <a:pt x="2117" y="18888"/>
                    <a:pt x="5062" y="20029"/>
                    <a:pt x="10800" y="20029"/>
                  </a:cubicBezTo>
                  <a:cubicBezTo>
                    <a:pt x="16538" y="20029"/>
                    <a:pt x="19483" y="18888"/>
                    <a:pt x="19636" y="18446"/>
                  </a:cubicBezTo>
                  <a:cubicBezTo>
                    <a:pt x="19590" y="18323"/>
                    <a:pt x="18701" y="17636"/>
                    <a:pt x="15540" y="17194"/>
                  </a:cubicBezTo>
                  <a:cubicBezTo>
                    <a:pt x="15003" y="17120"/>
                    <a:pt x="14651" y="16715"/>
                    <a:pt x="14743" y="16286"/>
                  </a:cubicBezTo>
                  <a:cubicBezTo>
                    <a:pt x="14835" y="15856"/>
                    <a:pt x="15341" y="15574"/>
                    <a:pt x="15878" y="15648"/>
                  </a:cubicBezTo>
                  <a:cubicBezTo>
                    <a:pt x="18486" y="16004"/>
                    <a:pt x="21600" y="16789"/>
                    <a:pt x="21600" y="18458"/>
                  </a:cubicBezTo>
                  <a:cubicBezTo>
                    <a:pt x="21600" y="20618"/>
                    <a:pt x="16001"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Text Placeholder 2"/>
          <p:cNvSpPr>
            <a:spLocks noGrp="1"/>
          </p:cNvSpPr>
          <p:nvPr>
            <p:ph type="body" sz="quarter" idx="39"/>
          </p:nvPr>
        </p:nvSpPr>
        <p:spPr>
          <a:xfrm>
            <a:off x="8159005" y="4765944"/>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have specific method for optimizing a website, so that your web will be on the first page of searching</a:t>
            </a:r>
          </a:p>
        </p:txBody>
      </p:sp>
      <p:sp>
        <p:nvSpPr>
          <p:cNvPr id="32" name="Content Placeholder 4"/>
          <p:cNvSpPr>
            <a:spLocks noGrp="1"/>
          </p:cNvSpPr>
          <p:nvPr>
            <p:ph sz="quarter" idx="49"/>
          </p:nvPr>
        </p:nvSpPr>
        <p:spPr>
          <a:xfrm>
            <a:off x="8159005" y="4467096"/>
            <a:ext cx="2731770" cy="292100"/>
          </a:xfrm>
          <a:prstGeom prst="rect">
            <a:avLst/>
          </a:prstGeom>
        </p:spPr>
        <p:txBody>
          <a:bodyPr>
            <a:noAutofit/>
          </a:bodyPr>
          <a:lstStyle/>
          <a:p>
            <a:r>
              <a:rPr lang="zh-CN" altLang="en-US"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市场目标</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2"/>
          <p:cNvSpPr>
            <a:spLocks noGrp="1"/>
          </p:cNvSpPr>
          <p:nvPr>
            <p:ph type="body" sz="quarter" idx="59"/>
          </p:nvPr>
        </p:nvSpPr>
        <p:spPr>
          <a:xfrm>
            <a:off x="780467" y="2850433"/>
            <a:ext cx="2971800" cy="812800"/>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Our expert team will perform professional coordination with your company for doing action and responses toward a violation </a:t>
            </a:r>
            <a:endPar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4"/>
          <p:cNvSpPr>
            <a:spLocks noGrp="1"/>
          </p:cNvSpPr>
          <p:nvPr>
            <p:ph sz="quarter" idx="69"/>
          </p:nvPr>
        </p:nvSpPr>
        <p:spPr>
          <a:xfrm>
            <a:off x="780467" y="2551585"/>
            <a:ext cx="297180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响应测量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2"/>
          <p:cNvSpPr>
            <a:spLocks noGrp="1"/>
          </p:cNvSpPr>
          <p:nvPr>
            <p:ph type="body" sz="quarter" idx="79"/>
          </p:nvPr>
        </p:nvSpPr>
        <p:spPr>
          <a:xfrm>
            <a:off x="968187" y="4765944"/>
            <a:ext cx="2784079" cy="991946"/>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Developing web system, making  supporting content, improving back link and popularity via social media, and etc.</a:t>
            </a:r>
          </a:p>
        </p:txBody>
      </p:sp>
      <p:sp>
        <p:nvSpPr>
          <p:cNvPr id="38" name="Content Placeholder 4"/>
          <p:cNvSpPr>
            <a:spLocks noGrp="1"/>
          </p:cNvSpPr>
          <p:nvPr>
            <p:ph sz="quarter" idx="89"/>
          </p:nvPr>
        </p:nvSpPr>
        <p:spPr>
          <a:xfrm>
            <a:off x="780467" y="4467096"/>
            <a:ext cx="2971800" cy="292100"/>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实现</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style.rotation</p:attrName>
                                        </p:attrNameLst>
                                      </p:cBhvr>
                                      <p:tavLst>
                                        <p:tav tm="0">
                                          <p:val>
                                            <p:fltVal val="360"/>
                                          </p:val>
                                        </p:tav>
                                        <p:tav tm="100000">
                                          <p:val>
                                            <p:fltVal val="0"/>
                                          </p:val>
                                        </p:tav>
                                      </p:tavLst>
                                    </p:anim>
                                    <p:animEffect transition="in" filter="fade">
                                      <p:cBhvr>
                                        <p:cTn id="18" dur="500"/>
                                        <p:tgtEl>
                                          <p:spTgt spid="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500"/>
                                        <p:tgtEl>
                                          <p:spTgt spid="5">
                                            <p:txEl>
                                              <p:pRg st="0" end="0"/>
                                            </p:txEl>
                                          </p:spTgt>
                                        </p:tgtEl>
                                      </p:cBhvr>
                                    </p:animEffect>
                                  </p:childTnLst>
                                </p:cTn>
                              </p:par>
                            </p:childTnLst>
                          </p:cTn>
                        </p:par>
                        <p:par>
                          <p:cTn id="29" fill="hold">
                            <p:stCondLst>
                              <p:cond delay="2500"/>
                            </p:stCondLst>
                            <p:childTnLst>
                              <p:par>
                                <p:cTn id="30" presetID="18" presetClass="entr" presetSubtype="6" fill="hold" grpId="0" nodeType="after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strips(downRight)">
                                      <p:cBhvr>
                                        <p:cTn id="32" dur="500"/>
                                        <p:tgtEl>
                                          <p:spTgt spid="3">
                                            <p:txEl>
                                              <p:pRg st="0" end="0"/>
                                            </p:txEl>
                                          </p:spTgt>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32">
                                            <p:txEl>
                                              <p:pRg st="0" end="0"/>
                                            </p:txEl>
                                          </p:spTgt>
                                        </p:tgtEl>
                                        <p:attrNameLst>
                                          <p:attrName>style.visibility</p:attrName>
                                        </p:attrNameLst>
                                      </p:cBhvr>
                                      <p:to>
                                        <p:strVal val="visible"/>
                                      </p:to>
                                    </p:set>
                                    <p:animEffect transition="in" filter="fade">
                                      <p:cBhvr>
                                        <p:cTn id="42" dur="500"/>
                                        <p:tgtEl>
                                          <p:spTgt spid="32">
                                            <p:txEl>
                                              <p:pRg st="0" end="0"/>
                                            </p:txEl>
                                          </p:spTgt>
                                        </p:tgtEl>
                                      </p:cBhvr>
                                    </p:animEffect>
                                  </p:childTnLst>
                                </p:cTn>
                              </p:par>
                            </p:childTnLst>
                          </p:cTn>
                        </p:par>
                        <p:par>
                          <p:cTn id="43" fill="hold">
                            <p:stCondLst>
                              <p:cond delay="4000"/>
                            </p:stCondLst>
                            <p:childTnLst>
                              <p:par>
                                <p:cTn id="44" presetID="18" presetClass="entr" presetSubtype="6" fill="hold" grpId="0" nodeType="afterEffect">
                                  <p:stCondLst>
                                    <p:cond delay="0"/>
                                  </p:stCondLst>
                                  <p:childTnLst>
                                    <p:set>
                                      <p:cBhvr>
                                        <p:cTn id="45" dur="1" fill="hold">
                                          <p:stCondLst>
                                            <p:cond delay="0"/>
                                          </p:stCondLst>
                                        </p:cTn>
                                        <p:tgtEl>
                                          <p:spTgt spid="31">
                                            <p:txEl>
                                              <p:pRg st="0" end="0"/>
                                            </p:txEl>
                                          </p:spTgt>
                                        </p:tgtEl>
                                        <p:attrNameLst>
                                          <p:attrName>style.visibility</p:attrName>
                                        </p:attrNameLst>
                                      </p:cBhvr>
                                      <p:to>
                                        <p:strVal val="visible"/>
                                      </p:to>
                                    </p:set>
                                    <p:animEffect transition="in" filter="strips(downRight)">
                                      <p:cBhvr>
                                        <p:cTn id="46" dur="500"/>
                                        <p:tgtEl>
                                          <p:spTgt spid="31">
                                            <p:txEl>
                                              <p:pRg st="0" end="0"/>
                                            </p:txEl>
                                          </p:spTgt>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8">
                                            <p:txEl>
                                              <p:pRg st="0" end="0"/>
                                            </p:txEl>
                                          </p:spTgt>
                                        </p:tgtEl>
                                        <p:attrNameLst>
                                          <p:attrName>style.visibility</p:attrName>
                                        </p:attrNameLst>
                                      </p:cBhvr>
                                      <p:to>
                                        <p:strVal val="visible"/>
                                      </p:to>
                                    </p:set>
                                    <p:animEffect transition="in" filter="fade">
                                      <p:cBhvr>
                                        <p:cTn id="56" dur="500"/>
                                        <p:tgtEl>
                                          <p:spTgt spid="38">
                                            <p:txEl>
                                              <p:pRg st="0" end="0"/>
                                            </p:txEl>
                                          </p:spTgt>
                                        </p:tgtEl>
                                      </p:cBhvr>
                                    </p:animEffect>
                                  </p:childTnLst>
                                </p:cTn>
                              </p:par>
                            </p:childTnLst>
                          </p:cTn>
                        </p:par>
                        <p:par>
                          <p:cTn id="57" fill="hold">
                            <p:stCondLst>
                              <p:cond delay="5500"/>
                            </p:stCondLst>
                            <p:childTnLst>
                              <p:par>
                                <p:cTn id="58" presetID="18" presetClass="entr" presetSubtype="12" fill="hold" grpId="0" nodeType="afterEffect">
                                  <p:stCondLst>
                                    <p:cond delay="0"/>
                                  </p:stCondLst>
                                  <p:childTnLst>
                                    <p:set>
                                      <p:cBhvr>
                                        <p:cTn id="59" dur="1" fill="hold">
                                          <p:stCondLst>
                                            <p:cond delay="0"/>
                                          </p:stCondLst>
                                        </p:cTn>
                                        <p:tgtEl>
                                          <p:spTgt spid="37">
                                            <p:txEl>
                                              <p:pRg st="0" end="0"/>
                                            </p:txEl>
                                          </p:spTgt>
                                        </p:tgtEl>
                                        <p:attrNameLst>
                                          <p:attrName>style.visibility</p:attrName>
                                        </p:attrNameLst>
                                      </p:cBhvr>
                                      <p:to>
                                        <p:strVal val="visible"/>
                                      </p:to>
                                    </p:set>
                                    <p:animEffect transition="in" filter="strips(downLeft)">
                                      <p:cBhvr>
                                        <p:cTn id="60" dur="500"/>
                                        <p:tgtEl>
                                          <p:spTgt spid="37">
                                            <p:txEl>
                                              <p:pRg st="0" end="0"/>
                                            </p:txEl>
                                          </p:spTgt>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36">
                                            <p:txEl>
                                              <p:pRg st="0" end="0"/>
                                            </p:txEl>
                                          </p:spTgt>
                                        </p:tgtEl>
                                        <p:attrNameLst>
                                          <p:attrName>style.visibility</p:attrName>
                                        </p:attrNameLst>
                                      </p:cBhvr>
                                      <p:to>
                                        <p:strVal val="visible"/>
                                      </p:to>
                                    </p:set>
                                    <p:animEffect transition="in" filter="fade">
                                      <p:cBhvr>
                                        <p:cTn id="70" dur="500"/>
                                        <p:tgtEl>
                                          <p:spTgt spid="36">
                                            <p:txEl>
                                              <p:pRg st="0" end="0"/>
                                            </p:txEl>
                                          </p:spTgt>
                                        </p:tgtEl>
                                      </p:cBhvr>
                                    </p:animEffect>
                                  </p:childTnLst>
                                </p:cTn>
                              </p:par>
                            </p:childTnLst>
                          </p:cTn>
                        </p:par>
                        <p:par>
                          <p:cTn id="71" fill="hold">
                            <p:stCondLst>
                              <p:cond delay="7000"/>
                            </p:stCondLst>
                            <p:childTnLst>
                              <p:par>
                                <p:cTn id="72" presetID="18" presetClass="entr" presetSubtype="12" fill="hold" grpId="0" nodeType="afterEffect">
                                  <p:stCondLst>
                                    <p:cond delay="0"/>
                                  </p:stCondLst>
                                  <p:childTnLst>
                                    <p:set>
                                      <p:cBhvr>
                                        <p:cTn id="73" dur="1" fill="hold">
                                          <p:stCondLst>
                                            <p:cond delay="0"/>
                                          </p:stCondLst>
                                        </p:cTn>
                                        <p:tgtEl>
                                          <p:spTgt spid="35">
                                            <p:txEl>
                                              <p:pRg st="0" end="0"/>
                                            </p:txEl>
                                          </p:spTgt>
                                        </p:tgtEl>
                                        <p:attrNameLst>
                                          <p:attrName>style.visibility</p:attrName>
                                        </p:attrNameLst>
                                      </p:cBhvr>
                                      <p:to>
                                        <p:strVal val="visible"/>
                                      </p:to>
                                    </p:set>
                                    <p:animEffect transition="in" filter="strips(downLeft)">
                                      <p:cBhvr>
                                        <p:cTn id="74"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31" grpId="0" build="p"/>
      <p:bldP spid="32" grpId="0" build="p"/>
      <p:bldP spid="35" grpId="0" build="p"/>
      <p:bldP spid="36" grpId="0" build="p"/>
      <p:bldP spid="37" grpId="0" build="p"/>
      <p:bldP spid="38"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36471" y="661988"/>
            <a:ext cx="3229824"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网店</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服务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4730459" y="2839698"/>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Normal price doesn’t mean to be cheap, but it must be suitable with the product and the service they offer</a:t>
            </a:r>
          </a:p>
        </p:txBody>
      </p:sp>
      <p:sp>
        <p:nvSpPr>
          <p:cNvPr id="5" name="Content Placeholder 4"/>
          <p:cNvSpPr>
            <a:spLocks noGrp="1"/>
          </p:cNvSpPr>
          <p:nvPr>
            <p:ph sz="quarter" idx="19"/>
          </p:nvPr>
        </p:nvSpPr>
        <p:spPr>
          <a:xfrm>
            <a:off x="5303679" y="2399181"/>
            <a:ext cx="2847975"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Budgeting</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Essential things you need to know on how to choose  online shop making service</a:t>
            </a:r>
          </a:p>
        </p:txBody>
      </p:sp>
      <p:grpSp>
        <p:nvGrpSpPr>
          <p:cNvPr id="8" name="Group 1578"/>
          <p:cNvGrpSpPr/>
          <p:nvPr/>
        </p:nvGrpSpPr>
        <p:grpSpPr>
          <a:xfrm>
            <a:off x="1170958" y="2190463"/>
            <a:ext cx="2854918" cy="3479316"/>
            <a:chOff x="0" y="0"/>
            <a:chExt cx="5422362" cy="6608285"/>
          </a:xfrm>
        </p:grpSpPr>
        <p:sp>
          <p:nvSpPr>
            <p:cNvPr id="9" name="Shape 1569"/>
            <p:cNvSpPr/>
            <p:nvPr/>
          </p:nvSpPr>
          <p:spPr>
            <a:xfrm>
              <a:off x="2060938" y="3852368"/>
              <a:ext cx="1308406" cy="1013255"/>
            </a:xfrm>
            <a:custGeom>
              <a:avLst/>
              <a:gdLst/>
              <a:ahLst/>
              <a:cxnLst>
                <a:cxn ang="0">
                  <a:pos x="wd2" y="hd2"/>
                </a:cxn>
                <a:cxn ang="5400000">
                  <a:pos x="wd2" y="hd2"/>
                </a:cxn>
                <a:cxn ang="10800000">
                  <a:pos x="wd2" y="hd2"/>
                </a:cxn>
                <a:cxn ang="16200000">
                  <a:pos x="wd2" y="hd2"/>
                </a:cxn>
              </a:cxnLst>
              <a:rect l="0" t="0" r="r" b="b"/>
              <a:pathLst>
                <a:path w="21600" h="21600" extrusionOk="0">
                  <a:moveTo>
                    <a:pt x="16694" y="0"/>
                  </a:moveTo>
                  <a:lnTo>
                    <a:pt x="12704" y="0"/>
                  </a:lnTo>
                  <a:lnTo>
                    <a:pt x="8896" y="0"/>
                  </a:lnTo>
                  <a:lnTo>
                    <a:pt x="4906" y="0"/>
                  </a:lnTo>
                  <a:cubicBezTo>
                    <a:pt x="4906" y="0"/>
                    <a:pt x="5858" y="21600"/>
                    <a:pt x="0" y="21600"/>
                  </a:cubicBezTo>
                  <a:lnTo>
                    <a:pt x="8896" y="21600"/>
                  </a:lnTo>
                  <a:lnTo>
                    <a:pt x="12704" y="21600"/>
                  </a:lnTo>
                  <a:lnTo>
                    <a:pt x="21600" y="21600"/>
                  </a:lnTo>
                  <a:cubicBezTo>
                    <a:pt x="15743" y="21600"/>
                    <a:pt x="16694" y="0"/>
                    <a:pt x="16694" y="0"/>
                  </a:cubicBezTo>
                  <a:close/>
                </a:path>
              </a:pathLst>
            </a:custGeom>
            <a:solidFill>
              <a:srgbClr val="5C676D"/>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570"/>
            <p:cNvSpPr/>
            <p:nvPr/>
          </p:nvSpPr>
          <p:spPr>
            <a:xfrm>
              <a:off x="317067" y="1252416"/>
              <a:ext cx="4798586" cy="3152252"/>
            </a:xfrm>
            <a:custGeom>
              <a:avLst/>
              <a:gdLst/>
              <a:ahLst/>
              <a:cxnLst>
                <a:cxn ang="0">
                  <a:pos x="wd2" y="hd2"/>
                </a:cxn>
                <a:cxn ang="5400000">
                  <a:pos x="wd2" y="hd2"/>
                </a:cxn>
                <a:cxn ang="10800000">
                  <a:pos x="wd2" y="hd2"/>
                </a:cxn>
                <a:cxn ang="16200000">
                  <a:pos x="wd2" y="hd2"/>
                </a:cxn>
              </a:cxnLst>
              <a:rect l="0" t="0" r="r" b="b"/>
              <a:pathLst>
                <a:path w="21600" h="21600" extrusionOk="0">
                  <a:moveTo>
                    <a:pt x="21013" y="0"/>
                  </a:moveTo>
                  <a:lnTo>
                    <a:pt x="587" y="0"/>
                  </a:lnTo>
                  <a:cubicBezTo>
                    <a:pt x="263" y="0"/>
                    <a:pt x="0" y="401"/>
                    <a:pt x="0" y="895"/>
                  </a:cubicBezTo>
                  <a:lnTo>
                    <a:pt x="0" y="19215"/>
                  </a:lnTo>
                  <a:lnTo>
                    <a:pt x="0" y="19399"/>
                  </a:lnTo>
                  <a:lnTo>
                    <a:pt x="0" y="20820"/>
                  </a:lnTo>
                  <a:cubicBezTo>
                    <a:pt x="0" y="21251"/>
                    <a:pt x="229" y="21600"/>
                    <a:pt x="512" y="21600"/>
                  </a:cubicBezTo>
                  <a:lnTo>
                    <a:pt x="21088" y="21600"/>
                  </a:lnTo>
                  <a:cubicBezTo>
                    <a:pt x="21371" y="21600"/>
                    <a:pt x="21600" y="21251"/>
                    <a:pt x="21600" y="20820"/>
                  </a:cubicBezTo>
                  <a:lnTo>
                    <a:pt x="21600" y="19399"/>
                  </a:lnTo>
                  <a:lnTo>
                    <a:pt x="21600" y="19215"/>
                  </a:lnTo>
                  <a:lnTo>
                    <a:pt x="21600" y="895"/>
                  </a:lnTo>
                  <a:cubicBezTo>
                    <a:pt x="21600" y="401"/>
                    <a:pt x="21337" y="0"/>
                    <a:pt x="21013"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571"/>
            <p:cNvSpPr/>
            <p:nvPr/>
          </p:nvSpPr>
          <p:spPr>
            <a:xfrm>
              <a:off x="459747" y="1410949"/>
              <a:ext cx="4487381" cy="24093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572"/>
            <p:cNvSpPr/>
            <p:nvPr/>
          </p:nvSpPr>
          <p:spPr>
            <a:xfrm>
              <a:off x="459747" y="3788955"/>
              <a:ext cx="4490724" cy="14049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5E6B72"/>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573"/>
            <p:cNvSpPr/>
            <p:nvPr/>
          </p:nvSpPr>
          <p:spPr>
            <a:xfrm>
              <a:off x="-1" y="2504832"/>
              <a:ext cx="5422364" cy="2508440"/>
            </a:xfrm>
            <a:custGeom>
              <a:avLst/>
              <a:gdLst/>
              <a:ahLst/>
              <a:cxnLst>
                <a:cxn ang="0">
                  <a:pos x="wd2" y="hd2"/>
                </a:cxn>
                <a:cxn ang="5400000">
                  <a:pos x="wd2" y="hd2"/>
                </a:cxn>
                <a:cxn ang="10800000">
                  <a:pos x="wd2" y="hd2"/>
                </a:cxn>
                <a:cxn ang="16200000">
                  <a:pos x="wd2" y="hd2"/>
                </a:cxn>
              </a:cxnLst>
              <a:rect l="0" t="0" r="r" b="b"/>
              <a:pathLst>
                <a:path w="21030" h="21600" extrusionOk="0">
                  <a:moveTo>
                    <a:pt x="20912" y="17285"/>
                  </a:moveTo>
                  <a:cubicBezTo>
                    <a:pt x="20549" y="14690"/>
                    <a:pt x="16922" y="3148"/>
                    <a:pt x="16922" y="3148"/>
                  </a:cubicBezTo>
                  <a:lnTo>
                    <a:pt x="16922" y="2602"/>
                  </a:lnTo>
                  <a:cubicBezTo>
                    <a:pt x="16922" y="2037"/>
                    <a:pt x="16741" y="1553"/>
                    <a:pt x="16491" y="1451"/>
                  </a:cubicBezTo>
                  <a:lnTo>
                    <a:pt x="12916" y="0"/>
                  </a:lnTo>
                  <a:cubicBezTo>
                    <a:pt x="12286" y="800"/>
                    <a:pt x="11442" y="1291"/>
                    <a:pt x="10515" y="1291"/>
                  </a:cubicBezTo>
                  <a:cubicBezTo>
                    <a:pt x="9588" y="1291"/>
                    <a:pt x="8744" y="800"/>
                    <a:pt x="8114" y="0"/>
                  </a:cubicBezTo>
                  <a:lnTo>
                    <a:pt x="4540" y="1451"/>
                  </a:lnTo>
                  <a:cubicBezTo>
                    <a:pt x="4289" y="1553"/>
                    <a:pt x="4108" y="2037"/>
                    <a:pt x="4108" y="2602"/>
                  </a:cubicBezTo>
                  <a:lnTo>
                    <a:pt x="4108" y="3148"/>
                  </a:lnTo>
                  <a:cubicBezTo>
                    <a:pt x="4108" y="3148"/>
                    <a:pt x="481" y="14690"/>
                    <a:pt x="118" y="17285"/>
                  </a:cubicBezTo>
                  <a:cubicBezTo>
                    <a:pt x="118" y="17285"/>
                    <a:pt x="-285" y="19074"/>
                    <a:pt x="400" y="20238"/>
                  </a:cubicBezTo>
                  <a:cubicBezTo>
                    <a:pt x="1085" y="21401"/>
                    <a:pt x="4727" y="21600"/>
                    <a:pt x="4727" y="21600"/>
                  </a:cubicBezTo>
                  <a:cubicBezTo>
                    <a:pt x="4727" y="21600"/>
                    <a:pt x="4672" y="20059"/>
                    <a:pt x="5357" y="20148"/>
                  </a:cubicBezTo>
                  <a:lnTo>
                    <a:pt x="5932" y="17478"/>
                  </a:lnTo>
                  <a:lnTo>
                    <a:pt x="4228" y="16479"/>
                  </a:lnTo>
                  <a:lnTo>
                    <a:pt x="5357" y="13258"/>
                  </a:lnTo>
                  <a:lnTo>
                    <a:pt x="5357" y="11558"/>
                  </a:lnTo>
                  <a:lnTo>
                    <a:pt x="10515" y="11558"/>
                  </a:lnTo>
                  <a:lnTo>
                    <a:pt x="15673" y="11558"/>
                  </a:lnTo>
                  <a:lnTo>
                    <a:pt x="15673" y="13258"/>
                  </a:lnTo>
                  <a:lnTo>
                    <a:pt x="16802" y="16479"/>
                  </a:lnTo>
                  <a:lnTo>
                    <a:pt x="15098" y="17478"/>
                  </a:lnTo>
                  <a:lnTo>
                    <a:pt x="15673" y="20148"/>
                  </a:lnTo>
                  <a:cubicBezTo>
                    <a:pt x="16358" y="20059"/>
                    <a:pt x="16304" y="21600"/>
                    <a:pt x="16304" y="21600"/>
                  </a:cubicBezTo>
                  <a:cubicBezTo>
                    <a:pt x="16304" y="21600"/>
                    <a:pt x="19945" y="21401"/>
                    <a:pt x="20630" y="20238"/>
                  </a:cubicBezTo>
                  <a:cubicBezTo>
                    <a:pt x="21315" y="19074"/>
                    <a:pt x="20912" y="17285"/>
                    <a:pt x="20912" y="1728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574"/>
            <p:cNvSpPr/>
            <p:nvPr/>
          </p:nvSpPr>
          <p:spPr>
            <a:xfrm>
              <a:off x="2140205" y="1997524"/>
              <a:ext cx="1142534" cy="454921"/>
            </a:xfrm>
            <a:custGeom>
              <a:avLst/>
              <a:gdLst/>
              <a:ahLst/>
              <a:cxnLst>
                <a:cxn ang="0">
                  <a:pos x="wd2" y="hd2"/>
                </a:cxn>
                <a:cxn ang="5400000">
                  <a:pos x="wd2" y="hd2"/>
                </a:cxn>
                <a:cxn ang="10800000">
                  <a:pos x="wd2" y="hd2"/>
                </a:cxn>
                <a:cxn ang="16200000">
                  <a:pos x="wd2" y="hd2"/>
                </a:cxn>
              </a:cxnLst>
              <a:rect l="0" t="0" r="r" b="b"/>
              <a:pathLst>
                <a:path w="21600" h="19314" extrusionOk="0">
                  <a:moveTo>
                    <a:pt x="20937" y="0"/>
                  </a:moveTo>
                  <a:lnTo>
                    <a:pt x="10800" y="0"/>
                  </a:lnTo>
                  <a:lnTo>
                    <a:pt x="663" y="0"/>
                  </a:lnTo>
                  <a:lnTo>
                    <a:pt x="0" y="13386"/>
                  </a:lnTo>
                  <a:cubicBezTo>
                    <a:pt x="1758" y="21600"/>
                    <a:pt x="10800" y="18883"/>
                    <a:pt x="10800" y="18883"/>
                  </a:cubicBezTo>
                  <a:cubicBezTo>
                    <a:pt x="10800" y="18883"/>
                    <a:pt x="19843" y="21600"/>
                    <a:pt x="21600" y="13386"/>
                  </a:cubicBezTo>
                  <a:cubicBezTo>
                    <a:pt x="21600" y="13386"/>
                    <a:pt x="20937" y="0"/>
                    <a:pt x="20937"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575"/>
            <p:cNvSpPr/>
            <p:nvPr/>
          </p:nvSpPr>
          <p:spPr>
            <a:xfrm>
              <a:off x="1934111" y="2314592"/>
              <a:ext cx="1544373" cy="429648"/>
            </a:xfrm>
            <a:custGeom>
              <a:avLst/>
              <a:gdLst/>
              <a:ahLst/>
              <a:cxnLst>
                <a:cxn ang="0">
                  <a:pos x="wd2" y="hd2"/>
                </a:cxn>
                <a:cxn ang="5400000">
                  <a:pos x="wd2" y="hd2"/>
                </a:cxn>
                <a:cxn ang="10800000">
                  <a:pos x="wd2" y="hd2"/>
                </a:cxn>
                <a:cxn ang="16200000">
                  <a:pos x="wd2" y="hd2"/>
                </a:cxn>
              </a:cxnLst>
              <a:rect l="0" t="0" r="r" b="b"/>
              <a:pathLst>
                <a:path w="21600" h="21093" extrusionOk="0">
                  <a:moveTo>
                    <a:pt x="18790" y="0"/>
                  </a:moveTo>
                  <a:cubicBezTo>
                    <a:pt x="18790" y="0"/>
                    <a:pt x="16361" y="2692"/>
                    <a:pt x="10800" y="2692"/>
                  </a:cubicBezTo>
                  <a:cubicBezTo>
                    <a:pt x="5239" y="2692"/>
                    <a:pt x="2810" y="0"/>
                    <a:pt x="2810" y="0"/>
                  </a:cubicBezTo>
                  <a:lnTo>
                    <a:pt x="0" y="11031"/>
                  </a:lnTo>
                  <a:cubicBezTo>
                    <a:pt x="3011" y="21600"/>
                    <a:pt x="10800" y="21089"/>
                    <a:pt x="10800" y="21089"/>
                  </a:cubicBezTo>
                  <a:cubicBezTo>
                    <a:pt x="10800" y="21089"/>
                    <a:pt x="18589" y="21600"/>
                    <a:pt x="21600" y="11031"/>
                  </a:cubicBezTo>
                  <a:cubicBezTo>
                    <a:pt x="21600" y="11031"/>
                    <a:pt x="18790" y="0"/>
                    <a:pt x="1879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576"/>
            <p:cNvSpPr/>
            <p:nvPr/>
          </p:nvSpPr>
          <p:spPr>
            <a:xfrm>
              <a:off x="1759724" y="0"/>
              <a:ext cx="1861549" cy="2196589"/>
            </a:xfrm>
            <a:custGeom>
              <a:avLst/>
              <a:gdLst/>
              <a:ahLst/>
              <a:cxnLst>
                <a:cxn ang="0">
                  <a:pos x="wd2" y="hd2"/>
                </a:cxn>
                <a:cxn ang="5400000">
                  <a:pos x="wd2" y="hd2"/>
                </a:cxn>
                <a:cxn ang="10800000">
                  <a:pos x="wd2" y="hd2"/>
                </a:cxn>
                <a:cxn ang="16200000">
                  <a:pos x="wd2" y="hd2"/>
                </a:cxn>
              </a:cxnLst>
              <a:rect l="0" t="0" r="r" b="b"/>
              <a:pathLst>
                <a:path w="21367" h="21600" extrusionOk="0">
                  <a:moveTo>
                    <a:pt x="19454" y="3779"/>
                  </a:moveTo>
                  <a:lnTo>
                    <a:pt x="20145" y="3779"/>
                  </a:lnTo>
                  <a:cubicBezTo>
                    <a:pt x="18083" y="97"/>
                    <a:pt x="10684" y="0"/>
                    <a:pt x="10684" y="0"/>
                  </a:cubicBezTo>
                  <a:cubicBezTo>
                    <a:pt x="10684" y="0"/>
                    <a:pt x="3285" y="97"/>
                    <a:pt x="1224" y="3779"/>
                  </a:cubicBezTo>
                  <a:lnTo>
                    <a:pt x="1914" y="3779"/>
                  </a:lnTo>
                  <a:cubicBezTo>
                    <a:pt x="1914" y="3779"/>
                    <a:pt x="-116" y="7666"/>
                    <a:pt x="5" y="8538"/>
                  </a:cubicBezTo>
                  <a:cubicBezTo>
                    <a:pt x="126" y="9410"/>
                    <a:pt x="-10" y="12459"/>
                    <a:pt x="2002" y="14707"/>
                  </a:cubicBezTo>
                  <a:cubicBezTo>
                    <a:pt x="2002" y="14707"/>
                    <a:pt x="2002" y="14707"/>
                    <a:pt x="2003" y="14708"/>
                  </a:cubicBezTo>
                  <a:cubicBezTo>
                    <a:pt x="2458" y="15898"/>
                    <a:pt x="2851" y="16664"/>
                    <a:pt x="2851" y="16664"/>
                  </a:cubicBezTo>
                  <a:lnTo>
                    <a:pt x="4817" y="19683"/>
                  </a:lnTo>
                  <a:cubicBezTo>
                    <a:pt x="4817" y="19683"/>
                    <a:pt x="10562" y="20825"/>
                    <a:pt x="10684" y="21600"/>
                  </a:cubicBezTo>
                  <a:cubicBezTo>
                    <a:pt x="10805" y="20825"/>
                    <a:pt x="17126" y="19683"/>
                    <a:pt x="17126" y="19683"/>
                  </a:cubicBezTo>
                  <a:lnTo>
                    <a:pt x="18517" y="16664"/>
                  </a:lnTo>
                  <a:cubicBezTo>
                    <a:pt x="18517" y="16664"/>
                    <a:pt x="18910" y="15898"/>
                    <a:pt x="19365" y="14708"/>
                  </a:cubicBezTo>
                  <a:cubicBezTo>
                    <a:pt x="19366" y="14707"/>
                    <a:pt x="19366" y="14707"/>
                    <a:pt x="19366" y="14707"/>
                  </a:cubicBezTo>
                  <a:cubicBezTo>
                    <a:pt x="21378" y="12459"/>
                    <a:pt x="21241" y="9410"/>
                    <a:pt x="21362" y="8538"/>
                  </a:cubicBezTo>
                  <a:cubicBezTo>
                    <a:pt x="21484" y="7666"/>
                    <a:pt x="19454" y="3779"/>
                    <a:pt x="19454" y="377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577"/>
            <p:cNvSpPr/>
            <p:nvPr/>
          </p:nvSpPr>
          <p:spPr>
            <a:xfrm>
              <a:off x="840228" y="3456034"/>
              <a:ext cx="3741249" cy="3152252"/>
            </a:xfrm>
            <a:custGeom>
              <a:avLst/>
              <a:gdLst/>
              <a:ahLst/>
              <a:cxnLst>
                <a:cxn ang="0">
                  <a:pos x="wd2" y="hd2"/>
                </a:cxn>
                <a:cxn ang="5400000">
                  <a:pos x="wd2" y="hd2"/>
                </a:cxn>
                <a:cxn ang="10800000">
                  <a:pos x="wd2" y="hd2"/>
                </a:cxn>
                <a:cxn ang="16200000">
                  <a:pos x="wd2" y="hd2"/>
                </a:cxn>
              </a:cxnLst>
              <a:rect l="0" t="0" r="r" b="b"/>
              <a:pathLst>
                <a:path w="21600" h="21600" extrusionOk="0">
                  <a:moveTo>
                    <a:pt x="20545" y="21600"/>
                  </a:moveTo>
                  <a:lnTo>
                    <a:pt x="1055" y="21600"/>
                  </a:lnTo>
                  <a:cubicBezTo>
                    <a:pt x="473" y="21600"/>
                    <a:pt x="0" y="21190"/>
                    <a:pt x="0" y="20685"/>
                  </a:cubicBezTo>
                  <a:lnTo>
                    <a:pt x="0" y="4347"/>
                  </a:lnTo>
                  <a:cubicBezTo>
                    <a:pt x="0" y="1947"/>
                    <a:pt x="2245" y="0"/>
                    <a:pt x="5013" y="0"/>
                  </a:cubicBezTo>
                  <a:lnTo>
                    <a:pt x="16587" y="0"/>
                  </a:lnTo>
                  <a:cubicBezTo>
                    <a:pt x="19356" y="0"/>
                    <a:pt x="21600" y="1947"/>
                    <a:pt x="21600" y="4347"/>
                  </a:cubicBezTo>
                  <a:lnTo>
                    <a:pt x="21600" y="20685"/>
                  </a:lnTo>
                  <a:cubicBezTo>
                    <a:pt x="21600" y="21190"/>
                    <a:pt x="21128" y="21600"/>
                    <a:pt x="20545"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589"/>
          <p:cNvGrpSpPr/>
          <p:nvPr/>
        </p:nvGrpSpPr>
        <p:grpSpPr>
          <a:xfrm>
            <a:off x="4722606" y="2304574"/>
            <a:ext cx="414023" cy="414023"/>
            <a:chOff x="0" y="0"/>
            <a:chExt cx="786355" cy="786355"/>
          </a:xfrm>
        </p:grpSpPr>
        <p:sp>
          <p:nvSpPr>
            <p:cNvPr id="19" name="Shape 1587"/>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588"/>
            <p:cNvSpPr/>
            <p:nvPr/>
          </p:nvSpPr>
          <p:spPr>
            <a:xfrm>
              <a:off x="207483" y="245032"/>
              <a:ext cx="371390" cy="296291"/>
            </a:xfrm>
            <a:custGeom>
              <a:avLst/>
              <a:gdLst/>
              <a:ahLst/>
              <a:cxnLst>
                <a:cxn ang="0">
                  <a:pos x="wd2" y="hd2"/>
                </a:cxn>
                <a:cxn ang="5400000">
                  <a:pos x="wd2" y="hd2"/>
                </a:cxn>
                <a:cxn ang="10800000">
                  <a:pos x="wd2" y="hd2"/>
                </a:cxn>
                <a:cxn ang="16200000">
                  <a:pos x="wd2" y="hd2"/>
                </a:cxn>
              </a:cxnLst>
              <a:rect l="0" t="0" r="r" b="b"/>
              <a:pathLst>
                <a:path w="21600" h="21600" extrusionOk="0">
                  <a:moveTo>
                    <a:pt x="21179" y="14058"/>
                  </a:moveTo>
                  <a:lnTo>
                    <a:pt x="15594" y="21072"/>
                  </a:lnTo>
                  <a:cubicBezTo>
                    <a:pt x="15321" y="21400"/>
                    <a:pt x="14946" y="21600"/>
                    <a:pt x="14559" y="21600"/>
                  </a:cubicBezTo>
                  <a:cubicBezTo>
                    <a:pt x="13968" y="21600"/>
                    <a:pt x="13672" y="21258"/>
                    <a:pt x="13285" y="20759"/>
                  </a:cubicBezTo>
                  <a:lnTo>
                    <a:pt x="18631" y="14058"/>
                  </a:lnTo>
                  <a:cubicBezTo>
                    <a:pt x="18893" y="13730"/>
                    <a:pt x="19052" y="13259"/>
                    <a:pt x="19052" y="12775"/>
                  </a:cubicBezTo>
                  <a:cubicBezTo>
                    <a:pt x="19052" y="12290"/>
                    <a:pt x="18893" y="11819"/>
                    <a:pt x="18631" y="11477"/>
                  </a:cubicBezTo>
                  <a:lnTo>
                    <a:pt x="10499" y="1297"/>
                  </a:lnTo>
                  <a:cubicBezTo>
                    <a:pt x="9918" y="570"/>
                    <a:pt x="8815" y="0"/>
                    <a:pt x="8008" y="0"/>
                  </a:cubicBezTo>
                  <a:lnTo>
                    <a:pt x="10555" y="0"/>
                  </a:lnTo>
                  <a:cubicBezTo>
                    <a:pt x="11363" y="0"/>
                    <a:pt x="12466" y="570"/>
                    <a:pt x="13046" y="1297"/>
                  </a:cubicBezTo>
                  <a:lnTo>
                    <a:pt x="21179" y="11477"/>
                  </a:lnTo>
                  <a:cubicBezTo>
                    <a:pt x="21441" y="11819"/>
                    <a:pt x="21600" y="12290"/>
                    <a:pt x="21600" y="12775"/>
                  </a:cubicBezTo>
                  <a:cubicBezTo>
                    <a:pt x="21600" y="13259"/>
                    <a:pt x="21441" y="13730"/>
                    <a:pt x="21179" y="14058"/>
                  </a:cubicBezTo>
                  <a:close/>
                  <a:moveTo>
                    <a:pt x="3640" y="2737"/>
                  </a:moveTo>
                  <a:cubicBezTo>
                    <a:pt x="2832" y="2737"/>
                    <a:pt x="2184" y="3550"/>
                    <a:pt x="2184" y="4562"/>
                  </a:cubicBezTo>
                  <a:cubicBezTo>
                    <a:pt x="2184" y="5575"/>
                    <a:pt x="2832" y="6387"/>
                    <a:pt x="3640" y="6387"/>
                  </a:cubicBezTo>
                  <a:cubicBezTo>
                    <a:pt x="4447" y="6387"/>
                    <a:pt x="5096" y="5575"/>
                    <a:pt x="5096" y="4562"/>
                  </a:cubicBezTo>
                  <a:cubicBezTo>
                    <a:pt x="5096" y="3550"/>
                    <a:pt x="4447" y="2737"/>
                    <a:pt x="3640" y="2737"/>
                  </a:cubicBezTo>
                  <a:close/>
                  <a:moveTo>
                    <a:pt x="16811" y="14058"/>
                  </a:moveTo>
                  <a:lnTo>
                    <a:pt x="11227" y="21072"/>
                  </a:lnTo>
                  <a:cubicBezTo>
                    <a:pt x="10954" y="21400"/>
                    <a:pt x="10578" y="21600"/>
                    <a:pt x="10191" y="21600"/>
                  </a:cubicBezTo>
                  <a:cubicBezTo>
                    <a:pt x="9805" y="21600"/>
                    <a:pt x="9429" y="21400"/>
                    <a:pt x="9168" y="21072"/>
                  </a:cubicBezTo>
                  <a:lnTo>
                    <a:pt x="1035" y="10864"/>
                  </a:lnTo>
                  <a:cubicBezTo>
                    <a:pt x="455" y="10151"/>
                    <a:pt x="0" y="8768"/>
                    <a:pt x="0" y="7756"/>
                  </a:cubicBezTo>
                  <a:lnTo>
                    <a:pt x="0" y="1825"/>
                  </a:lnTo>
                  <a:cubicBezTo>
                    <a:pt x="0" y="827"/>
                    <a:pt x="660" y="0"/>
                    <a:pt x="1456" y="0"/>
                  </a:cubicBezTo>
                  <a:lnTo>
                    <a:pt x="6188" y="0"/>
                  </a:lnTo>
                  <a:cubicBezTo>
                    <a:pt x="6995" y="0"/>
                    <a:pt x="8099" y="570"/>
                    <a:pt x="8679" y="1297"/>
                  </a:cubicBezTo>
                  <a:lnTo>
                    <a:pt x="16811" y="11477"/>
                  </a:lnTo>
                  <a:cubicBezTo>
                    <a:pt x="17073" y="11819"/>
                    <a:pt x="17232" y="12290"/>
                    <a:pt x="17232" y="12775"/>
                  </a:cubicBezTo>
                  <a:cubicBezTo>
                    <a:pt x="17232" y="13259"/>
                    <a:pt x="17073" y="13730"/>
                    <a:pt x="16811" y="1405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592"/>
          <p:cNvGrpSpPr/>
          <p:nvPr/>
        </p:nvGrpSpPr>
        <p:grpSpPr>
          <a:xfrm>
            <a:off x="4722606" y="4227179"/>
            <a:ext cx="414023" cy="414023"/>
            <a:chOff x="0" y="0"/>
            <a:chExt cx="786355" cy="786355"/>
          </a:xfrm>
        </p:grpSpPr>
        <p:sp>
          <p:nvSpPr>
            <p:cNvPr id="22" name="Shape 1590"/>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591"/>
            <p:cNvSpPr/>
            <p:nvPr/>
          </p:nvSpPr>
          <p:spPr>
            <a:xfrm>
              <a:off x="275453" y="191524"/>
              <a:ext cx="235449" cy="403308"/>
            </a:xfrm>
            <a:custGeom>
              <a:avLst/>
              <a:gdLst/>
              <a:ahLst/>
              <a:cxnLst>
                <a:cxn ang="0">
                  <a:pos x="wd2" y="hd2"/>
                </a:cxn>
                <a:cxn ang="5400000">
                  <a:pos x="wd2" y="hd2"/>
                </a:cxn>
                <a:cxn ang="10800000">
                  <a:pos x="wd2" y="hd2"/>
                </a:cxn>
                <a:cxn ang="16200000">
                  <a:pos x="wd2" y="hd2"/>
                </a:cxn>
              </a:cxnLst>
              <a:rect l="0" t="0" r="r" b="b"/>
              <a:pathLst>
                <a:path w="21478" h="21528" extrusionOk="0">
                  <a:moveTo>
                    <a:pt x="18320" y="12415"/>
                  </a:moveTo>
                  <a:cubicBezTo>
                    <a:pt x="17718" y="12671"/>
                    <a:pt x="17077" y="12897"/>
                    <a:pt x="16403" y="13091"/>
                  </a:cubicBezTo>
                  <a:lnTo>
                    <a:pt x="14954" y="17891"/>
                  </a:lnTo>
                  <a:lnTo>
                    <a:pt x="21478" y="15820"/>
                  </a:lnTo>
                  <a:cubicBezTo>
                    <a:pt x="21478" y="15820"/>
                    <a:pt x="18320" y="12415"/>
                    <a:pt x="18320" y="12415"/>
                  </a:cubicBezTo>
                  <a:close/>
                  <a:moveTo>
                    <a:pt x="2856" y="12360"/>
                  </a:moveTo>
                  <a:lnTo>
                    <a:pt x="449" y="20347"/>
                  </a:lnTo>
                  <a:lnTo>
                    <a:pt x="6506" y="19822"/>
                  </a:lnTo>
                  <a:lnTo>
                    <a:pt x="11891" y="21528"/>
                  </a:lnTo>
                  <a:lnTo>
                    <a:pt x="14289" y="13573"/>
                  </a:lnTo>
                  <a:cubicBezTo>
                    <a:pt x="13132" y="13769"/>
                    <a:pt x="11912" y="13880"/>
                    <a:pt x="10648" y="13880"/>
                  </a:cubicBezTo>
                  <a:cubicBezTo>
                    <a:pt x="7726" y="13880"/>
                    <a:pt x="5035" y="13311"/>
                    <a:pt x="2856" y="12360"/>
                  </a:cubicBezTo>
                  <a:close/>
                  <a:moveTo>
                    <a:pt x="10650" y="10083"/>
                  </a:moveTo>
                  <a:cubicBezTo>
                    <a:pt x="7013" y="10083"/>
                    <a:pt x="4066" y="8357"/>
                    <a:pt x="4066" y="6231"/>
                  </a:cubicBezTo>
                  <a:cubicBezTo>
                    <a:pt x="4066" y="4103"/>
                    <a:pt x="7013" y="2378"/>
                    <a:pt x="10650" y="2378"/>
                  </a:cubicBezTo>
                  <a:cubicBezTo>
                    <a:pt x="14287" y="2378"/>
                    <a:pt x="17234" y="4103"/>
                    <a:pt x="17234" y="6231"/>
                  </a:cubicBezTo>
                  <a:cubicBezTo>
                    <a:pt x="17234" y="8357"/>
                    <a:pt x="14284" y="10083"/>
                    <a:pt x="10650" y="10083"/>
                  </a:cubicBezTo>
                  <a:close/>
                  <a:moveTo>
                    <a:pt x="16120" y="11504"/>
                  </a:moveTo>
                  <a:cubicBezTo>
                    <a:pt x="16349" y="11211"/>
                    <a:pt x="16982" y="10941"/>
                    <a:pt x="17528" y="10904"/>
                  </a:cubicBezTo>
                  <a:cubicBezTo>
                    <a:pt x="18074" y="10868"/>
                    <a:pt x="18572" y="10576"/>
                    <a:pt x="18634" y="10256"/>
                  </a:cubicBezTo>
                  <a:cubicBezTo>
                    <a:pt x="18699" y="9939"/>
                    <a:pt x="19160" y="9567"/>
                    <a:pt x="19658" y="9432"/>
                  </a:cubicBezTo>
                  <a:cubicBezTo>
                    <a:pt x="20157" y="9298"/>
                    <a:pt x="20477" y="8930"/>
                    <a:pt x="20373" y="8617"/>
                  </a:cubicBezTo>
                  <a:cubicBezTo>
                    <a:pt x="20260" y="8301"/>
                    <a:pt x="20504" y="7865"/>
                    <a:pt x="20907" y="7649"/>
                  </a:cubicBezTo>
                  <a:cubicBezTo>
                    <a:pt x="21312" y="7429"/>
                    <a:pt x="21422" y="7022"/>
                    <a:pt x="21153" y="6741"/>
                  </a:cubicBezTo>
                  <a:cubicBezTo>
                    <a:pt x="20884" y="6463"/>
                    <a:pt x="20884" y="6004"/>
                    <a:pt x="21153" y="5725"/>
                  </a:cubicBezTo>
                  <a:cubicBezTo>
                    <a:pt x="21422" y="5443"/>
                    <a:pt x="21312" y="5036"/>
                    <a:pt x="20907" y="4817"/>
                  </a:cubicBezTo>
                  <a:cubicBezTo>
                    <a:pt x="20504" y="4599"/>
                    <a:pt x="20262" y="4164"/>
                    <a:pt x="20373" y="3850"/>
                  </a:cubicBezTo>
                  <a:cubicBezTo>
                    <a:pt x="20477" y="3535"/>
                    <a:pt x="20157" y="3166"/>
                    <a:pt x="19658" y="3032"/>
                  </a:cubicBezTo>
                  <a:cubicBezTo>
                    <a:pt x="19162" y="2897"/>
                    <a:pt x="18699" y="2527"/>
                    <a:pt x="18634" y="2208"/>
                  </a:cubicBezTo>
                  <a:cubicBezTo>
                    <a:pt x="18570" y="1891"/>
                    <a:pt x="18072" y="1598"/>
                    <a:pt x="17528" y="1560"/>
                  </a:cubicBezTo>
                  <a:cubicBezTo>
                    <a:pt x="16982" y="1522"/>
                    <a:pt x="16349" y="1252"/>
                    <a:pt x="16120" y="961"/>
                  </a:cubicBezTo>
                  <a:cubicBezTo>
                    <a:pt x="15888" y="669"/>
                    <a:pt x="15260" y="482"/>
                    <a:pt x="14722" y="547"/>
                  </a:cubicBezTo>
                  <a:cubicBezTo>
                    <a:pt x="14184" y="609"/>
                    <a:pt x="13440" y="467"/>
                    <a:pt x="13068" y="232"/>
                  </a:cubicBezTo>
                  <a:cubicBezTo>
                    <a:pt x="12695" y="-6"/>
                    <a:pt x="11998" y="-70"/>
                    <a:pt x="11519" y="88"/>
                  </a:cubicBezTo>
                  <a:cubicBezTo>
                    <a:pt x="11041" y="245"/>
                    <a:pt x="10257" y="245"/>
                    <a:pt x="9781" y="88"/>
                  </a:cubicBezTo>
                  <a:cubicBezTo>
                    <a:pt x="9302" y="-72"/>
                    <a:pt x="8607" y="-9"/>
                    <a:pt x="8229" y="229"/>
                  </a:cubicBezTo>
                  <a:cubicBezTo>
                    <a:pt x="7860" y="465"/>
                    <a:pt x="7116" y="607"/>
                    <a:pt x="6576" y="545"/>
                  </a:cubicBezTo>
                  <a:cubicBezTo>
                    <a:pt x="6039" y="481"/>
                    <a:pt x="5410" y="668"/>
                    <a:pt x="5182" y="960"/>
                  </a:cubicBezTo>
                  <a:cubicBezTo>
                    <a:pt x="4951" y="1250"/>
                    <a:pt x="4318" y="1521"/>
                    <a:pt x="3772" y="1557"/>
                  </a:cubicBezTo>
                  <a:cubicBezTo>
                    <a:pt x="3226" y="1597"/>
                    <a:pt x="2728" y="1888"/>
                    <a:pt x="2664" y="2207"/>
                  </a:cubicBezTo>
                  <a:cubicBezTo>
                    <a:pt x="2599" y="2525"/>
                    <a:pt x="2140" y="2896"/>
                    <a:pt x="1640" y="3029"/>
                  </a:cubicBezTo>
                  <a:cubicBezTo>
                    <a:pt x="1144" y="3164"/>
                    <a:pt x="823" y="3532"/>
                    <a:pt x="931" y="3847"/>
                  </a:cubicBezTo>
                  <a:cubicBezTo>
                    <a:pt x="1038" y="4161"/>
                    <a:pt x="796" y="4598"/>
                    <a:pt x="393" y="4815"/>
                  </a:cubicBezTo>
                  <a:cubicBezTo>
                    <a:pt x="-10" y="5033"/>
                    <a:pt x="-122" y="5440"/>
                    <a:pt x="147" y="5723"/>
                  </a:cubicBezTo>
                  <a:cubicBezTo>
                    <a:pt x="416" y="6001"/>
                    <a:pt x="416" y="6460"/>
                    <a:pt x="147" y="6739"/>
                  </a:cubicBezTo>
                  <a:cubicBezTo>
                    <a:pt x="-122" y="7020"/>
                    <a:pt x="-12" y="7427"/>
                    <a:pt x="393" y="7648"/>
                  </a:cubicBezTo>
                  <a:cubicBezTo>
                    <a:pt x="798" y="7863"/>
                    <a:pt x="1038" y="8299"/>
                    <a:pt x="931" y="8615"/>
                  </a:cubicBezTo>
                  <a:cubicBezTo>
                    <a:pt x="823" y="8929"/>
                    <a:pt x="1144" y="9298"/>
                    <a:pt x="1640" y="9431"/>
                  </a:cubicBezTo>
                  <a:cubicBezTo>
                    <a:pt x="2140" y="9566"/>
                    <a:pt x="2599" y="9938"/>
                    <a:pt x="2663" y="10255"/>
                  </a:cubicBezTo>
                  <a:cubicBezTo>
                    <a:pt x="2728" y="10575"/>
                    <a:pt x="3224" y="10867"/>
                    <a:pt x="3770" y="10903"/>
                  </a:cubicBezTo>
                  <a:cubicBezTo>
                    <a:pt x="4316" y="10939"/>
                    <a:pt x="4949" y="11211"/>
                    <a:pt x="5180" y="11502"/>
                  </a:cubicBezTo>
                  <a:cubicBezTo>
                    <a:pt x="5408" y="11793"/>
                    <a:pt x="6037" y="11980"/>
                    <a:pt x="6574" y="11917"/>
                  </a:cubicBezTo>
                  <a:cubicBezTo>
                    <a:pt x="7112" y="11855"/>
                    <a:pt x="7858" y="11995"/>
                    <a:pt x="8227" y="12232"/>
                  </a:cubicBezTo>
                  <a:cubicBezTo>
                    <a:pt x="8603" y="12468"/>
                    <a:pt x="9298" y="12534"/>
                    <a:pt x="9778" y="12376"/>
                  </a:cubicBezTo>
                  <a:cubicBezTo>
                    <a:pt x="10255" y="12219"/>
                    <a:pt x="11039" y="12219"/>
                    <a:pt x="11517" y="12376"/>
                  </a:cubicBezTo>
                  <a:cubicBezTo>
                    <a:pt x="11996" y="12534"/>
                    <a:pt x="12693" y="12468"/>
                    <a:pt x="13067" y="12232"/>
                  </a:cubicBezTo>
                  <a:cubicBezTo>
                    <a:pt x="13440" y="11994"/>
                    <a:pt x="14182" y="11855"/>
                    <a:pt x="14720" y="11917"/>
                  </a:cubicBezTo>
                  <a:cubicBezTo>
                    <a:pt x="15260" y="11981"/>
                    <a:pt x="15890" y="11794"/>
                    <a:pt x="16120" y="11504"/>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595"/>
          <p:cNvGrpSpPr/>
          <p:nvPr/>
        </p:nvGrpSpPr>
        <p:grpSpPr>
          <a:xfrm>
            <a:off x="8120377" y="2304574"/>
            <a:ext cx="414023" cy="414023"/>
            <a:chOff x="0" y="0"/>
            <a:chExt cx="786355" cy="786355"/>
          </a:xfrm>
        </p:grpSpPr>
        <p:sp>
          <p:nvSpPr>
            <p:cNvPr id="25" name="Shape 1593"/>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594"/>
            <p:cNvSpPr/>
            <p:nvPr/>
          </p:nvSpPr>
          <p:spPr>
            <a:xfrm>
              <a:off x="197237" y="265819"/>
              <a:ext cx="391882" cy="25471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79"/>
                    <a:pt x="9457" y="18011"/>
                    <a:pt x="9360" y="18162"/>
                  </a:cubicBezTo>
                  <a:cubicBezTo>
                    <a:pt x="9248" y="18377"/>
                    <a:pt x="8938" y="18734"/>
                    <a:pt x="8644" y="18438"/>
                  </a:cubicBezTo>
                  <a:cubicBezTo>
                    <a:pt x="8559" y="18353"/>
                    <a:pt x="8458" y="18186"/>
                    <a:pt x="8458" y="17850"/>
                  </a:cubicBezTo>
                  <a:cubicBezTo>
                    <a:pt x="8458" y="17529"/>
                    <a:pt x="8554" y="17200"/>
                    <a:pt x="8564" y="17166"/>
                  </a:cubicBezTo>
                  <a:lnTo>
                    <a:pt x="9680" y="13365"/>
                  </a:lnTo>
                  <a:cubicBezTo>
                    <a:pt x="9472" y="13236"/>
                    <a:pt x="9111" y="13015"/>
                    <a:pt x="8832" y="12827"/>
                  </a:cubicBezTo>
                  <a:lnTo>
                    <a:pt x="8759" y="12779"/>
                  </a:lnTo>
                  <a:cubicBezTo>
                    <a:pt x="8476" y="12595"/>
                    <a:pt x="8124" y="12363"/>
                    <a:pt x="8124" y="11770"/>
                  </a:cubicBezTo>
                  <a:cubicBezTo>
                    <a:pt x="8124" y="11485"/>
                    <a:pt x="8211" y="11151"/>
                    <a:pt x="8393" y="10759"/>
                  </a:cubicBezTo>
                  <a:cubicBezTo>
                    <a:pt x="8927" y="9587"/>
                    <a:pt x="11216" y="5958"/>
                    <a:pt x="11314" y="5804"/>
                  </a:cubicBezTo>
                  <a:cubicBezTo>
                    <a:pt x="11425" y="5593"/>
                    <a:pt x="11735" y="5236"/>
                    <a:pt x="12030" y="5528"/>
                  </a:cubicBezTo>
                  <a:cubicBezTo>
                    <a:pt x="12114" y="5613"/>
                    <a:pt x="12215" y="5784"/>
                    <a:pt x="12215" y="6116"/>
                  </a:cubicBezTo>
                  <a:cubicBezTo>
                    <a:pt x="12215" y="6437"/>
                    <a:pt x="12120" y="6766"/>
                    <a:pt x="12109" y="6804"/>
                  </a:cubicBezTo>
                  <a:lnTo>
                    <a:pt x="10992" y="10601"/>
                  </a:lnTo>
                  <a:cubicBezTo>
                    <a:pt x="11203" y="10730"/>
                    <a:pt x="11562" y="10955"/>
                    <a:pt x="11842" y="11139"/>
                  </a:cubicBezTo>
                  <a:lnTo>
                    <a:pt x="11916" y="11187"/>
                  </a:lnTo>
                  <a:cubicBezTo>
                    <a:pt x="12198" y="11372"/>
                    <a:pt x="12551" y="11603"/>
                    <a:pt x="12551" y="12199"/>
                  </a:cubicBezTo>
                  <a:cubicBezTo>
                    <a:pt x="12551" y="12485"/>
                    <a:pt x="12462" y="12815"/>
                    <a:pt x="12281" y="13211"/>
                  </a:cubicBezTo>
                  <a:close/>
                  <a:moveTo>
                    <a:pt x="16430" y="6050"/>
                  </a:moveTo>
                  <a:cubicBezTo>
                    <a:pt x="16132" y="6050"/>
                    <a:pt x="15840" y="6088"/>
                    <a:pt x="15556" y="6159"/>
                  </a:cubicBezTo>
                  <a:cubicBezTo>
                    <a:pt x="14848" y="2595"/>
                    <a:pt x="12652" y="0"/>
                    <a:pt x="10054" y="0"/>
                  </a:cubicBezTo>
                  <a:cubicBezTo>
                    <a:pt x="6880" y="0"/>
                    <a:pt x="4308" y="3868"/>
                    <a:pt x="4308" y="8638"/>
                  </a:cubicBezTo>
                  <a:cubicBezTo>
                    <a:pt x="4308" y="9067"/>
                    <a:pt x="4330" y="9486"/>
                    <a:pt x="4370" y="9895"/>
                  </a:cubicBezTo>
                  <a:cubicBezTo>
                    <a:pt x="4216" y="9868"/>
                    <a:pt x="4063" y="9850"/>
                    <a:pt x="3906" y="9850"/>
                  </a:cubicBezTo>
                  <a:cubicBezTo>
                    <a:pt x="1749" y="9850"/>
                    <a:pt x="0" y="12482"/>
                    <a:pt x="0" y="15723"/>
                  </a:cubicBezTo>
                  <a:cubicBezTo>
                    <a:pt x="0" y="18968"/>
                    <a:pt x="1749" y="21600"/>
                    <a:pt x="3906" y="21600"/>
                  </a:cubicBezTo>
                  <a:lnTo>
                    <a:pt x="16430" y="21600"/>
                  </a:lnTo>
                  <a:cubicBezTo>
                    <a:pt x="19284" y="21600"/>
                    <a:pt x="21600" y="18118"/>
                    <a:pt x="21600" y="13824"/>
                  </a:cubicBezTo>
                  <a:cubicBezTo>
                    <a:pt x="21600" y="9527"/>
                    <a:pt x="19284" y="6050"/>
                    <a:pt x="16430" y="605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598"/>
          <p:cNvGrpSpPr/>
          <p:nvPr/>
        </p:nvGrpSpPr>
        <p:grpSpPr>
          <a:xfrm>
            <a:off x="8120377" y="4227179"/>
            <a:ext cx="414023" cy="414023"/>
            <a:chOff x="0" y="0"/>
            <a:chExt cx="786355" cy="786355"/>
          </a:xfrm>
        </p:grpSpPr>
        <p:sp>
          <p:nvSpPr>
            <p:cNvPr id="28" name="Shape 1596"/>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597"/>
            <p:cNvSpPr/>
            <p:nvPr/>
          </p:nvSpPr>
          <p:spPr>
            <a:xfrm>
              <a:off x="264368" y="227564"/>
              <a:ext cx="257620" cy="331227"/>
            </a:xfrm>
            <a:custGeom>
              <a:avLst/>
              <a:gdLst/>
              <a:ahLst/>
              <a:cxnLst>
                <a:cxn ang="0">
                  <a:pos x="wd2" y="hd2"/>
                </a:cxn>
                <a:cxn ang="5400000">
                  <a:pos x="wd2" y="hd2"/>
                </a:cxn>
                <a:cxn ang="10800000">
                  <a:pos x="wd2" y="hd2"/>
                </a:cxn>
                <a:cxn ang="16200000">
                  <a:pos x="wd2" y="hd2"/>
                </a:cxn>
              </a:cxnLst>
              <a:rect l="0" t="0" r="r" b="b"/>
              <a:pathLst>
                <a:path w="21600" h="21600" extrusionOk="0">
                  <a:moveTo>
                    <a:pt x="13886" y="8400"/>
                  </a:moveTo>
                  <a:lnTo>
                    <a:pt x="7714" y="8400"/>
                  </a:lnTo>
                  <a:lnTo>
                    <a:pt x="7714" y="5039"/>
                  </a:lnTo>
                  <a:cubicBezTo>
                    <a:pt x="7714" y="3304"/>
                    <a:pt x="8944" y="2400"/>
                    <a:pt x="10800" y="2400"/>
                  </a:cubicBezTo>
                  <a:cubicBezTo>
                    <a:pt x="12656" y="2400"/>
                    <a:pt x="13886" y="3304"/>
                    <a:pt x="13886" y="5039"/>
                  </a:cubicBezTo>
                  <a:cubicBezTo>
                    <a:pt x="13886" y="5039"/>
                    <a:pt x="13886" y="8400"/>
                    <a:pt x="13886" y="8400"/>
                  </a:cubicBezTo>
                  <a:close/>
                  <a:moveTo>
                    <a:pt x="19748" y="8400"/>
                  </a:moveTo>
                  <a:lnTo>
                    <a:pt x="16971" y="8400"/>
                  </a:lnTo>
                  <a:lnTo>
                    <a:pt x="16971" y="5520"/>
                  </a:lnTo>
                  <a:cubicBezTo>
                    <a:pt x="16971" y="2044"/>
                    <a:pt x="14912" y="0"/>
                    <a:pt x="10800" y="0"/>
                  </a:cubicBezTo>
                  <a:cubicBezTo>
                    <a:pt x="6687" y="0"/>
                    <a:pt x="4629" y="2044"/>
                    <a:pt x="4629" y="5520"/>
                  </a:cubicBezTo>
                  <a:lnTo>
                    <a:pt x="4629" y="8400"/>
                  </a:lnTo>
                  <a:lnTo>
                    <a:pt x="1543" y="8400"/>
                  </a:lnTo>
                  <a:cubicBezTo>
                    <a:pt x="690" y="8400"/>
                    <a:pt x="0" y="9175"/>
                    <a:pt x="0" y="9839"/>
                  </a:cubicBezTo>
                  <a:lnTo>
                    <a:pt x="0" y="19200"/>
                  </a:lnTo>
                  <a:cubicBezTo>
                    <a:pt x="0" y="19859"/>
                    <a:pt x="660" y="20567"/>
                    <a:pt x="1467" y="20768"/>
                  </a:cubicBezTo>
                  <a:lnTo>
                    <a:pt x="3314" y="21232"/>
                  </a:lnTo>
                  <a:cubicBezTo>
                    <a:pt x="4122" y="21433"/>
                    <a:pt x="5477" y="21600"/>
                    <a:pt x="6326" y="21600"/>
                  </a:cubicBezTo>
                  <a:lnTo>
                    <a:pt x="15274" y="21600"/>
                  </a:lnTo>
                  <a:cubicBezTo>
                    <a:pt x="16121" y="21600"/>
                    <a:pt x="17477" y="21433"/>
                    <a:pt x="18284" y="21232"/>
                  </a:cubicBezTo>
                  <a:lnTo>
                    <a:pt x="20129" y="20767"/>
                  </a:lnTo>
                  <a:cubicBezTo>
                    <a:pt x="20938" y="20567"/>
                    <a:pt x="21600" y="19859"/>
                    <a:pt x="21600" y="19200"/>
                  </a:cubicBezTo>
                  <a:lnTo>
                    <a:pt x="21600" y="9839"/>
                  </a:lnTo>
                  <a:cubicBezTo>
                    <a:pt x="21600" y="9175"/>
                    <a:pt x="20600" y="8400"/>
                    <a:pt x="19748" y="84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Text Placeholder 2"/>
          <p:cNvSpPr>
            <a:spLocks noGrp="1"/>
          </p:cNvSpPr>
          <p:nvPr>
            <p:ph type="body" sz="quarter" idx="39"/>
          </p:nvPr>
        </p:nvSpPr>
        <p:spPr>
          <a:xfrm>
            <a:off x="4730459" y="4783364"/>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Make sure your online shop making is a legal service. Choose experienced service of online shop making</a:t>
            </a:r>
          </a:p>
        </p:txBody>
      </p:sp>
      <p:sp>
        <p:nvSpPr>
          <p:cNvPr id="32" name="Content Placeholder 4"/>
          <p:cNvSpPr>
            <a:spLocks noGrp="1"/>
          </p:cNvSpPr>
          <p:nvPr>
            <p:ph sz="quarter" idx="49"/>
          </p:nvPr>
        </p:nvSpPr>
        <p:spPr>
          <a:xfrm>
            <a:off x="5303679" y="4357361"/>
            <a:ext cx="2847975"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Legal</a:t>
            </a:r>
          </a:p>
        </p:txBody>
      </p:sp>
      <p:sp>
        <p:nvSpPr>
          <p:cNvPr id="33" name="Text Placeholder 2"/>
          <p:cNvSpPr>
            <a:spLocks noGrp="1"/>
          </p:cNvSpPr>
          <p:nvPr>
            <p:ph type="body" sz="quarter" idx="59"/>
          </p:nvPr>
        </p:nvSpPr>
        <p:spPr>
          <a:xfrm>
            <a:off x="8272426" y="2839698"/>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Ensure your online shop making you have chosen use the best web hosting. This thing will certain your business from the online shop</a:t>
            </a:r>
          </a:p>
        </p:txBody>
      </p:sp>
      <p:sp>
        <p:nvSpPr>
          <p:cNvPr id="34" name="Content Placeholder 4"/>
          <p:cNvSpPr>
            <a:spLocks noGrp="1"/>
          </p:cNvSpPr>
          <p:nvPr>
            <p:ph sz="quarter" idx="69"/>
          </p:nvPr>
        </p:nvSpPr>
        <p:spPr>
          <a:xfrm>
            <a:off x="8744047" y="2399181"/>
            <a:ext cx="2847975"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Best Web Hosting</a:t>
            </a:r>
          </a:p>
        </p:txBody>
      </p:sp>
      <p:sp>
        <p:nvSpPr>
          <p:cNvPr id="35" name="Text Placeholder 2"/>
          <p:cNvSpPr>
            <a:spLocks noGrp="1"/>
          </p:cNvSpPr>
          <p:nvPr>
            <p:ph type="body" sz="quarter" idx="79"/>
          </p:nvPr>
        </p:nvSpPr>
        <p:spPr>
          <a:xfrm>
            <a:off x="8272426" y="4783364"/>
            <a:ext cx="2971800"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All data of purchasing, product, selling, client, and other important data must get good security</a:t>
            </a:r>
          </a:p>
        </p:txBody>
      </p:sp>
      <p:sp>
        <p:nvSpPr>
          <p:cNvPr id="36" name="Content Placeholder 4"/>
          <p:cNvSpPr>
            <a:spLocks noGrp="1"/>
          </p:cNvSpPr>
          <p:nvPr>
            <p:ph sz="quarter" idx="89"/>
          </p:nvPr>
        </p:nvSpPr>
        <p:spPr>
          <a:xfrm>
            <a:off x="8744047" y="4357361"/>
            <a:ext cx="2847975"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Data Security</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left)">
                                      <p:cBhvr>
                                        <p:cTn id="25" dur="500"/>
                                        <p:tgtEl>
                                          <p:spTgt spid="5">
                                            <p:txEl>
                                              <p:pRg st="0" end="0"/>
                                            </p:txEl>
                                          </p:spTgt>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dissolve">
                                      <p:cBhvr>
                                        <p:cTn id="29" dur="500"/>
                                        <p:tgtEl>
                                          <p:spTgt spid="3">
                                            <p:txEl>
                                              <p:pRg st="0" end="0"/>
                                            </p:txEl>
                                          </p:spTgt>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2">
                                            <p:txEl>
                                              <p:pRg st="0" end="0"/>
                                            </p:txEl>
                                          </p:spTgt>
                                        </p:tgtEl>
                                        <p:attrNameLst>
                                          <p:attrName>style.visibility</p:attrName>
                                        </p:attrNameLst>
                                      </p:cBhvr>
                                      <p:to>
                                        <p:strVal val="visible"/>
                                      </p:to>
                                    </p:set>
                                    <p:animEffect transition="in" filter="wipe(left)">
                                      <p:cBhvr>
                                        <p:cTn id="38" dur="500"/>
                                        <p:tgtEl>
                                          <p:spTgt spid="32">
                                            <p:txEl>
                                              <p:pRg st="0" end="0"/>
                                            </p:txEl>
                                          </p:spTgt>
                                        </p:tgtEl>
                                      </p:cBhvr>
                                    </p:animEffect>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dissolve">
                                      <p:cBhvr>
                                        <p:cTn id="42" dur="500"/>
                                        <p:tgtEl>
                                          <p:spTgt spid="31">
                                            <p:txEl>
                                              <p:pRg st="0" end="0"/>
                                            </p:txEl>
                                          </p:spTgt>
                                        </p:tgtEl>
                                      </p:cBhvr>
                                    </p:animEffect>
                                  </p:childTnLst>
                                </p:cTn>
                              </p:par>
                            </p:childTnLst>
                          </p:cTn>
                        </p:par>
                        <p:par>
                          <p:cTn id="43" fill="hold">
                            <p:stCondLst>
                              <p:cond delay="4500"/>
                            </p:stCondLst>
                            <p:childTnLst>
                              <p:par>
                                <p:cTn id="44" presetID="23" presetClass="entr" presetSubtype="16"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34">
                                            <p:txEl>
                                              <p:pRg st="0" end="0"/>
                                            </p:txEl>
                                          </p:spTgt>
                                        </p:tgtEl>
                                        <p:attrNameLst>
                                          <p:attrName>style.visibility</p:attrName>
                                        </p:attrNameLst>
                                      </p:cBhvr>
                                      <p:to>
                                        <p:strVal val="visible"/>
                                      </p:to>
                                    </p:set>
                                    <p:animEffect transition="in" filter="wipe(left)">
                                      <p:cBhvr>
                                        <p:cTn id="51" dur="500"/>
                                        <p:tgtEl>
                                          <p:spTgt spid="34">
                                            <p:txEl>
                                              <p:pRg st="0" end="0"/>
                                            </p:txEl>
                                          </p:spTgt>
                                        </p:tgtEl>
                                      </p:cBhvr>
                                    </p:animEffect>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33">
                                            <p:txEl>
                                              <p:pRg st="0" end="0"/>
                                            </p:txEl>
                                          </p:spTgt>
                                        </p:tgtEl>
                                        <p:attrNameLst>
                                          <p:attrName>style.visibility</p:attrName>
                                        </p:attrNameLst>
                                      </p:cBhvr>
                                      <p:to>
                                        <p:strVal val="visible"/>
                                      </p:to>
                                    </p:set>
                                    <p:animEffect transition="in" filter="dissolve">
                                      <p:cBhvr>
                                        <p:cTn id="55" dur="500"/>
                                        <p:tgtEl>
                                          <p:spTgt spid="33">
                                            <p:txEl>
                                              <p:pRg st="0" end="0"/>
                                            </p:txEl>
                                          </p:spTgt>
                                        </p:tgtEl>
                                      </p:cBhvr>
                                    </p:animEffect>
                                  </p:childTnLst>
                                </p:cTn>
                              </p:par>
                            </p:childTnLst>
                          </p:cTn>
                        </p:par>
                        <p:par>
                          <p:cTn id="56" fill="hold">
                            <p:stCondLst>
                              <p:cond delay="6000"/>
                            </p:stCondLst>
                            <p:childTnLst>
                              <p:par>
                                <p:cTn id="57" presetID="23" presetClass="entr" presetSubtype="16"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childTnLst>
                                </p:cTn>
                              </p:par>
                            </p:childTnLst>
                          </p:cTn>
                        </p:par>
                        <p:par>
                          <p:cTn id="61" fill="hold">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36">
                                            <p:txEl>
                                              <p:pRg st="0" end="0"/>
                                            </p:txEl>
                                          </p:spTgt>
                                        </p:tgtEl>
                                        <p:attrNameLst>
                                          <p:attrName>style.visibility</p:attrName>
                                        </p:attrNameLst>
                                      </p:cBhvr>
                                      <p:to>
                                        <p:strVal val="visible"/>
                                      </p:to>
                                    </p:set>
                                    <p:animEffect transition="in" filter="wipe(left)">
                                      <p:cBhvr>
                                        <p:cTn id="64" dur="500"/>
                                        <p:tgtEl>
                                          <p:spTgt spid="36">
                                            <p:txEl>
                                              <p:pRg st="0" end="0"/>
                                            </p:txEl>
                                          </p:spTgt>
                                        </p:tgtEl>
                                      </p:cBhvr>
                                    </p:animEffect>
                                  </p:childTnLst>
                                </p:cTn>
                              </p:par>
                            </p:childTnLst>
                          </p:cTn>
                        </p:par>
                        <p:par>
                          <p:cTn id="65" fill="hold">
                            <p:stCondLst>
                              <p:cond delay="7000"/>
                            </p:stCondLst>
                            <p:childTnLst>
                              <p:par>
                                <p:cTn id="66" presetID="9" presetClass="entr" presetSubtype="0" fill="hold" grpId="0" nodeType="afterEffect">
                                  <p:stCondLst>
                                    <p:cond delay="0"/>
                                  </p:stCondLst>
                                  <p:childTnLst>
                                    <p:set>
                                      <p:cBhvr>
                                        <p:cTn id="67" dur="1" fill="hold">
                                          <p:stCondLst>
                                            <p:cond delay="0"/>
                                          </p:stCondLst>
                                        </p:cTn>
                                        <p:tgtEl>
                                          <p:spTgt spid="35">
                                            <p:txEl>
                                              <p:pRg st="0" end="0"/>
                                            </p:txEl>
                                          </p:spTgt>
                                        </p:tgtEl>
                                        <p:attrNameLst>
                                          <p:attrName>style.visibility</p:attrName>
                                        </p:attrNameLst>
                                      </p:cBhvr>
                                      <p:to>
                                        <p:strVal val="visible"/>
                                      </p:to>
                                    </p:set>
                                    <p:animEffect transition="in" filter="dissolve">
                                      <p:cBhvr>
                                        <p:cTn id="68"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31" grpId="0" build="p"/>
      <p:bldP spid="32" grpId="0" build="p"/>
      <p:bldP spid="33" grpId="0" build="p"/>
      <p:bldP spid="34" grpId="0" build="p"/>
      <p:bldP spid="35" grpId="0" build="p"/>
      <p:bldP spid="36"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7023" y="669926"/>
            <a:ext cx="10537954" cy="535812"/>
          </a:xfrm>
          <a:prstGeom prst="rect">
            <a:avLst/>
          </a:prstGeom>
        </p:spPr>
        <p:txBody>
          <a:bodyPr>
            <a:normAutofit fontScale="90000"/>
          </a:bodyPr>
          <a:lstStyle/>
          <a:p>
            <a:r>
              <a:rPr lang="en-US" dirty="0">
                <a:latin typeface="Arial" panose="020B0604020202020204" pitchFamily="34" charset="0"/>
                <a:ea typeface="微软雅黑" panose="020B0503020204020204" pitchFamily="34" charset="-122"/>
                <a:cs typeface="+mn-ea"/>
                <a:sym typeface="Arial" panose="020B0604020202020204" pitchFamily="34" charset="0"/>
              </a:rPr>
              <a:t>Steps of conducting website design</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666829" y="3587863"/>
            <a:ext cx="1554480" cy="254970"/>
          </a:xfrm>
          <a:prstGeom prst="rect">
            <a:avLst/>
          </a:prstGeom>
        </p:spPr>
        <p:txBody>
          <a:bodyPr>
            <a:no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Task of web architect</a:t>
            </a:r>
          </a:p>
        </p:txBody>
      </p:sp>
      <p:sp>
        <p:nvSpPr>
          <p:cNvPr id="5" name="Content Placeholder 4"/>
          <p:cNvSpPr>
            <a:spLocks noGrp="1"/>
          </p:cNvSpPr>
          <p:nvPr>
            <p:ph sz="quarter" idx="19"/>
          </p:nvPr>
        </p:nvSpPr>
        <p:spPr>
          <a:xfrm>
            <a:off x="1666829" y="3349975"/>
            <a:ext cx="155448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Planning</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fontScale="47500" lnSpcReduction="20000"/>
          </a:bodyPr>
          <a:lstStyle/>
          <a:p>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development of website  design is divided into 6 steps</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8" name="Shape 1603"/>
          <p:cNvSpPr/>
          <p:nvPr/>
        </p:nvSpPr>
        <p:spPr>
          <a:xfrm>
            <a:off x="8850633" y="2071494"/>
            <a:ext cx="931144" cy="711433"/>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6" y="21600"/>
                </a:lnTo>
                <a:lnTo>
                  <a:pt x="16503"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3"/>
                  <a:pt x="6692" y="0"/>
                  <a:pt x="0" y="0"/>
                </a:cubicBezTo>
                <a:lnTo>
                  <a:pt x="0" y="8259"/>
                </a:lnTo>
                <a:cubicBezTo>
                  <a:pt x="5629" y="8259"/>
                  <a:pt x="10193" y="14232"/>
                  <a:pt x="10193"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606"/>
          <p:cNvGrpSpPr/>
          <p:nvPr/>
        </p:nvGrpSpPr>
        <p:grpSpPr>
          <a:xfrm>
            <a:off x="6981049" y="2071494"/>
            <a:ext cx="1850926" cy="711433"/>
            <a:chOff x="0" y="0"/>
            <a:chExt cx="3345047" cy="1285722"/>
          </a:xfrm>
        </p:grpSpPr>
        <p:sp>
          <p:nvSpPr>
            <p:cNvPr id="10" name="Shape 1604"/>
            <p:cNvSpPr/>
            <p:nvPr/>
          </p:nvSpPr>
          <p:spPr>
            <a:xfrm>
              <a:off x="1662256" y="0"/>
              <a:ext cx="1682792" cy="1285722"/>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7" y="21600"/>
                  </a:lnTo>
                  <a:lnTo>
                    <a:pt x="9924" y="21600"/>
                  </a:lnTo>
                  <a:lnTo>
                    <a:pt x="11407" y="21600"/>
                  </a:lnTo>
                  <a:cubicBezTo>
                    <a:pt x="11407" y="14232"/>
                    <a:pt x="15971" y="8259"/>
                    <a:pt x="21600" y="8259"/>
                  </a:cubicBezTo>
                  <a:lnTo>
                    <a:pt x="21600" y="0"/>
                  </a:lnTo>
                  <a:cubicBezTo>
                    <a:pt x="14908" y="0"/>
                    <a:pt x="9146" y="5213"/>
                    <a:pt x="6556"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05"/>
            <p:cNvSpPr/>
            <p:nvPr/>
          </p:nvSpPr>
          <p:spPr>
            <a:xfrm>
              <a:off x="0" y="0"/>
              <a:ext cx="1682792" cy="1285722"/>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6" y="21600"/>
                  </a:lnTo>
                  <a:lnTo>
                    <a:pt x="16503"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3"/>
                    <a:pt x="6692" y="0"/>
                    <a:pt x="0" y="0"/>
                  </a:cubicBezTo>
                  <a:lnTo>
                    <a:pt x="0" y="8259"/>
                  </a:lnTo>
                  <a:cubicBezTo>
                    <a:pt x="5630" y="8259"/>
                    <a:pt x="10193" y="14232"/>
                    <a:pt x="10193"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609"/>
          <p:cNvGrpSpPr/>
          <p:nvPr/>
        </p:nvGrpSpPr>
        <p:grpSpPr>
          <a:xfrm>
            <a:off x="5106995" y="2071494"/>
            <a:ext cx="1850937" cy="711433"/>
            <a:chOff x="0" y="0"/>
            <a:chExt cx="3345068" cy="1285722"/>
          </a:xfrm>
        </p:grpSpPr>
        <p:sp>
          <p:nvSpPr>
            <p:cNvPr id="13" name="Shape 1607"/>
            <p:cNvSpPr/>
            <p:nvPr/>
          </p:nvSpPr>
          <p:spPr>
            <a:xfrm>
              <a:off x="1662255" y="0"/>
              <a:ext cx="1682814" cy="1285722"/>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7" y="21600"/>
                  </a:lnTo>
                  <a:lnTo>
                    <a:pt x="9924" y="21600"/>
                  </a:lnTo>
                  <a:lnTo>
                    <a:pt x="11407" y="21600"/>
                  </a:lnTo>
                  <a:cubicBezTo>
                    <a:pt x="11407" y="14232"/>
                    <a:pt x="15971" y="8259"/>
                    <a:pt x="21600" y="8259"/>
                  </a:cubicBezTo>
                  <a:lnTo>
                    <a:pt x="21600" y="0"/>
                  </a:lnTo>
                  <a:cubicBezTo>
                    <a:pt x="14908" y="0"/>
                    <a:pt x="9147" y="5213"/>
                    <a:pt x="6557"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08"/>
            <p:cNvSpPr/>
            <p:nvPr/>
          </p:nvSpPr>
          <p:spPr>
            <a:xfrm>
              <a:off x="0" y="0"/>
              <a:ext cx="1682771" cy="1285722"/>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7" y="21600"/>
                  </a:lnTo>
                  <a:lnTo>
                    <a:pt x="16504"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3"/>
                    <a:pt x="6692" y="0"/>
                    <a:pt x="0" y="0"/>
                  </a:cubicBezTo>
                  <a:lnTo>
                    <a:pt x="0" y="8259"/>
                  </a:lnTo>
                  <a:cubicBezTo>
                    <a:pt x="5630" y="8259"/>
                    <a:pt x="10193" y="14232"/>
                    <a:pt x="10193"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12"/>
          <p:cNvGrpSpPr/>
          <p:nvPr/>
        </p:nvGrpSpPr>
        <p:grpSpPr>
          <a:xfrm>
            <a:off x="3244438" y="2071494"/>
            <a:ext cx="1839428" cy="711433"/>
            <a:chOff x="0" y="0"/>
            <a:chExt cx="3324269" cy="1285722"/>
          </a:xfrm>
        </p:grpSpPr>
        <p:sp>
          <p:nvSpPr>
            <p:cNvPr id="16" name="Shape 1610"/>
            <p:cNvSpPr/>
            <p:nvPr/>
          </p:nvSpPr>
          <p:spPr>
            <a:xfrm>
              <a:off x="1641478" y="0"/>
              <a:ext cx="1682792" cy="1285722"/>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6" y="21600"/>
                  </a:lnTo>
                  <a:lnTo>
                    <a:pt x="9924" y="21600"/>
                  </a:lnTo>
                  <a:lnTo>
                    <a:pt x="11407" y="21600"/>
                  </a:lnTo>
                  <a:cubicBezTo>
                    <a:pt x="11407" y="14232"/>
                    <a:pt x="15970" y="8259"/>
                    <a:pt x="21600" y="8259"/>
                  </a:cubicBezTo>
                  <a:lnTo>
                    <a:pt x="21600" y="0"/>
                  </a:lnTo>
                  <a:cubicBezTo>
                    <a:pt x="14908" y="0"/>
                    <a:pt x="9146" y="5213"/>
                    <a:pt x="6556"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611"/>
            <p:cNvSpPr/>
            <p:nvPr/>
          </p:nvSpPr>
          <p:spPr>
            <a:xfrm>
              <a:off x="0" y="0"/>
              <a:ext cx="1682792" cy="1285722"/>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6" y="21600"/>
                  </a:lnTo>
                  <a:lnTo>
                    <a:pt x="16503"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3"/>
                    <a:pt x="6692" y="0"/>
                    <a:pt x="0" y="0"/>
                  </a:cubicBezTo>
                  <a:lnTo>
                    <a:pt x="0" y="8259"/>
                  </a:lnTo>
                  <a:cubicBezTo>
                    <a:pt x="5629" y="8259"/>
                    <a:pt x="10193" y="14232"/>
                    <a:pt x="10193"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Shape 1613"/>
          <p:cNvSpPr/>
          <p:nvPr/>
        </p:nvSpPr>
        <p:spPr>
          <a:xfrm>
            <a:off x="2290165" y="2071494"/>
            <a:ext cx="931144" cy="711433"/>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7" y="21600"/>
                </a:lnTo>
                <a:lnTo>
                  <a:pt x="9924" y="21600"/>
                </a:lnTo>
                <a:lnTo>
                  <a:pt x="11407" y="21600"/>
                </a:lnTo>
                <a:cubicBezTo>
                  <a:pt x="11407" y="14232"/>
                  <a:pt x="15971" y="8259"/>
                  <a:pt x="21600" y="8259"/>
                </a:cubicBezTo>
                <a:lnTo>
                  <a:pt x="21600" y="0"/>
                </a:lnTo>
                <a:cubicBezTo>
                  <a:pt x="14908" y="0"/>
                  <a:pt x="9146" y="5213"/>
                  <a:pt x="6556"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614"/>
          <p:cNvSpPr/>
          <p:nvPr/>
        </p:nvSpPr>
        <p:spPr>
          <a:xfrm>
            <a:off x="6981049" y="4288918"/>
            <a:ext cx="931144" cy="711438"/>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6" y="21600"/>
                </a:lnTo>
                <a:lnTo>
                  <a:pt x="16503"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4"/>
                  <a:pt x="6692" y="0"/>
                  <a:pt x="0" y="0"/>
                </a:cubicBezTo>
                <a:lnTo>
                  <a:pt x="0" y="8259"/>
                </a:lnTo>
                <a:cubicBezTo>
                  <a:pt x="5629" y="8259"/>
                  <a:pt x="10193" y="14232"/>
                  <a:pt x="10193"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0" name="Group 1617"/>
          <p:cNvGrpSpPr/>
          <p:nvPr/>
        </p:nvGrpSpPr>
        <p:grpSpPr>
          <a:xfrm>
            <a:off x="5106995" y="4288918"/>
            <a:ext cx="1850925" cy="711438"/>
            <a:chOff x="0" y="0"/>
            <a:chExt cx="3345047" cy="1285732"/>
          </a:xfrm>
        </p:grpSpPr>
        <p:sp>
          <p:nvSpPr>
            <p:cNvPr id="21" name="Shape 1615"/>
            <p:cNvSpPr/>
            <p:nvPr/>
          </p:nvSpPr>
          <p:spPr>
            <a:xfrm>
              <a:off x="1662255" y="0"/>
              <a:ext cx="1682793" cy="1285733"/>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7" y="21600"/>
                  </a:lnTo>
                  <a:lnTo>
                    <a:pt x="9924" y="21600"/>
                  </a:lnTo>
                  <a:lnTo>
                    <a:pt x="11407" y="21600"/>
                  </a:lnTo>
                  <a:cubicBezTo>
                    <a:pt x="11407" y="14232"/>
                    <a:pt x="15971" y="8259"/>
                    <a:pt x="21600" y="8259"/>
                  </a:cubicBezTo>
                  <a:lnTo>
                    <a:pt x="21600" y="0"/>
                  </a:lnTo>
                  <a:cubicBezTo>
                    <a:pt x="14908" y="0"/>
                    <a:pt x="9147" y="5214"/>
                    <a:pt x="6557"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616"/>
            <p:cNvSpPr/>
            <p:nvPr/>
          </p:nvSpPr>
          <p:spPr>
            <a:xfrm>
              <a:off x="0" y="0"/>
              <a:ext cx="1682802" cy="1285733"/>
            </a:xfrm>
            <a:custGeom>
              <a:avLst/>
              <a:gdLst/>
              <a:ahLst/>
              <a:cxnLst>
                <a:cxn ang="0">
                  <a:pos x="wd2" y="hd2"/>
                </a:cxn>
                <a:cxn ang="5400000">
                  <a:pos x="wd2" y="hd2"/>
                </a:cxn>
                <a:cxn ang="10800000">
                  <a:pos x="wd2" y="hd2"/>
                </a:cxn>
                <a:cxn ang="16200000">
                  <a:pos x="wd2" y="hd2"/>
                </a:cxn>
              </a:cxnLst>
              <a:rect l="0" t="0" r="r" b="b"/>
              <a:pathLst>
                <a:path w="21600" h="21600" extrusionOk="0">
                  <a:moveTo>
                    <a:pt x="10193" y="21600"/>
                  </a:moveTo>
                  <a:lnTo>
                    <a:pt x="11676" y="21600"/>
                  </a:lnTo>
                  <a:lnTo>
                    <a:pt x="16503" y="21600"/>
                  </a:lnTo>
                  <a:lnTo>
                    <a:pt x="21330" y="21600"/>
                  </a:lnTo>
                  <a:cubicBezTo>
                    <a:pt x="21479" y="21600"/>
                    <a:pt x="21600" y="21442"/>
                    <a:pt x="21600" y="21247"/>
                  </a:cubicBezTo>
                  <a:lnTo>
                    <a:pt x="21600" y="13059"/>
                  </a:lnTo>
                  <a:cubicBezTo>
                    <a:pt x="21600" y="12864"/>
                    <a:pt x="21479" y="12706"/>
                    <a:pt x="21330" y="12706"/>
                  </a:cubicBezTo>
                  <a:lnTo>
                    <a:pt x="15044" y="12706"/>
                  </a:lnTo>
                  <a:cubicBezTo>
                    <a:pt x="12454" y="5214"/>
                    <a:pt x="6692" y="0"/>
                    <a:pt x="0" y="0"/>
                  </a:cubicBezTo>
                  <a:lnTo>
                    <a:pt x="0" y="8259"/>
                  </a:lnTo>
                  <a:cubicBezTo>
                    <a:pt x="5629" y="8259"/>
                    <a:pt x="10193" y="14232"/>
                    <a:pt x="10193"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Shape 1618"/>
          <p:cNvSpPr/>
          <p:nvPr/>
        </p:nvSpPr>
        <p:spPr>
          <a:xfrm>
            <a:off x="4152722" y="4288918"/>
            <a:ext cx="931144" cy="711438"/>
          </a:xfrm>
          <a:custGeom>
            <a:avLst/>
            <a:gdLst/>
            <a:ahLst/>
            <a:cxnLst>
              <a:cxn ang="0">
                <a:pos x="wd2" y="hd2"/>
              </a:cxn>
              <a:cxn ang="5400000">
                <a:pos x="wd2" y="hd2"/>
              </a:cxn>
              <a:cxn ang="10800000">
                <a:pos x="wd2" y="hd2"/>
              </a:cxn>
              <a:cxn ang="16200000">
                <a:pos x="wd2" y="hd2"/>
              </a:cxn>
            </a:cxnLst>
            <a:rect l="0" t="0" r="r" b="b"/>
            <a:pathLst>
              <a:path w="21600" h="21600" extrusionOk="0">
                <a:moveTo>
                  <a:pt x="270" y="21600"/>
                </a:moveTo>
                <a:lnTo>
                  <a:pt x="5097" y="21600"/>
                </a:lnTo>
                <a:lnTo>
                  <a:pt x="9924" y="21600"/>
                </a:lnTo>
                <a:lnTo>
                  <a:pt x="11407" y="21600"/>
                </a:lnTo>
                <a:cubicBezTo>
                  <a:pt x="11407" y="14232"/>
                  <a:pt x="15971" y="8259"/>
                  <a:pt x="21600" y="8259"/>
                </a:cubicBezTo>
                <a:lnTo>
                  <a:pt x="21600" y="0"/>
                </a:lnTo>
                <a:cubicBezTo>
                  <a:pt x="14908" y="0"/>
                  <a:pt x="9146" y="5214"/>
                  <a:pt x="6556" y="12706"/>
                </a:cubicBezTo>
                <a:lnTo>
                  <a:pt x="270" y="12706"/>
                </a:lnTo>
                <a:cubicBezTo>
                  <a:pt x="121" y="12706"/>
                  <a:pt x="0" y="12864"/>
                  <a:pt x="0" y="13059"/>
                </a:cubicBezTo>
                <a:lnTo>
                  <a:pt x="0" y="21247"/>
                </a:lnTo>
                <a:cubicBezTo>
                  <a:pt x="0" y="21442"/>
                  <a:pt x="121" y="21600"/>
                  <a:pt x="270" y="2160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633"/>
          <p:cNvGrpSpPr/>
          <p:nvPr/>
        </p:nvGrpSpPr>
        <p:grpSpPr>
          <a:xfrm>
            <a:off x="2782917" y="2331902"/>
            <a:ext cx="903035" cy="903035"/>
            <a:chOff x="0" y="0"/>
            <a:chExt cx="1631991" cy="1631991"/>
          </a:xfrm>
        </p:grpSpPr>
        <p:sp>
          <p:nvSpPr>
            <p:cNvPr id="25" name="Shape 1631"/>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632"/>
            <p:cNvSpPr/>
            <p:nvPr/>
          </p:nvSpPr>
          <p:spPr>
            <a:xfrm>
              <a:off x="584948" y="535705"/>
              <a:ext cx="456453" cy="558801"/>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636"/>
          <p:cNvGrpSpPr/>
          <p:nvPr/>
        </p:nvGrpSpPr>
        <p:grpSpPr>
          <a:xfrm>
            <a:off x="4649661" y="2331902"/>
            <a:ext cx="903035" cy="903035"/>
            <a:chOff x="0" y="0"/>
            <a:chExt cx="1631991" cy="1631991"/>
          </a:xfrm>
        </p:grpSpPr>
        <p:sp>
          <p:nvSpPr>
            <p:cNvPr id="28" name="Shape 1634"/>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35"/>
            <p:cNvSpPr/>
            <p:nvPr/>
          </p:nvSpPr>
          <p:spPr>
            <a:xfrm>
              <a:off x="587770" y="495616"/>
              <a:ext cx="456453" cy="638978"/>
            </a:xfrm>
            <a:custGeom>
              <a:avLst/>
              <a:gdLst/>
              <a:ahLst/>
              <a:cxnLst>
                <a:cxn ang="0">
                  <a:pos x="wd2" y="hd2"/>
                </a:cxn>
                <a:cxn ang="5400000">
                  <a:pos x="wd2" y="hd2"/>
                </a:cxn>
                <a:cxn ang="10800000">
                  <a:pos x="wd2" y="hd2"/>
                </a:cxn>
                <a:cxn ang="16200000">
                  <a:pos x="wd2" y="hd2"/>
                </a:cxn>
              </a:cxnLst>
              <a:rect l="0" t="0" r="r" b="b"/>
              <a:pathLst>
                <a:path w="20957" h="21275" extrusionOk="0">
                  <a:moveTo>
                    <a:pt x="1878" y="21022"/>
                  </a:moveTo>
                  <a:cubicBezTo>
                    <a:pt x="2337" y="19956"/>
                    <a:pt x="3030" y="18456"/>
                    <a:pt x="3960" y="16287"/>
                  </a:cubicBezTo>
                  <a:cubicBezTo>
                    <a:pt x="8012" y="15822"/>
                    <a:pt x="9688" y="16657"/>
                    <a:pt x="12261" y="13325"/>
                  </a:cubicBezTo>
                  <a:cubicBezTo>
                    <a:pt x="10173" y="13788"/>
                    <a:pt x="7655" y="12465"/>
                    <a:pt x="7790" y="11891"/>
                  </a:cubicBezTo>
                  <a:cubicBezTo>
                    <a:pt x="7926" y="11318"/>
                    <a:pt x="13647" y="12304"/>
                    <a:pt x="17394" y="8446"/>
                  </a:cubicBezTo>
                  <a:cubicBezTo>
                    <a:pt x="12672" y="9202"/>
                    <a:pt x="11161" y="7539"/>
                    <a:pt x="11770" y="7288"/>
                  </a:cubicBezTo>
                  <a:cubicBezTo>
                    <a:pt x="13176" y="6709"/>
                    <a:pt x="17348" y="7047"/>
                    <a:pt x="19572" y="5476"/>
                  </a:cubicBezTo>
                  <a:cubicBezTo>
                    <a:pt x="20719" y="4668"/>
                    <a:pt x="21256" y="2702"/>
                    <a:pt x="20789" y="2001"/>
                  </a:cubicBezTo>
                  <a:cubicBezTo>
                    <a:pt x="20229" y="1153"/>
                    <a:pt x="16813" y="-112"/>
                    <a:pt x="14930" y="8"/>
                  </a:cubicBezTo>
                  <a:cubicBezTo>
                    <a:pt x="13047" y="126"/>
                    <a:pt x="10094" y="5207"/>
                    <a:pt x="9217" y="5168"/>
                  </a:cubicBezTo>
                  <a:cubicBezTo>
                    <a:pt x="8342" y="5128"/>
                    <a:pt x="8164" y="2891"/>
                    <a:pt x="9694" y="812"/>
                  </a:cubicBezTo>
                  <a:cubicBezTo>
                    <a:pt x="8082" y="1330"/>
                    <a:pt x="5127" y="2939"/>
                    <a:pt x="4201" y="4314"/>
                  </a:cubicBezTo>
                  <a:cubicBezTo>
                    <a:pt x="2475" y="6872"/>
                    <a:pt x="4362" y="12744"/>
                    <a:pt x="3758" y="12953"/>
                  </a:cubicBezTo>
                  <a:cubicBezTo>
                    <a:pt x="3151" y="13162"/>
                    <a:pt x="1114" y="10259"/>
                    <a:pt x="506" y="8943"/>
                  </a:cubicBezTo>
                  <a:cubicBezTo>
                    <a:pt x="-325" y="10961"/>
                    <a:pt x="-344" y="12982"/>
                    <a:pt x="2083" y="15666"/>
                  </a:cubicBezTo>
                  <a:cubicBezTo>
                    <a:pt x="1168" y="17428"/>
                    <a:pt x="668" y="19456"/>
                    <a:pt x="592" y="20487"/>
                  </a:cubicBezTo>
                  <a:cubicBezTo>
                    <a:pt x="556" y="21311"/>
                    <a:pt x="1675" y="21488"/>
                    <a:pt x="1878" y="21022"/>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639"/>
          <p:cNvGrpSpPr/>
          <p:nvPr/>
        </p:nvGrpSpPr>
        <p:grpSpPr>
          <a:xfrm>
            <a:off x="6516406" y="2331902"/>
            <a:ext cx="903035" cy="903035"/>
            <a:chOff x="0" y="0"/>
            <a:chExt cx="1631991" cy="1631991"/>
          </a:xfrm>
        </p:grpSpPr>
        <p:sp>
          <p:nvSpPr>
            <p:cNvPr id="31" name="Shape 1637"/>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638"/>
            <p:cNvSpPr/>
            <p:nvPr/>
          </p:nvSpPr>
          <p:spPr>
            <a:xfrm>
              <a:off x="585072" y="524212"/>
              <a:ext cx="446711" cy="574317"/>
            </a:xfrm>
            <a:custGeom>
              <a:avLst/>
              <a:gdLst/>
              <a:ahLst/>
              <a:cxnLst>
                <a:cxn ang="0">
                  <a:pos x="wd2" y="hd2"/>
                </a:cxn>
                <a:cxn ang="5400000">
                  <a:pos x="wd2" y="hd2"/>
                </a:cxn>
                <a:cxn ang="10800000">
                  <a:pos x="wd2" y="hd2"/>
                </a:cxn>
                <a:cxn ang="16200000">
                  <a:pos x="wd2" y="hd2"/>
                </a:cxn>
              </a:cxnLst>
              <a:rect l="0" t="0" r="r" b="b"/>
              <a:pathLst>
                <a:path w="17271" h="21600" extrusionOk="0">
                  <a:moveTo>
                    <a:pt x="14575" y="18901"/>
                  </a:moveTo>
                  <a:cubicBezTo>
                    <a:pt x="13709" y="19153"/>
                    <a:pt x="11985" y="19440"/>
                    <a:pt x="8635" y="19440"/>
                  </a:cubicBezTo>
                  <a:cubicBezTo>
                    <a:pt x="5285" y="19440"/>
                    <a:pt x="3561" y="19153"/>
                    <a:pt x="2695" y="18901"/>
                  </a:cubicBezTo>
                  <a:cubicBezTo>
                    <a:pt x="2388" y="18812"/>
                    <a:pt x="2269" y="18466"/>
                    <a:pt x="2377" y="18148"/>
                  </a:cubicBezTo>
                  <a:cubicBezTo>
                    <a:pt x="2649" y="17344"/>
                    <a:pt x="3161" y="15954"/>
                    <a:pt x="4118" y="14402"/>
                  </a:cubicBezTo>
                  <a:cubicBezTo>
                    <a:pt x="6457" y="10612"/>
                    <a:pt x="8883" y="14999"/>
                    <a:pt x="10902" y="14999"/>
                  </a:cubicBezTo>
                  <a:cubicBezTo>
                    <a:pt x="12922" y="14999"/>
                    <a:pt x="12368" y="13126"/>
                    <a:pt x="13152" y="14402"/>
                  </a:cubicBezTo>
                  <a:cubicBezTo>
                    <a:pt x="14107" y="15955"/>
                    <a:pt x="14622" y="17344"/>
                    <a:pt x="14893" y="18148"/>
                  </a:cubicBezTo>
                  <a:cubicBezTo>
                    <a:pt x="15001" y="18466"/>
                    <a:pt x="14882" y="18811"/>
                    <a:pt x="14575" y="18901"/>
                  </a:cubicBezTo>
                  <a:close/>
                  <a:moveTo>
                    <a:pt x="16569" y="16800"/>
                  </a:moveTo>
                  <a:cubicBezTo>
                    <a:pt x="14047" y="10672"/>
                    <a:pt x="11102" y="9056"/>
                    <a:pt x="11102" y="6000"/>
                  </a:cubicBezTo>
                  <a:lnTo>
                    <a:pt x="11102" y="2400"/>
                  </a:lnTo>
                  <a:lnTo>
                    <a:pt x="11719" y="2400"/>
                  </a:lnTo>
                  <a:cubicBezTo>
                    <a:pt x="12059" y="2400"/>
                    <a:pt x="12336" y="2131"/>
                    <a:pt x="12336" y="1800"/>
                  </a:cubicBezTo>
                  <a:lnTo>
                    <a:pt x="12336" y="600"/>
                  </a:lnTo>
                  <a:cubicBezTo>
                    <a:pt x="12336" y="269"/>
                    <a:pt x="12059" y="0"/>
                    <a:pt x="11719" y="0"/>
                  </a:cubicBezTo>
                  <a:lnTo>
                    <a:pt x="5551" y="0"/>
                  </a:lnTo>
                  <a:cubicBezTo>
                    <a:pt x="5211" y="0"/>
                    <a:pt x="4934" y="269"/>
                    <a:pt x="4934" y="600"/>
                  </a:cubicBezTo>
                  <a:lnTo>
                    <a:pt x="4934" y="1800"/>
                  </a:lnTo>
                  <a:cubicBezTo>
                    <a:pt x="4934" y="2131"/>
                    <a:pt x="5211" y="2400"/>
                    <a:pt x="5551" y="2400"/>
                  </a:cubicBezTo>
                  <a:lnTo>
                    <a:pt x="6168" y="2400"/>
                  </a:lnTo>
                  <a:lnTo>
                    <a:pt x="6168" y="6000"/>
                  </a:lnTo>
                  <a:cubicBezTo>
                    <a:pt x="6168" y="9056"/>
                    <a:pt x="3223" y="10672"/>
                    <a:pt x="701" y="16800"/>
                  </a:cubicBezTo>
                  <a:cubicBezTo>
                    <a:pt x="-102" y="18750"/>
                    <a:pt x="-2165" y="21600"/>
                    <a:pt x="8635" y="21600"/>
                  </a:cubicBezTo>
                  <a:cubicBezTo>
                    <a:pt x="19435" y="21600"/>
                    <a:pt x="17372" y="18750"/>
                    <a:pt x="16569" y="16800"/>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642"/>
          <p:cNvGrpSpPr/>
          <p:nvPr/>
        </p:nvGrpSpPr>
        <p:grpSpPr>
          <a:xfrm>
            <a:off x="8383150" y="2331902"/>
            <a:ext cx="903035" cy="903035"/>
            <a:chOff x="0" y="0"/>
            <a:chExt cx="1631991" cy="1631991"/>
          </a:xfrm>
        </p:grpSpPr>
        <p:sp>
          <p:nvSpPr>
            <p:cNvPr id="34" name="Shape 1640"/>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641"/>
            <p:cNvSpPr/>
            <p:nvPr/>
          </p:nvSpPr>
          <p:spPr>
            <a:xfrm>
              <a:off x="534480" y="524212"/>
              <a:ext cx="574317" cy="574317"/>
            </a:xfrm>
            <a:custGeom>
              <a:avLst/>
              <a:gdLst/>
              <a:ahLst/>
              <a:cxnLst>
                <a:cxn ang="0">
                  <a:pos x="wd2" y="hd2"/>
                </a:cxn>
                <a:cxn ang="5400000">
                  <a:pos x="wd2" y="hd2"/>
                </a:cxn>
                <a:cxn ang="10800000">
                  <a:pos x="wd2" y="hd2"/>
                </a:cxn>
                <a:cxn ang="16200000">
                  <a:pos x="wd2" y="hd2"/>
                </a:cxn>
              </a:cxnLst>
              <a:rect l="0" t="0" r="r" b="b"/>
              <a:pathLst>
                <a:path w="21453" h="21453" extrusionOk="0">
                  <a:moveTo>
                    <a:pt x="21013" y="7588"/>
                  </a:moveTo>
                  <a:lnTo>
                    <a:pt x="16212" y="12377"/>
                  </a:lnTo>
                  <a:lnTo>
                    <a:pt x="18008" y="14173"/>
                  </a:lnTo>
                  <a:lnTo>
                    <a:pt x="16092" y="16089"/>
                  </a:lnTo>
                  <a:cubicBezTo>
                    <a:pt x="13470" y="18711"/>
                    <a:pt x="9471" y="19082"/>
                    <a:pt x="6502" y="17119"/>
                  </a:cubicBezTo>
                  <a:lnTo>
                    <a:pt x="2167" y="21453"/>
                  </a:lnTo>
                  <a:lnTo>
                    <a:pt x="0" y="21453"/>
                  </a:lnTo>
                  <a:lnTo>
                    <a:pt x="0" y="19286"/>
                  </a:lnTo>
                  <a:lnTo>
                    <a:pt x="4334" y="14951"/>
                  </a:lnTo>
                  <a:cubicBezTo>
                    <a:pt x="2371" y="11982"/>
                    <a:pt x="2742" y="7983"/>
                    <a:pt x="5364" y="5361"/>
                  </a:cubicBezTo>
                  <a:lnTo>
                    <a:pt x="7280" y="3445"/>
                  </a:lnTo>
                  <a:lnTo>
                    <a:pt x="9076" y="5241"/>
                  </a:lnTo>
                  <a:lnTo>
                    <a:pt x="13865" y="440"/>
                  </a:lnTo>
                  <a:cubicBezTo>
                    <a:pt x="14464" y="-147"/>
                    <a:pt x="15434" y="-147"/>
                    <a:pt x="16032" y="440"/>
                  </a:cubicBezTo>
                  <a:cubicBezTo>
                    <a:pt x="16631" y="1038"/>
                    <a:pt x="16631" y="2020"/>
                    <a:pt x="16032" y="2607"/>
                  </a:cubicBezTo>
                  <a:lnTo>
                    <a:pt x="11243" y="7408"/>
                  </a:lnTo>
                  <a:lnTo>
                    <a:pt x="14045" y="10210"/>
                  </a:lnTo>
                  <a:lnTo>
                    <a:pt x="18846" y="5421"/>
                  </a:lnTo>
                  <a:cubicBezTo>
                    <a:pt x="19445" y="4822"/>
                    <a:pt x="20415" y="4822"/>
                    <a:pt x="21013" y="5421"/>
                  </a:cubicBezTo>
                  <a:cubicBezTo>
                    <a:pt x="21600" y="6019"/>
                    <a:pt x="21600" y="6989"/>
                    <a:pt x="21013" y="758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645"/>
          <p:cNvGrpSpPr/>
          <p:nvPr/>
        </p:nvGrpSpPr>
        <p:grpSpPr>
          <a:xfrm>
            <a:off x="4649661" y="4529577"/>
            <a:ext cx="903035" cy="903035"/>
            <a:chOff x="0" y="0"/>
            <a:chExt cx="1631991" cy="1631991"/>
          </a:xfrm>
        </p:grpSpPr>
        <p:sp>
          <p:nvSpPr>
            <p:cNvPr id="37" name="Shape 1643"/>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644"/>
            <p:cNvSpPr/>
            <p:nvPr/>
          </p:nvSpPr>
          <p:spPr>
            <a:xfrm>
              <a:off x="548989" y="536595"/>
              <a:ext cx="534013" cy="558801"/>
            </a:xfrm>
            <a:custGeom>
              <a:avLst/>
              <a:gdLst/>
              <a:ahLst/>
              <a:cxnLst>
                <a:cxn ang="0">
                  <a:pos x="wd2" y="hd2"/>
                </a:cxn>
                <a:cxn ang="5400000">
                  <a:pos x="wd2" y="hd2"/>
                </a:cxn>
                <a:cxn ang="10800000">
                  <a:pos x="wd2" y="hd2"/>
                </a:cxn>
                <a:cxn ang="16200000">
                  <a:pos x="wd2" y="hd2"/>
                </a:cxn>
              </a:cxnLst>
              <a:rect l="0" t="0" r="r" b="b"/>
              <a:pathLst>
                <a:path w="20782" h="20934" extrusionOk="0">
                  <a:moveTo>
                    <a:pt x="18452" y="13964"/>
                  </a:moveTo>
                  <a:cubicBezTo>
                    <a:pt x="18105" y="14098"/>
                    <a:pt x="15779" y="12333"/>
                    <a:pt x="14292" y="9001"/>
                  </a:cubicBezTo>
                  <a:cubicBezTo>
                    <a:pt x="12805" y="5671"/>
                    <a:pt x="12992" y="2627"/>
                    <a:pt x="13338" y="2491"/>
                  </a:cubicBezTo>
                  <a:cubicBezTo>
                    <a:pt x="13683" y="2357"/>
                    <a:pt x="15954" y="4488"/>
                    <a:pt x="17439" y="7818"/>
                  </a:cubicBezTo>
                  <a:cubicBezTo>
                    <a:pt x="18927" y="11148"/>
                    <a:pt x="18798" y="13828"/>
                    <a:pt x="18452" y="13964"/>
                  </a:cubicBezTo>
                  <a:close/>
                  <a:moveTo>
                    <a:pt x="19118" y="7014"/>
                  </a:moveTo>
                  <a:cubicBezTo>
                    <a:pt x="17204" y="2726"/>
                    <a:pt x="14125" y="-535"/>
                    <a:pt x="12568" y="73"/>
                  </a:cubicBezTo>
                  <a:cubicBezTo>
                    <a:pt x="9923" y="1110"/>
                    <a:pt x="14144" y="6079"/>
                    <a:pt x="1153" y="11161"/>
                  </a:cubicBezTo>
                  <a:cubicBezTo>
                    <a:pt x="31" y="11602"/>
                    <a:pt x="-253" y="13357"/>
                    <a:pt x="217" y="14408"/>
                  </a:cubicBezTo>
                  <a:cubicBezTo>
                    <a:pt x="686" y="15458"/>
                    <a:pt x="2220" y="16503"/>
                    <a:pt x="3343" y="16065"/>
                  </a:cubicBezTo>
                  <a:cubicBezTo>
                    <a:pt x="3537" y="15988"/>
                    <a:pt x="4250" y="15767"/>
                    <a:pt x="4250" y="15767"/>
                  </a:cubicBezTo>
                  <a:cubicBezTo>
                    <a:pt x="5051" y="16803"/>
                    <a:pt x="5890" y="16189"/>
                    <a:pt x="6188" y="16847"/>
                  </a:cubicBezTo>
                  <a:cubicBezTo>
                    <a:pt x="6546" y="17638"/>
                    <a:pt x="7323" y="19357"/>
                    <a:pt x="7587" y="19940"/>
                  </a:cubicBezTo>
                  <a:cubicBezTo>
                    <a:pt x="7852" y="20524"/>
                    <a:pt x="8451" y="21065"/>
                    <a:pt x="8886" y="20906"/>
                  </a:cubicBezTo>
                  <a:cubicBezTo>
                    <a:pt x="9320" y="20746"/>
                    <a:pt x="10798" y="20206"/>
                    <a:pt x="11363" y="20000"/>
                  </a:cubicBezTo>
                  <a:cubicBezTo>
                    <a:pt x="11929" y="19793"/>
                    <a:pt x="12063" y="19306"/>
                    <a:pt x="11890" y="18925"/>
                  </a:cubicBezTo>
                  <a:cubicBezTo>
                    <a:pt x="11704" y="18512"/>
                    <a:pt x="10940" y="18391"/>
                    <a:pt x="10722" y="17910"/>
                  </a:cubicBezTo>
                  <a:cubicBezTo>
                    <a:pt x="10504" y="17431"/>
                    <a:pt x="9792" y="15888"/>
                    <a:pt x="9588" y="15402"/>
                  </a:cubicBezTo>
                  <a:cubicBezTo>
                    <a:pt x="9310" y="14741"/>
                    <a:pt x="9901" y="14203"/>
                    <a:pt x="10760" y="14118"/>
                  </a:cubicBezTo>
                  <a:cubicBezTo>
                    <a:pt x="16674" y="13522"/>
                    <a:pt x="17779" y="17040"/>
                    <a:pt x="19792" y="16251"/>
                  </a:cubicBezTo>
                  <a:cubicBezTo>
                    <a:pt x="21347" y="15640"/>
                    <a:pt x="21031" y="11297"/>
                    <a:pt x="19118" y="7014"/>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648"/>
          <p:cNvGrpSpPr/>
          <p:nvPr/>
        </p:nvGrpSpPr>
        <p:grpSpPr>
          <a:xfrm>
            <a:off x="6516406" y="4529577"/>
            <a:ext cx="903035" cy="903035"/>
            <a:chOff x="0" y="0"/>
            <a:chExt cx="1631991" cy="1631991"/>
          </a:xfrm>
        </p:grpSpPr>
        <p:sp>
          <p:nvSpPr>
            <p:cNvPr id="40" name="Shape 1646"/>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1647"/>
            <p:cNvSpPr/>
            <p:nvPr/>
          </p:nvSpPr>
          <p:spPr>
            <a:xfrm>
              <a:off x="529367" y="536595"/>
              <a:ext cx="558121" cy="558801"/>
            </a:xfrm>
            <a:custGeom>
              <a:avLst/>
              <a:gdLst/>
              <a:ahLst/>
              <a:cxnLst>
                <a:cxn ang="0">
                  <a:pos x="wd2" y="hd2"/>
                </a:cxn>
                <a:cxn ang="5400000">
                  <a:pos x="wd2" y="hd2"/>
                </a:cxn>
                <a:cxn ang="10800000">
                  <a:pos x="wd2" y="hd2"/>
                </a:cxn>
                <a:cxn ang="16200000">
                  <a:pos x="wd2" y="hd2"/>
                </a:cxn>
              </a:cxnLst>
              <a:rect l="0" t="0" r="r" b="b"/>
              <a:pathLst>
                <a:path w="21600" h="21600" extrusionOk="0">
                  <a:moveTo>
                    <a:pt x="21297" y="7822"/>
                  </a:moveTo>
                  <a:cubicBezTo>
                    <a:pt x="20468" y="10162"/>
                    <a:pt x="18217" y="11779"/>
                    <a:pt x="15729" y="11779"/>
                  </a:cubicBezTo>
                  <a:cubicBezTo>
                    <a:pt x="12478" y="11779"/>
                    <a:pt x="9833" y="9137"/>
                    <a:pt x="9833" y="5890"/>
                  </a:cubicBezTo>
                  <a:cubicBezTo>
                    <a:pt x="9833" y="2642"/>
                    <a:pt x="12478" y="0"/>
                    <a:pt x="15729" y="0"/>
                  </a:cubicBezTo>
                  <a:cubicBezTo>
                    <a:pt x="16690" y="0"/>
                    <a:pt x="17941" y="289"/>
                    <a:pt x="18744" y="828"/>
                  </a:cubicBezTo>
                  <a:cubicBezTo>
                    <a:pt x="18875" y="920"/>
                    <a:pt x="18954" y="1039"/>
                    <a:pt x="18954" y="1196"/>
                  </a:cubicBezTo>
                  <a:cubicBezTo>
                    <a:pt x="18954" y="1341"/>
                    <a:pt x="18862" y="1486"/>
                    <a:pt x="18744" y="1564"/>
                  </a:cubicBezTo>
                  <a:lnTo>
                    <a:pt x="14887" y="3786"/>
                  </a:lnTo>
                  <a:lnTo>
                    <a:pt x="14887" y="6731"/>
                  </a:lnTo>
                  <a:lnTo>
                    <a:pt x="17427" y="8138"/>
                  </a:lnTo>
                  <a:cubicBezTo>
                    <a:pt x="17862" y="7888"/>
                    <a:pt x="20916" y="5969"/>
                    <a:pt x="21179" y="5969"/>
                  </a:cubicBezTo>
                  <a:cubicBezTo>
                    <a:pt x="21442" y="5969"/>
                    <a:pt x="21600" y="6166"/>
                    <a:pt x="21600" y="6429"/>
                  </a:cubicBezTo>
                  <a:cubicBezTo>
                    <a:pt x="21600" y="6863"/>
                    <a:pt x="21442" y="7402"/>
                    <a:pt x="21297" y="7822"/>
                  </a:cubicBezTo>
                  <a:close/>
                  <a:moveTo>
                    <a:pt x="3936" y="16828"/>
                  </a:moveTo>
                  <a:cubicBezTo>
                    <a:pt x="3475" y="16828"/>
                    <a:pt x="3093" y="17209"/>
                    <a:pt x="3093" y="17669"/>
                  </a:cubicBezTo>
                  <a:cubicBezTo>
                    <a:pt x="3093" y="18129"/>
                    <a:pt x="3475" y="18511"/>
                    <a:pt x="3936" y="18511"/>
                  </a:cubicBezTo>
                  <a:cubicBezTo>
                    <a:pt x="4396" y="18511"/>
                    <a:pt x="4778" y="18129"/>
                    <a:pt x="4778" y="17669"/>
                  </a:cubicBezTo>
                  <a:cubicBezTo>
                    <a:pt x="4778" y="17209"/>
                    <a:pt x="4396" y="16828"/>
                    <a:pt x="3936" y="16828"/>
                  </a:cubicBezTo>
                  <a:close/>
                  <a:moveTo>
                    <a:pt x="4278" y="21114"/>
                  </a:moveTo>
                  <a:cubicBezTo>
                    <a:pt x="3975" y="21416"/>
                    <a:pt x="3541" y="21600"/>
                    <a:pt x="3093" y="21600"/>
                  </a:cubicBezTo>
                  <a:cubicBezTo>
                    <a:pt x="2646" y="21600"/>
                    <a:pt x="2211" y="21416"/>
                    <a:pt x="1895" y="21114"/>
                  </a:cubicBezTo>
                  <a:lnTo>
                    <a:pt x="500" y="19694"/>
                  </a:lnTo>
                  <a:cubicBezTo>
                    <a:pt x="184" y="19391"/>
                    <a:pt x="0" y="18958"/>
                    <a:pt x="0" y="18511"/>
                  </a:cubicBezTo>
                  <a:cubicBezTo>
                    <a:pt x="0" y="18064"/>
                    <a:pt x="184" y="17630"/>
                    <a:pt x="500" y="17314"/>
                  </a:cubicBezTo>
                  <a:lnTo>
                    <a:pt x="9464" y="8361"/>
                  </a:lnTo>
                  <a:cubicBezTo>
                    <a:pt x="10148" y="10084"/>
                    <a:pt x="11531" y="11464"/>
                    <a:pt x="13255" y="12148"/>
                  </a:cubicBezTo>
                  <a:cubicBezTo>
                    <a:pt x="13255" y="12148"/>
                    <a:pt x="4278" y="21114"/>
                    <a:pt x="4278" y="2111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 Placeholder 2"/>
          <p:cNvSpPr>
            <a:spLocks noGrp="1"/>
          </p:cNvSpPr>
          <p:nvPr>
            <p:ph type="body" sz="quarter" idx="39"/>
          </p:nvPr>
        </p:nvSpPr>
        <p:spPr>
          <a:xfrm>
            <a:off x="3998217" y="3587863"/>
            <a:ext cx="1554480" cy="254970"/>
          </a:xfrm>
          <a:prstGeom prst="rect">
            <a:avLst/>
          </a:prstGeom>
        </p:spPr>
        <p:txBody>
          <a:bodyPr>
            <a:no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Task of web designer</a:t>
            </a:r>
          </a:p>
        </p:txBody>
      </p:sp>
      <p:sp>
        <p:nvSpPr>
          <p:cNvPr id="44" name="Content Placeholder 4"/>
          <p:cNvSpPr>
            <a:spLocks noGrp="1"/>
          </p:cNvSpPr>
          <p:nvPr>
            <p:ph sz="quarter" idx="49"/>
          </p:nvPr>
        </p:nvSpPr>
        <p:spPr>
          <a:xfrm>
            <a:off x="3998217" y="3349975"/>
            <a:ext cx="155448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Designing</a:t>
            </a:r>
          </a:p>
        </p:txBody>
      </p:sp>
      <p:sp>
        <p:nvSpPr>
          <p:cNvPr id="45" name="Text Placeholder 2"/>
          <p:cNvSpPr>
            <a:spLocks noGrp="1"/>
          </p:cNvSpPr>
          <p:nvPr>
            <p:ph type="body" sz="quarter" idx="59"/>
          </p:nvPr>
        </p:nvSpPr>
        <p:spPr>
          <a:xfrm>
            <a:off x="6516406" y="3587863"/>
            <a:ext cx="1554480" cy="254970"/>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Task of Programmer</a:t>
            </a:r>
          </a:p>
        </p:txBody>
      </p:sp>
      <p:sp>
        <p:nvSpPr>
          <p:cNvPr id="46" name="Content Placeholder 4"/>
          <p:cNvSpPr>
            <a:spLocks noGrp="1"/>
          </p:cNvSpPr>
          <p:nvPr>
            <p:ph sz="quarter" idx="69"/>
          </p:nvPr>
        </p:nvSpPr>
        <p:spPr>
          <a:xfrm>
            <a:off x="6516406" y="3349975"/>
            <a:ext cx="15544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Coding</a:t>
            </a:r>
          </a:p>
        </p:txBody>
      </p:sp>
      <p:sp>
        <p:nvSpPr>
          <p:cNvPr id="47" name="Text Placeholder 2"/>
          <p:cNvSpPr>
            <a:spLocks noGrp="1"/>
          </p:cNvSpPr>
          <p:nvPr>
            <p:ph type="body" sz="quarter" idx="79"/>
          </p:nvPr>
        </p:nvSpPr>
        <p:spPr>
          <a:xfrm>
            <a:off x="8763899" y="3587863"/>
            <a:ext cx="1554480" cy="254970"/>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task of web programmer</a:t>
            </a:r>
          </a:p>
        </p:txBody>
      </p:sp>
      <p:sp>
        <p:nvSpPr>
          <p:cNvPr id="48" name="Content Placeholder 4"/>
          <p:cNvSpPr>
            <a:spLocks noGrp="1"/>
          </p:cNvSpPr>
          <p:nvPr>
            <p:ph sz="quarter" idx="89"/>
          </p:nvPr>
        </p:nvSpPr>
        <p:spPr>
          <a:xfrm>
            <a:off x="8763899" y="3349975"/>
            <a:ext cx="15544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Testing</a:t>
            </a:r>
          </a:p>
        </p:txBody>
      </p:sp>
      <p:sp>
        <p:nvSpPr>
          <p:cNvPr id="49" name="Text Placeholder 2"/>
          <p:cNvSpPr>
            <a:spLocks noGrp="1"/>
          </p:cNvSpPr>
          <p:nvPr>
            <p:ph type="body" sz="quarter" idx="99"/>
          </p:nvPr>
        </p:nvSpPr>
        <p:spPr>
          <a:xfrm>
            <a:off x="3998217" y="5747873"/>
            <a:ext cx="1554480" cy="254970"/>
          </a:xfrm>
          <a:prstGeom prst="rect">
            <a:avLst/>
          </a:prstGeom>
        </p:spPr>
        <p:txBody>
          <a:bodyPr>
            <a:no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task of web developer</a:t>
            </a:r>
          </a:p>
        </p:txBody>
      </p:sp>
      <p:sp>
        <p:nvSpPr>
          <p:cNvPr id="50" name="Content Placeholder 4"/>
          <p:cNvSpPr>
            <a:spLocks noGrp="1"/>
          </p:cNvSpPr>
          <p:nvPr>
            <p:ph sz="quarter" idx="109"/>
          </p:nvPr>
        </p:nvSpPr>
        <p:spPr>
          <a:xfrm>
            <a:off x="3998217" y="5509985"/>
            <a:ext cx="1554480"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Promotion</a:t>
            </a:r>
          </a:p>
        </p:txBody>
      </p:sp>
      <p:sp>
        <p:nvSpPr>
          <p:cNvPr id="51" name="Text Placeholder 2"/>
          <p:cNvSpPr>
            <a:spLocks noGrp="1"/>
          </p:cNvSpPr>
          <p:nvPr>
            <p:ph type="body" sz="quarter" idx="119"/>
          </p:nvPr>
        </p:nvSpPr>
        <p:spPr>
          <a:xfrm>
            <a:off x="6516406" y="5747873"/>
            <a:ext cx="2017994" cy="457542"/>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task of web administrator</a:t>
            </a:r>
          </a:p>
        </p:txBody>
      </p:sp>
      <p:sp>
        <p:nvSpPr>
          <p:cNvPr id="52" name="Content Placeholder 4"/>
          <p:cNvSpPr>
            <a:spLocks noGrp="1"/>
          </p:cNvSpPr>
          <p:nvPr>
            <p:ph sz="quarter" idx="129"/>
          </p:nvPr>
        </p:nvSpPr>
        <p:spPr>
          <a:xfrm>
            <a:off x="6516406" y="5509985"/>
            <a:ext cx="15544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Maintenance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500"/>
                                        <p:tgtEl>
                                          <p:spTgt spid="5">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500"/>
                                        <p:tgtEl>
                                          <p:spTgt spid="3">
                                            <p:txEl>
                                              <p:pRg st="0" end="0"/>
                                            </p:txEl>
                                          </p:spTgt>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 calcmode="lin" valueType="num">
                                      <p:cBhvr>
                                        <p:cTn id="39" dur="500" fill="hold"/>
                                        <p:tgtEl>
                                          <p:spTgt spid="27"/>
                                        </p:tgtEl>
                                        <p:attrNameLst>
                                          <p:attrName>style.rotation</p:attrName>
                                        </p:attrNameLst>
                                      </p:cBhvr>
                                      <p:tavLst>
                                        <p:tav tm="0">
                                          <p:val>
                                            <p:fltVal val="360"/>
                                          </p:val>
                                        </p:tav>
                                        <p:tav tm="100000">
                                          <p:val>
                                            <p:fltVal val="0"/>
                                          </p:val>
                                        </p:tav>
                                      </p:tavLst>
                                    </p:anim>
                                    <p:animEffect transition="in" filter="fade">
                                      <p:cBhvr>
                                        <p:cTn id="40" dur="500"/>
                                        <p:tgtEl>
                                          <p:spTgt spid="27"/>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44">
                                            <p:txEl>
                                              <p:pRg st="0" end="0"/>
                                            </p:txEl>
                                          </p:spTgt>
                                        </p:tgtEl>
                                        <p:attrNameLst>
                                          <p:attrName>style.visibility</p:attrName>
                                        </p:attrNameLst>
                                      </p:cBhvr>
                                      <p:to>
                                        <p:strVal val="visible"/>
                                      </p:to>
                                    </p:set>
                                    <p:animEffect transition="in" filter="fade">
                                      <p:cBhvr>
                                        <p:cTn id="44" dur="500"/>
                                        <p:tgtEl>
                                          <p:spTgt spid="44">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Effect transition="in" filter="fade">
                                      <p:cBhvr>
                                        <p:cTn id="47" dur="500"/>
                                        <p:tgtEl>
                                          <p:spTgt spid="43">
                                            <p:txEl>
                                              <p:pRg st="0" end="0"/>
                                            </p:txEl>
                                          </p:spTgt>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 calcmode="lin" valueType="num">
                                      <p:cBhvr>
                                        <p:cTn id="57" dur="500" fill="hold"/>
                                        <p:tgtEl>
                                          <p:spTgt spid="30"/>
                                        </p:tgtEl>
                                        <p:attrNameLst>
                                          <p:attrName>style.rotation</p:attrName>
                                        </p:attrNameLst>
                                      </p:cBhvr>
                                      <p:tavLst>
                                        <p:tav tm="0">
                                          <p:val>
                                            <p:fltVal val="360"/>
                                          </p:val>
                                        </p:tav>
                                        <p:tav tm="100000">
                                          <p:val>
                                            <p:fltVal val="0"/>
                                          </p:val>
                                        </p:tav>
                                      </p:tavLst>
                                    </p:anim>
                                    <p:animEffect transition="in" filter="fade">
                                      <p:cBhvr>
                                        <p:cTn id="58" dur="500"/>
                                        <p:tgtEl>
                                          <p:spTgt spid="30"/>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46">
                                            <p:txEl>
                                              <p:pRg st="0" end="0"/>
                                            </p:txEl>
                                          </p:spTgt>
                                        </p:tgtEl>
                                        <p:attrNameLst>
                                          <p:attrName>style.visibility</p:attrName>
                                        </p:attrNameLst>
                                      </p:cBhvr>
                                      <p:to>
                                        <p:strVal val="visible"/>
                                      </p:to>
                                    </p:set>
                                    <p:animEffect transition="in" filter="fade">
                                      <p:cBhvr>
                                        <p:cTn id="62" dur="500"/>
                                        <p:tgtEl>
                                          <p:spTgt spid="46">
                                            <p:txEl>
                                              <p:pRg st="0" end="0"/>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5">
                                            <p:txEl>
                                              <p:pRg st="0" end="0"/>
                                            </p:txEl>
                                          </p:spTgt>
                                        </p:tgtEl>
                                        <p:attrNameLst>
                                          <p:attrName>style.visibility</p:attrName>
                                        </p:attrNameLst>
                                      </p:cBhvr>
                                      <p:to>
                                        <p:strVal val="visible"/>
                                      </p:to>
                                    </p:set>
                                    <p:animEffect transition="in" filter="fade">
                                      <p:cBhvr>
                                        <p:cTn id="65" dur="500"/>
                                        <p:tgtEl>
                                          <p:spTgt spid="45">
                                            <p:txEl>
                                              <p:pRg st="0" end="0"/>
                                            </p:txEl>
                                          </p:spTgt>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par>
                          <p:cTn id="70" fill="hold">
                            <p:stCondLst>
                              <p:cond delay="6000"/>
                            </p:stCondLst>
                            <p:childTnLst>
                              <p:par>
                                <p:cTn id="71" presetID="49" presetClass="entr" presetSubtype="0" decel="100000" fill="hold"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 calcmode="lin" valueType="num">
                                      <p:cBhvr>
                                        <p:cTn id="75" dur="500" fill="hold"/>
                                        <p:tgtEl>
                                          <p:spTgt spid="33"/>
                                        </p:tgtEl>
                                        <p:attrNameLst>
                                          <p:attrName>style.rotation</p:attrName>
                                        </p:attrNameLst>
                                      </p:cBhvr>
                                      <p:tavLst>
                                        <p:tav tm="0">
                                          <p:val>
                                            <p:fltVal val="360"/>
                                          </p:val>
                                        </p:tav>
                                        <p:tav tm="100000">
                                          <p:val>
                                            <p:fltVal val="0"/>
                                          </p:val>
                                        </p:tav>
                                      </p:tavLst>
                                    </p:anim>
                                    <p:animEffect transition="in" filter="fade">
                                      <p:cBhvr>
                                        <p:cTn id="76" dur="500"/>
                                        <p:tgtEl>
                                          <p:spTgt spid="33"/>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48">
                                            <p:txEl>
                                              <p:pRg st="0" end="0"/>
                                            </p:txEl>
                                          </p:spTgt>
                                        </p:tgtEl>
                                        <p:attrNameLst>
                                          <p:attrName>style.visibility</p:attrName>
                                        </p:attrNameLst>
                                      </p:cBhvr>
                                      <p:to>
                                        <p:strVal val="visible"/>
                                      </p:to>
                                    </p:set>
                                    <p:animEffect transition="in" filter="fade">
                                      <p:cBhvr>
                                        <p:cTn id="80" dur="500"/>
                                        <p:tgtEl>
                                          <p:spTgt spid="48">
                                            <p:txEl>
                                              <p:pRg st="0" end="0"/>
                                            </p:tx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7">
                                            <p:txEl>
                                              <p:pRg st="0" end="0"/>
                                            </p:txEl>
                                          </p:spTgt>
                                        </p:tgtEl>
                                        <p:attrNameLst>
                                          <p:attrName>style.visibility</p:attrName>
                                        </p:attrNameLst>
                                      </p:cBhvr>
                                      <p:to>
                                        <p:strVal val="visible"/>
                                      </p:to>
                                    </p:set>
                                    <p:animEffect transition="in" filter="fade">
                                      <p:cBhvr>
                                        <p:cTn id="83" dur="500"/>
                                        <p:tgtEl>
                                          <p:spTgt spid="47">
                                            <p:txEl>
                                              <p:pRg st="0" end="0"/>
                                            </p:txEl>
                                          </p:spTgt>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par>
                          <p:cTn id="88" fill="hold">
                            <p:stCondLst>
                              <p:cond delay="750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childTnLst>
                          </p:cTn>
                        </p:par>
                        <p:par>
                          <p:cTn id="92" fill="hold">
                            <p:stCondLst>
                              <p:cond delay="8000"/>
                            </p:stCondLst>
                            <p:childTnLst>
                              <p:par>
                                <p:cTn id="93" presetID="49" presetClass="entr" presetSubtype="0" decel="100000" fill="hold" nodeType="after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p:cTn id="95" dur="500" fill="hold"/>
                                        <p:tgtEl>
                                          <p:spTgt spid="36"/>
                                        </p:tgtEl>
                                        <p:attrNameLst>
                                          <p:attrName>ppt_w</p:attrName>
                                        </p:attrNameLst>
                                      </p:cBhvr>
                                      <p:tavLst>
                                        <p:tav tm="0">
                                          <p:val>
                                            <p:fltVal val="0"/>
                                          </p:val>
                                        </p:tav>
                                        <p:tav tm="100000">
                                          <p:val>
                                            <p:strVal val="#ppt_w"/>
                                          </p:val>
                                        </p:tav>
                                      </p:tavLst>
                                    </p:anim>
                                    <p:anim calcmode="lin" valueType="num">
                                      <p:cBhvr>
                                        <p:cTn id="96" dur="500" fill="hold"/>
                                        <p:tgtEl>
                                          <p:spTgt spid="36"/>
                                        </p:tgtEl>
                                        <p:attrNameLst>
                                          <p:attrName>ppt_h</p:attrName>
                                        </p:attrNameLst>
                                      </p:cBhvr>
                                      <p:tavLst>
                                        <p:tav tm="0">
                                          <p:val>
                                            <p:fltVal val="0"/>
                                          </p:val>
                                        </p:tav>
                                        <p:tav tm="100000">
                                          <p:val>
                                            <p:strVal val="#ppt_h"/>
                                          </p:val>
                                        </p:tav>
                                      </p:tavLst>
                                    </p:anim>
                                    <p:anim calcmode="lin" valueType="num">
                                      <p:cBhvr>
                                        <p:cTn id="97" dur="500" fill="hold"/>
                                        <p:tgtEl>
                                          <p:spTgt spid="36"/>
                                        </p:tgtEl>
                                        <p:attrNameLst>
                                          <p:attrName>style.rotation</p:attrName>
                                        </p:attrNameLst>
                                      </p:cBhvr>
                                      <p:tavLst>
                                        <p:tav tm="0">
                                          <p:val>
                                            <p:fltVal val="360"/>
                                          </p:val>
                                        </p:tav>
                                        <p:tav tm="100000">
                                          <p:val>
                                            <p:fltVal val="0"/>
                                          </p:val>
                                        </p:tav>
                                      </p:tavLst>
                                    </p:anim>
                                    <p:animEffect transition="in" filter="fade">
                                      <p:cBhvr>
                                        <p:cTn id="98" dur="500"/>
                                        <p:tgtEl>
                                          <p:spTgt spid="36"/>
                                        </p:tgtEl>
                                      </p:cBhvr>
                                    </p:animEffect>
                                  </p:childTnLst>
                                </p:cTn>
                              </p:par>
                            </p:childTnLst>
                          </p:cTn>
                        </p:par>
                        <p:par>
                          <p:cTn id="99" fill="hold">
                            <p:stCondLst>
                              <p:cond delay="8500"/>
                            </p:stCondLst>
                            <p:childTnLst>
                              <p:par>
                                <p:cTn id="100" presetID="10" presetClass="entr" presetSubtype="0" fill="hold" grpId="0" nodeType="afterEffect">
                                  <p:stCondLst>
                                    <p:cond delay="0"/>
                                  </p:stCondLst>
                                  <p:childTnLst>
                                    <p:set>
                                      <p:cBhvr>
                                        <p:cTn id="101" dur="1" fill="hold">
                                          <p:stCondLst>
                                            <p:cond delay="0"/>
                                          </p:stCondLst>
                                        </p:cTn>
                                        <p:tgtEl>
                                          <p:spTgt spid="50">
                                            <p:txEl>
                                              <p:pRg st="0" end="0"/>
                                            </p:txEl>
                                          </p:spTgt>
                                        </p:tgtEl>
                                        <p:attrNameLst>
                                          <p:attrName>style.visibility</p:attrName>
                                        </p:attrNameLst>
                                      </p:cBhvr>
                                      <p:to>
                                        <p:strVal val="visible"/>
                                      </p:to>
                                    </p:set>
                                    <p:animEffect transition="in" filter="fade">
                                      <p:cBhvr>
                                        <p:cTn id="102" dur="500"/>
                                        <p:tgtEl>
                                          <p:spTgt spid="50">
                                            <p:txEl>
                                              <p:pRg st="0" end="0"/>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9">
                                            <p:txEl>
                                              <p:pRg st="0" end="0"/>
                                            </p:txEl>
                                          </p:spTgt>
                                        </p:tgtEl>
                                        <p:attrNameLst>
                                          <p:attrName>style.visibility</p:attrName>
                                        </p:attrNameLst>
                                      </p:cBhvr>
                                      <p:to>
                                        <p:strVal val="visible"/>
                                      </p:to>
                                    </p:set>
                                    <p:animEffect transition="in" filter="fade">
                                      <p:cBhvr>
                                        <p:cTn id="105" dur="500"/>
                                        <p:tgtEl>
                                          <p:spTgt spid="49">
                                            <p:txEl>
                                              <p:pRg st="0" end="0"/>
                                            </p:txEl>
                                          </p:spTgt>
                                        </p:tgtEl>
                                      </p:cBhvr>
                                    </p:animEffect>
                                  </p:childTnLst>
                                </p:cTn>
                              </p:par>
                            </p:childTnLst>
                          </p:cTn>
                        </p:par>
                        <p:par>
                          <p:cTn id="106" fill="hold">
                            <p:stCondLst>
                              <p:cond delay="9000"/>
                            </p:stCondLst>
                            <p:childTnLst>
                              <p:par>
                                <p:cTn id="107" presetID="22" presetClass="entr" presetSubtype="8" fill="hold" nodeType="after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wipe(left)">
                                      <p:cBhvr>
                                        <p:cTn id="109" dur="500"/>
                                        <p:tgtEl>
                                          <p:spTgt spid="20"/>
                                        </p:tgtEl>
                                      </p:cBhvr>
                                    </p:animEffect>
                                  </p:childTnLst>
                                </p:cTn>
                              </p:par>
                            </p:childTnLst>
                          </p:cTn>
                        </p:par>
                        <p:par>
                          <p:cTn id="110" fill="hold">
                            <p:stCondLst>
                              <p:cond delay="9500"/>
                            </p:stCondLst>
                            <p:childTnLst>
                              <p:par>
                                <p:cTn id="111" presetID="49" presetClass="entr" presetSubtype="0" decel="100000" fill="hold" nodeType="afterEffect">
                                  <p:stCondLst>
                                    <p:cond delay="0"/>
                                  </p:stCondLst>
                                  <p:childTnLst>
                                    <p:set>
                                      <p:cBhvr>
                                        <p:cTn id="112" dur="1" fill="hold">
                                          <p:stCondLst>
                                            <p:cond delay="0"/>
                                          </p:stCondLst>
                                        </p:cTn>
                                        <p:tgtEl>
                                          <p:spTgt spid="39"/>
                                        </p:tgtEl>
                                        <p:attrNameLst>
                                          <p:attrName>style.visibility</p:attrName>
                                        </p:attrNameLst>
                                      </p:cBhvr>
                                      <p:to>
                                        <p:strVal val="visible"/>
                                      </p:to>
                                    </p:set>
                                    <p:anim calcmode="lin" valueType="num">
                                      <p:cBhvr>
                                        <p:cTn id="113" dur="500" fill="hold"/>
                                        <p:tgtEl>
                                          <p:spTgt spid="39"/>
                                        </p:tgtEl>
                                        <p:attrNameLst>
                                          <p:attrName>ppt_w</p:attrName>
                                        </p:attrNameLst>
                                      </p:cBhvr>
                                      <p:tavLst>
                                        <p:tav tm="0">
                                          <p:val>
                                            <p:fltVal val="0"/>
                                          </p:val>
                                        </p:tav>
                                        <p:tav tm="100000">
                                          <p:val>
                                            <p:strVal val="#ppt_w"/>
                                          </p:val>
                                        </p:tav>
                                      </p:tavLst>
                                    </p:anim>
                                    <p:anim calcmode="lin" valueType="num">
                                      <p:cBhvr>
                                        <p:cTn id="114" dur="500" fill="hold"/>
                                        <p:tgtEl>
                                          <p:spTgt spid="39"/>
                                        </p:tgtEl>
                                        <p:attrNameLst>
                                          <p:attrName>ppt_h</p:attrName>
                                        </p:attrNameLst>
                                      </p:cBhvr>
                                      <p:tavLst>
                                        <p:tav tm="0">
                                          <p:val>
                                            <p:fltVal val="0"/>
                                          </p:val>
                                        </p:tav>
                                        <p:tav tm="100000">
                                          <p:val>
                                            <p:strVal val="#ppt_h"/>
                                          </p:val>
                                        </p:tav>
                                      </p:tavLst>
                                    </p:anim>
                                    <p:anim calcmode="lin" valueType="num">
                                      <p:cBhvr>
                                        <p:cTn id="115" dur="500" fill="hold"/>
                                        <p:tgtEl>
                                          <p:spTgt spid="39"/>
                                        </p:tgtEl>
                                        <p:attrNameLst>
                                          <p:attrName>style.rotation</p:attrName>
                                        </p:attrNameLst>
                                      </p:cBhvr>
                                      <p:tavLst>
                                        <p:tav tm="0">
                                          <p:val>
                                            <p:fltVal val="360"/>
                                          </p:val>
                                        </p:tav>
                                        <p:tav tm="100000">
                                          <p:val>
                                            <p:fltVal val="0"/>
                                          </p:val>
                                        </p:tav>
                                      </p:tavLst>
                                    </p:anim>
                                    <p:animEffect transition="in" filter="fade">
                                      <p:cBhvr>
                                        <p:cTn id="116" dur="500"/>
                                        <p:tgtEl>
                                          <p:spTgt spid="39"/>
                                        </p:tgtEl>
                                      </p:cBhvr>
                                    </p:animEffect>
                                  </p:childTnLst>
                                </p:cTn>
                              </p:par>
                            </p:childTnLst>
                          </p:cTn>
                        </p:par>
                        <p:par>
                          <p:cTn id="117" fill="hold">
                            <p:stCondLst>
                              <p:cond delay="10000"/>
                            </p:stCondLst>
                            <p:childTnLst>
                              <p:par>
                                <p:cTn id="118" presetID="10" presetClass="entr" presetSubtype="0" fill="hold" grpId="0" nodeType="afterEffect">
                                  <p:stCondLst>
                                    <p:cond delay="0"/>
                                  </p:stCondLst>
                                  <p:childTnLst>
                                    <p:set>
                                      <p:cBhvr>
                                        <p:cTn id="119" dur="1" fill="hold">
                                          <p:stCondLst>
                                            <p:cond delay="0"/>
                                          </p:stCondLst>
                                        </p:cTn>
                                        <p:tgtEl>
                                          <p:spTgt spid="52">
                                            <p:txEl>
                                              <p:pRg st="0" end="0"/>
                                            </p:txEl>
                                          </p:spTgt>
                                        </p:tgtEl>
                                        <p:attrNameLst>
                                          <p:attrName>style.visibility</p:attrName>
                                        </p:attrNameLst>
                                      </p:cBhvr>
                                      <p:to>
                                        <p:strVal val="visible"/>
                                      </p:to>
                                    </p:set>
                                    <p:animEffect transition="in" filter="fade">
                                      <p:cBhvr>
                                        <p:cTn id="120" dur="500"/>
                                        <p:tgtEl>
                                          <p:spTgt spid="52">
                                            <p:txEl>
                                              <p:pRg st="0" end="0"/>
                                            </p:txEl>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1">
                                            <p:txEl>
                                              <p:pRg st="0" end="0"/>
                                            </p:txEl>
                                          </p:spTgt>
                                        </p:tgtEl>
                                        <p:attrNameLst>
                                          <p:attrName>style.visibility</p:attrName>
                                        </p:attrNameLst>
                                      </p:cBhvr>
                                      <p:to>
                                        <p:strVal val="visible"/>
                                      </p:to>
                                    </p:set>
                                    <p:animEffect transition="in" filter="fade">
                                      <p:cBhvr>
                                        <p:cTn id="123" dur="500"/>
                                        <p:tgtEl>
                                          <p:spTgt spid="51">
                                            <p:txEl>
                                              <p:pRg st="0" end="0"/>
                                            </p:txEl>
                                          </p:spTgt>
                                        </p:tgtEl>
                                      </p:cBhvr>
                                    </p:animEffect>
                                  </p:childTnLst>
                                </p:cTn>
                              </p:par>
                            </p:childTnLst>
                          </p:cTn>
                        </p:par>
                        <p:par>
                          <p:cTn id="124" fill="hold">
                            <p:stCondLst>
                              <p:cond delay="10500"/>
                            </p:stCondLst>
                            <p:childTnLst>
                              <p:par>
                                <p:cTn id="125" presetID="22" presetClass="entr" presetSubtype="8" fill="hold" grpId="0" nodeType="after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left)">
                                      <p:cBhvr>
                                        <p:cTn id="1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8" grpId="0" animBg="1"/>
      <p:bldP spid="18" grpId="0" animBg="1"/>
      <p:bldP spid="19" grpId="0" animBg="1"/>
      <p:bldP spid="23" grpId="0" animBg="1"/>
      <p:bldP spid="43" grpId="0" build="p"/>
      <p:bldP spid="44" grpId="0" build="p"/>
      <p:bldP spid="45" grpId="0" build="p"/>
      <p:bldP spid="46" grpId="0" build="p"/>
      <p:bldP spid="47" grpId="0" build="p"/>
      <p:bldP spid="48" grpId="0" build="p"/>
      <p:bldP spid="49" grpId="0" build="p"/>
      <p:bldP spid="50" grpId="0" build="p"/>
      <p:bldP spid="51" grpId="0" build="p"/>
      <p:bldP spid="5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32227" y="669926"/>
            <a:ext cx="334567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智能手机业务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8483600" y="2606965"/>
            <a:ext cx="2565400" cy="59045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For repaired goods such as computer, electricity, and etc.</a:t>
            </a:r>
          </a:p>
        </p:txBody>
      </p:sp>
      <p:sp>
        <p:nvSpPr>
          <p:cNvPr id="5" name="Content Placeholder 4"/>
          <p:cNvSpPr>
            <a:spLocks noGrp="1"/>
          </p:cNvSpPr>
          <p:nvPr>
            <p:ph sz="quarter" idx="19"/>
          </p:nvPr>
        </p:nvSpPr>
        <p:spPr>
          <a:xfrm>
            <a:off x="8483600" y="2315262"/>
            <a:ext cx="2736850" cy="226681"/>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技术人员</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6 Simple ideas starting from your smartphone</a:t>
            </a:r>
          </a:p>
        </p:txBody>
      </p:sp>
      <p:sp>
        <p:nvSpPr>
          <p:cNvPr id="8" name="Shape 1716"/>
          <p:cNvSpPr/>
          <p:nvPr/>
        </p:nvSpPr>
        <p:spPr>
          <a:xfrm>
            <a:off x="5331869" y="2705501"/>
            <a:ext cx="714263"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719"/>
          <p:cNvSpPr/>
          <p:nvPr/>
        </p:nvSpPr>
        <p:spPr>
          <a:xfrm>
            <a:off x="6115126" y="2705501"/>
            <a:ext cx="714264"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722"/>
          <p:cNvSpPr/>
          <p:nvPr/>
        </p:nvSpPr>
        <p:spPr>
          <a:xfrm>
            <a:off x="5331869" y="3485451"/>
            <a:ext cx="714263"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725"/>
          <p:cNvSpPr/>
          <p:nvPr/>
        </p:nvSpPr>
        <p:spPr>
          <a:xfrm>
            <a:off x="6115126" y="3485451"/>
            <a:ext cx="714264"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728"/>
          <p:cNvSpPr/>
          <p:nvPr/>
        </p:nvSpPr>
        <p:spPr>
          <a:xfrm>
            <a:off x="5331869" y="4265400"/>
            <a:ext cx="714263"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731"/>
          <p:cNvSpPr/>
          <p:nvPr/>
        </p:nvSpPr>
        <p:spPr>
          <a:xfrm>
            <a:off x="6115126" y="4265400"/>
            <a:ext cx="714264" cy="714264"/>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737"/>
          <p:cNvSpPr/>
          <p:nvPr/>
        </p:nvSpPr>
        <p:spPr>
          <a:xfrm>
            <a:off x="5077897" y="2201743"/>
            <a:ext cx="2005464" cy="3549854"/>
          </a:xfrm>
          <a:custGeom>
            <a:avLst/>
            <a:gdLst/>
            <a:ahLst/>
            <a:cxnLst>
              <a:cxn ang="0">
                <a:pos x="wd2" y="hd2"/>
              </a:cxn>
              <a:cxn ang="5400000">
                <a:pos x="wd2" y="hd2"/>
              </a:cxn>
              <a:cxn ang="10800000">
                <a:pos x="wd2" y="hd2"/>
              </a:cxn>
              <a:cxn ang="16200000">
                <a:pos x="wd2" y="hd2"/>
              </a:cxn>
            </a:cxnLst>
            <a:rect l="0" t="0" r="r" b="b"/>
            <a:pathLst>
              <a:path w="21600" h="21600" extrusionOk="0">
                <a:moveTo>
                  <a:pt x="19529" y="17270"/>
                </a:moveTo>
                <a:cubicBezTo>
                  <a:pt x="10800" y="17270"/>
                  <a:pt x="6436" y="17270"/>
                  <a:pt x="4253" y="17270"/>
                </a:cubicBezTo>
                <a:cubicBezTo>
                  <a:pt x="2071" y="17270"/>
                  <a:pt x="2071" y="17270"/>
                  <a:pt x="2071" y="17270"/>
                </a:cubicBezTo>
                <a:cubicBezTo>
                  <a:pt x="2071" y="9999"/>
                  <a:pt x="2071" y="6362"/>
                  <a:pt x="2071" y="4542"/>
                </a:cubicBezTo>
                <a:cubicBezTo>
                  <a:pt x="2071" y="2679"/>
                  <a:pt x="2071" y="2679"/>
                  <a:pt x="2071" y="2679"/>
                </a:cubicBezTo>
                <a:cubicBezTo>
                  <a:pt x="10800" y="2679"/>
                  <a:pt x="15164" y="2679"/>
                  <a:pt x="17347" y="2679"/>
                </a:cubicBezTo>
                <a:cubicBezTo>
                  <a:pt x="19529" y="2679"/>
                  <a:pt x="19529" y="2679"/>
                  <a:pt x="19529" y="2679"/>
                </a:cubicBezTo>
                <a:cubicBezTo>
                  <a:pt x="19529" y="3607"/>
                  <a:pt x="19529" y="4535"/>
                  <a:pt x="19529" y="5463"/>
                </a:cubicBezTo>
                <a:cubicBezTo>
                  <a:pt x="19529" y="8083"/>
                  <a:pt x="19529" y="10703"/>
                  <a:pt x="19529" y="13323"/>
                </a:cubicBezTo>
                <a:cubicBezTo>
                  <a:pt x="20564" y="13323"/>
                  <a:pt x="21082" y="13323"/>
                  <a:pt x="21341" y="13323"/>
                </a:cubicBezTo>
                <a:cubicBezTo>
                  <a:pt x="21600" y="13323"/>
                  <a:pt x="21600" y="13323"/>
                  <a:pt x="21600" y="13323"/>
                </a:cubicBezTo>
                <a:cubicBezTo>
                  <a:pt x="21600" y="9615"/>
                  <a:pt x="21600" y="5906"/>
                  <a:pt x="21600" y="2198"/>
                </a:cubicBezTo>
                <a:cubicBezTo>
                  <a:pt x="21600" y="2023"/>
                  <a:pt x="21600" y="1849"/>
                  <a:pt x="21600" y="1674"/>
                </a:cubicBezTo>
                <a:cubicBezTo>
                  <a:pt x="21600" y="837"/>
                  <a:pt x="20121" y="0"/>
                  <a:pt x="18641" y="0"/>
                </a:cubicBezTo>
                <a:cubicBezTo>
                  <a:pt x="2663" y="0"/>
                  <a:pt x="2663" y="0"/>
                  <a:pt x="2663" y="0"/>
                </a:cubicBezTo>
                <a:cubicBezTo>
                  <a:pt x="1184" y="0"/>
                  <a:pt x="0" y="837"/>
                  <a:pt x="0" y="1674"/>
                </a:cubicBezTo>
                <a:cubicBezTo>
                  <a:pt x="0" y="20093"/>
                  <a:pt x="0" y="20093"/>
                  <a:pt x="0" y="20093"/>
                </a:cubicBezTo>
                <a:cubicBezTo>
                  <a:pt x="0" y="20930"/>
                  <a:pt x="1184" y="21600"/>
                  <a:pt x="2663" y="21600"/>
                </a:cubicBezTo>
                <a:cubicBezTo>
                  <a:pt x="18641" y="21600"/>
                  <a:pt x="18641" y="21600"/>
                  <a:pt x="18641" y="21600"/>
                </a:cubicBezTo>
                <a:cubicBezTo>
                  <a:pt x="20121" y="21600"/>
                  <a:pt x="21600" y="20930"/>
                  <a:pt x="21600" y="20093"/>
                </a:cubicBezTo>
                <a:cubicBezTo>
                  <a:pt x="21600" y="13228"/>
                  <a:pt x="21600" y="13228"/>
                  <a:pt x="21600" y="13228"/>
                </a:cubicBezTo>
                <a:cubicBezTo>
                  <a:pt x="20564" y="13228"/>
                  <a:pt x="20047" y="13228"/>
                  <a:pt x="19788" y="13228"/>
                </a:cubicBezTo>
                <a:cubicBezTo>
                  <a:pt x="19529" y="13228"/>
                  <a:pt x="19529" y="13228"/>
                  <a:pt x="19529" y="13228"/>
                </a:cubicBezTo>
                <a:lnTo>
                  <a:pt x="19529" y="17270"/>
                </a:lnTo>
                <a:close/>
                <a:moveTo>
                  <a:pt x="16866" y="1005"/>
                </a:moveTo>
                <a:cubicBezTo>
                  <a:pt x="17162" y="1005"/>
                  <a:pt x="17753" y="1172"/>
                  <a:pt x="17753" y="1507"/>
                </a:cubicBezTo>
                <a:cubicBezTo>
                  <a:pt x="17753" y="1674"/>
                  <a:pt x="17162" y="1842"/>
                  <a:pt x="16866" y="1842"/>
                </a:cubicBezTo>
                <a:cubicBezTo>
                  <a:pt x="16570" y="1842"/>
                  <a:pt x="16274" y="1674"/>
                  <a:pt x="16274" y="1507"/>
                </a:cubicBezTo>
                <a:cubicBezTo>
                  <a:pt x="16274" y="1172"/>
                  <a:pt x="16570" y="1005"/>
                  <a:pt x="16866" y="1005"/>
                </a:cubicBezTo>
                <a:close/>
                <a:moveTo>
                  <a:pt x="7101" y="1172"/>
                </a:moveTo>
                <a:cubicBezTo>
                  <a:pt x="10800" y="1172"/>
                  <a:pt x="12649" y="1172"/>
                  <a:pt x="13574" y="1172"/>
                </a:cubicBezTo>
                <a:cubicBezTo>
                  <a:pt x="14499" y="1172"/>
                  <a:pt x="14499" y="1172"/>
                  <a:pt x="14499" y="1172"/>
                </a:cubicBezTo>
                <a:cubicBezTo>
                  <a:pt x="14499" y="1423"/>
                  <a:pt x="14499" y="1549"/>
                  <a:pt x="14499" y="1612"/>
                </a:cubicBezTo>
                <a:cubicBezTo>
                  <a:pt x="14499" y="1674"/>
                  <a:pt x="14499" y="1674"/>
                  <a:pt x="14499" y="1674"/>
                </a:cubicBezTo>
                <a:cubicBezTo>
                  <a:pt x="10800" y="1674"/>
                  <a:pt x="8951" y="1674"/>
                  <a:pt x="8026" y="1674"/>
                </a:cubicBezTo>
                <a:cubicBezTo>
                  <a:pt x="7101" y="1674"/>
                  <a:pt x="7101" y="1674"/>
                  <a:pt x="7101" y="1674"/>
                </a:cubicBezTo>
                <a:lnTo>
                  <a:pt x="7101" y="1172"/>
                </a:lnTo>
                <a:close/>
                <a:moveTo>
                  <a:pt x="14203" y="19926"/>
                </a:moveTo>
                <a:cubicBezTo>
                  <a:pt x="10800" y="19926"/>
                  <a:pt x="9099" y="19926"/>
                  <a:pt x="8248" y="19926"/>
                </a:cubicBezTo>
                <a:cubicBezTo>
                  <a:pt x="7397" y="19926"/>
                  <a:pt x="7397" y="19926"/>
                  <a:pt x="7397" y="19926"/>
                </a:cubicBezTo>
                <a:cubicBezTo>
                  <a:pt x="7397" y="19340"/>
                  <a:pt x="7397" y="19047"/>
                  <a:pt x="7397" y="18900"/>
                </a:cubicBezTo>
                <a:cubicBezTo>
                  <a:pt x="7397" y="18753"/>
                  <a:pt x="7397" y="18753"/>
                  <a:pt x="7397" y="18753"/>
                </a:cubicBezTo>
                <a:cubicBezTo>
                  <a:pt x="10800" y="18753"/>
                  <a:pt x="12501" y="18753"/>
                  <a:pt x="13352" y="18753"/>
                </a:cubicBezTo>
                <a:cubicBezTo>
                  <a:pt x="14203" y="18753"/>
                  <a:pt x="14203" y="18753"/>
                  <a:pt x="14203" y="18753"/>
                </a:cubicBezTo>
                <a:lnTo>
                  <a:pt x="14203" y="19926"/>
                </a:ln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738"/>
          <p:cNvSpPr/>
          <p:nvPr/>
        </p:nvSpPr>
        <p:spPr>
          <a:xfrm>
            <a:off x="5745024" y="3197418"/>
            <a:ext cx="671209" cy="1290329"/>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8"/>
                </a:cubicBezTo>
                <a:cubicBezTo>
                  <a:pt x="513" y="4870"/>
                  <a:pt x="3839" y="3038"/>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751"/>
          <p:cNvSpPr/>
          <p:nvPr/>
        </p:nvSpPr>
        <p:spPr>
          <a:xfrm>
            <a:off x="3937536" y="3598660"/>
            <a:ext cx="209966" cy="209971"/>
          </a:xfrm>
          <a:custGeom>
            <a:avLst/>
            <a:gdLst/>
            <a:ahLst/>
            <a:cxnLst>
              <a:cxn ang="0">
                <a:pos x="wd2" y="hd2"/>
              </a:cxn>
              <a:cxn ang="5400000">
                <a:pos x="wd2" y="hd2"/>
              </a:cxn>
              <a:cxn ang="10800000">
                <a:pos x="wd2" y="hd2"/>
              </a:cxn>
              <a:cxn ang="16200000">
                <a:pos x="wd2" y="hd2"/>
              </a:cxn>
            </a:cxnLst>
            <a:rect l="0" t="0" r="r" b="b"/>
            <a:pathLst>
              <a:path w="21270" h="21269" extrusionOk="0">
                <a:moveTo>
                  <a:pt x="17729" y="18905"/>
                </a:moveTo>
                <a:lnTo>
                  <a:pt x="2364" y="18905"/>
                </a:lnTo>
                <a:lnTo>
                  <a:pt x="2364" y="3541"/>
                </a:lnTo>
                <a:lnTo>
                  <a:pt x="8274" y="3541"/>
                </a:lnTo>
                <a:lnTo>
                  <a:pt x="10638" y="1177"/>
                </a:lnTo>
                <a:lnTo>
                  <a:pt x="2364" y="1177"/>
                </a:lnTo>
                <a:cubicBezTo>
                  <a:pt x="1064" y="1177"/>
                  <a:pt x="0" y="2241"/>
                  <a:pt x="0" y="3541"/>
                </a:cubicBezTo>
                <a:lnTo>
                  <a:pt x="0" y="18905"/>
                </a:lnTo>
                <a:cubicBezTo>
                  <a:pt x="0" y="20205"/>
                  <a:pt x="1064" y="21269"/>
                  <a:pt x="2364" y="21269"/>
                </a:cubicBezTo>
                <a:lnTo>
                  <a:pt x="17729" y="21269"/>
                </a:lnTo>
                <a:cubicBezTo>
                  <a:pt x="19029" y="21269"/>
                  <a:pt x="20093" y="20205"/>
                  <a:pt x="20093" y="18905"/>
                </a:cubicBezTo>
                <a:lnTo>
                  <a:pt x="20093" y="10632"/>
                </a:lnTo>
                <a:lnTo>
                  <a:pt x="17729" y="12996"/>
                </a:lnTo>
                <a:cubicBezTo>
                  <a:pt x="17729" y="12996"/>
                  <a:pt x="17729" y="18905"/>
                  <a:pt x="17729" y="18905"/>
                </a:cubicBezTo>
                <a:close/>
                <a:moveTo>
                  <a:pt x="11353" y="12529"/>
                </a:moveTo>
                <a:lnTo>
                  <a:pt x="10796" y="13085"/>
                </a:lnTo>
                <a:lnTo>
                  <a:pt x="9055" y="13675"/>
                </a:lnTo>
                <a:cubicBezTo>
                  <a:pt x="8932" y="13392"/>
                  <a:pt x="8778" y="13112"/>
                  <a:pt x="8466" y="12801"/>
                </a:cubicBezTo>
                <a:cubicBezTo>
                  <a:pt x="8154" y="12489"/>
                  <a:pt x="7875" y="12335"/>
                  <a:pt x="7592" y="12212"/>
                </a:cubicBezTo>
                <a:lnTo>
                  <a:pt x="8183" y="10471"/>
                </a:lnTo>
                <a:lnTo>
                  <a:pt x="8739" y="9916"/>
                </a:lnTo>
                <a:cubicBezTo>
                  <a:pt x="8739" y="9916"/>
                  <a:pt x="9656" y="9811"/>
                  <a:pt x="10556" y="10711"/>
                </a:cubicBezTo>
                <a:cubicBezTo>
                  <a:pt x="11457" y="11611"/>
                  <a:pt x="11353" y="12529"/>
                  <a:pt x="11353" y="12529"/>
                </a:cubicBezTo>
                <a:close/>
                <a:moveTo>
                  <a:pt x="20299" y="972"/>
                </a:moveTo>
                <a:cubicBezTo>
                  <a:pt x="18996" y="-331"/>
                  <a:pt x="17838" y="53"/>
                  <a:pt x="17838" y="53"/>
                </a:cubicBezTo>
                <a:lnTo>
                  <a:pt x="7627" y="10255"/>
                </a:lnTo>
                <a:lnTo>
                  <a:pt x="5910" y="15360"/>
                </a:lnTo>
                <a:lnTo>
                  <a:pt x="11012" y="13641"/>
                </a:lnTo>
                <a:lnTo>
                  <a:pt x="21217" y="3432"/>
                </a:lnTo>
                <a:cubicBezTo>
                  <a:pt x="21217" y="3432"/>
                  <a:pt x="21600" y="2274"/>
                  <a:pt x="20299" y="972"/>
                </a:cubicBezTo>
                <a:close/>
              </a:path>
            </a:pathLst>
          </a:custGeom>
          <a:solidFill>
            <a:schemeClr val="accent1"/>
          </a:solidFill>
          <a:ln w="12700">
            <a:miter lim="400000"/>
          </a:ln>
        </p:spPr>
        <p:txBody>
          <a:bodyPr lIns="43656" tIns="43656" rIns="43656" bIns="43656"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752"/>
          <p:cNvSpPr/>
          <p:nvPr/>
        </p:nvSpPr>
        <p:spPr>
          <a:xfrm>
            <a:off x="3943481" y="4878650"/>
            <a:ext cx="201166" cy="234693"/>
          </a:xfrm>
          <a:custGeom>
            <a:avLst/>
            <a:gdLst/>
            <a:ahLst/>
            <a:cxnLst>
              <a:cxn ang="0">
                <a:pos x="wd2" y="hd2"/>
              </a:cxn>
              <a:cxn ang="5400000">
                <a:pos x="wd2" y="hd2"/>
              </a:cxn>
              <a:cxn ang="10800000">
                <a:pos x="wd2" y="hd2"/>
              </a:cxn>
              <a:cxn ang="16200000">
                <a:pos x="wd2" y="hd2"/>
              </a:cxn>
            </a:cxnLst>
            <a:rect l="0" t="0" r="r" b="b"/>
            <a:pathLst>
              <a:path w="21600" h="21600" extrusionOk="0">
                <a:moveTo>
                  <a:pt x="18000" y="13114"/>
                </a:moveTo>
                <a:cubicBezTo>
                  <a:pt x="17002" y="13114"/>
                  <a:pt x="16200" y="13801"/>
                  <a:pt x="16200" y="14657"/>
                </a:cubicBezTo>
                <a:cubicBezTo>
                  <a:pt x="16200" y="15513"/>
                  <a:pt x="17002" y="16200"/>
                  <a:pt x="18000" y="16200"/>
                </a:cubicBezTo>
                <a:cubicBezTo>
                  <a:pt x="18998" y="16200"/>
                  <a:pt x="19800" y="15513"/>
                  <a:pt x="19800" y="14657"/>
                </a:cubicBezTo>
                <a:cubicBezTo>
                  <a:pt x="19800" y="13801"/>
                  <a:pt x="18998" y="13114"/>
                  <a:pt x="18000" y="13114"/>
                </a:cubicBezTo>
                <a:close/>
                <a:moveTo>
                  <a:pt x="15300" y="1929"/>
                </a:moveTo>
                <a:lnTo>
                  <a:pt x="6300" y="1929"/>
                </a:lnTo>
                <a:cubicBezTo>
                  <a:pt x="5934" y="1929"/>
                  <a:pt x="5625" y="2182"/>
                  <a:pt x="5625" y="2507"/>
                </a:cubicBezTo>
                <a:cubicBezTo>
                  <a:pt x="5625" y="2833"/>
                  <a:pt x="5934" y="3086"/>
                  <a:pt x="6300" y="3086"/>
                </a:cubicBezTo>
                <a:lnTo>
                  <a:pt x="15300" y="3086"/>
                </a:lnTo>
                <a:cubicBezTo>
                  <a:pt x="15680" y="3086"/>
                  <a:pt x="15975" y="2833"/>
                  <a:pt x="15975" y="2507"/>
                </a:cubicBezTo>
                <a:cubicBezTo>
                  <a:pt x="15975" y="2182"/>
                  <a:pt x="15680" y="1929"/>
                  <a:pt x="15300" y="1929"/>
                </a:cubicBezTo>
                <a:close/>
                <a:moveTo>
                  <a:pt x="18141" y="5255"/>
                </a:moveTo>
                <a:cubicBezTo>
                  <a:pt x="18056" y="4894"/>
                  <a:pt x="17691" y="4629"/>
                  <a:pt x="17255" y="4629"/>
                </a:cubicBezTo>
                <a:lnTo>
                  <a:pt x="4345" y="4629"/>
                </a:lnTo>
                <a:cubicBezTo>
                  <a:pt x="3909" y="4629"/>
                  <a:pt x="3544" y="4894"/>
                  <a:pt x="3459" y="5255"/>
                </a:cubicBezTo>
                <a:lnTo>
                  <a:pt x="2447" y="9884"/>
                </a:lnTo>
                <a:cubicBezTo>
                  <a:pt x="2348" y="10366"/>
                  <a:pt x="2770" y="10800"/>
                  <a:pt x="3333" y="10800"/>
                </a:cubicBezTo>
                <a:lnTo>
                  <a:pt x="18267" y="10800"/>
                </a:lnTo>
                <a:cubicBezTo>
                  <a:pt x="18830" y="10800"/>
                  <a:pt x="19252" y="10366"/>
                  <a:pt x="19153" y="9884"/>
                </a:cubicBezTo>
                <a:cubicBezTo>
                  <a:pt x="19153" y="9884"/>
                  <a:pt x="18141" y="5255"/>
                  <a:pt x="18141" y="5255"/>
                </a:cubicBezTo>
                <a:close/>
                <a:moveTo>
                  <a:pt x="3600" y="13114"/>
                </a:moveTo>
                <a:cubicBezTo>
                  <a:pt x="2602" y="13114"/>
                  <a:pt x="1800" y="13801"/>
                  <a:pt x="1800" y="14657"/>
                </a:cubicBezTo>
                <a:cubicBezTo>
                  <a:pt x="1800" y="15513"/>
                  <a:pt x="2602" y="16200"/>
                  <a:pt x="3600" y="16200"/>
                </a:cubicBezTo>
                <a:cubicBezTo>
                  <a:pt x="4598" y="16200"/>
                  <a:pt x="5400" y="15513"/>
                  <a:pt x="5400" y="14657"/>
                </a:cubicBezTo>
                <a:cubicBezTo>
                  <a:pt x="5400" y="13801"/>
                  <a:pt x="4598" y="13114"/>
                  <a:pt x="3600" y="13114"/>
                </a:cubicBezTo>
                <a:close/>
                <a:moveTo>
                  <a:pt x="21600" y="18514"/>
                </a:moveTo>
                <a:lnTo>
                  <a:pt x="19800" y="18514"/>
                </a:lnTo>
                <a:lnTo>
                  <a:pt x="19800" y="20057"/>
                </a:lnTo>
                <a:cubicBezTo>
                  <a:pt x="19800" y="20913"/>
                  <a:pt x="18998" y="21600"/>
                  <a:pt x="18000" y="21600"/>
                </a:cubicBezTo>
                <a:cubicBezTo>
                  <a:pt x="17002" y="21600"/>
                  <a:pt x="16200" y="20913"/>
                  <a:pt x="16200" y="20057"/>
                </a:cubicBezTo>
                <a:lnTo>
                  <a:pt x="16200" y="18514"/>
                </a:lnTo>
                <a:lnTo>
                  <a:pt x="5400" y="18514"/>
                </a:lnTo>
                <a:lnTo>
                  <a:pt x="5400" y="20057"/>
                </a:lnTo>
                <a:cubicBezTo>
                  <a:pt x="5400" y="20913"/>
                  <a:pt x="4598" y="21600"/>
                  <a:pt x="3600" y="21600"/>
                </a:cubicBezTo>
                <a:cubicBezTo>
                  <a:pt x="2602" y="21600"/>
                  <a:pt x="1800" y="20913"/>
                  <a:pt x="1800" y="20057"/>
                </a:cubicBezTo>
                <a:lnTo>
                  <a:pt x="1800" y="18514"/>
                </a:lnTo>
                <a:lnTo>
                  <a:pt x="0" y="18514"/>
                </a:lnTo>
                <a:lnTo>
                  <a:pt x="0" y="11246"/>
                </a:lnTo>
                <a:cubicBezTo>
                  <a:pt x="0" y="10258"/>
                  <a:pt x="98" y="9522"/>
                  <a:pt x="352" y="8558"/>
                </a:cubicBezTo>
                <a:lnTo>
                  <a:pt x="1800" y="3086"/>
                </a:lnTo>
                <a:cubicBezTo>
                  <a:pt x="2067" y="1157"/>
                  <a:pt x="6005" y="0"/>
                  <a:pt x="10800" y="0"/>
                </a:cubicBezTo>
                <a:cubicBezTo>
                  <a:pt x="15595" y="0"/>
                  <a:pt x="19533" y="1157"/>
                  <a:pt x="19800" y="3086"/>
                </a:cubicBezTo>
                <a:lnTo>
                  <a:pt x="21277" y="8558"/>
                </a:lnTo>
                <a:cubicBezTo>
                  <a:pt x="21530" y="9522"/>
                  <a:pt x="21600" y="10258"/>
                  <a:pt x="21600" y="11246"/>
                </a:cubicBezTo>
                <a:cubicBezTo>
                  <a:pt x="21600" y="11246"/>
                  <a:pt x="21600" y="18514"/>
                  <a:pt x="21600" y="18514"/>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753"/>
          <p:cNvSpPr/>
          <p:nvPr/>
        </p:nvSpPr>
        <p:spPr>
          <a:xfrm>
            <a:off x="3937536" y="2319072"/>
            <a:ext cx="209968" cy="209971"/>
          </a:xfrm>
          <a:custGeom>
            <a:avLst/>
            <a:gdLst/>
            <a:ahLst/>
            <a:cxnLst>
              <a:cxn ang="0">
                <a:pos x="wd2" y="hd2"/>
              </a:cxn>
              <a:cxn ang="5400000">
                <a:pos x="wd2" y="hd2"/>
              </a:cxn>
              <a:cxn ang="10800000">
                <a:pos x="wd2" y="hd2"/>
              </a:cxn>
              <a:cxn ang="16200000">
                <a:pos x="wd2" y="hd2"/>
              </a:cxn>
            </a:cxnLst>
            <a:rect l="0" t="0" r="r" b="b"/>
            <a:pathLst>
              <a:path w="21432" h="21600" extrusionOk="0">
                <a:moveTo>
                  <a:pt x="11581" y="21063"/>
                </a:moveTo>
                <a:cubicBezTo>
                  <a:pt x="11414" y="21401"/>
                  <a:pt x="11079" y="21600"/>
                  <a:pt x="10713" y="21600"/>
                </a:cubicBezTo>
                <a:cubicBezTo>
                  <a:pt x="10637" y="21600"/>
                  <a:pt x="10561" y="21585"/>
                  <a:pt x="10485" y="21569"/>
                </a:cubicBezTo>
                <a:cubicBezTo>
                  <a:pt x="10044" y="21462"/>
                  <a:pt x="9739" y="21078"/>
                  <a:pt x="9739" y="20618"/>
                </a:cubicBezTo>
                <a:lnTo>
                  <a:pt x="9739" y="11782"/>
                </a:lnTo>
                <a:lnTo>
                  <a:pt x="971" y="11782"/>
                </a:lnTo>
                <a:cubicBezTo>
                  <a:pt x="515" y="11782"/>
                  <a:pt x="134" y="11475"/>
                  <a:pt x="28" y="11030"/>
                </a:cubicBezTo>
                <a:cubicBezTo>
                  <a:pt x="-79" y="10585"/>
                  <a:pt x="134" y="10125"/>
                  <a:pt x="530" y="9926"/>
                </a:cubicBezTo>
                <a:lnTo>
                  <a:pt x="20014" y="107"/>
                </a:lnTo>
                <a:cubicBezTo>
                  <a:pt x="20151" y="31"/>
                  <a:pt x="20303" y="0"/>
                  <a:pt x="20455" y="0"/>
                </a:cubicBezTo>
                <a:cubicBezTo>
                  <a:pt x="20714" y="0"/>
                  <a:pt x="20958" y="92"/>
                  <a:pt x="21140" y="291"/>
                </a:cubicBezTo>
                <a:cubicBezTo>
                  <a:pt x="21445" y="583"/>
                  <a:pt x="21521" y="1043"/>
                  <a:pt x="21323" y="1427"/>
                </a:cubicBezTo>
                <a:cubicBezTo>
                  <a:pt x="21323" y="1427"/>
                  <a:pt x="11581" y="21063"/>
                  <a:pt x="11581" y="21063"/>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754"/>
          <p:cNvSpPr/>
          <p:nvPr/>
        </p:nvSpPr>
        <p:spPr>
          <a:xfrm>
            <a:off x="7989357" y="2279501"/>
            <a:ext cx="209966" cy="243392"/>
          </a:xfrm>
          <a:custGeom>
            <a:avLst/>
            <a:gdLst/>
            <a:ahLst/>
            <a:cxnLst>
              <a:cxn ang="0">
                <a:pos x="wd2" y="hd2"/>
              </a:cxn>
              <a:cxn ang="5400000">
                <a:pos x="wd2" y="hd2"/>
              </a:cxn>
              <a:cxn ang="10800000">
                <a:pos x="wd2" y="hd2"/>
              </a:cxn>
              <a:cxn ang="16200000">
                <a:pos x="wd2" y="hd2"/>
              </a:cxn>
            </a:cxnLst>
            <a:rect l="0" t="0" r="r" b="b"/>
            <a:pathLst>
              <a:path w="21461" h="21600" extrusionOk="0">
                <a:moveTo>
                  <a:pt x="6827" y="1271"/>
                </a:moveTo>
                <a:cubicBezTo>
                  <a:pt x="6294" y="1271"/>
                  <a:pt x="5852" y="1654"/>
                  <a:pt x="5852" y="2118"/>
                </a:cubicBezTo>
                <a:cubicBezTo>
                  <a:pt x="5852" y="2581"/>
                  <a:pt x="6294" y="2965"/>
                  <a:pt x="6827" y="2965"/>
                </a:cubicBezTo>
                <a:cubicBezTo>
                  <a:pt x="7361" y="2965"/>
                  <a:pt x="7803" y="2581"/>
                  <a:pt x="7803" y="2118"/>
                </a:cubicBezTo>
                <a:cubicBezTo>
                  <a:pt x="7803" y="1654"/>
                  <a:pt x="7361" y="1271"/>
                  <a:pt x="6827" y="1271"/>
                </a:cubicBezTo>
                <a:close/>
                <a:moveTo>
                  <a:pt x="21461" y="5929"/>
                </a:moveTo>
                <a:cubicBezTo>
                  <a:pt x="21461" y="6062"/>
                  <a:pt x="21400" y="6181"/>
                  <a:pt x="21278" y="6260"/>
                </a:cubicBezTo>
                <a:cubicBezTo>
                  <a:pt x="21187" y="6326"/>
                  <a:pt x="21080" y="6353"/>
                  <a:pt x="20973" y="6353"/>
                </a:cubicBezTo>
                <a:cubicBezTo>
                  <a:pt x="20943" y="6353"/>
                  <a:pt x="20912" y="6353"/>
                  <a:pt x="20867" y="6340"/>
                </a:cubicBezTo>
                <a:lnTo>
                  <a:pt x="14037" y="5069"/>
                </a:lnTo>
                <a:cubicBezTo>
                  <a:pt x="13824" y="5029"/>
                  <a:pt x="13656" y="4857"/>
                  <a:pt x="13656" y="4659"/>
                </a:cubicBezTo>
                <a:lnTo>
                  <a:pt x="9754" y="4659"/>
                </a:lnTo>
                <a:lnTo>
                  <a:pt x="9754" y="6009"/>
                </a:lnTo>
                <a:cubicBezTo>
                  <a:pt x="11980" y="6406"/>
                  <a:pt x="13656" y="8113"/>
                  <a:pt x="13656" y="10165"/>
                </a:cubicBezTo>
                <a:lnTo>
                  <a:pt x="13656" y="20753"/>
                </a:lnTo>
                <a:cubicBezTo>
                  <a:pt x="13656" y="21216"/>
                  <a:pt x="13214" y="21600"/>
                  <a:pt x="12681" y="21600"/>
                </a:cubicBezTo>
                <a:lnTo>
                  <a:pt x="4876" y="21600"/>
                </a:lnTo>
                <a:cubicBezTo>
                  <a:pt x="4343" y="21600"/>
                  <a:pt x="3901" y="21216"/>
                  <a:pt x="3901" y="20753"/>
                </a:cubicBezTo>
                <a:lnTo>
                  <a:pt x="3901" y="10165"/>
                </a:lnTo>
                <a:cubicBezTo>
                  <a:pt x="3901" y="8272"/>
                  <a:pt x="5333" y="6657"/>
                  <a:pt x="7315" y="6128"/>
                </a:cubicBezTo>
                <a:lnTo>
                  <a:pt x="7315" y="4659"/>
                </a:lnTo>
                <a:lnTo>
                  <a:pt x="6827" y="4659"/>
                </a:lnTo>
                <a:cubicBezTo>
                  <a:pt x="3596" y="4659"/>
                  <a:pt x="1858" y="7557"/>
                  <a:pt x="1843" y="7584"/>
                </a:cubicBezTo>
                <a:cubicBezTo>
                  <a:pt x="1675" y="7875"/>
                  <a:pt x="1324" y="8047"/>
                  <a:pt x="974" y="8047"/>
                </a:cubicBezTo>
                <a:cubicBezTo>
                  <a:pt x="821" y="8047"/>
                  <a:pt x="669" y="8021"/>
                  <a:pt x="532" y="7954"/>
                </a:cubicBezTo>
                <a:cubicBezTo>
                  <a:pt x="59" y="7743"/>
                  <a:pt x="-139" y="7240"/>
                  <a:pt x="105" y="6816"/>
                </a:cubicBezTo>
                <a:cubicBezTo>
                  <a:pt x="181" y="6684"/>
                  <a:pt x="1705" y="4116"/>
                  <a:pt x="4769" y="3256"/>
                </a:cubicBezTo>
                <a:cubicBezTo>
                  <a:pt x="4541" y="2925"/>
                  <a:pt x="4388" y="2541"/>
                  <a:pt x="4388" y="2118"/>
                </a:cubicBezTo>
                <a:cubicBezTo>
                  <a:pt x="4388" y="953"/>
                  <a:pt x="5486" y="0"/>
                  <a:pt x="6827" y="0"/>
                </a:cubicBezTo>
                <a:cubicBezTo>
                  <a:pt x="8169" y="0"/>
                  <a:pt x="9266" y="953"/>
                  <a:pt x="9266" y="2118"/>
                </a:cubicBezTo>
                <a:cubicBezTo>
                  <a:pt x="9266" y="2422"/>
                  <a:pt x="9190" y="2700"/>
                  <a:pt x="9053" y="2965"/>
                </a:cubicBezTo>
                <a:lnTo>
                  <a:pt x="13656" y="2965"/>
                </a:lnTo>
                <a:cubicBezTo>
                  <a:pt x="13656" y="2766"/>
                  <a:pt x="13824" y="2594"/>
                  <a:pt x="14037" y="2554"/>
                </a:cubicBezTo>
                <a:lnTo>
                  <a:pt x="20867" y="1284"/>
                </a:lnTo>
                <a:cubicBezTo>
                  <a:pt x="20912" y="1271"/>
                  <a:pt x="20943" y="1271"/>
                  <a:pt x="20973" y="1271"/>
                </a:cubicBezTo>
                <a:cubicBezTo>
                  <a:pt x="21080" y="1271"/>
                  <a:pt x="21187" y="1297"/>
                  <a:pt x="21278" y="1363"/>
                </a:cubicBezTo>
                <a:cubicBezTo>
                  <a:pt x="21400" y="1443"/>
                  <a:pt x="21461" y="1562"/>
                  <a:pt x="21461" y="1694"/>
                </a:cubicBezTo>
                <a:cubicBezTo>
                  <a:pt x="21461" y="1694"/>
                  <a:pt x="21461" y="5929"/>
                  <a:pt x="21461" y="5929"/>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755"/>
          <p:cNvSpPr/>
          <p:nvPr/>
        </p:nvSpPr>
        <p:spPr>
          <a:xfrm>
            <a:off x="7970267" y="3603768"/>
            <a:ext cx="248147" cy="209971"/>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3"/>
                  <a:pt x="17368" y="17673"/>
                  <a:pt x="18277" y="17673"/>
                </a:cubicBezTo>
                <a:cubicBezTo>
                  <a:pt x="19186" y="17673"/>
                  <a:pt x="19938" y="18563"/>
                  <a:pt x="19938" y="19636"/>
                </a:cubicBezTo>
                <a:cubicBezTo>
                  <a:pt x="19938" y="20710"/>
                  <a:pt x="19186" y="21600"/>
                  <a:pt x="18277" y="21600"/>
                </a:cubicBezTo>
                <a:close/>
                <a:moveTo>
                  <a:pt x="6646" y="21600"/>
                </a:moveTo>
                <a:cubicBezTo>
                  <a:pt x="5738" y="21600"/>
                  <a:pt x="4985" y="20710"/>
                  <a:pt x="4985" y="19636"/>
                </a:cubicBezTo>
                <a:cubicBezTo>
                  <a:pt x="4985" y="18563"/>
                  <a:pt x="5738" y="17673"/>
                  <a:pt x="6646" y="17673"/>
                </a:cubicBezTo>
                <a:cubicBezTo>
                  <a:pt x="7555" y="17673"/>
                  <a:pt x="8308" y="18563"/>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756"/>
          <p:cNvSpPr/>
          <p:nvPr/>
        </p:nvSpPr>
        <p:spPr>
          <a:xfrm>
            <a:off x="8006315" y="4871338"/>
            <a:ext cx="248148" cy="198517"/>
          </a:xfrm>
          <a:custGeom>
            <a:avLst/>
            <a:gdLst/>
            <a:ahLst/>
            <a:cxnLst>
              <a:cxn ang="0">
                <a:pos x="wd2" y="hd2"/>
              </a:cxn>
              <a:cxn ang="5400000">
                <a:pos x="wd2" y="hd2"/>
              </a:cxn>
              <a:cxn ang="10800000">
                <a:pos x="wd2" y="hd2"/>
              </a:cxn>
              <a:cxn ang="16200000">
                <a:pos x="wd2" y="hd2"/>
              </a:cxn>
            </a:cxnLst>
            <a:rect l="0" t="0" r="r" b="b"/>
            <a:pathLst>
              <a:path w="21600" h="21600" extrusionOk="0">
                <a:moveTo>
                  <a:pt x="20752" y="4165"/>
                </a:moveTo>
                <a:lnTo>
                  <a:pt x="18360" y="6159"/>
                </a:lnTo>
                <a:lnTo>
                  <a:pt x="18360" y="15609"/>
                </a:lnTo>
                <a:lnTo>
                  <a:pt x="20752" y="17603"/>
                </a:lnTo>
                <a:cubicBezTo>
                  <a:pt x="21114" y="17905"/>
                  <a:pt x="21600" y="17580"/>
                  <a:pt x="21600" y="17036"/>
                </a:cubicBezTo>
                <a:lnTo>
                  <a:pt x="21600" y="4733"/>
                </a:lnTo>
                <a:cubicBezTo>
                  <a:pt x="21600" y="4188"/>
                  <a:pt x="21114" y="3863"/>
                  <a:pt x="20752" y="4165"/>
                </a:cubicBezTo>
                <a:close/>
                <a:moveTo>
                  <a:pt x="13500" y="10800"/>
                </a:moveTo>
                <a:cubicBezTo>
                  <a:pt x="13500" y="7445"/>
                  <a:pt x="11323" y="4725"/>
                  <a:pt x="8640" y="4725"/>
                </a:cubicBezTo>
                <a:cubicBezTo>
                  <a:pt x="5956" y="4725"/>
                  <a:pt x="3780" y="7445"/>
                  <a:pt x="3780" y="10800"/>
                </a:cubicBezTo>
                <a:cubicBezTo>
                  <a:pt x="3780" y="14155"/>
                  <a:pt x="5956" y="16875"/>
                  <a:pt x="8640" y="16875"/>
                </a:cubicBezTo>
                <a:cubicBezTo>
                  <a:pt x="11323" y="16875"/>
                  <a:pt x="13500" y="14155"/>
                  <a:pt x="13500" y="10800"/>
                </a:cubicBezTo>
                <a:close/>
                <a:moveTo>
                  <a:pt x="17280" y="2700"/>
                </a:moveTo>
                <a:lnTo>
                  <a:pt x="17280" y="18900"/>
                </a:lnTo>
                <a:cubicBezTo>
                  <a:pt x="17280" y="20384"/>
                  <a:pt x="16307" y="21600"/>
                  <a:pt x="15120" y="21600"/>
                </a:cubicBezTo>
                <a:lnTo>
                  <a:pt x="2160" y="21600"/>
                </a:lnTo>
                <a:cubicBezTo>
                  <a:pt x="973" y="21600"/>
                  <a:pt x="0" y="20384"/>
                  <a:pt x="0" y="18900"/>
                </a:cubicBezTo>
                <a:lnTo>
                  <a:pt x="0" y="2700"/>
                </a:lnTo>
                <a:cubicBezTo>
                  <a:pt x="0" y="1215"/>
                  <a:pt x="973" y="0"/>
                  <a:pt x="2160" y="0"/>
                </a:cubicBezTo>
                <a:lnTo>
                  <a:pt x="15120" y="0"/>
                </a:lnTo>
                <a:cubicBezTo>
                  <a:pt x="16307" y="0"/>
                  <a:pt x="17280" y="1215"/>
                  <a:pt x="17280" y="2700"/>
                </a:cubicBezTo>
                <a:close/>
                <a:moveTo>
                  <a:pt x="11340" y="10800"/>
                </a:moveTo>
                <a:cubicBezTo>
                  <a:pt x="11340" y="12664"/>
                  <a:pt x="10131" y="14175"/>
                  <a:pt x="8640" y="14175"/>
                </a:cubicBezTo>
                <a:cubicBezTo>
                  <a:pt x="7148" y="14175"/>
                  <a:pt x="5940" y="12664"/>
                  <a:pt x="5940" y="10800"/>
                </a:cubicBezTo>
                <a:cubicBezTo>
                  <a:pt x="5940" y="8937"/>
                  <a:pt x="7148" y="7425"/>
                  <a:pt x="8640" y="7425"/>
                </a:cubicBezTo>
                <a:cubicBezTo>
                  <a:pt x="10131" y="7425"/>
                  <a:pt x="11340" y="8937"/>
                  <a:pt x="11340" y="10800"/>
                </a:cubicBezTo>
                <a:close/>
              </a:path>
            </a:pathLst>
          </a:custGeom>
          <a:solidFill>
            <a:schemeClr val="accent1"/>
          </a:solidFill>
          <a:ln w="12700">
            <a:miter lim="400000"/>
          </a:ln>
        </p:spPr>
        <p:txBody>
          <a:bodyPr lIns="43656" tIns="43656" rIns="43656" bIns="43656"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2"/>
          <p:cNvSpPr>
            <a:spLocks noGrp="1"/>
          </p:cNvSpPr>
          <p:nvPr>
            <p:ph type="body" sz="quarter" idx="39"/>
          </p:nvPr>
        </p:nvSpPr>
        <p:spPr>
          <a:xfrm>
            <a:off x="8483600" y="3904488"/>
            <a:ext cx="2565400" cy="59045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Uploading image of  goods to online shop such as eBay, amazon, and etc.</a:t>
            </a:r>
          </a:p>
        </p:txBody>
      </p:sp>
      <p:sp>
        <p:nvSpPr>
          <p:cNvPr id="26" name="Content Placeholder 4"/>
          <p:cNvSpPr>
            <a:spLocks noGrp="1"/>
          </p:cNvSpPr>
          <p:nvPr>
            <p:ph sz="quarter" idx="49"/>
          </p:nvPr>
        </p:nvSpPr>
        <p:spPr>
          <a:xfrm>
            <a:off x="8483600" y="3612785"/>
            <a:ext cx="2736850" cy="226681"/>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在线市场</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
          <p:cNvSpPr>
            <a:spLocks noGrp="1"/>
          </p:cNvSpPr>
          <p:nvPr>
            <p:ph type="body" sz="quarter" idx="59"/>
          </p:nvPr>
        </p:nvSpPr>
        <p:spPr>
          <a:xfrm>
            <a:off x="8483600" y="5161144"/>
            <a:ext cx="2736850" cy="590453"/>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Using smartphone for recording interesting thing, then uploading to YouTube</a:t>
            </a:r>
          </a:p>
        </p:txBody>
      </p:sp>
      <p:sp>
        <p:nvSpPr>
          <p:cNvPr id="28" name="Content Placeholder 4"/>
          <p:cNvSpPr>
            <a:spLocks noGrp="1"/>
          </p:cNvSpPr>
          <p:nvPr>
            <p:ph sz="quarter" idx="69"/>
          </p:nvPr>
        </p:nvSpPr>
        <p:spPr>
          <a:xfrm>
            <a:off x="8483600" y="4869441"/>
            <a:ext cx="2736850" cy="226681"/>
          </a:xfrm>
          <a:prstGeom prst="rect">
            <a:avLst/>
          </a:prstGeom>
        </p:spPr>
        <p:txBody>
          <a:bodyP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视频记录仪</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2"/>
          <p:cNvSpPr>
            <a:spLocks noGrp="1"/>
          </p:cNvSpPr>
          <p:nvPr>
            <p:ph type="body" sz="quarter" idx="79"/>
          </p:nvPr>
        </p:nvSpPr>
        <p:spPr>
          <a:xfrm>
            <a:off x="1165370" y="2606965"/>
            <a:ext cx="2565400" cy="590453"/>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Google maps will help you become a tour guide</a:t>
            </a:r>
          </a:p>
        </p:txBody>
      </p:sp>
      <p:sp>
        <p:nvSpPr>
          <p:cNvPr id="30" name="Content Placeholder 4"/>
          <p:cNvSpPr>
            <a:spLocks noGrp="1"/>
          </p:cNvSpPr>
          <p:nvPr>
            <p:ph sz="quarter" idx="89"/>
          </p:nvPr>
        </p:nvSpPr>
        <p:spPr>
          <a:xfrm>
            <a:off x="1165370" y="2315262"/>
            <a:ext cx="2565400" cy="226681"/>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导游服务</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2"/>
          <p:cNvSpPr>
            <a:spLocks noGrp="1"/>
          </p:cNvSpPr>
          <p:nvPr>
            <p:ph type="body" sz="quarter" idx="99"/>
          </p:nvPr>
        </p:nvSpPr>
        <p:spPr>
          <a:xfrm>
            <a:off x="1165370" y="3904488"/>
            <a:ext cx="2565400" cy="590453"/>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can use your smartphone for starting designing a novel </a:t>
            </a:r>
          </a:p>
        </p:txBody>
      </p:sp>
      <p:sp>
        <p:nvSpPr>
          <p:cNvPr id="32" name="Content Placeholder 4"/>
          <p:cNvSpPr>
            <a:spLocks noGrp="1"/>
          </p:cNvSpPr>
          <p:nvPr>
            <p:ph sz="quarter" idx="109"/>
          </p:nvPr>
        </p:nvSpPr>
        <p:spPr>
          <a:xfrm>
            <a:off x="1165370" y="3612785"/>
            <a:ext cx="2565400" cy="226681"/>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写作</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2"/>
          <p:cNvSpPr>
            <a:spLocks noGrp="1"/>
          </p:cNvSpPr>
          <p:nvPr>
            <p:ph type="body" sz="quarter" idx="119"/>
          </p:nvPr>
        </p:nvSpPr>
        <p:spPr>
          <a:xfrm>
            <a:off x="1165370" y="5161144"/>
            <a:ext cx="2565400" cy="590453"/>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Transportation service can be done if you have car, motorcycle, or Pedi cab</a:t>
            </a:r>
          </a:p>
        </p:txBody>
      </p:sp>
      <p:sp>
        <p:nvSpPr>
          <p:cNvPr id="34" name="Content Placeholder 4"/>
          <p:cNvSpPr>
            <a:spLocks noGrp="1"/>
          </p:cNvSpPr>
          <p:nvPr>
            <p:ph sz="quarter" idx="129"/>
          </p:nvPr>
        </p:nvSpPr>
        <p:spPr>
          <a:xfrm>
            <a:off x="1165370" y="4869441"/>
            <a:ext cx="2565400" cy="226681"/>
          </a:xfrm>
          <a:prstGeom prst="rect">
            <a:avLst/>
          </a:prstGeom>
        </p:spPr>
        <p:txBody>
          <a:bodyPr>
            <a:noAutofit/>
          </a:bodyPr>
          <a:lstStyle/>
          <a:p>
            <a:pPr algn="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运输服务</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Content Placeholder 4"/>
          <p:cNvSpPr>
            <a:spLocks noGrp="1"/>
          </p:cNvSpPr>
          <p:nvPr>
            <p:ph sz="quarter" idx="139"/>
          </p:nvPr>
        </p:nvSpPr>
        <p:spPr>
          <a:xfrm>
            <a:off x="5515891" y="2947420"/>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1</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4"/>
          <p:cNvSpPr>
            <a:spLocks noGrp="1"/>
          </p:cNvSpPr>
          <p:nvPr>
            <p:ph sz="quarter" idx="149"/>
          </p:nvPr>
        </p:nvSpPr>
        <p:spPr>
          <a:xfrm>
            <a:off x="6300104" y="2947420"/>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Content Placeholder 4"/>
          <p:cNvSpPr>
            <a:spLocks noGrp="1"/>
          </p:cNvSpPr>
          <p:nvPr>
            <p:ph sz="quarter" idx="159"/>
          </p:nvPr>
        </p:nvSpPr>
        <p:spPr>
          <a:xfrm>
            <a:off x="5425399" y="3726125"/>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Content Placeholder 4"/>
          <p:cNvSpPr>
            <a:spLocks noGrp="1"/>
          </p:cNvSpPr>
          <p:nvPr>
            <p:ph sz="quarter" idx="169"/>
          </p:nvPr>
        </p:nvSpPr>
        <p:spPr>
          <a:xfrm>
            <a:off x="6423934" y="3726125"/>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4"/>
          <p:cNvSpPr>
            <a:spLocks noGrp="1"/>
          </p:cNvSpPr>
          <p:nvPr>
            <p:ph sz="quarter" idx="179"/>
          </p:nvPr>
        </p:nvSpPr>
        <p:spPr>
          <a:xfrm>
            <a:off x="5515891" y="4511532"/>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Content Placeholder 4"/>
          <p:cNvSpPr>
            <a:spLocks noGrp="1"/>
          </p:cNvSpPr>
          <p:nvPr>
            <p:ph sz="quarter" idx="189"/>
          </p:nvPr>
        </p:nvSpPr>
        <p:spPr>
          <a:xfrm>
            <a:off x="6300104" y="4511532"/>
            <a:ext cx="337223" cy="226681"/>
          </a:xfrm>
          <a:prstGeom prst="rect">
            <a:avLst/>
          </a:prstGeom>
        </p:spPr>
        <p:txBody>
          <a:bodyPr>
            <a:noAutofit/>
          </a:bodyPr>
          <a:lstStyle/>
          <a:p>
            <a:pPr algn="ctr"/>
            <a:r>
              <a:rPr lang="id-ID" sz="1800" b="1" dirty="0" smtClean="0">
                <a:latin typeface="Arial" panose="020B0604020202020204" pitchFamily="34" charset="0"/>
                <a:ea typeface="微软雅黑" panose="020B0503020204020204" pitchFamily="34" charset="-122"/>
                <a:cs typeface="+mn-ea"/>
                <a:sym typeface="Arial" panose="020B0604020202020204" pitchFamily="34" charset="0"/>
              </a:rPr>
              <a:t>6</a:t>
            </a:r>
            <a:endParaRPr lang="id-ID" sz="1800" b="1"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5">
                                            <p:txEl>
                                              <p:pRg st="0" end="0"/>
                                            </p:txEl>
                                          </p:spTgt>
                                        </p:tgtEl>
                                        <p:attrNameLst>
                                          <p:attrName>style.visibility</p:attrName>
                                        </p:attrNameLst>
                                      </p:cBhvr>
                                      <p:to>
                                        <p:strVal val="visible"/>
                                      </p:to>
                                    </p:set>
                                    <p:animEffect transition="in" filter="fade">
                                      <p:cBhvr>
                                        <p:cTn id="23" dur="500"/>
                                        <p:tgtEl>
                                          <p:spTgt spid="35">
                                            <p:txEl>
                                              <p:pRg st="0" end="0"/>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30">
                                            <p:txEl>
                                              <p:pRg st="0" end="0"/>
                                            </p:txEl>
                                          </p:spTgt>
                                        </p:tgtEl>
                                        <p:attrNameLst>
                                          <p:attrName>style.visibility</p:attrName>
                                        </p:attrNameLst>
                                      </p:cBhvr>
                                      <p:to>
                                        <p:strVal val="visible"/>
                                      </p:to>
                                    </p:set>
                                    <p:animEffect transition="in" filter="wipe(right)">
                                      <p:cBhvr>
                                        <p:cTn id="31" dur="500"/>
                                        <p:tgtEl>
                                          <p:spTgt spid="30">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9">
                                            <p:txEl>
                                              <p:pRg st="0" end="0"/>
                                            </p:txEl>
                                          </p:spTgt>
                                        </p:tgtEl>
                                        <p:attrNameLst>
                                          <p:attrName>style.visibility</p:attrName>
                                        </p:attrNameLst>
                                      </p:cBhvr>
                                      <p:to>
                                        <p:strVal val="visible"/>
                                      </p:to>
                                    </p:set>
                                    <p:animEffect transition="in" filter="fade">
                                      <p:cBhvr>
                                        <p:cTn id="35" dur="500"/>
                                        <p:tgtEl>
                                          <p:spTgt spid="29">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6">
                                            <p:txEl>
                                              <p:pRg st="0" end="0"/>
                                            </p:txEl>
                                          </p:spTgt>
                                        </p:tgtEl>
                                        <p:attrNameLst>
                                          <p:attrName>style.visibility</p:attrName>
                                        </p:attrNameLst>
                                      </p:cBhvr>
                                      <p:to>
                                        <p:strVal val="visible"/>
                                      </p:to>
                                    </p:set>
                                    <p:animEffect transition="in" filter="fade">
                                      <p:cBhvr>
                                        <p:cTn id="43" dur="500"/>
                                        <p:tgtEl>
                                          <p:spTgt spid="36">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Effect transition="in" filter="wipe(left)">
                                      <p:cBhvr>
                                        <p:cTn id="51" dur="500"/>
                                        <p:tgtEl>
                                          <p:spTgt spid="5">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fade">
                                      <p:cBhvr>
                                        <p:cTn id="55" dur="500"/>
                                        <p:tgtEl>
                                          <p:spTgt spid="3">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4">
                                            <p:txEl>
                                              <p:pRg st="0" end="0"/>
                                            </p:txEl>
                                          </p:spTgt>
                                        </p:tgtEl>
                                        <p:attrNameLst>
                                          <p:attrName>style.visibility</p:attrName>
                                        </p:attrNameLst>
                                      </p:cBhvr>
                                      <p:to>
                                        <p:strVal val="visible"/>
                                      </p:to>
                                    </p:set>
                                    <p:animEffect transition="in" filter="fade">
                                      <p:cBhvr>
                                        <p:cTn id="63" dur="500"/>
                                        <p:tgtEl>
                                          <p:spTgt spid="54">
                                            <p:txEl>
                                              <p:pRg st="0" end="0"/>
                                            </p:txEl>
                                          </p:spTgt>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8000"/>
                            </p:stCondLst>
                            <p:childTnLst>
                              <p:par>
                                <p:cTn id="69" presetID="22" presetClass="entr" presetSubtype="2" fill="hold" grpId="0" nodeType="afterEffect">
                                  <p:stCondLst>
                                    <p:cond delay="0"/>
                                  </p:stCondLst>
                                  <p:childTnLst>
                                    <p:set>
                                      <p:cBhvr>
                                        <p:cTn id="70" dur="1" fill="hold">
                                          <p:stCondLst>
                                            <p:cond delay="0"/>
                                          </p:stCondLst>
                                        </p:cTn>
                                        <p:tgtEl>
                                          <p:spTgt spid="32">
                                            <p:txEl>
                                              <p:pRg st="0" end="0"/>
                                            </p:txEl>
                                          </p:spTgt>
                                        </p:tgtEl>
                                        <p:attrNameLst>
                                          <p:attrName>style.visibility</p:attrName>
                                        </p:attrNameLst>
                                      </p:cBhvr>
                                      <p:to>
                                        <p:strVal val="visible"/>
                                      </p:to>
                                    </p:set>
                                    <p:animEffect transition="in" filter="wipe(right)">
                                      <p:cBhvr>
                                        <p:cTn id="71" dur="500"/>
                                        <p:tgtEl>
                                          <p:spTgt spid="32">
                                            <p:txEl>
                                              <p:pRg st="0" end="0"/>
                                            </p:txEl>
                                          </p:spTgt>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fade">
                                      <p:cBhvr>
                                        <p:cTn id="75" dur="500"/>
                                        <p:tgtEl>
                                          <p:spTgt spid="31">
                                            <p:txEl>
                                              <p:pRg st="0" end="0"/>
                                            </p:txEl>
                                          </p:spTgt>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5">
                                            <p:txEl>
                                              <p:pRg st="0" end="0"/>
                                            </p:txEl>
                                          </p:spTgt>
                                        </p:tgtEl>
                                        <p:attrNameLst>
                                          <p:attrName>style.visibility</p:attrName>
                                        </p:attrNameLst>
                                      </p:cBhvr>
                                      <p:to>
                                        <p:strVal val="visible"/>
                                      </p:to>
                                    </p:set>
                                    <p:animEffect transition="in" filter="fade">
                                      <p:cBhvr>
                                        <p:cTn id="83" dur="500"/>
                                        <p:tgtEl>
                                          <p:spTgt spid="55">
                                            <p:txEl>
                                              <p:pRg st="0" end="0"/>
                                            </p:txEl>
                                          </p:spTgt>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par>
                          <p:cTn id="88" fill="hold">
                            <p:stCondLst>
                              <p:cond delay="10500"/>
                            </p:stCondLst>
                            <p:childTnLst>
                              <p:par>
                                <p:cTn id="89" presetID="22" presetClass="entr" presetSubtype="8" fill="hold" grpId="0" nodeType="afterEffect">
                                  <p:stCondLst>
                                    <p:cond delay="0"/>
                                  </p:stCondLst>
                                  <p:childTnLst>
                                    <p:set>
                                      <p:cBhvr>
                                        <p:cTn id="90" dur="1" fill="hold">
                                          <p:stCondLst>
                                            <p:cond delay="0"/>
                                          </p:stCondLst>
                                        </p:cTn>
                                        <p:tgtEl>
                                          <p:spTgt spid="26">
                                            <p:txEl>
                                              <p:pRg st="0" end="0"/>
                                            </p:txEl>
                                          </p:spTgt>
                                        </p:tgtEl>
                                        <p:attrNameLst>
                                          <p:attrName>style.visibility</p:attrName>
                                        </p:attrNameLst>
                                      </p:cBhvr>
                                      <p:to>
                                        <p:strVal val="visible"/>
                                      </p:to>
                                    </p:set>
                                    <p:animEffect transition="in" filter="wipe(left)">
                                      <p:cBhvr>
                                        <p:cTn id="91" dur="500"/>
                                        <p:tgtEl>
                                          <p:spTgt spid="26">
                                            <p:txEl>
                                              <p:pRg st="0" end="0"/>
                                            </p:txEl>
                                          </p:spTgt>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25">
                                            <p:txEl>
                                              <p:pRg st="0" end="0"/>
                                            </p:txEl>
                                          </p:spTgt>
                                        </p:tgtEl>
                                        <p:attrNameLst>
                                          <p:attrName>style.visibility</p:attrName>
                                        </p:attrNameLst>
                                      </p:cBhvr>
                                      <p:to>
                                        <p:strVal val="visible"/>
                                      </p:to>
                                    </p:set>
                                    <p:animEffect transition="in" filter="fade">
                                      <p:cBhvr>
                                        <p:cTn id="95" dur="500"/>
                                        <p:tgtEl>
                                          <p:spTgt spid="25">
                                            <p:txEl>
                                              <p:pRg st="0" end="0"/>
                                            </p:txEl>
                                          </p:spTgt>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56">
                                            <p:txEl>
                                              <p:pRg st="0" end="0"/>
                                            </p:txEl>
                                          </p:spTgt>
                                        </p:tgtEl>
                                        <p:attrNameLst>
                                          <p:attrName>style.visibility</p:attrName>
                                        </p:attrNameLst>
                                      </p:cBhvr>
                                      <p:to>
                                        <p:strVal val="visible"/>
                                      </p:to>
                                    </p:set>
                                    <p:animEffect transition="in" filter="fade">
                                      <p:cBhvr>
                                        <p:cTn id="103" dur="500"/>
                                        <p:tgtEl>
                                          <p:spTgt spid="56">
                                            <p:txEl>
                                              <p:pRg st="0" end="0"/>
                                            </p:txEl>
                                          </p:spTgt>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fade">
                                      <p:cBhvr>
                                        <p:cTn id="107" dur="500"/>
                                        <p:tgtEl>
                                          <p:spTgt spid="17"/>
                                        </p:tgtEl>
                                      </p:cBhvr>
                                    </p:animEffect>
                                  </p:childTnLst>
                                </p:cTn>
                              </p:par>
                            </p:childTnLst>
                          </p:cTn>
                        </p:par>
                        <p:par>
                          <p:cTn id="108" fill="hold">
                            <p:stCondLst>
                              <p:cond delay="13000"/>
                            </p:stCondLst>
                            <p:childTnLst>
                              <p:par>
                                <p:cTn id="109" presetID="22" presetClass="entr" presetSubtype="2" fill="hold" grpId="0" nodeType="afterEffect">
                                  <p:stCondLst>
                                    <p:cond delay="0"/>
                                  </p:stCondLst>
                                  <p:childTnLst>
                                    <p:set>
                                      <p:cBhvr>
                                        <p:cTn id="110" dur="1" fill="hold">
                                          <p:stCondLst>
                                            <p:cond delay="0"/>
                                          </p:stCondLst>
                                        </p:cTn>
                                        <p:tgtEl>
                                          <p:spTgt spid="34">
                                            <p:txEl>
                                              <p:pRg st="0" end="0"/>
                                            </p:txEl>
                                          </p:spTgt>
                                        </p:tgtEl>
                                        <p:attrNameLst>
                                          <p:attrName>style.visibility</p:attrName>
                                        </p:attrNameLst>
                                      </p:cBhvr>
                                      <p:to>
                                        <p:strVal val="visible"/>
                                      </p:to>
                                    </p:set>
                                    <p:animEffect transition="in" filter="wipe(right)">
                                      <p:cBhvr>
                                        <p:cTn id="111" dur="500"/>
                                        <p:tgtEl>
                                          <p:spTgt spid="34">
                                            <p:txEl>
                                              <p:pRg st="0" end="0"/>
                                            </p:txEl>
                                          </p:spTgt>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3">
                                            <p:txEl>
                                              <p:pRg st="0" end="0"/>
                                            </p:txEl>
                                          </p:spTgt>
                                        </p:tgtEl>
                                        <p:attrNameLst>
                                          <p:attrName>style.visibility</p:attrName>
                                        </p:attrNameLst>
                                      </p:cBhvr>
                                      <p:to>
                                        <p:strVal val="visible"/>
                                      </p:to>
                                    </p:set>
                                    <p:animEffect transition="in" filter="fade">
                                      <p:cBhvr>
                                        <p:cTn id="115" dur="500"/>
                                        <p:tgtEl>
                                          <p:spTgt spid="33">
                                            <p:txEl>
                                              <p:pRg st="0" end="0"/>
                                            </p:txEl>
                                          </p:spTgt>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fade">
                                      <p:cBhvr>
                                        <p:cTn id="119" dur="500"/>
                                        <p:tgtEl>
                                          <p:spTgt spid="13"/>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57">
                                            <p:txEl>
                                              <p:pRg st="0" end="0"/>
                                            </p:txEl>
                                          </p:spTgt>
                                        </p:tgtEl>
                                        <p:attrNameLst>
                                          <p:attrName>style.visibility</p:attrName>
                                        </p:attrNameLst>
                                      </p:cBhvr>
                                      <p:to>
                                        <p:strVal val="visible"/>
                                      </p:to>
                                    </p:set>
                                    <p:animEffect transition="in" filter="fade">
                                      <p:cBhvr>
                                        <p:cTn id="123" dur="500"/>
                                        <p:tgtEl>
                                          <p:spTgt spid="57">
                                            <p:txEl>
                                              <p:pRg st="0" end="0"/>
                                            </p:txEl>
                                          </p:spTgt>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21"/>
                                        </p:tgtEl>
                                        <p:attrNameLst>
                                          <p:attrName>style.visibility</p:attrName>
                                        </p:attrNameLst>
                                      </p:cBhvr>
                                      <p:to>
                                        <p:strVal val="visible"/>
                                      </p:to>
                                    </p:set>
                                    <p:animEffect transition="in" filter="fade">
                                      <p:cBhvr>
                                        <p:cTn id="127" dur="500"/>
                                        <p:tgtEl>
                                          <p:spTgt spid="21"/>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28">
                                            <p:txEl>
                                              <p:pRg st="0" end="0"/>
                                            </p:txEl>
                                          </p:spTgt>
                                        </p:tgtEl>
                                        <p:attrNameLst>
                                          <p:attrName>style.visibility</p:attrName>
                                        </p:attrNameLst>
                                      </p:cBhvr>
                                      <p:to>
                                        <p:strVal val="visible"/>
                                      </p:to>
                                    </p:set>
                                    <p:animEffect transition="in" filter="wipe(left)">
                                      <p:cBhvr>
                                        <p:cTn id="131" dur="500"/>
                                        <p:tgtEl>
                                          <p:spTgt spid="28">
                                            <p:txEl>
                                              <p:pRg st="0" end="0"/>
                                            </p:txEl>
                                          </p:spTgt>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27">
                                            <p:txEl>
                                              <p:pRg st="0" end="0"/>
                                            </p:txEl>
                                          </p:spTgt>
                                        </p:tgtEl>
                                        <p:attrNameLst>
                                          <p:attrName>style.visibility</p:attrName>
                                        </p:attrNameLst>
                                      </p:cBhvr>
                                      <p:to>
                                        <p:strVal val="visible"/>
                                      </p:to>
                                    </p:set>
                                    <p:animEffect transition="in" filter="fade">
                                      <p:cBhvr>
                                        <p:cTn id="135" dur="500"/>
                                        <p:tgtEl>
                                          <p:spTgt spid="27">
                                            <p:txEl>
                                              <p:pRg st="0" end="0"/>
                                            </p:txEl>
                                          </p:spTgt>
                                        </p:tgtEl>
                                      </p:cBhvr>
                                    </p:animEffect>
                                  </p:childTnLst>
                                </p:cTn>
                              </p:par>
                            </p:childTnLst>
                          </p:cTn>
                        </p:par>
                        <p:par>
                          <p:cTn id="136" fill="hold">
                            <p:stCondLst>
                              <p:cond delay="16500"/>
                            </p:stCondLst>
                            <p:childTnLst>
                              <p:par>
                                <p:cTn id="137" presetID="10" presetClass="entr" presetSubtype="0" fill="hold" grpId="0" nodeType="afterEffect">
                                  <p:stCondLst>
                                    <p:cond delay="0"/>
                                  </p:stCondLst>
                                  <p:childTnLst>
                                    <p:set>
                                      <p:cBhvr>
                                        <p:cTn id="138" dur="1" fill="hold">
                                          <p:stCondLst>
                                            <p:cond delay="0"/>
                                          </p:stCondLst>
                                        </p:cTn>
                                        <p:tgtEl>
                                          <p:spTgt spid="15"/>
                                        </p:tgtEl>
                                        <p:attrNameLst>
                                          <p:attrName>style.visibility</p:attrName>
                                        </p:attrNameLst>
                                      </p:cBhvr>
                                      <p:to>
                                        <p:strVal val="visible"/>
                                      </p:to>
                                    </p:set>
                                    <p:animEffect transition="in" filter="fade">
                                      <p:cBhvr>
                                        <p:cTn id="1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build="p"/>
      <p:bldP spid="26" grpId="0" build="p"/>
      <p:bldP spid="27" grpId="0" build="p"/>
      <p:bldP spid="28" grpId="0" build="p"/>
      <p:bldP spid="29" grpId="0" build="p"/>
      <p:bldP spid="30" grpId="0" build="p"/>
      <p:bldP spid="31" grpId="0" build="p"/>
      <p:bldP spid="32" grpId="0" build="p"/>
      <p:bldP spid="33" grpId="0" build="p"/>
      <p:bldP spid="34" grpId="0" build="p"/>
      <p:bldP spid="35" grpId="0" build="p"/>
      <p:bldP spid="36" grpId="0" build="p"/>
      <p:bldP spid="54" grpId="0" build="p"/>
      <p:bldP spid="55" grpId="0" build="p"/>
      <p:bldP spid="56" grpId="0" build="p"/>
      <p:bldP spid="57"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23173"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函数的推广</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5385548" y="2593965"/>
            <a:ext cx="4305300" cy="526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Make client aware of new products, educate them about various features and the benefits of the products</a:t>
            </a:r>
          </a:p>
        </p:txBody>
      </p:sp>
      <p:sp>
        <p:nvSpPr>
          <p:cNvPr id="5" name="Content Placeholder 4"/>
          <p:cNvSpPr>
            <a:spLocks noGrp="1"/>
          </p:cNvSpPr>
          <p:nvPr>
            <p:ph sz="quarter" idx="19"/>
          </p:nvPr>
        </p:nvSpPr>
        <p:spPr>
          <a:xfrm>
            <a:off x="5385548" y="2301865"/>
            <a:ext cx="4711700" cy="292100"/>
          </a:xfrm>
          <a:prstGeom prst="rect">
            <a:avLst/>
          </a:prstGeom>
        </p:spPr>
        <p:txBody>
          <a:bodyPr>
            <a:normAutofit/>
          </a:bodyPr>
          <a:lstStyle/>
          <a:p>
            <a:r>
              <a:rPr lang="id-ID" sz="12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Informing</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has 3 urgent functions for business / company</a:t>
            </a:r>
          </a:p>
        </p:txBody>
      </p:sp>
      <p:grpSp>
        <p:nvGrpSpPr>
          <p:cNvPr id="8" name="Group 1764"/>
          <p:cNvGrpSpPr/>
          <p:nvPr/>
        </p:nvGrpSpPr>
        <p:grpSpPr>
          <a:xfrm>
            <a:off x="2738774" y="2526219"/>
            <a:ext cx="1839740" cy="2570702"/>
            <a:chOff x="0" y="0"/>
            <a:chExt cx="4246892" cy="5934259"/>
          </a:xfrm>
        </p:grpSpPr>
        <p:sp>
          <p:nvSpPr>
            <p:cNvPr id="9" name="Shape 1758"/>
            <p:cNvSpPr/>
            <p:nvPr/>
          </p:nvSpPr>
          <p:spPr>
            <a:xfrm rot="5400000">
              <a:off x="1819239" y="540968"/>
              <a:ext cx="2968622" cy="1886685"/>
            </a:xfrm>
            <a:custGeom>
              <a:avLst/>
              <a:gdLst/>
              <a:ahLst/>
              <a:cxnLst>
                <a:cxn ang="0">
                  <a:pos x="wd2" y="hd2"/>
                </a:cxn>
                <a:cxn ang="5400000">
                  <a:pos x="wd2" y="hd2"/>
                </a:cxn>
                <a:cxn ang="10800000">
                  <a:pos x="wd2" y="hd2"/>
                </a:cxn>
                <a:cxn ang="16200000">
                  <a:pos x="wd2" y="hd2"/>
                </a:cxn>
              </a:cxnLst>
              <a:rect l="0" t="0" r="r" b="b"/>
              <a:pathLst>
                <a:path w="21600" h="21600" extrusionOk="0">
                  <a:moveTo>
                    <a:pt x="21600" y="5835"/>
                  </a:moveTo>
                  <a:lnTo>
                    <a:pt x="21600" y="0"/>
                  </a:lnTo>
                  <a:lnTo>
                    <a:pt x="0" y="21600"/>
                  </a:lnTo>
                  <a:lnTo>
                    <a:pt x="5769" y="21600"/>
                  </a:lnTo>
                  <a:lnTo>
                    <a:pt x="21600" y="5835"/>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759"/>
            <p:cNvSpPr/>
            <p:nvPr/>
          </p:nvSpPr>
          <p:spPr>
            <a:xfrm rot="5400000">
              <a:off x="1820730" y="3508098"/>
              <a:ext cx="2965640" cy="18866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835"/>
                  </a:lnTo>
                  <a:lnTo>
                    <a:pt x="15847" y="21600"/>
                  </a:lnTo>
                  <a:lnTo>
                    <a:pt x="21600" y="21600"/>
                  </a:lnTo>
                  <a:lnTo>
                    <a:pt x="0" y="0"/>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760"/>
            <p:cNvSpPr/>
            <p:nvPr/>
          </p:nvSpPr>
          <p:spPr>
            <a:xfrm rot="5400000">
              <a:off x="643607" y="1192219"/>
              <a:ext cx="2175798" cy="13770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740" y="21600"/>
                  </a:lnTo>
                  <a:lnTo>
                    <a:pt x="21600" y="5751"/>
                  </a:lnTo>
                  <a:lnTo>
                    <a:pt x="21600" y="0"/>
                  </a:lnTo>
                  <a:lnTo>
                    <a:pt x="0" y="21600"/>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761"/>
            <p:cNvSpPr/>
            <p:nvPr/>
          </p:nvSpPr>
          <p:spPr>
            <a:xfrm rot="5400000">
              <a:off x="643607" y="3368015"/>
              <a:ext cx="2175798" cy="13770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751"/>
                  </a:lnTo>
                  <a:lnTo>
                    <a:pt x="15830" y="21600"/>
                  </a:lnTo>
                  <a:lnTo>
                    <a:pt x="21600" y="21600"/>
                  </a:lnTo>
                  <a:lnTo>
                    <a:pt x="0" y="0"/>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762"/>
            <p:cNvSpPr/>
            <p:nvPr/>
          </p:nvSpPr>
          <p:spPr>
            <a:xfrm rot="5400000">
              <a:off x="-293584" y="1664633"/>
              <a:ext cx="1597572" cy="1010406"/>
            </a:xfrm>
            <a:custGeom>
              <a:avLst/>
              <a:gdLst/>
              <a:ahLst/>
              <a:cxnLst>
                <a:cxn ang="0">
                  <a:pos x="wd2" y="hd2"/>
                </a:cxn>
                <a:cxn ang="5400000">
                  <a:pos x="wd2" y="hd2"/>
                </a:cxn>
                <a:cxn ang="10800000">
                  <a:pos x="wd2" y="hd2"/>
                </a:cxn>
                <a:cxn ang="16200000">
                  <a:pos x="wd2" y="hd2"/>
                </a:cxn>
              </a:cxnLst>
              <a:rect l="0" t="0" r="r" b="b"/>
              <a:pathLst>
                <a:path w="21600" h="21600" extrusionOk="0">
                  <a:moveTo>
                    <a:pt x="21600" y="5735"/>
                  </a:moveTo>
                  <a:lnTo>
                    <a:pt x="21600" y="0"/>
                  </a:lnTo>
                  <a:lnTo>
                    <a:pt x="0" y="21600"/>
                  </a:lnTo>
                  <a:lnTo>
                    <a:pt x="5843" y="21600"/>
                  </a:lnTo>
                  <a:lnTo>
                    <a:pt x="21600" y="5735"/>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763"/>
            <p:cNvSpPr/>
            <p:nvPr/>
          </p:nvSpPr>
          <p:spPr>
            <a:xfrm rot="5400000">
              <a:off x="-289112" y="3257732"/>
              <a:ext cx="1588629" cy="1010406"/>
            </a:xfrm>
            <a:custGeom>
              <a:avLst/>
              <a:gdLst/>
              <a:ahLst/>
              <a:cxnLst>
                <a:cxn ang="0">
                  <a:pos x="wd2" y="hd2"/>
                </a:cxn>
                <a:cxn ang="5400000">
                  <a:pos x="wd2" y="hd2"/>
                </a:cxn>
                <a:cxn ang="10800000">
                  <a:pos x="wd2" y="hd2"/>
                </a:cxn>
                <a:cxn ang="16200000">
                  <a:pos x="wd2" y="hd2"/>
                </a:cxn>
              </a:cxnLst>
              <a:rect l="0" t="0" r="r" b="b"/>
              <a:pathLst>
                <a:path w="21600" h="21600" extrusionOk="0">
                  <a:moveTo>
                    <a:pt x="0" y="5735"/>
                  </a:moveTo>
                  <a:lnTo>
                    <a:pt x="15845" y="21600"/>
                  </a:lnTo>
                  <a:lnTo>
                    <a:pt x="21600" y="21600"/>
                  </a:lnTo>
                  <a:lnTo>
                    <a:pt x="0" y="0"/>
                  </a:lnTo>
                  <a:lnTo>
                    <a:pt x="0" y="5735"/>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Shape 1768"/>
          <p:cNvSpPr/>
          <p:nvPr/>
        </p:nvSpPr>
        <p:spPr>
          <a:xfrm>
            <a:off x="1143000" y="3362198"/>
            <a:ext cx="1310018" cy="1122794"/>
          </a:xfrm>
          <a:custGeom>
            <a:avLst/>
            <a:gdLst/>
            <a:ahLst/>
            <a:cxnLst>
              <a:cxn ang="0">
                <a:pos x="wd2" y="hd2"/>
              </a:cxn>
              <a:cxn ang="5400000">
                <a:pos x="wd2" y="hd2"/>
              </a:cxn>
              <a:cxn ang="10800000">
                <a:pos x="wd2" y="hd2"/>
              </a:cxn>
              <a:cxn ang="16200000">
                <a:pos x="wd2" y="hd2"/>
              </a:cxn>
            </a:cxnLst>
            <a:rect l="0" t="0" r="r" b="b"/>
            <a:pathLst>
              <a:path w="21600" h="21239" extrusionOk="0">
                <a:moveTo>
                  <a:pt x="18514" y="2240"/>
                </a:moveTo>
                <a:cubicBezTo>
                  <a:pt x="15368" y="5006"/>
                  <a:pt x="12319" y="6596"/>
                  <a:pt x="9257" y="6983"/>
                </a:cubicBezTo>
                <a:lnTo>
                  <a:pt x="9257" y="10717"/>
                </a:lnTo>
                <a:cubicBezTo>
                  <a:pt x="12319" y="11104"/>
                  <a:pt x="15368" y="12667"/>
                  <a:pt x="18514" y="15433"/>
                </a:cubicBezTo>
                <a:cubicBezTo>
                  <a:pt x="18514" y="15433"/>
                  <a:pt x="18514" y="2240"/>
                  <a:pt x="18514" y="2240"/>
                </a:cubicBezTo>
                <a:close/>
                <a:moveTo>
                  <a:pt x="21600" y="8850"/>
                </a:moveTo>
                <a:cubicBezTo>
                  <a:pt x="21600" y="9832"/>
                  <a:pt x="20913" y="10620"/>
                  <a:pt x="20057" y="10620"/>
                </a:cubicBezTo>
                <a:lnTo>
                  <a:pt x="20057" y="15930"/>
                </a:lnTo>
                <a:cubicBezTo>
                  <a:pt x="20057" y="16898"/>
                  <a:pt x="19358" y="17700"/>
                  <a:pt x="18514" y="17700"/>
                </a:cubicBezTo>
                <a:cubicBezTo>
                  <a:pt x="16369" y="15654"/>
                  <a:pt x="12909" y="12847"/>
                  <a:pt x="8727" y="12446"/>
                </a:cubicBezTo>
                <a:cubicBezTo>
                  <a:pt x="7292" y="12999"/>
                  <a:pt x="6798" y="14921"/>
                  <a:pt x="7738" y="16027"/>
                </a:cubicBezTo>
                <a:cubicBezTo>
                  <a:pt x="6895" y="17617"/>
                  <a:pt x="7979" y="18738"/>
                  <a:pt x="9257" y="19885"/>
                </a:cubicBezTo>
                <a:cubicBezTo>
                  <a:pt x="8510" y="21572"/>
                  <a:pt x="5400" y="21600"/>
                  <a:pt x="4291" y="20425"/>
                </a:cubicBezTo>
                <a:cubicBezTo>
                  <a:pt x="3592" y="17963"/>
                  <a:pt x="2555" y="15502"/>
                  <a:pt x="3399" y="12390"/>
                </a:cubicBezTo>
                <a:lnTo>
                  <a:pt x="1929" y="12390"/>
                </a:lnTo>
                <a:cubicBezTo>
                  <a:pt x="868" y="12390"/>
                  <a:pt x="0" y="11395"/>
                  <a:pt x="0" y="10178"/>
                </a:cubicBezTo>
                <a:lnTo>
                  <a:pt x="0" y="7523"/>
                </a:lnTo>
                <a:cubicBezTo>
                  <a:pt x="0" y="6306"/>
                  <a:pt x="868" y="5310"/>
                  <a:pt x="1929" y="5310"/>
                </a:cubicBezTo>
                <a:lnTo>
                  <a:pt x="7714" y="5310"/>
                </a:lnTo>
                <a:cubicBezTo>
                  <a:pt x="12343" y="5310"/>
                  <a:pt x="16200" y="2213"/>
                  <a:pt x="18514" y="0"/>
                </a:cubicBezTo>
                <a:cubicBezTo>
                  <a:pt x="19358" y="0"/>
                  <a:pt x="20057" y="802"/>
                  <a:pt x="20057" y="1770"/>
                </a:cubicBezTo>
                <a:lnTo>
                  <a:pt x="20057" y="7080"/>
                </a:lnTo>
                <a:cubicBezTo>
                  <a:pt x="20913" y="7080"/>
                  <a:pt x="21600" y="7868"/>
                  <a:pt x="21600" y="885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769"/>
          <p:cNvSpPr/>
          <p:nvPr/>
        </p:nvSpPr>
        <p:spPr>
          <a:xfrm rot="5400000">
            <a:off x="3235061" y="3049785"/>
            <a:ext cx="2570702" cy="1523570"/>
          </a:xfrm>
          <a:custGeom>
            <a:avLst/>
            <a:gdLst/>
            <a:ahLst/>
            <a:cxnLst>
              <a:cxn ang="0">
                <a:pos x="wd2" y="hd2"/>
              </a:cxn>
              <a:cxn ang="5400000">
                <a:pos x="wd2" y="hd2"/>
              </a:cxn>
              <a:cxn ang="10800000">
                <a:pos x="wd2" y="hd2"/>
              </a:cxn>
              <a:cxn ang="16200000">
                <a:pos x="wd2" y="hd2"/>
              </a:cxn>
            </a:cxnLst>
            <a:rect l="0" t="0" r="r" b="b"/>
            <a:pathLst>
              <a:path w="21600" h="21600" extrusionOk="0">
                <a:moveTo>
                  <a:pt x="21600" y="11587"/>
                </a:moveTo>
                <a:lnTo>
                  <a:pt x="10805" y="0"/>
                </a:lnTo>
                <a:lnTo>
                  <a:pt x="10805" y="37"/>
                </a:lnTo>
                <a:lnTo>
                  <a:pt x="10773" y="0"/>
                </a:lnTo>
                <a:lnTo>
                  <a:pt x="0" y="11587"/>
                </a:lnTo>
                <a:lnTo>
                  <a:pt x="0" y="21600"/>
                </a:lnTo>
                <a:lnTo>
                  <a:pt x="10805" y="10068"/>
                </a:lnTo>
                <a:lnTo>
                  <a:pt x="21600" y="21600"/>
                </a:lnTo>
                <a:lnTo>
                  <a:pt x="21600" y="11587"/>
                </a:ln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770"/>
          <p:cNvSpPr/>
          <p:nvPr/>
        </p:nvSpPr>
        <p:spPr>
          <a:xfrm rot="5400000">
            <a:off x="2829636" y="3226674"/>
            <a:ext cx="1885096" cy="1171084"/>
          </a:xfrm>
          <a:custGeom>
            <a:avLst/>
            <a:gdLst/>
            <a:ahLst/>
            <a:cxnLst>
              <a:cxn ang="0">
                <a:pos x="wd2" y="hd2"/>
              </a:cxn>
              <a:cxn ang="5400000">
                <a:pos x="wd2" y="hd2"/>
              </a:cxn>
              <a:cxn ang="10800000">
                <a:pos x="wd2" y="hd2"/>
              </a:cxn>
              <a:cxn ang="16200000">
                <a:pos x="wd2" y="hd2"/>
              </a:cxn>
            </a:cxnLst>
            <a:rect l="0" t="0" r="r" b="b"/>
            <a:pathLst>
              <a:path w="21600" h="21600" extrusionOk="0">
                <a:moveTo>
                  <a:pt x="21600" y="11002"/>
                </a:moveTo>
                <a:lnTo>
                  <a:pt x="10800" y="0"/>
                </a:lnTo>
                <a:lnTo>
                  <a:pt x="10756" y="0"/>
                </a:lnTo>
                <a:lnTo>
                  <a:pt x="0" y="11002"/>
                </a:lnTo>
                <a:lnTo>
                  <a:pt x="0" y="21600"/>
                </a:lnTo>
                <a:lnTo>
                  <a:pt x="10800" y="10598"/>
                </a:lnTo>
                <a:lnTo>
                  <a:pt x="21600" y="21600"/>
                </a:lnTo>
                <a:lnTo>
                  <a:pt x="21600" y="11002"/>
                </a:ln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771"/>
          <p:cNvSpPr/>
          <p:nvPr/>
        </p:nvSpPr>
        <p:spPr>
          <a:xfrm rot="5400000">
            <a:off x="2495392" y="3363537"/>
            <a:ext cx="1380251" cy="893484"/>
          </a:xfrm>
          <a:custGeom>
            <a:avLst/>
            <a:gdLst/>
            <a:ahLst/>
            <a:cxnLst>
              <a:cxn ang="0">
                <a:pos x="wd2" y="hd2"/>
              </a:cxn>
              <a:cxn ang="5400000">
                <a:pos x="wd2" y="hd2"/>
              </a:cxn>
              <a:cxn ang="10800000">
                <a:pos x="wd2" y="hd2"/>
              </a:cxn>
              <a:cxn ang="16200000">
                <a:pos x="wd2" y="hd2"/>
              </a:cxn>
            </a:cxnLst>
            <a:rect l="0" t="0" r="r" b="b"/>
            <a:pathLst>
              <a:path w="21600" h="21600" extrusionOk="0">
                <a:moveTo>
                  <a:pt x="21600" y="10582"/>
                </a:moveTo>
                <a:lnTo>
                  <a:pt x="10830" y="0"/>
                </a:lnTo>
                <a:lnTo>
                  <a:pt x="0" y="10582"/>
                </a:lnTo>
                <a:lnTo>
                  <a:pt x="0" y="21600"/>
                </a:lnTo>
                <a:lnTo>
                  <a:pt x="10830" y="11018"/>
                </a:lnTo>
                <a:lnTo>
                  <a:pt x="21600" y="21600"/>
                </a:lnTo>
                <a:lnTo>
                  <a:pt x="21600" y="10582"/>
                </a:ln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2"/>
          <p:cNvSpPr>
            <a:spLocks noGrp="1"/>
          </p:cNvSpPr>
          <p:nvPr>
            <p:ph type="body" sz="quarter" idx="39"/>
          </p:nvPr>
        </p:nvSpPr>
        <p:spPr>
          <a:xfrm>
            <a:off x="5909981" y="3718235"/>
            <a:ext cx="4305300" cy="526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or good advertisement will be able to persuade subscriber to try offered product and service</a:t>
            </a:r>
          </a:p>
        </p:txBody>
      </p:sp>
      <p:sp>
        <p:nvSpPr>
          <p:cNvPr id="21" name="Content Placeholder 4"/>
          <p:cNvSpPr>
            <a:spLocks noGrp="1"/>
          </p:cNvSpPr>
          <p:nvPr>
            <p:ph sz="quarter" idx="49"/>
          </p:nvPr>
        </p:nvSpPr>
        <p:spPr>
          <a:xfrm>
            <a:off x="5909981" y="3426135"/>
            <a:ext cx="4711700" cy="292100"/>
          </a:xfrm>
          <a:prstGeom prst="rect">
            <a:avLst/>
          </a:prstGeom>
        </p:spPr>
        <p:txBody>
          <a:bodyPr>
            <a:normAutofit/>
          </a:bodyPr>
          <a:lstStyle/>
          <a:p>
            <a:r>
              <a:rPr lang="id-ID" sz="12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Persuading</a:t>
            </a:r>
          </a:p>
        </p:txBody>
      </p:sp>
      <p:sp>
        <p:nvSpPr>
          <p:cNvPr id="22" name="Text Placeholder 2"/>
          <p:cNvSpPr>
            <a:spLocks noGrp="1"/>
          </p:cNvSpPr>
          <p:nvPr>
            <p:ph type="body" sz="quarter" idx="59"/>
          </p:nvPr>
        </p:nvSpPr>
        <p:spPr>
          <a:xfrm>
            <a:off x="5385548" y="4754764"/>
            <a:ext cx="4305300" cy="52618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Advertisement and promotion will keep company trade mark fresh in costumer memory</a:t>
            </a:r>
          </a:p>
        </p:txBody>
      </p:sp>
      <p:sp>
        <p:nvSpPr>
          <p:cNvPr id="23" name="Content Placeholder 4"/>
          <p:cNvSpPr>
            <a:spLocks noGrp="1"/>
          </p:cNvSpPr>
          <p:nvPr>
            <p:ph sz="quarter" idx="69"/>
          </p:nvPr>
        </p:nvSpPr>
        <p:spPr>
          <a:xfrm>
            <a:off x="5385548" y="4462664"/>
            <a:ext cx="4711700" cy="292100"/>
          </a:xfrm>
          <a:prstGeom prst="rect">
            <a:avLst/>
          </a:prstGeom>
        </p:spPr>
        <p:txBody>
          <a:bodyPr>
            <a:normAutofit/>
          </a:bodyPr>
          <a:lstStyle/>
          <a:p>
            <a:r>
              <a:rPr lang="id-ID" sz="12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Reminding</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2000"/>
                            </p:stCondLst>
                            <p:childTnLst>
                              <p:par>
                                <p:cTn id="22" presetID="17" presetClass="entr" presetSubtype="1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strVal val="#ppt_h"/>
                                          </p:val>
                                        </p:tav>
                                        <p:tav tm="100000">
                                          <p:val>
                                            <p:strVal val="#ppt_h"/>
                                          </p:val>
                                        </p:tav>
                                      </p:tavLst>
                                    </p:anim>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dissolve">
                                      <p:cBhvr>
                                        <p:cTn id="29" dur="500"/>
                                        <p:tgtEl>
                                          <p:spTgt spid="5">
                                            <p:txEl>
                                              <p:pRg st="0" end="0"/>
                                            </p:txEl>
                                          </p:spTgt>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strips(downRight)">
                                      <p:cBhvr>
                                        <p:cTn id="33" dur="500"/>
                                        <p:tgtEl>
                                          <p:spTgt spid="3">
                                            <p:txEl>
                                              <p:pRg st="0" end="0"/>
                                            </p:txEl>
                                          </p:spTgt>
                                        </p:tgtEl>
                                      </p:cBhvr>
                                    </p:animEffect>
                                  </p:childTnLst>
                                </p:cTn>
                              </p:par>
                            </p:childTnLst>
                          </p:cTn>
                        </p:par>
                        <p:par>
                          <p:cTn id="34" fill="hold">
                            <p:stCondLst>
                              <p:cond delay="3500"/>
                            </p:stCondLst>
                            <p:childTnLst>
                              <p:par>
                                <p:cTn id="35" presetID="17" presetClass="entr" presetSubtype="1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strVal val="#ppt_h"/>
                                          </p:val>
                                        </p:tav>
                                        <p:tav tm="100000">
                                          <p:val>
                                            <p:strVal val="#ppt_h"/>
                                          </p:val>
                                        </p:tav>
                                      </p:tavLst>
                                    </p:anim>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21">
                                            <p:txEl>
                                              <p:pRg st="0" end="0"/>
                                            </p:txEl>
                                          </p:spTgt>
                                        </p:tgtEl>
                                        <p:attrNameLst>
                                          <p:attrName>style.visibility</p:attrName>
                                        </p:attrNameLst>
                                      </p:cBhvr>
                                      <p:to>
                                        <p:strVal val="visible"/>
                                      </p:to>
                                    </p:set>
                                    <p:animEffect transition="in" filter="dissolve">
                                      <p:cBhvr>
                                        <p:cTn id="42" dur="500"/>
                                        <p:tgtEl>
                                          <p:spTgt spid="21">
                                            <p:txEl>
                                              <p:pRg st="0" end="0"/>
                                            </p:txEl>
                                          </p:spTgt>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20">
                                            <p:txEl>
                                              <p:pRg st="0" end="0"/>
                                            </p:txEl>
                                          </p:spTgt>
                                        </p:tgtEl>
                                        <p:attrNameLst>
                                          <p:attrName>style.visibility</p:attrName>
                                        </p:attrNameLst>
                                      </p:cBhvr>
                                      <p:to>
                                        <p:strVal val="visible"/>
                                      </p:to>
                                    </p:set>
                                    <p:animEffect transition="in" filter="strips(downRight)">
                                      <p:cBhvr>
                                        <p:cTn id="46" dur="500"/>
                                        <p:tgtEl>
                                          <p:spTgt spid="20">
                                            <p:txEl>
                                              <p:pRg st="0" end="0"/>
                                            </p:txEl>
                                          </p:spTgt>
                                        </p:tgtEl>
                                      </p:cBhvr>
                                    </p:animEffect>
                                  </p:childTnLst>
                                </p:cTn>
                              </p:par>
                            </p:childTnLst>
                          </p:cTn>
                        </p:par>
                        <p:par>
                          <p:cTn id="47" fill="hold">
                            <p:stCondLst>
                              <p:cond delay="5000"/>
                            </p:stCondLst>
                            <p:childTnLst>
                              <p:par>
                                <p:cTn id="48" presetID="17" presetClass="entr" presetSubtype="1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strVal val="#ppt_h"/>
                                          </p:val>
                                        </p:tav>
                                        <p:tav tm="100000">
                                          <p:val>
                                            <p:strVal val="#ppt_h"/>
                                          </p:val>
                                        </p:tav>
                                      </p:tavLst>
                                    </p:anim>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23">
                                            <p:txEl>
                                              <p:pRg st="0" end="0"/>
                                            </p:txEl>
                                          </p:spTgt>
                                        </p:tgtEl>
                                        <p:attrNameLst>
                                          <p:attrName>style.visibility</p:attrName>
                                        </p:attrNameLst>
                                      </p:cBhvr>
                                      <p:to>
                                        <p:strVal val="visible"/>
                                      </p:to>
                                    </p:set>
                                    <p:animEffect transition="in" filter="dissolve">
                                      <p:cBhvr>
                                        <p:cTn id="55" dur="500"/>
                                        <p:tgtEl>
                                          <p:spTgt spid="23">
                                            <p:txEl>
                                              <p:pRg st="0" end="0"/>
                                            </p:txEl>
                                          </p:spTgt>
                                        </p:tgtEl>
                                      </p:cBhvr>
                                    </p:animEffect>
                                  </p:childTnLst>
                                </p:cTn>
                              </p:par>
                            </p:childTnLst>
                          </p:cTn>
                        </p:par>
                        <p:par>
                          <p:cTn id="56" fill="hold">
                            <p:stCondLst>
                              <p:cond delay="6000"/>
                            </p:stCondLst>
                            <p:childTnLst>
                              <p:par>
                                <p:cTn id="57" presetID="18" presetClass="entr" presetSubtype="6" fill="hold" grpId="0" nodeType="after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strips(downRight)">
                                      <p:cBhvr>
                                        <p:cTn id="5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15" grpId="0" animBg="1"/>
      <p:bldP spid="16" grpId="0" animBg="1"/>
      <p:bldP spid="17" grpId="0" animBg="1"/>
      <p:bldP spid="18" grpId="0" animBg="1"/>
      <p:bldP spid="20" grpId="0" build="p"/>
      <p:bldP spid="21" grpId="0" build="p"/>
      <p:bldP spid="22" grpId="0" build="p"/>
      <p:bldP spid="2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23176" y="669926"/>
            <a:ext cx="3479817"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发展网上业务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1402080" y="3072984"/>
            <a:ext cx="2795301"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研究与分析</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easy steps to develop online business</a:t>
            </a:r>
          </a:p>
        </p:txBody>
      </p:sp>
      <p:grpSp>
        <p:nvGrpSpPr>
          <p:cNvPr id="8" name="Group 1822"/>
          <p:cNvGrpSpPr/>
          <p:nvPr/>
        </p:nvGrpSpPr>
        <p:grpSpPr>
          <a:xfrm>
            <a:off x="5522197" y="3000218"/>
            <a:ext cx="1222999" cy="1062403"/>
            <a:chOff x="0" y="0"/>
            <a:chExt cx="2545384" cy="2211142"/>
          </a:xfrm>
        </p:grpSpPr>
        <p:sp>
          <p:nvSpPr>
            <p:cNvPr id="9" name="Shape 1819"/>
            <p:cNvSpPr/>
            <p:nvPr/>
          </p:nvSpPr>
          <p:spPr>
            <a:xfrm>
              <a:off x="0" y="0"/>
              <a:ext cx="1272691" cy="2211139"/>
            </a:xfrm>
            <a:custGeom>
              <a:avLst/>
              <a:gdLst/>
              <a:ahLst/>
              <a:cxnLst>
                <a:cxn ang="0">
                  <a:pos x="wd2" y="hd2"/>
                </a:cxn>
                <a:cxn ang="5400000">
                  <a:pos x="wd2" y="hd2"/>
                </a:cxn>
                <a:cxn ang="10800000">
                  <a:pos x="wd2" y="hd2"/>
                </a:cxn>
                <a:cxn ang="16200000">
                  <a:pos x="wd2" y="hd2"/>
                </a:cxn>
              </a:cxnLst>
              <a:rect l="0" t="0" r="r" b="b"/>
              <a:pathLst>
                <a:path w="21600" h="21600" extrusionOk="0">
                  <a:moveTo>
                    <a:pt x="21600" y="7347"/>
                  </a:moveTo>
                  <a:lnTo>
                    <a:pt x="14291" y="0"/>
                  </a:lnTo>
                  <a:lnTo>
                    <a:pt x="0" y="14253"/>
                  </a:lnTo>
                  <a:lnTo>
                    <a:pt x="7527" y="21600"/>
                  </a:lnTo>
                  <a:lnTo>
                    <a:pt x="14836" y="14253"/>
                  </a:lnTo>
                  <a:lnTo>
                    <a:pt x="21600" y="7347"/>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820"/>
            <p:cNvSpPr/>
            <p:nvPr/>
          </p:nvSpPr>
          <p:spPr>
            <a:xfrm>
              <a:off x="842034" y="0"/>
              <a:ext cx="1703350" cy="14590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461" y="11133"/>
                  </a:lnTo>
                  <a:lnTo>
                    <a:pt x="10678" y="21600"/>
                  </a:lnTo>
                  <a:lnTo>
                    <a:pt x="21600" y="21600"/>
                  </a:lnTo>
                  <a:lnTo>
                    <a:pt x="11085" y="0"/>
                  </a:lnTo>
                  <a:lnTo>
                    <a:pt x="0" y="0"/>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21"/>
            <p:cNvSpPr/>
            <p:nvPr/>
          </p:nvSpPr>
          <p:spPr>
            <a:xfrm>
              <a:off x="443515" y="1459096"/>
              <a:ext cx="2101870" cy="752047"/>
            </a:xfrm>
            <a:custGeom>
              <a:avLst/>
              <a:gdLst/>
              <a:ahLst/>
              <a:cxnLst>
                <a:cxn ang="0">
                  <a:pos x="wd2" y="hd2"/>
                </a:cxn>
                <a:cxn ang="5400000">
                  <a:pos x="wd2" y="hd2"/>
                </a:cxn>
                <a:cxn ang="10800000">
                  <a:pos x="wd2" y="hd2"/>
                </a:cxn>
                <a:cxn ang="16200000">
                  <a:pos x="wd2" y="hd2"/>
                </a:cxn>
              </a:cxnLst>
              <a:rect l="0" t="0" r="r" b="b"/>
              <a:pathLst>
                <a:path w="21600" h="21600" extrusionOk="0">
                  <a:moveTo>
                    <a:pt x="4426" y="0"/>
                  </a:moveTo>
                  <a:lnTo>
                    <a:pt x="0" y="21600"/>
                  </a:lnTo>
                  <a:lnTo>
                    <a:pt x="17174" y="21600"/>
                  </a:lnTo>
                  <a:lnTo>
                    <a:pt x="21600" y="0"/>
                  </a:lnTo>
                  <a:lnTo>
                    <a:pt x="4426" y="0"/>
                  </a:ln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Shape 1823"/>
          <p:cNvSpPr/>
          <p:nvPr/>
        </p:nvSpPr>
        <p:spPr>
          <a:xfrm>
            <a:off x="4705173" y="2214398"/>
            <a:ext cx="1428521" cy="2481875"/>
          </a:xfrm>
          <a:custGeom>
            <a:avLst/>
            <a:gdLst/>
            <a:ahLst/>
            <a:cxnLst>
              <a:cxn ang="0">
                <a:pos x="wd2" y="hd2"/>
              </a:cxn>
              <a:cxn ang="5400000">
                <a:pos x="wd2" y="hd2"/>
              </a:cxn>
              <a:cxn ang="10800000">
                <a:pos x="wd2" y="hd2"/>
              </a:cxn>
              <a:cxn ang="16200000">
                <a:pos x="wd2" y="hd2"/>
              </a:cxn>
            </a:cxnLst>
            <a:rect l="0" t="0" r="r" b="b"/>
            <a:pathLst>
              <a:path w="21600" h="21600" extrusionOk="0">
                <a:moveTo>
                  <a:pt x="21600" y="7347"/>
                </a:moveTo>
                <a:lnTo>
                  <a:pt x="14291" y="0"/>
                </a:lnTo>
                <a:lnTo>
                  <a:pt x="0" y="14253"/>
                </a:lnTo>
                <a:lnTo>
                  <a:pt x="7527" y="21600"/>
                </a:lnTo>
                <a:lnTo>
                  <a:pt x="14836" y="14253"/>
                </a:lnTo>
                <a:lnTo>
                  <a:pt x="21600" y="7347"/>
                </a:lnTo>
                <a:close/>
              </a:path>
            </a:pathLst>
          </a:custGeom>
          <a:solidFill>
            <a:schemeClr val="accent1"/>
          </a:solidFill>
          <a:ln w="25400">
            <a:solidFill>
              <a:srgbClr val="FFFFFF"/>
            </a:solidFill>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824"/>
          <p:cNvSpPr/>
          <p:nvPr/>
        </p:nvSpPr>
        <p:spPr>
          <a:xfrm>
            <a:off x="5650307" y="2214398"/>
            <a:ext cx="1911912" cy="16377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461" y="11133"/>
                </a:lnTo>
                <a:lnTo>
                  <a:pt x="10678" y="21600"/>
                </a:lnTo>
                <a:lnTo>
                  <a:pt x="21600" y="21600"/>
                </a:lnTo>
                <a:lnTo>
                  <a:pt x="11085" y="0"/>
                </a:lnTo>
                <a:lnTo>
                  <a:pt x="0" y="0"/>
                </a:lnTo>
                <a:close/>
              </a:path>
            </a:pathLst>
          </a:custGeom>
          <a:solidFill>
            <a:schemeClr val="accent1"/>
          </a:solidFill>
          <a:ln w="25400">
            <a:solidFill>
              <a:srgbClr val="FFFFFF"/>
            </a:solidFill>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825"/>
          <p:cNvSpPr/>
          <p:nvPr/>
        </p:nvSpPr>
        <p:spPr>
          <a:xfrm>
            <a:off x="5202993" y="3852149"/>
            <a:ext cx="2359226" cy="844129"/>
          </a:xfrm>
          <a:custGeom>
            <a:avLst/>
            <a:gdLst/>
            <a:ahLst/>
            <a:cxnLst>
              <a:cxn ang="0">
                <a:pos x="wd2" y="hd2"/>
              </a:cxn>
              <a:cxn ang="5400000">
                <a:pos x="wd2" y="hd2"/>
              </a:cxn>
              <a:cxn ang="10800000">
                <a:pos x="wd2" y="hd2"/>
              </a:cxn>
              <a:cxn ang="16200000">
                <a:pos x="wd2" y="hd2"/>
              </a:cxn>
            </a:cxnLst>
            <a:rect l="0" t="0" r="r" b="b"/>
            <a:pathLst>
              <a:path w="21600" h="21600" extrusionOk="0">
                <a:moveTo>
                  <a:pt x="4426" y="0"/>
                </a:moveTo>
                <a:lnTo>
                  <a:pt x="0" y="21600"/>
                </a:lnTo>
                <a:lnTo>
                  <a:pt x="17174" y="21600"/>
                </a:lnTo>
                <a:lnTo>
                  <a:pt x="21600" y="0"/>
                </a:lnTo>
                <a:lnTo>
                  <a:pt x="4426" y="0"/>
                </a:lnTo>
                <a:close/>
              </a:path>
            </a:pathLst>
          </a:custGeom>
          <a:solidFill>
            <a:schemeClr val="accent1"/>
          </a:solidFill>
          <a:ln w="25400">
            <a:solidFill>
              <a:srgbClr val="FFFFFF"/>
            </a:solidFill>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26"/>
          <p:cNvSpPr/>
          <p:nvPr/>
        </p:nvSpPr>
        <p:spPr>
          <a:xfrm>
            <a:off x="3549994" y="3511416"/>
            <a:ext cx="613641" cy="954553"/>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827"/>
          <p:cNvSpPr/>
          <p:nvPr/>
        </p:nvSpPr>
        <p:spPr>
          <a:xfrm>
            <a:off x="7864393" y="2156393"/>
            <a:ext cx="782064" cy="521379"/>
          </a:xfrm>
          <a:custGeom>
            <a:avLst/>
            <a:gdLst/>
            <a:ahLst/>
            <a:cxnLst>
              <a:cxn ang="0">
                <a:pos x="wd2" y="hd2"/>
              </a:cxn>
              <a:cxn ang="5400000">
                <a:pos x="wd2" y="hd2"/>
              </a:cxn>
              <a:cxn ang="10800000">
                <a:pos x="wd2" y="hd2"/>
              </a:cxn>
              <a:cxn ang="16200000">
                <a:pos x="wd2" y="hd2"/>
              </a:cxn>
            </a:cxnLst>
            <a:rect l="0" t="0" r="r" b="b"/>
            <a:pathLst>
              <a:path w="21600" h="21600" extrusionOk="0">
                <a:moveTo>
                  <a:pt x="11880" y="19710"/>
                </a:moveTo>
                <a:cubicBezTo>
                  <a:pt x="11880" y="19558"/>
                  <a:pt x="11801" y="19440"/>
                  <a:pt x="11700" y="19440"/>
                </a:cubicBezTo>
                <a:lnTo>
                  <a:pt x="9900" y="19440"/>
                </a:lnTo>
                <a:cubicBezTo>
                  <a:pt x="9799" y="19440"/>
                  <a:pt x="9720" y="19558"/>
                  <a:pt x="9720" y="19710"/>
                </a:cubicBezTo>
                <a:cubicBezTo>
                  <a:pt x="9720" y="19862"/>
                  <a:pt x="9799" y="19980"/>
                  <a:pt x="9900" y="19980"/>
                </a:cubicBezTo>
                <a:lnTo>
                  <a:pt x="11700" y="19980"/>
                </a:lnTo>
                <a:cubicBezTo>
                  <a:pt x="11801" y="19980"/>
                  <a:pt x="11880" y="19862"/>
                  <a:pt x="11880" y="19710"/>
                </a:cubicBezTo>
                <a:close/>
                <a:moveTo>
                  <a:pt x="4320" y="14580"/>
                </a:moveTo>
                <a:cubicBezTo>
                  <a:pt x="4320" y="14867"/>
                  <a:pt x="4489" y="15120"/>
                  <a:pt x="4680" y="15120"/>
                </a:cubicBezTo>
                <a:lnTo>
                  <a:pt x="16920" y="15120"/>
                </a:lnTo>
                <a:cubicBezTo>
                  <a:pt x="17111" y="15120"/>
                  <a:pt x="17280" y="14867"/>
                  <a:pt x="17280" y="14580"/>
                </a:cubicBezTo>
                <a:lnTo>
                  <a:pt x="17280" y="2700"/>
                </a:lnTo>
                <a:cubicBezTo>
                  <a:pt x="17280" y="2413"/>
                  <a:pt x="17111" y="2160"/>
                  <a:pt x="16920" y="2160"/>
                </a:cubicBezTo>
                <a:lnTo>
                  <a:pt x="4680" y="2160"/>
                </a:lnTo>
                <a:cubicBezTo>
                  <a:pt x="4489" y="2160"/>
                  <a:pt x="4320" y="2413"/>
                  <a:pt x="4320" y="2700"/>
                </a:cubicBezTo>
                <a:cubicBezTo>
                  <a:pt x="4320" y="2700"/>
                  <a:pt x="4320" y="14580"/>
                  <a:pt x="4320" y="14580"/>
                </a:cubicBezTo>
                <a:close/>
                <a:moveTo>
                  <a:pt x="2880" y="14580"/>
                </a:moveTo>
                <a:lnTo>
                  <a:pt x="2880" y="2700"/>
                </a:lnTo>
                <a:cubicBezTo>
                  <a:pt x="2880" y="1215"/>
                  <a:pt x="3690" y="0"/>
                  <a:pt x="4680" y="0"/>
                </a:cubicBezTo>
                <a:lnTo>
                  <a:pt x="16920" y="0"/>
                </a:lnTo>
                <a:cubicBezTo>
                  <a:pt x="17910" y="0"/>
                  <a:pt x="18720" y="1215"/>
                  <a:pt x="18720" y="2700"/>
                </a:cubicBezTo>
                <a:lnTo>
                  <a:pt x="18720" y="14580"/>
                </a:lnTo>
                <a:cubicBezTo>
                  <a:pt x="18720" y="16065"/>
                  <a:pt x="17910" y="17280"/>
                  <a:pt x="16920" y="17280"/>
                </a:cubicBezTo>
                <a:lnTo>
                  <a:pt x="4680" y="17280"/>
                </a:lnTo>
                <a:cubicBezTo>
                  <a:pt x="3690" y="17280"/>
                  <a:pt x="2880" y="16065"/>
                  <a:pt x="2880" y="14580"/>
                </a:cubicBezTo>
                <a:close/>
                <a:moveTo>
                  <a:pt x="21600" y="18360"/>
                </a:moveTo>
                <a:lnTo>
                  <a:pt x="21600" y="19980"/>
                </a:lnTo>
                <a:cubicBezTo>
                  <a:pt x="21600" y="20874"/>
                  <a:pt x="20790" y="21600"/>
                  <a:pt x="19800" y="21600"/>
                </a:cubicBezTo>
                <a:lnTo>
                  <a:pt x="1800" y="21600"/>
                </a:lnTo>
                <a:cubicBezTo>
                  <a:pt x="810" y="21600"/>
                  <a:pt x="0" y="20874"/>
                  <a:pt x="0" y="19980"/>
                </a:cubicBezTo>
                <a:lnTo>
                  <a:pt x="0" y="18360"/>
                </a:lnTo>
                <a:lnTo>
                  <a:pt x="1800" y="18360"/>
                </a:lnTo>
                <a:lnTo>
                  <a:pt x="19800" y="18360"/>
                </a:lnTo>
                <a:cubicBezTo>
                  <a:pt x="19800" y="18360"/>
                  <a:pt x="21600" y="18360"/>
                  <a:pt x="21600" y="1836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828"/>
          <p:cNvSpPr/>
          <p:nvPr/>
        </p:nvSpPr>
        <p:spPr>
          <a:xfrm flipH="1">
            <a:off x="5827551" y="5132016"/>
            <a:ext cx="612290" cy="609059"/>
          </a:xfrm>
          <a:custGeom>
            <a:avLst/>
            <a:gdLst/>
            <a:ahLst/>
            <a:cxnLst>
              <a:cxn ang="0">
                <a:pos x="wd2" y="hd2"/>
              </a:cxn>
              <a:cxn ang="5400000">
                <a:pos x="wd2" y="hd2"/>
              </a:cxn>
              <a:cxn ang="10800000">
                <a:pos x="wd2" y="hd2"/>
              </a:cxn>
              <a:cxn ang="16200000">
                <a:pos x="wd2" y="hd2"/>
              </a:cxn>
            </a:cxnLst>
            <a:rect l="0" t="0" r="r" b="b"/>
            <a:pathLst>
              <a:path w="21600" h="21495" extrusionOk="0">
                <a:moveTo>
                  <a:pt x="18360" y="10691"/>
                </a:moveTo>
                <a:lnTo>
                  <a:pt x="18360" y="7450"/>
                </a:lnTo>
                <a:lnTo>
                  <a:pt x="16200" y="7450"/>
                </a:lnTo>
                <a:lnTo>
                  <a:pt x="16200" y="10691"/>
                </a:lnTo>
                <a:lnTo>
                  <a:pt x="12960" y="10691"/>
                </a:lnTo>
                <a:lnTo>
                  <a:pt x="12960" y="12852"/>
                </a:lnTo>
                <a:lnTo>
                  <a:pt x="16200" y="12852"/>
                </a:lnTo>
                <a:lnTo>
                  <a:pt x="16200" y="16093"/>
                </a:lnTo>
                <a:lnTo>
                  <a:pt x="18360" y="16093"/>
                </a:lnTo>
                <a:lnTo>
                  <a:pt x="18360" y="12852"/>
                </a:lnTo>
                <a:lnTo>
                  <a:pt x="21600" y="12852"/>
                </a:lnTo>
                <a:lnTo>
                  <a:pt x="21600" y="10691"/>
                </a:lnTo>
                <a:cubicBezTo>
                  <a:pt x="21600" y="10691"/>
                  <a:pt x="18360" y="10691"/>
                  <a:pt x="18360" y="10691"/>
                </a:cubicBezTo>
                <a:close/>
                <a:moveTo>
                  <a:pt x="17268" y="20554"/>
                </a:moveTo>
                <a:cubicBezTo>
                  <a:pt x="17280" y="18254"/>
                  <a:pt x="14907" y="16892"/>
                  <a:pt x="12606" y="15901"/>
                </a:cubicBezTo>
                <a:cubicBezTo>
                  <a:pt x="10313" y="14913"/>
                  <a:pt x="9581" y="14081"/>
                  <a:pt x="9581" y="12298"/>
                </a:cubicBezTo>
                <a:cubicBezTo>
                  <a:pt x="9581" y="11230"/>
                  <a:pt x="10280" y="11578"/>
                  <a:pt x="10587" y="9618"/>
                </a:cubicBezTo>
                <a:cubicBezTo>
                  <a:pt x="10717" y="8805"/>
                  <a:pt x="11335" y="9605"/>
                  <a:pt x="11453" y="7750"/>
                </a:cubicBezTo>
                <a:cubicBezTo>
                  <a:pt x="11453" y="7011"/>
                  <a:pt x="11115" y="6827"/>
                  <a:pt x="11115" y="6827"/>
                </a:cubicBezTo>
                <a:cubicBezTo>
                  <a:pt x="11115" y="6827"/>
                  <a:pt x="11287" y="5733"/>
                  <a:pt x="11354" y="4890"/>
                </a:cubicBezTo>
                <a:cubicBezTo>
                  <a:pt x="11423" y="4007"/>
                  <a:pt x="10924" y="2124"/>
                  <a:pt x="8869" y="1546"/>
                </a:cubicBezTo>
                <a:cubicBezTo>
                  <a:pt x="8510" y="1178"/>
                  <a:pt x="8267" y="593"/>
                  <a:pt x="9373" y="7"/>
                </a:cubicBezTo>
                <a:cubicBezTo>
                  <a:pt x="6954" y="-105"/>
                  <a:pt x="6391" y="1161"/>
                  <a:pt x="5103" y="2093"/>
                </a:cubicBezTo>
                <a:cubicBezTo>
                  <a:pt x="4007" y="2910"/>
                  <a:pt x="3711" y="4203"/>
                  <a:pt x="3764" y="4891"/>
                </a:cubicBezTo>
                <a:cubicBezTo>
                  <a:pt x="3834" y="5734"/>
                  <a:pt x="4005" y="6828"/>
                  <a:pt x="4005" y="6828"/>
                </a:cubicBezTo>
                <a:cubicBezTo>
                  <a:pt x="4005" y="6828"/>
                  <a:pt x="3666" y="7012"/>
                  <a:pt x="3666" y="7751"/>
                </a:cubicBezTo>
                <a:cubicBezTo>
                  <a:pt x="3784" y="9607"/>
                  <a:pt x="4404" y="8806"/>
                  <a:pt x="4533" y="9619"/>
                </a:cubicBezTo>
                <a:cubicBezTo>
                  <a:pt x="4839" y="11579"/>
                  <a:pt x="5540" y="11231"/>
                  <a:pt x="5540" y="12300"/>
                </a:cubicBezTo>
                <a:cubicBezTo>
                  <a:pt x="5540" y="14082"/>
                  <a:pt x="5311" y="14687"/>
                  <a:pt x="3018" y="15675"/>
                </a:cubicBezTo>
                <a:cubicBezTo>
                  <a:pt x="716" y="16666"/>
                  <a:pt x="0" y="18254"/>
                  <a:pt x="12" y="20554"/>
                </a:cubicBezTo>
                <a:cubicBezTo>
                  <a:pt x="15" y="21242"/>
                  <a:pt x="0" y="21495"/>
                  <a:pt x="0" y="21495"/>
                </a:cubicBezTo>
                <a:lnTo>
                  <a:pt x="17280" y="21495"/>
                </a:lnTo>
                <a:cubicBezTo>
                  <a:pt x="17280" y="21495"/>
                  <a:pt x="17265" y="21242"/>
                  <a:pt x="17268" y="20554"/>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Content Placeholder 4"/>
          <p:cNvSpPr>
            <a:spLocks noGrp="1"/>
          </p:cNvSpPr>
          <p:nvPr>
            <p:ph sz="quarter" idx="29"/>
          </p:nvPr>
        </p:nvSpPr>
        <p:spPr>
          <a:xfrm>
            <a:off x="7864393" y="2940381"/>
            <a:ext cx="2593334"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你的网站</a:t>
            </a:r>
            <a:endPar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Content Placeholder 4"/>
          <p:cNvSpPr>
            <a:spLocks noGrp="1"/>
          </p:cNvSpPr>
          <p:nvPr>
            <p:ph sz="quarter" idx="39"/>
          </p:nvPr>
        </p:nvSpPr>
        <p:spPr>
          <a:xfrm>
            <a:off x="6651914" y="5406267"/>
            <a:ext cx="2861953" cy="292100"/>
          </a:xfrm>
          <a:prstGeom prst="rect">
            <a:avLst/>
          </a:prstGeom>
        </p:spPr>
        <p:txBody>
          <a:bodyPr>
            <a:normAutofit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邀请游客</a:t>
            </a:r>
            <a:endParaRPr lang="id-ID" altLang="zh-CN"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2000"/>
                            </p:stCondLst>
                            <p:childTnLst>
                              <p:par>
                                <p:cTn id="23" presetID="49" presetClass="entr" presetSubtype="0" decel="10000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360"/>
                                          </p:val>
                                        </p:tav>
                                        <p:tav tm="100000">
                                          <p:val>
                                            <p:fltVal val="0"/>
                                          </p:val>
                                        </p:tav>
                                      </p:tavLst>
                                    </p:anim>
                                    <p:animEffect transition="in" filter="fade">
                                      <p:cBhvr>
                                        <p:cTn id="28" dur="500"/>
                                        <p:tgtEl>
                                          <p:spTgt spid="1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3500"/>
                            </p:stCondLst>
                            <p:childTnLst>
                              <p:par>
                                <p:cTn id="38" presetID="49" presetClass="entr" presetSubtype="0" decel="10000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Effect transition="in" filter="fade">
                                      <p:cBhvr>
                                        <p:cTn id="47" dur="500"/>
                                        <p:tgtEl>
                                          <p:spTgt spid="19">
                                            <p:txEl>
                                              <p:pRg st="0" end="0"/>
                                            </p:txEl>
                                          </p:spTgt>
                                        </p:tgtEl>
                                      </p:cBhvr>
                                    </p:animEffect>
                                  </p:childTnLst>
                                </p:cTn>
                              </p:par>
                            </p:childTnLst>
                          </p:cTn>
                        </p:par>
                        <p:par>
                          <p:cTn id="48" fill="hold">
                            <p:stCondLst>
                              <p:cond delay="4500"/>
                            </p:stCondLst>
                            <p:childTnLst>
                              <p:par>
                                <p:cTn id="49" presetID="22" presetClass="entr" presetSubtype="2"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500"/>
                                        <p:tgtEl>
                                          <p:spTgt spid="14"/>
                                        </p:tgtEl>
                                      </p:cBhvr>
                                    </p:animEffect>
                                  </p:childTnLst>
                                </p:cTn>
                              </p:par>
                            </p:childTnLst>
                          </p:cTn>
                        </p:par>
                        <p:par>
                          <p:cTn id="52" fill="hold">
                            <p:stCondLst>
                              <p:cond delay="5000"/>
                            </p:stCondLst>
                            <p:childTnLst>
                              <p:par>
                                <p:cTn id="53" presetID="49" presetClass="entr" presetSubtype="0" decel="10000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style.rotation</p:attrName>
                                        </p:attrNameLst>
                                      </p:cBhvr>
                                      <p:tavLst>
                                        <p:tav tm="0">
                                          <p:val>
                                            <p:fltVal val="360"/>
                                          </p:val>
                                        </p:tav>
                                        <p:tav tm="100000">
                                          <p:val>
                                            <p:fltVal val="0"/>
                                          </p:val>
                                        </p:tav>
                                      </p:tavLst>
                                    </p:anim>
                                    <p:animEffect transition="in" filter="fade">
                                      <p:cBhvr>
                                        <p:cTn id="58" dur="500"/>
                                        <p:tgtEl>
                                          <p:spTgt spid="17"/>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20">
                                            <p:txEl>
                                              <p:pRg st="0" end="0"/>
                                            </p:txEl>
                                          </p:spTgt>
                                        </p:tgtEl>
                                        <p:attrNameLst>
                                          <p:attrName>style.visibility</p:attrName>
                                        </p:attrNameLst>
                                      </p:cBhvr>
                                      <p:to>
                                        <p:strVal val="visible"/>
                                      </p:to>
                                    </p:set>
                                    <p:animEffect transition="in" filter="fade">
                                      <p:cBhvr>
                                        <p:cTn id="6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12" grpId="0" animBg="1"/>
      <p:bldP spid="13" grpId="0" animBg="1"/>
      <p:bldP spid="14" grpId="0" animBg="1"/>
      <p:bldP spid="15" grpId="0" animBg="1"/>
      <p:bldP spid="16" grpId="0" animBg="1"/>
      <p:bldP spid="17" grpId="0" animBg="1"/>
      <p:bldP spid="19" grpId="0" build="p"/>
      <p:bldP spid="20"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96011"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在线业务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7874994" y="2415137"/>
            <a:ext cx="2716806" cy="292100"/>
          </a:xfrm>
          <a:prstGeom prst="rect">
            <a:avLst/>
          </a:prstGeom>
        </p:spPr>
        <p:txBody>
          <a:bodyPr anchor="ct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搜索趋势</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However, your real business also needs a research</a:t>
            </a:r>
          </a:p>
        </p:txBody>
      </p:sp>
      <p:sp>
        <p:nvSpPr>
          <p:cNvPr id="8" name="Shape 1779"/>
          <p:cNvSpPr/>
          <p:nvPr/>
        </p:nvSpPr>
        <p:spPr>
          <a:xfrm>
            <a:off x="4032931" y="3739369"/>
            <a:ext cx="3412040" cy="594622"/>
          </a:xfrm>
          <a:custGeom>
            <a:avLst/>
            <a:gdLst/>
            <a:ahLst/>
            <a:cxnLst>
              <a:cxn ang="0">
                <a:pos x="wd2" y="hd2"/>
              </a:cxn>
              <a:cxn ang="5400000">
                <a:pos x="wd2" y="hd2"/>
              </a:cxn>
              <a:cxn ang="10800000">
                <a:pos x="wd2" y="hd2"/>
              </a:cxn>
              <a:cxn ang="16200000">
                <a:pos x="wd2" y="hd2"/>
              </a:cxn>
            </a:cxnLst>
            <a:rect l="0" t="0" r="r" b="b"/>
            <a:pathLst>
              <a:path w="21583" h="21599" extrusionOk="0">
                <a:moveTo>
                  <a:pt x="10442" y="1046"/>
                </a:moveTo>
                <a:lnTo>
                  <a:pt x="19585" y="1274"/>
                </a:lnTo>
                <a:cubicBezTo>
                  <a:pt x="19676" y="1275"/>
                  <a:pt x="19762" y="1492"/>
                  <a:pt x="19823" y="1872"/>
                </a:cubicBezTo>
                <a:lnTo>
                  <a:pt x="21531" y="10572"/>
                </a:lnTo>
                <a:cubicBezTo>
                  <a:pt x="21599" y="10917"/>
                  <a:pt x="21600" y="11524"/>
                  <a:pt x="21533" y="11878"/>
                </a:cubicBezTo>
                <a:lnTo>
                  <a:pt x="19814" y="21008"/>
                </a:lnTo>
                <a:cubicBezTo>
                  <a:pt x="19752" y="21387"/>
                  <a:pt x="19666" y="21600"/>
                  <a:pt x="19576" y="21599"/>
                </a:cubicBezTo>
                <a:cubicBezTo>
                  <a:pt x="19576" y="21599"/>
                  <a:pt x="11326" y="21382"/>
                  <a:pt x="10952" y="21377"/>
                </a:cubicBezTo>
                <a:cubicBezTo>
                  <a:pt x="10599" y="21371"/>
                  <a:pt x="10351" y="20537"/>
                  <a:pt x="10188" y="19685"/>
                </a:cubicBezTo>
                <a:cubicBezTo>
                  <a:pt x="10182" y="19650"/>
                  <a:pt x="10172" y="19599"/>
                  <a:pt x="10160" y="19541"/>
                </a:cubicBezTo>
                <a:cubicBezTo>
                  <a:pt x="10160" y="19541"/>
                  <a:pt x="8152" y="9137"/>
                  <a:pt x="7505" y="5917"/>
                </a:cubicBezTo>
                <a:cubicBezTo>
                  <a:pt x="7393" y="5359"/>
                  <a:pt x="7232" y="4410"/>
                  <a:pt x="6797" y="4402"/>
                </a:cubicBezTo>
                <a:cubicBezTo>
                  <a:pt x="6763" y="4401"/>
                  <a:pt x="6732" y="4404"/>
                  <a:pt x="6704" y="4404"/>
                </a:cubicBezTo>
                <a:cubicBezTo>
                  <a:pt x="6574" y="4401"/>
                  <a:pt x="5633" y="4689"/>
                  <a:pt x="4226" y="4668"/>
                </a:cubicBezTo>
                <a:cubicBezTo>
                  <a:pt x="2972" y="4648"/>
                  <a:pt x="254" y="4606"/>
                  <a:pt x="0" y="4602"/>
                </a:cubicBezTo>
                <a:lnTo>
                  <a:pt x="2" y="182"/>
                </a:lnTo>
                <a:lnTo>
                  <a:pt x="7826" y="0"/>
                </a:lnTo>
                <a:cubicBezTo>
                  <a:pt x="7826" y="0"/>
                  <a:pt x="10225" y="1043"/>
                  <a:pt x="10442" y="1046"/>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780"/>
          <p:cNvSpPr/>
          <p:nvPr/>
        </p:nvSpPr>
        <p:spPr>
          <a:xfrm>
            <a:off x="3970458" y="4013100"/>
            <a:ext cx="3474258" cy="1073104"/>
          </a:xfrm>
          <a:custGeom>
            <a:avLst/>
            <a:gdLst/>
            <a:ahLst/>
            <a:cxnLst>
              <a:cxn ang="0">
                <a:pos x="wd2" y="hd2"/>
              </a:cxn>
              <a:cxn ang="5400000">
                <a:pos x="wd2" y="hd2"/>
              </a:cxn>
              <a:cxn ang="10800000">
                <a:pos x="wd2" y="hd2"/>
              </a:cxn>
              <a:cxn ang="16200000">
                <a:pos x="wd2" y="hd2"/>
              </a:cxn>
            </a:cxnLst>
            <a:rect l="0" t="0" r="r" b="b"/>
            <a:pathLst>
              <a:path w="21583" h="21597" extrusionOk="0">
                <a:moveTo>
                  <a:pt x="7083" y="0"/>
                </a:moveTo>
                <a:cubicBezTo>
                  <a:pt x="7458" y="33"/>
                  <a:pt x="7662" y="624"/>
                  <a:pt x="7771" y="971"/>
                </a:cubicBezTo>
                <a:cubicBezTo>
                  <a:pt x="8393" y="2943"/>
                  <a:pt x="10350" y="9086"/>
                  <a:pt x="10350" y="9086"/>
                </a:cubicBezTo>
                <a:cubicBezTo>
                  <a:pt x="10529" y="9562"/>
                  <a:pt x="10787" y="10133"/>
                  <a:pt x="11163" y="10135"/>
                </a:cubicBezTo>
                <a:cubicBezTo>
                  <a:pt x="11675" y="10140"/>
                  <a:pt x="19622" y="10335"/>
                  <a:pt x="19622" y="10335"/>
                </a:cubicBezTo>
                <a:cubicBezTo>
                  <a:pt x="19710" y="10336"/>
                  <a:pt x="19795" y="10456"/>
                  <a:pt x="19855" y="10667"/>
                </a:cubicBezTo>
                <a:lnTo>
                  <a:pt x="21534" y="15621"/>
                </a:lnTo>
                <a:cubicBezTo>
                  <a:pt x="21600" y="15815"/>
                  <a:pt x="21600" y="16151"/>
                  <a:pt x="21533" y="16345"/>
                </a:cubicBezTo>
                <a:lnTo>
                  <a:pt x="19846" y="21269"/>
                </a:lnTo>
                <a:cubicBezTo>
                  <a:pt x="19786" y="21479"/>
                  <a:pt x="19701" y="21597"/>
                  <a:pt x="19612" y="21596"/>
                </a:cubicBezTo>
                <a:cubicBezTo>
                  <a:pt x="19612" y="21596"/>
                  <a:pt x="11845" y="21402"/>
                  <a:pt x="11489" y="21399"/>
                </a:cubicBezTo>
                <a:cubicBezTo>
                  <a:pt x="10771" y="21393"/>
                  <a:pt x="10299" y="19241"/>
                  <a:pt x="10008" y="17357"/>
                </a:cubicBezTo>
                <a:cubicBezTo>
                  <a:pt x="9670" y="15162"/>
                  <a:pt x="8041" y="6145"/>
                  <a:pt x="7515" y="3234"/>
                </a:cubicBezTo>
                <a:cubicBezTo>
                  <a:pt x="7351" y="2328"/>
                  <a:pt x="7046" y="2284"/>
                  <a:pt x="6926" y="2283"/>
                </a:cubicBezTo>
                <a:cubicBezTo>
                  <a:pt x="6854" y="2282"/>
                  <a:pt x="1355" y="2402"/>
                  <a:pt x="901" y="2398"/>
                </a:cubicBezTo>
                <a:lnTo>
                  <a:pt x="0" y="413"/>
                </a:lnTo>
                <a:lnTo>
                  <a:pt x="408" y="110"/>
                </a:lnTo>
                <a:cubicBezTo>
                  <a:pt x="937" y="115"/>
                  <a:pt x="7050" y="-3"/>
                  <a:pt x="7083" y="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781"/>
          <p:cNvSpPr/>
          <p:nvPr/>
        </p:nvSpPr>
        <p:spPr>
          <a:xfrm>
            <a:off x="4032931" y="3005119"/>
            <a:ext cx="3412040" cy="594611"/>
          </a:xfrm>
          <a:custGeom>
            <a:avLst/>
            <a:gdLst/>
            <a:ahLst/>
            <a:cxnLst>
              <a:cxn ang="0">
                <a:pos x="wd2" y="hd2"/>
              </a:cxn>
              <a:cxn ang="5400000">
                <a:pos x="wd2" y="hd2"/>
              </a:cxn>
              <a:cxn ang="10800000">
                <a:pos x="wd2" y="hd2"/>
              </a:cxn>
              <a:cxn ang="16200000">
                <a:pos x="wd2" y="hd2"/>
              </a:cxn>
            </a:cxnLst>
            <a:rect l="0" t="0" r="r" b="b"/>
            <a:pathLst>
              <a:path w="21583" h="21599" extrusionOk="0">
                <a:moveTo>
                  <a:pt x="10442" y="20553"/>
                </a:moveTo>
                <a:lnTo>
                  <a:pt x="19585" y="20326"/>
                </a:lnTo>
                <a:cubicBezTo>
                  <a:pt x="19676" y="20324"/>
                  <a:pt x="19762" y="20108"/>
                  <a:pt x="19823" y="19727"/>
                </a:cubicBezTo>
                <a:lnTo>
                  <a:pt x="21531" y="11027"/>
                </a:lnTo>
                <a:cubicBezTo>
                  <a:pt x="21599" y="10682"/>
                  <a:pt x="21600" y="10075"/>
                  <a:pt x="21533" y="9722"/>
                </a:cubicBezTo>
                <a:lnTo>
                  <a:pt x="19814" y="591"/>
                </a:lnTo>
                <a:cubicBezTo>
                  <a:pt x="19752" y="212"/>
                  <a:pt x="19666" y="-1"/>
                  <a:pt x="19576" y="0"/>
                </a:cubicBezTo>
                <a:cubicBezTo>
                  <a:pt x="19576" y="0"/>
                  <a:pt x="11326" y="216"/>
                  <a:pt x="10952" y="221"/>
                </a:cubicBezTo>
                <a:cubicBezTo>
                  <a:pt x="10599" y="228"/>
                  <a:pt x="10351" y="1062"/>
                  <a:pt x="10188" y="1914"/>
                </a:cubicBezTo>
                <a:cubicBezTo>
                  <a:pt x="10182" y="1949"/>
                  <a:pt x="10172" y="1999"/>
                  <a:pt x="10160" y="2058"/>
                </a:cubicBezTo>
                <a:cubicBezTo>
                  <a:pt x="10160" y="2058"/>
                  <a:pt x="8152" y="12462"/>
                  <a:pt x="7505" y="15682"/>
                </a:cubicBezTo>
                <a:cubicBezTo>
                  <a:pt x="7393" y="16240"/>
                  <a:pt x="7232" y="17190"/>
                  <a:pt x="6797" y="17197"/>
                </a:cubicBezTo>
                <a:cubicBezTo>
                  <a:pt x="6763" y="17198"/>
                  <a:pt x="6732" y="17195"/>
                  <a:pt x="6704" y="17195"/>
                </a:cubicBezTo>
                <a:cubicBezTo>
                  <a:pt x="6574" y="17198"/>
                  <a:pt x="5633" y="16910"/>
                  <a:pt x="4226" y="16931"/>
                </a:cubicBezTo>
                <a:cubicBezTo>
                  <a:pt x="2972" y="16950"/>
                  <a:pt x="254" y="16993"/>
                  <a:pt x="0" y="16997"/>
                </a:cubicBezTo>
                <a:lnTo>
                  <a:pt x="2" y="21417"/>
                </a:lnTo>
                <a:lnTo>
                  <a:pt x="7826" y="21599"/>
                </a:lnTo>
                <a:cubicBezTo>
                  <a:pt x="7826" y="21599"/>
                  <a:pt x="10225" y="20556"/>
                  <a:pt x="10442" y="20553"/>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782"/>
          <p:cNvSpPr/>
          <p:nvPr/>
        </p:nvSpPr>
        <p:spPr>
          <a:xfrm>
            <a:off x="3970458" y="2256444"/>
            <a:ext cx="3474258" cy="1073125"/>
          </a:xfrm>
          <a:custGeom>
            <a:avLst/>
            <a:gdLst/>
            <a:ahLst/>
            <a:cxnLst>
              <a:cxn ang="0">
                <a:pos x="wd2" y="hd2"/>
              </a:cxn>
              <a:cxn ang="5400000">
                <a:pos x="wd2" y="hd2"/>
              </a:cxn>
              <a:cxn ang="10800000">
                <a:pos x="wd2" y="hd2"/>
              </a:cxn>
              <a:cxn ang="16200000">
                <a:pos x="wd2" y="hd2"/>
              </a:cxn>
            </a:cxnLst>
            <a:rect l="0" t="0" r="r" b="b"/>
            <a:pathLst>
              <a:path w="21583" h="21597" extrusionOk="0">
                <a:moveTo>
                  <a:pt x="7083" y="21596"/>
                </a:moveTo>
                <a:cubicBezTo>
                  <a:pt x="7458" y="21563"/>
                  <a:pt x="7662" y="20972"/>
                  <a:pt x="7771" y="20625"/>
                </a:cubicBezTo>
                <a:cubicBezTo>
                  <a:pt x="8393" y="18654"/>
                  <a:pt x="10350" y="12510"/>
                  <a:pt x="10350" y="12510"/>
                </a:cubicBezTo>
                <a:cubicBezTo>
                  <a:pt x="10529" y="12034"/>
                  <a:pt x="10787" y="11464"/>
                  <a:pt x="11163" y="11461"/>
                </a:cubicBezTo>
                <a:cubicBezTo>
                  <a:pt x="11675" y="11456"/>
                  <a:pt x="19622" y="11261"/>
                  <a:pt x="19622" y="11261"/>
                </a:cubicBezTo>
                <a:cubicBezTo>
                  <a:pt x="19710" y="11260"/>
                  <a:pt x="19795" y="11140"/>
                  <a:pt x="19855" y="10929"/>
                </a:cubicBezTo>
                <a:lnTo>
                  <a:pt x="21534" y="5975"/>
                </a:lnTo>
                <a:cubicBezTo>
                  <a:pt x="21600" y="5781"/>
                  <a:pt x="21600" y="5445"/>
                  <a:pt x="21533" y="5251"/>
                </a:cubicBezTo>
                <a:lnTo>
                  <a:pt x="19846" y="327"/>
                </a:lnTo>
                <a:cubicBezTo>
                  <a:pt x="19786" y="117"/>
                  <a:pt x="19701" y="-1"/>
                  <a:pt x="19612" y="0"/>
                </a:cubicBezTo>
                <a:cubicBezTo>
                  <a:pt x="19612" y="0"/>
                  <a:pt x="11845" y="194"/>
                  <a:pt x="11489" y="197"/>
                </a:cubicBezTo>
                <a:cubicBezTo>
                  <a:pt x="10771" y="203"/>
                  <a:pt x="10299" y="2355"/>
                  <a:pt x="10008" y="4239"/>
                </a:cubicBezTo>
                <a:cubicBezTo>
                  <a:pt x="9670" y="6434"/>
                  <a:pt x="8041" y="15451"/>
                  <a:pt x="7515" y="18362"/>
                </a:cubicBezTo>
                <a:cubicBezTo>
                  <a:pt x="7351" y="19268"/>
                  <a:pt x="7046" y="19312"/>
                  <a:pt x="6926" y="19313"/>
                </a:cubicBezTo>
                <a:cubicBezTo>
                  <a:pt x="6854" y="19314"/>
                  <a:pt x="1355" y="19194"/>
                  <a:pt x="901" y="19198"/>
                </a:cubicBezTo>
                <a:lnTo>
                  <a:pt x="0" y="21183"/>
                </a:lnTo>
                <a:lnTo>
                  <a:pt x="408" y="21486"/>
                </a:lnTo>
                <a:cubicBezTo>
                  <a:pt x="937" y="21481"/>
                  <a:pt x="7050" y="21599"/>
                  <a:pt x="7083" y="21596"/>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792"/>
          <p:cNvGrpSpPr/>
          <p:nvPr/>
        </p:nvGrpSpPr>
        <p:grpSpPr>
          <a:xfrm>
            <a:off x="868640" y="1613230"/>
            <a:ext cx="6454309" cy="4103392"/>
            <a:chOff x="0" y="0"/>
            <a:chExt cx="12811610" cy="8145117"/>
          </a:xfrm>
        </p:grpSpPr>
        <p:sp>
          <p:nvSpPr>
            <p:cNvPr id="13" name="Shape 1786"/>
            <p:cNvSpPr/>
            <p:nvPr/>
          </p:nvSpPr>
          <p:spPr>
            <a:xfrm rot="7570713">
              <a:off x="116363" y="3671068"/>
              <a:ext cx="1248112" cy="921819"/>
            </a:xfrm>
            <a:custGeom>
              <a:avLst/>
              <a:gdLst/>
              <a:ahLst/>
              <a:cxnLst>
                <a:cxn ang="0">
                  <a:pos x="wd2" y="hd2"/>
                </a:cxn>
                <a:cxn ang="5400000">
                  <a:pos x="wd2" y="hd2"/>
                </a:cxn>
                <a:cxn ang="10800000">
                  <a:pos x="wd2" y="hd2"/>
                </a:cxn>
                <a:cxn ang="16200000">
                  <a:pos x="wd2" y="hd2"/>
                </a:cxn>
              </a:cxnLst>
              <a:rect l="0" t="0" r="r" b="b"/>
              <a:pathLst>
                <a:path w="20472" h="19773" extrusionOk="0">
                  <a:moveTo>
                    <a:pt x="20408" y="216"/>
                  </a:moveTo>
                  <a:cubicBezTo>
                    <a:pt x="21036" y="1346"/>
                    <a:pt x="16992" y="6592"/>
                    <a:pt x="11374" y="11933"/>
                  </a:cubicBezTo>
                  <a:cubicBezTo>
                    <a:pt x="5756" y="17273"/>
                    <a:pt x="693" y="20686"/>
                    <a:pt x="65" y="19557"/>
                  </a:cubicBezTo>
                  <a:cubicBezTo>
                    <a:pt x="-564" y="18426"/>
                    <a:pt x="3481" y="13181"/>
                    <a:pt x="9099" y="7840"/>
                  </a:cubicBezTo>
                  <a:cubicBezTo>
                    <a:pt x="14716" y="2499"/>
                    <a:pt x="19779" y="-914"/>
                    <a:pt x="20408" y="21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787"/>
            <p:cNvSpPr/>
            <p:nvPr/>
          </p:nvSpPr>
          <p:spPr>
            <a:xfrm rot="5475139">
              <a:off x="6076000" y="1417314"/>
              <a:ext cx="5316155" cy="53161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788"/>
            <p:cNvSpPr/>
            <p:nvPr/>
          </p:nvSpPr>
          <p:spPr>
            <a:xfrm rot="7570713">
              <a:off x="4505689" y="3337177"/>
              <a:ext cx="1546993" cy="1583502"/>
            </a:xfrm>
            <a:custGeom>
              <a:avLst/>
              <a:gdLst/>
              <a:ahLst/>
              <a:cxnLst>
                <a:cxn ang="0">
                  <a:pos x="wd2" y="hd2"/>
                </a:cxn>
                <a:cxn ang="5400000">
                  <a:pos x="wd2" y="hd2"/>
                </a:cxn>
                <a:cxn ang="10800000">
                  <a:pos x="wd2" y="hd2"/>
                </a:cxn>
                <a:cxn ang="16200000">
                  <a:pos x="wd2" y="hd2"/>
                </a:cxn>
              </a:cxnLst>
              <a:rect l="0" t="0" r="r" b="b"/>
              <a:pathLst>
                <a:path w="21600" h="21600" extrusionOk="0">
                  <a:moveTo>
                    <a:pt x="21600" y="13275"/>
                  </a:moveTo>
                  <a:lnTo>
                    <a:pt x="9878" y="21600"/>
                  </a:lnTo>
                  <a:lnTo>
                    <a:pt x="0" y="8326"/>
                  </a:lnTo>
                  <a:lnTo>
                    <a:pt x="11723" y="0"/>
                  </a:lnTo>
                  <a:cubicBezTo>
                    <a:pt x="11723" y="0"/>
                    <a:pt x="21600" y="13275"/>
                    <a:pt x="21600" y="1327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789"/>
            <p:cNvSpPr/>
            <p:nvPr/>
          </p:nvSpPr>
          <p:spPr>
            <a:xfrm rot="7570713">
              <a:off x="4180022" y="3455325"/>
              <a:ext cx="1512469" cy="1387432"/>
            </a:xfrm>
            <a:custGeom>
              <a:avLst/>
              <a:gdLst/>
              <a:ahLst/>
              <a:cxnLst>
                <a:cxn ang="0">
                  <a:pos x="wd2" y="hd2"/>
                </a:cxn>
                <a:cxn ang="5400000">
                  <a:pos x="wd2" y="hd2"/>
                </a:cxn>
                <a:cxn ang="10800000">
                  <a:pos x="wd2" y="hd2"/>
                </a:cxn>
                <a:cxn ang="16200000">
                  <a:pos x="wd2" y="hd2"/>
                </a:cxn>
              </a:cxnLst>
              <a:rect l="0" t="0" r="r" b="b"/>
              <a:pathLst>
                <a:path w="21600" h="21600" extrusionOk="0">
                  <a:moveTo>
                    <a:pt x="21600" y="9506"/>
                  </a:moveTo>
                  <a:lnTo>
                    <a:pt x="6340" y="21600"/>
                  </a:lnTo>
                  <a:lnTo>
                    <a:pt x="0" y="12094"/>
                  </a:lnTo>
                  <a:lnTo>
                    <a:pt x="15260" y="0"/>
                  </a:lnTo>
                  <a:cubicBezTo>
                    <a:pt x="15260" y="0"/>
                    <a:pt x="21600" y="9506"/>
                    <a:pt x="21600" y="950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790"/>
            <p:cNvSpPr/>
            <p:nvPr/>
          </p:nvSpPr>
          <p:spPr>
            <a:xfrm rot="7570713">
              <a:off x="940046" y="2072430"/>
              <a:ext cx="3584595" cy="4126371"/>
            </a:xfrm>
            <a:custGeom>
              <a:avLst/>
              <a:gdLst/>
              <a:ahLst/>
              <a:cxnLst>
                <a:cxn ang="0">
                  <a:pos x="wd2" y="hd2"/>
                </a:cxn>
                <a:cxn ang="5400000">
                  <a:pos x="wd2" y="hd2"/>
                </a:cxn>
                <a:cxn ang="10800000">
                  <a:pos x="wd2" y="hd2"/>
                </a:cxn>
                <a:cxn ang="16200000">
                  <a:pos x="wd2" y="hd2"/>
                </a:cxn>
              </a:cxnLst>
              <a:rect l="0" t="0" r="r" b="b"/>
              <a:pathLst>
                <a:path w="21600" h="21600" extrusionOk="0">
                  <a:moveTo>
                    <a:pt x="21600" y="16880"/>
                  </a:moveTo>
                  <a:lnTo>
                    <a:pt x="14126" y="21600"/>
                  </a:lnTo>
                  <a:lnTo>
                    <a:pt x="0" y="4720"/>
                  </a:lnTo>
                  <a:lnTo>
                    <a:pt x="7474" y="0"/>
                  </a:lnTo>
                  <a:cubicBezTo>
                    <a:pt x="7474" y="0"/>
                    <a:pt x="21600" y="16880"/>
                    <a:pt x="21600" y="16880"/>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791"/>
            <p:cNvSpPr/>
            <p:nvPr/>
          </p:nvSpPr>
          <p:spPr>
            <a:xfrm rot="7570713">
              <a:off x="5824846" y="1158350"/>
              <a:ext cx="5828410" cy="5828417"/>
            </a:xfrm>
            <a:custGeom>
              <a:avLst/>
              <a:gdLst/>
              <a:ahLst/>
              <a:cxnLst>
                <a:cxn ang="0">
                  <a:pos x="wd2" y="hd2"/>
                </a:cxn>
                <a:cxn ang="5400000">
                  <a:pos x="wd2" y="hd2"/>
                </a:cxn>
                <a:cxn ang="10800000">
                  <a:pos x="wd2" y="hd2"/>
                </a:cxn>
                <a:cxn ang="16200000">
                  <a:pos x="wd2" y="hd2"/>
                </a:cxn>
              </a:cxnLst>
              <a:rect l="0" t="0" r="r" b="b"/>
              <a:pathLst>
                <a:path w="19144" h="19144" extrusionOk="0">
                  <a:moveTo>
                    <a:pt x="6609" y="17709"/>
                  </a:moveTo>
                  <a:cubicBezTo>
                    <a:pt x="2115" y="16073"/>
                    <a:pt x="-202" y="11103"/>
                    <a:pt x="1435" y="6609"/>
                  </a:cubicBezTo>
                  <a:cubicBezTo>
                    <a:pt x="3071" y="2115"/>
                    <a:pt x="8041" y="-202"/>
                    <a:pt x="12535" y="1435"/>
                  </a:cubicBezTo>
                  <a:cubicBezTo>
                    <a:pt x="17029" y="3071"/>
                    <a:pt x="19346" y="8041"/>
                    <a:pt x="17709" y="12535"/>
                  </a:cubicBezTo>
                  <a:cubicBezTo>
                    <a:pt x="16073" y="17029"/>
                    <a:pt x="11103" y="19346"/>
                    <a:pt x="6609" y="17709"/>
                  </a:cubicBezTo>
                  <a:close/>
                  <a:moveTo>
                    <a:pt x="12846" y="580"/>
                  </a:moveTo>
                  <a:cubicBezTo>
                    <a:pt x="7880" y="-1228"/>
                    <a:pt x="2388" y="1332"/>
                    <a:pt x="580" y="6298"/>
                  </a:cubicBezTo>
                  <a:cubicBezTo>
                    <a:pt x="-1228" y="11264"/>
                    <a:pt x="1332" y="16755"/>
                    <a:pt x="6298" y="18564"/>
                  </a:cubicBezTo>
                  <a:cubicBezTo>
                    <a:pt x="11264" y="20372"/>
                    <a:pt x="16755" y="17812"/>
                    <a:pt x="18564" y="12846"/>
                  </a:cubicBezTo>
                  <a:cubicBezTo>
                    <a:pt x="20372" y="7880"/>
                    <a:pt x="17812" y="2389"/>
                    <a:pt x="12846" y="580"/>
                  </a:cubicBezTo>
                  <a:close/>
                </a:path>
              </a:pathLst>
            </a:custGeom>
            <a:solidFill>
              <a:schemeClr val="accent1"/>
            </a:solidFill>
            <a:ln w="25400" cap="flat">
              <a:solidFill>
                <a:srgbClr val="FFFFFF"/>
              </a:solidFill>
              <a:prstDash val="solid"/>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99"/>
          <p:cNvGrpSpPr/>
          <p:nvPr/>
        </p:nvGrpSpPr>
        <p:grpSpPr>
          <a:xfrm>
            <a:off x="4691269" y="3165440"/>
            <a:ext cx="1169172" cy="857392"/>
            <a:chOff x="0" y="0"/>
            <a:chExt cx="2320770" cy="1701898"/>
          </a:xfrm>
        </p:grpSpPr>
        <p:sp>
          <p:nvSpPr>
            <p:cNvPr id="20" name="Shape 1797"/>
            <p:cNvSpPr/>
            <p:nvPr/>
          </p:nvSpPr>
          <p:spPr>
            <a:xfrm>
              <a:off x="0" y="0"/>
              <a:ext cx="2320771" cy="1701899"/>
            </a:xfrm>
            <a:custGeom>
              <a:avLst/>
              <a:gdLst/>
              <a:ahLst/>
              <a:cxnLst>
                <a:cxn ang="0">
                  <a:pos x="wd2" y="hd2"/>
                </a:cxn>
                <a:cxn ang="5400000">
                  <a:pos x="wd2" y="hd2"/>
                </a:cxn>
                <a:cxn ang="10800000">
                  <a:pos x="wd2" y="hd2"/>
                </a:cxn>
                <a:cxn ang="16200000">
                  <a:pos x="wd2" y="hd2"/>
                </a:cxn>
              </a:cxnLst>
              <a:rect l="0" t="0" r="r" b="b"/>
              <a:pathLst>
                <a:path w="21600" h="21600" extrusionOk="0">
                  <a:moveTo>
                    <a:pt x="17280" y="21600"/>
                  </a:moveTo>
                  <a:lnTo>
                    <a:pt x="5040" y="21600"/>
                  </a:lnTo>
                  <a:cubicBezTo>
                    <a:pt x="2261" y="21600"/>
                    <a:pt x="0" y="18516"/>
                    <a:pt x="0" y="14727"/>
                  </a:cubicBezTo>
                  <a:cubicBezTo>
                    <a:pt x="0" y="11981"/>
                    <a:pt x="1192" y="9603"/>
                    <a:pt x="2902" y="8514"/>
                  </a:cubicBezTo>
                  <a:cubicBezTo>
                    <a:pt x="2891" y="8299"/>
                    <a:pt x="2880" y="8069"/>
                    <a:pt x="2880" y="7855"/>
                  </a:cubicBezTo>
                  <a:cubicBezTo>
                    <a:pt x="2880" y="3513"/>
                    <a:pt x="5456" y="0"/>
                    <a:pt x="8640" y="0"/>
                  </a:cubicBezTo>
                  <a:cubicBezTo>
                    <a:pt x="11048" y="0"/>
                    <a:pt x="13106" y="2010"/>
                    <a:pt x="13973" y="4878"/>
                  </a:cubicBezTo>
                  <a:cubicBezTo>
                    <a:pt x="14468" y="4280"/>
                    <a:pt x="15120" y="3927"/>
                    <a:pt x="15840" y="3927"/>
                  </a:cubicBezTo>
                  <a:cubicBezTo>
                    <a:pt x="17426" y="3927"/>
                    <a:pt x="18720" y="5691"/>
                    <a:pt x="18720" y="7855"/>
                  </a:cubicBezTo>
                  <a:cubicBezTo>
                    <a:pt x="18720" y="8637"/>
                    <a:pt x="18551" y="9358"/>
                    <a:pt x="18259" y="9972"/>
                  </a:cubicBezTo>
                  <a:cubicBezTo>
                    <a:pt x="20171" y="10585"/>
                    <a:pt x="21600" y="12917"/>
                    <a:pt x="21600" y="15709"/>
                  </a:cubicBezTo>
                  <a:cubicBezTo>
                    <a:pt x="21600" y="18961"/>
                    <a:pt x="19665" y="21600"/>
                    <a:pt x="1728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798"/>
            <p:cNvSpPr/>
            <p:nvPr/>
          </p:nvSpPr>
          <p:spPr>
            <a:xfrm>
              <a:off x="991222" y="657818"/>
              <a:ext cx="338326" cy="650395"/>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802"/>
          <p:cNvGrpSpPr/>
          <p:nvPr/>
        </p:nvGrpSpPr>
        <p:grpSpPr>
          <a:xfrm>
            <a:off x="6889802" y="2255414"/>
            <a:ext cx="575773" cy="565384"/>
            <a:chOff x="0" y="0"/>
            <a:chExt cx="1142892" cy="1122270"/>
          </a:xfrm>
        </p:grpSpPr>
        <p:sp>
          <p:nvSpPr>
            <p:cNvPr id="23" name="Shape 1800"/>
            <p:cNvSpPr/>
            <p:nvPr/>
          </p:nvSpPr>
          <p:spPr>
            <a:xfrm>
              <a:off x="0" y="0"/>
              <a:ext cx="1142893" cy="1122271"/>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01"/>
            <p:cNvSpPr/>
            <p:nvPr/>
          </p:nvSpPr>
          <p:spPr>
            <a:xfrm>
              <a:off x="327357" y="317046"/>
              <a:ext cx="488179" cy="488179"/>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805"/>
          <p:cNvGrpSpPr/>
          <p:nvPr/>
        </p:nvGrpSpPr>
        <p:grpSpPr>
          <a:xfrm>
            <a:off x="6889802" y="3003790"/>
            <a:ext cx="575773" cy="565384"/>
            <a:chOff x="0" y="0"/>
            <a:chExt cx="1142892" cy="1122270"/>
          </a:xfrm>
        </p:grpSpPr>
        <p:sp>
          <p:nvSpPr>
            <p:cNvPr id="26" name="Shape 1803"/>
            <p:cNvSpPr/>
            <p:nvPr/>
          </p:nvSpPr>
          <p:spPr>
            <a:xfrm>
              <a:off x="0" y="0"/>
              <a:ext cx="1142893" cy="1122271"/>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1804"/>
            <p:cNvSpPr/>
            <p:nvPr/>
          </p:nvSpPr>
          <p:spPr>
            <a:xfrm>
              <a:off x="366845" y="356534"/>
              <a:ext cx="409203" cy="409203"/>
            </a:xfrm>
            <a:custGeom>
              <a:avLst/>
              <a:gdLst/>
              <a:ahLst/>
              <a:cxnLst>
                <a:cxn ang="0">
                  <a:pos x="wd2" y="hd2"/>
                </a:cxn>
                <a:cxn ang="5400000">
                  <a:pos x="wd2" y="hd2"/>
                </a:cxn>
                <a:cxn ang="10800000">
                  <a:pos x="wd2" y="hd2"/>
                </a:cxn>
                <a:cxn ang="16200000">
                  <a:pos x="wd2" y="hd2"/>
                </a:cxn>
              </a:cxnLst>
              <a:rect l="0" t="0" r="r" b="b"/>
              <a:pathLst>
                <a:path w="21600" h="21600" extrusionOk="0">
                  <a:moveTo>
                    <a:pt x="21600" y="20829"/>
                  </a:moveTo>
                  <a:cubicBezTo>
                    <a:pt x="21600" y="21250"/>
                    <a:pt x="21250" y="21600"/>
                    <a:pt x="20829" y="21600"/>
                  </a:cubicBezTo>
                  <a:lnTo>
                    <a:pt x="14657" y="21600"/>
                  </a:lnTo>
                  <a:cubicBezTo>
                    <a:pt x="14235" y="21600"/>
                    <a:pt x="13886" y="21250"/>
                    <a:pt x="13886" y="20829"/>
                  </a:cubicBezTo>
                  <a:lnTo>
                    <a:pt x="13886" y="13886"/>
                  </a:lnTo>
                  <a:cubicBezTo>
                    <a:pt x="13464" y="13886"/>
                    <a:pt x="13114" y="13536"/>
                    <a:pt x="13114" y="13114"/>
                  </a:cubicBezTo>
                  <a:lnTo>
                    <a:pt x="13114" y="3857"/>
                  </a:lnTo>
                  <a:lnTo>
                    <a:pt x="18225" y="3857"/>
                  </a:lnTo>
                  <a:cubicBezTo>
                    <a:pt x="18394" y="3857"/>
                    <a:pt x="18550" y="3966"/>
                    <a:pt x="18599" y="4134"/>
                  </a:cubicBezTo>
                  <a:lnTo>
                    <a:pt x="21600" y="14657"/>
                  </a:lnTo>
                  <a:cubicBezTo>
                    <a:pt x="21600" y="14657"/>
                    <a:pt x="21600" y="20829"/>
                    <a:pt x="21600" y="20829"/>
                  </a:cubicBezTo>
                  <a:close/>
                  <a:moveTo>
                    <a:pt x="16971" y="3086"/>
                  </a:moveTo>
                  <a:lnTo>
                    <a:pt x="12729" y="3086"/>
                  </a:lnTo>
                  <a:lnTo>
                    <a:pt x="12729" y="386"/>
                  </a:lnTo>
                  <a:cubicBezTo>
                    <a:pt x="12729" y="169"/>
                    <a:pt x="12897" y="0"/>
                    <a:pt x="13114" y="0"/>
                  </a:cubicBezTo>
                  <a:lnTo>
                    <a:pt x="16586" y="0"/>
                  </a:lnTo>
                  <a:cubicBezTo>
                    <a:pt x="16803" y="0"/>
                    <a:pt x="16971" y="169"/>
                    <a:pt x="16971" y="386"/>
                  </a:cubicBezTo>
                  <a:cubicBezTo>
                    <a:pt x="16971" y="386"/>
                    <a:pt x="16971" y="3086"/>
                    <a:pt x="16971" y="3086"/>
                  </a:cubicBezTo>
                  <a:close/>
                  <a:moveTo>
                    <a:pt x="12343" y="12343"/>
                  </a:moveTo>
                  <a:lnTo>
                    <a:pt x="9257" y="12343"/>
                  </a:lnTo>
                  <a:lnTo>
                    <a:pt x="9257" y="3857"/>
                  </a:lnTo>
                  <a:lnTo>
                    <a:pt x="12343" y="3857"/>
                  </a:lnTo>
                  <a:cubicBezTo>
                    <a:pt x="12343" y="3857"/>
                    <a:pt x="12343" y="12343"/>
                    <a:pt x="12343" y="12343"/>
                  </a:cubicBezTo>
                  <a:close/>
                  <a:moveTo>
                    <a:pt x="8871" y="3086"/>
                  </a:moveTo>
                  <a:lnTo>
                    <a:pt x="4629" y="3086"/>
                  </a:lnTo>
                  <a:lnTo>
                    <a:pt x="4629" y="386"/>
                  </a:lnTo>
                  <a:cubicBezTo>
                    <a:pt x="4629" y="169"/>
                    <a:pt x="4797" y="0"/>
                    <a:pt x="5014" y="0"/>
                  </a:cubicBezTo>
                  <a:lnTo>
                    <a:pt x="8486" y="0"/>
                  </a:lnTo>
                  <a:cubicBezTo>
                    <a:pt x="8703" y="0"/>
                    <a:pt x="8871" y="169"/>
                    <a:pt x="8871" y="386"/>
                  </a:cubicBezTo>
                  <a:cubicBezTo>
                    <a:pt x="8871" y="386"/>
                    <a:pt x="8871" y="3086"/>
                    <a:pt x="8871" y="3086"/>
                  </a:cubicBezTo>
                  <a:close/>
                  <a:moveTo>
                    <a:pt x="8486" y="13114"/>
                  </a:moveTo>
                  <a:cubicBezTo>
                    <a:pt x="8486" y="13536"/>
                    <a:pt x="8136" y="13886"/>
                    <a:pt x="7714" y="13886"/>
                  </a:cubicBezTo>
                  <a:lnTo>
                    <a:pt x="7714" y="20829"/>
                  </a:lnTo>
                  <a:cubicBezTo>
                    <a:pt x="7714" y="21250"/>
                    <a:pt x="7365" y="21600"/>
                    <a:pt x="6943" y="21600"/>
                  </a:cubicBezTo>
                  <a:lnTo>
                    <a:pt x="771" y="21600"/>
                  </a:lnTo>
                  <a:cubicBezTo>
                    <a:pt x="350" y="21600"/>
                    <a:pt x="0" y="21250"/>
                    <a:pt x="0" y="20829"/>
                  </a:cubicBezTo>
                  <a:lnTo>
                    <a:pt x="0" y="14657"/>
                  </a:lnTo>
                  <a:lnTo>
                    <a:pt x="3001" y="4134"/>
                  </a:lnTo>
                  <a:cubicBezTo>
                    <a:pt x="3050" y="3966"/>
                    <a:pt x="3206" y="3857"/>
                    <a:pt x="3375" y="3857"/>
                  </a:cubicBezTo>
                  <a:lnTo>
                    <a:pt x="8486" y="3857"/>
                  </a:lnTo>
                  <a:cubicBezTo>
                    <a:pt x="8486" y="3857"/>
                    <a:pt x="8486" y="13114"/>
                    <a:pt x="8486" y="1311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808"/>
          <p:cNvGrpSpPr/>
          <p:nvPr/>
        </p:nvGrpSpPr>
        <p:grpSpPr>
          <a:xfrm>
            <a:off x="6889802" y="3773182"/>
            <a:ext cx="575773" cy="565384"/>
            <a:chOff x="0" y="0"/>
            <a:chExt cx="1142892" cy="1122270"/>
          </a:xfrm>
        </p:grpSpPr>
        <p:sp>
          <p:nvSpPr>
            <p:cNvPr id="29" name="Shape 1806"/>
            <p:cNvSpPr/>
            <p:nvPr/>
          </p:nvSpPr>
          <p:spPr>
            <a:xfrm>
              <a:off x="0" y="0"/>
              <a:ext cx="1142893" cy="1122271"/>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807"/>
            <p:cNvSpPr/>
            <p:nvPr/>
          </p:nvSpPr>
          <p:spPr>
            <a:xfrm>
              <a:off x="309920" y="278946"/>
              <a:ext cx="523053" cy="488179"/>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1811"/>
          <p:cNvGrpSpPr/>
          <p:nvPr/>
        </p:nvGrpSpPr>
        <p:grpSpPr>
          <a:xfrm>
            <a:off x="6889802" y="4524814"/>
            <a:ext cx="575773" cy="565384"/>
            <a:chOff x="0" y="0"/>
            <a:chExt cx="1142892" cy="1122270"/>
          </a:xfrm>
        </p:grpSpPr>
        <p:sp>
          <p:nvSpPr>
            <p:cNvPr id="32" name="Shape 1809"/>
            <p:cNvSpPr/>
            <p:nvPr/>
          </p:nvSpPr>
          <p:spPr>
            <a:xfrm>
              <a:off x="0" y="0"/>
              <a:ext cx="1142893" cy="1122271"/>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1810"/>
            <p:cNvSpPr/>
            <p:nvPr/>
          </p:nvSpPr>
          <p:spPr>
            <a:xfrm>
              <a:off x="364909" y="317046"/>
              <a:ext cx="413075" cy="488179"/>
            </a:xfrm>
            <a:custGeom>
              <a:avLst/>
              <a:gdLst/>
              <a:ahLst/>
              <a:cxnLst>
                <a:cxn ang="0">
                  <a:pos x="wd2" y="hd2"/>
                </a:cxn>
                <a:cxn ang="5400000">
                  <a:pos x="wd2" y="hd2"/>
                </a:cxn>
                <a:cxn ang="10800000">
                  <a:pos x="wd2" y="hd2"/>
                </a:cxn>
                <a:cxn ang="16200000">
                  <a:pos x="wd2" y="hd2"/>
                </a:cxn>
              </a:cxnLst>
              <a:rect l="0" t="0" r="r" b="b"/>
              <a:pathLst>
                <a:path w="21600" h="21600" extrusionOk="0">
                  <a:moveTo>
                    <a:pt x="14727" y="11631"/>
                  </a:moveTo>
                  <a:lnTo>
                    <a:pt x="12764" y="12462"/>
                  </a:lnTo>
                  <a:lnTo>
                    <a:pt x="11291" y="14123"/>
                  </a:lnTo>
                  <a:lnTo>
                    <a:pt x="12764" y="19938"/>
                  </a:lnTo>
                  <a:cubicBezTo>
                    <a:pt x="12764" y="19938"/>
                    <a:pt x="14727" y="11631"/>
                    <a:pt x="14727" y="11631"/>
                  </a:cubicBezTo>
                  <a:close/>
                  <a:moveTo>
                    <a:pt x="10309" y="14123"/>
                  </a:moveTo>
                  <a:lnTo>
                    <a:pt x="8836" y="12462"/>
                  </a:lnTo>
                  <a:lnTo>
                    <a:pt x="6873" y="11631"/>
                  </a:lnTo>
                  <a:lnTo>
                    <a:pt x="8836" y="19938"/>
                  </a:lnTo>
                  <a:cubicBezTo>
                    <a:pt x="8836" y="19938"/>
                    <a:pt x="10309" y="14123"/>
                    <a:pt x="10309" y="14123"/>
                  </a:cubicBezTo>
                  <a:close/>
                  <a:moveTo>
                    <a:pt x="15157" y="6750"/>
                  </a:moveTo>
                  <a:cubicBezTo>
                    <a:pt x="15019" y="6659"/>
                    <a:pt x="13914" y="6646"/>
                    <a:pt x="13684" y="6646"/>
                  </a:cubicBezTo>
                  <a:cubicBezTo>
                    <a:pt x="12810" y="6646"/>
                    <a:pt x="11981" y="6750"/>
                    <a:pt x="11122" y="6893"/>
                  </a:cubicBezTo>
                  <a:cubicBezTo>
                    <a:pt x="11015" y="6919"/>
                    <a:pt x="10907" y="6919"/>
                    <a:pt x="10800" y="6919"/>
                  </a:cubicBezTo>
                  <a:cubicBezTo>
                    <a:pt x="10693" y="6919"/>
                    <a:pt x="10585" y="6919"/>
                    <a:pt x="10478" y="6893"/>
                  </a:cubicBezTo>
                  <a:cubicBezTo>
                    <a:pt x="9619" y="6750"/>
                    <a:pt x="8790" y="6646"/>
                    <a:pt x="7916" y="6646"/>
                  </a:cubicBezTo>
                  <a:cubicBezTo>
                    <a:pt x="7686" y="6646"/>
                    <a:pt x="6581" y="6659"/>
                    <a:pt x="6443" y="6750"/>
                  </a:cubicBezTo>
                  <a:cubicBezTo>
                    <a:pt x="6412" y="6776"/>
                    <a:pt x="6397" y="6802"/>
                    <a:pt x="6382" y="6828"/>
                  </a:cubicBezTo>
                  <a:cubicBezTo>
                    <a:pt x="6397" y="6945"/>
                    <a:pt x="6412" y="7062"/>
                    <a:pt x="6443" y="7178"/>
                  </a:cubicBezTo>
                  <a:cubicBezTo>
                    <a:pt x="6535" y="7282"/>
                    <a:pt x="6612" y="7243"/>
                    <a:pt x="6673" y="7399"/>
                  </a:cubicBezTo>
                  <a:cubicBezTo>
                    <a:pt x="7072" y="8321"/>
                    <a:pt x="7256" y="9035"/>
                    <a:pt x="8637" y="9035"/>
                  </a:cubicBezTo>
                  <a:cubicBezTo>
                    <a:pt x="10616" y="9035"/>
                    <a:pt x="10064" y="7490"/>
                    <a:pt x="10708" y="7490"/>
                  </a:cubicBezTo>
                  <a:lnTo>
                    <a:pt x="10892" y="7490"/>
                  </a:lnTo>
                  <a:cubicBezTo>
                    <a:pt x="11536" y="7490"/>
                    <a:pt x="10984" y="9035"/>
                    <a:pt x="12963" y="9035"/>
                  </a:cubicBezTo>
                  <a:cubicBezTo>
                    <a:pt x="14344" y="9035"/>
                    <a:pt x="14528" y="8321"/>
                    <a:pt x="14927" y="7399"/>
                  </a:cubicBezTo>
                  <a:cubicBezTo>
                    <a:pt x="14988" y="7243"/>
                    <a:pt x="15065" y="7282"/>
                    <a:pt x="15157" y="7178"/>
                  </a:cubicBezTo>
                  <a:cubicBezTo>
                    <a:pt x="15188" y="7062"/>
                    <a:pt x="15203" y="6945"/>
                    <a:pt x="15218" y="6828"/>
                  </a:cubicBezTo>
                  <a:cubicBezTo>
                    <a:pt x="15203" y="6802"/>
                    <a:pt x="15188" y="6776"/>
                    <a:pt x="15157" y="6750"/>
                  </a:cubicBezTo>
                  <a:close/>
                  <a:moveTo>
                    <a:pt x="17504" y="21600"/>
                  </a:moveTo>
                  <a:lnTo>
                    <a:pt x="4096" y="21600"/>
                  </a:lnTo>
                  <a:cubicBezTo>
                    <a:pt x="1641" y="21600"/>
                    <a:pt x="0" y="20354"/>
                    <a:pt x="0" y="18238"/>
                  </a:cubicBezTo>
                  <a:cubicBezTo>
                    <a:pt x="0" y="15888"/>
                    <a:pt x="491" y="12332"/>
                    <a:pt x="3344" y="11163"/>
                  </a:cubicBezTo>
                  <a:lnTo>
                    <a:pt x="1964" y="8308"/>
                  </a:lnTo>
                  <a:lnTo>
                    <a:pt x="5247" y="8308"/>
                  </a:lnTo>
                  <a:cubicBezTo>
                    <a:pt x="5032" y="7775"/>
                    <a:pt x="4909" y="7217"/>
                    <a:pt x="4909" y="6646"/>
                  </a:cubicBezTo>
                  <a:cubicBezTo>
                    <a:pt x="4909" y="6503"/>
                    <a:pt x="4924" y="6361"/>
                    <a:pt x="4940" y="6231"/>
                  </a:cubicBezTo>
                  <a:cubicBezTo>
                    <a:pt x="4341" y="6127"/>
                    <a:pt x="1964" y="5712"/>
                    <a:pt x="1964" y="4985"/>
                  </a:cubicBezTo>
                  <a:cubicBezTo>
                    <a:pt x="1964" y="4219"/>
                    <a:pt x="4572" y="3803"/>
                    <a:pt x="5185" y="3700"/>
                  </a:cubicBezTo>
                  <a:cubicBezTo>
                    <a:pt x="5507" y="2726"/>
                    <a:pt x="6274" y="1246"/>
                    <a:pt x="7057" y="480"/>
                  </a:cubicBezTo>
                  <a:cubicBezTo>
                    <a:pt x="7364" y="182"/>
                    <a:pt x="7747" y="0"/>
                    <a:pt x="8223" y="0"/>
                  </a:cubicBezTo>
                  <a:cubicBezTo>
                    <a:pt x="9143" y="0"/>
                    <a:pt x="9880" y="805"/>
                    <a:pt x="10800" y="805"/>
                  </a:cubicBezTo>
                  <a:cubicBezTo>
                    <a:pt x="11720" y="805"/>
                    <a:pt x="12457" y="0"/>
                    <a:pt x="13377" y="0"/>
                  </a:cubicBezTo>
                  <a:cubicBezTo>
                    <a:pt x="13853" y="0"/>
                    <a:pt x="14236" y="182"/>
                    <a:pt x="14543" y="480"/>
                  </a:cubicBezTo>
                  <a:cubicBezTo>
                    <a:pt x="15326" y="1246"/>
                    <a:pt x="16093" y="2726"/>
                    <a:pt x="16415" y="3700"/>
                  </a:cubicBezTo>
                  <a:cubicBezTo>
                    <a:pt x="17028" y="3803"/>
                    <a:pt x="19636" y="4219"/>
                    <a:pt x="19636" y="4985"/>
                  </a:cubicBezTo>
                  <a:cubicBezTo>
                    <a:pt x="19636" y="5712"/>
                    <a:pt x="17259" y="6127"/>
                    <a:pt x="16660" y="6231"/>
                  </a:cubicBezTo>
                  <a:cubicBezTo>
                    <a:pt x="16737" y="6932"/>
                    <a:pt x="16630" y="7633"/>
                    <a:pt x="16353" y="8308"/>
                  </a:cubicBezTo>
                  <a:lnTo>
                    <a:pt x="19636" y="8308"/>
                  </a:lnTo>
                  <a:lnTo>
                    <a:pt x="18378" y="11228"/>
                  </a:lnTo>
                  <a:cubicBezTo>
                    <a:pt x="21124" y="12436"/>
                    <a:pt x="21600" y="15927"/>
                    <a:pt x="21600" y="18238"/>
                  </a:cubicBezTo>
                  <a:cubicBezTo>
                    <a:pt x="21600" y="20354"/>
                    <a:pt x="19959" y="21600"/>
                    <a:pt x="17504"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Content Placeholder 4"/>
          <p:cNvSpPr>
            <a:spLocks noGrp="1"/>
          </p:cNvSpPr>
          <p:nvPr>
            <p:ph sz="quarter" idx="29"/>
          </p:nvPr>
        </p:nvSpPr>
        <p:spPr>
          <a:xfrm>
            <a:off x="7874994" y="3140432"/>
            <a:ext cx="2716806" cy="292100"/>
          </a:xfrm>
          <a:prstGeom prst="rect">
            <a:avLst/>
          </a:prstGeom>
        </p:spPr>
        <p:txBody>
          <a:bodyPr anchor="ct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如何搜索</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4"/>
          <p:cNvSpPr>
            <a:spLocks noGrp="1"/>
          </p:cNvSpPr>
          <p:nvPr>
            <p:ph sz="quarter" idx="39"/>
          </p:nvPr>
        </p:nvSpPr>
        <p:spPr>
          <a:xfrm>
            <a:off x="7874994" y="3897288"/>
            <a:ext cx="2716806" cy="292100"/>
          </a:xfrm>
          <a:prstGeom prst="rect">
            <a:avLst/>
          </a:prstGeom>
        </p:spPr>
        <p:txBody>
          <a:bodyPr anchor="ct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搜索者数量</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Content Placeholder 4"/>
          <p:cNvSpPr>
            <a:spLocks noGrp="1"/>
          </p:cNvSpPr>
          <p:nvPr>
            <p:ph sz="quarter" idx="49"/>
          </p:nvPr>
        </p:nvSpPr>
        <p:spPr>
          <a:xfrm>
            <a:off x="7874994" y="4661456"/>
            <a:ext cx="2716806" cy="292100"/>
          </a:xfrm>
          <a:prstGeom prst="rect">
            <a:avLst/>
          </a:prstGeom>
        </p:spPr>
        <p:txBody>
          <a:bodyPr anchor="ctr">
            <a:noAutofit/>
          </a:bodyPr>
          <a:lstStyle/>
          <a:p>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竞争对手</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fade">
                                      <p:cBhvr>
                                        <p:cTn id="36" dur="500"/>
                                        <p:tgtEl>
                                          <p:spTgt spid="5">
                                            <p:txEl>
                                              <p:pRg st="0" end="0"/>
                                            </p:txEl>
                                          </p:spTgt>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4000"/>
                            </p:stCondLst>
                            <p:childTnLst>
                              <p:par>
                                <p:cTn id="42" presetID="23" presetClass="entr" presetSubtype="16"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animEffect transition="in" filter="fade">
                                      <p:cBhvr>
                                        <p:cTn id="49" dur="500"/>
                                        <p:tgtEl>
                                          <p:spTgt spid="35">
                                            <p:txEl>
                                              <p:pRg st="0" end="0"/>
                                            </p:txEl>
                                          </p:spTgt>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5500"/>
                            </p:stCondLst>
                            <p:childTnLst>
                              <p:par>
                                <p:cTn id="55" presetID="23" presetClass="entr" presetSubtype="16"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36">
                                            <p:txEl>
                                              <p:pRg st="0" end="0"/>
                                            </p:txEl>
                                          </p:spTgt>
                                        </p:tgtEl>
                                        <p:attrNameLst>
                                          <p:attrName>style.visibility</p:attrName>
                                        </p:attrNameLst>
                                      </p:cBhvr>
                                      <p:to>
                                        <p:strVal val="visible"/>
                                      </p:to>
                                    </p:set>
                                    <p:animEffect transition="in" filter="fade">
                                      <p:cBhvr>
                                        <p:cTn id="62" dur="500"/>
                                        <p:tgtEl>
                                          <p:spTgt spid="36">
                                            <p:txEl>
                                              <p:pRg st="0" end="0"/>
                                            </p:txEl>
                                          </p:spTgt>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par>
                          <p:cTn id="67" fill="hold">
                            <p:stCondLst>
                              <p:cond delay="7000"/>
                            </p:stCondLst>
                            <p:childTnLst>
                              <p:par>
                                <p:cTn id="68" presetID="23" presetClass="entr" presetSubtype="16"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37">
                                            <p:txEl>
                                              <p:pRg st="0" end="0"/>
                                            </p:txEl>
                                          </p:spTgt>
                                        </p:tgtEl>
                                        <p:attrNameLst>
                                          <p:attrName>style.visibility</p:attrName>
                                        </p:attrNameLst>
                                      </p:cBhvr>
                                      <p:to>
                                        <p:strVal val="visible"/>
                                      </p:to>
                                    </p:set>
                                    <p:animEffect transition="in" filter="fade">
                                      <p:cBhvr>
                                        <p:cTn id="75"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8" grpId="0" animBg="1"/>
      <p:bldP spid="9" grpId="0" animBg="1"/>
      <p:bldP spid="10" grpId="0" animBg="1"/>
      <p:bldP spid="11" grpId="0" animBg="1"/>
      <p:bldP spid="35" grpId="0" build="p"/>
      <p:bldP spid="36" grpId="0" build="p"/>
      <p:bldP spid="3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732229"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搜索的研究趋势</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22"/>
          <p:cNvSpPr>
            <a:spLocks noGrp="1"/>
          </p:cNvSpPr>
          <p:nvPr>
            <p:ph type="body" sz="quarter" idx="9"/>
          </p:nvPr>
        </p:nvSpPr>
        <p:spPr>
          <a:xfrm>
            <a:off x="5165157" y="3021390"/>
            <a:ext cx="2368550" cy="75916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market trend and also the development of costumer search toward a product</a:t>
            </a:r>
          </a:p>
        </p:txBody>
      </p:sp>
      <p:sp>
        <p:nvSpPr>
          <p:cNvPr id="25" name="Content Placeholder 24"/>
          <p:cNvSpPr>
            <a:spLocks noGrp="1"/>
          </p:cNvSpPr>
          <p:nvPr>
            <p:ph sz="quarter" idx="19"/>
          </p:nvPr>
        </p:nvSpPr>
        <p:spPr>
          <a:xfrm>
            <a:off x="5783336" y="2589494"/>
            <a:ext cx="2178540"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Hot Topic</a:t>
            </a:r>
          </a:p>
        </p:txBody>
      </p:sp>
      <p:sp>
        <p:nvSpPr>
          <p:cNvPr id="27" name="Text Placeholder 2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about what is often searched by costumer</a:t>
            </a:r>
          </a:p>
        </p:txBody>
      </p:sp>
      <p:sp>
        <p:nvSpPr>
          <p:cNvPr id="28" name="Shape 1830"/>
          <p:cNvSpPr/>
          <p:nvPr/>
        </p:nvSpPr>
        <p:spPr>
          <a:xfrm>
            <a:off x="1149332" y="2287662"/>
            <a:ext cx="3381005" cy="2707051"/>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chemeClr val="accent1"/>
          </a:solidFill>
          <a:ln w="12700">
            <a:miter lim="400000"/>
          </a:ln>
        </p:spPr>
        <p:txBody>
          <a:bodyPr lIns="43656" tIns="43656" rIns="43656" bIns="43656"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834"/>
          <p:cNvSpPr/>
          <p:nvPr/>
        </p:nvSpPr>
        <p:spPr>
          <a:xfrm rot="18900000">
            <a:off x="2101762" y="2248765"/>
            <a:ext cx="1975263" cy="307263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Group 1845"/>
          <p:cNvGrpSpPr/>
          <p:nvPr/>
        </p:nvGrpSpPr>
        <p:grpSpPr>
          <a:xfrm>
            <a:off x="5165157" y="2509017"/>
            <a:ext cx="402751" cy="402750"/>
            <a:chOff x="0" y="0"/>
            <a:chExt cx="786355" cy="786355"/>
          </a:xfrm>
        </p:grpSpPr>
        <p:sp>
          <p:nvSpPr>
            <p:cNvPr id="31" name="Shape 1843"/>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844"/>
            <p:cNvSpPr/>
            <p:nvPr/>
          </p:nvSpPr>
          <p:spPr>
            <a:xfrm>
              <a:off x="226287" y="226287"/>
              <a:ext cx="333781" cy="33378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848"/>
          <p:cNvGrpSpPr/>
          <p:nvPr/>
        </p:nvGrpSpPr>
        <p:grpSpPr>
          <a:xfrm>
            <a:off x="5165157" y="4204466"/>
            <a:ext cx="402751" cy="402750"/>
            <a:chOff x="0" y="0"/>
            <a:chExt cx="786355" cy="786355"/>
          </a:xfrm>
        </p:grpSpPr>
        <p:sp>
          <p:nvSpPr>
            <p:cNvPr id="34" name="Shape 1846"/>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847"/>
            <p:cNvSpPr/>
            <p:nvPr/>
          </p:nvSpPr>
          <p:spPr>
            <a:xfrm>
              <a:off x="218132" y="218134"/>
              <a:ext cx="350092" cy="350087"/>
            </a:xfrm>
            <a:custGeom>
              <a:avLst/>
              <a:gdLst/>
              <a:ahLst/>
              <a:cxnLst>
                <a:cxn ang="0">
                  <a:pos x="wd2" y="hd2"/>
                </a:cxn>
                <a:cxn ang="5400000">
                  <a:pos x="wd2" y="hd2"/>
                </a:cxn>
                <a:cxn ang="10800000">
                  <a:pos x="wd2" y="hd2"/>
                </a:cxn>
                <a:cxn ang="16200000">
                  <a:pos x="wd2" y="hd2"/>
                </a:cxn>
              </a:cxnLst>
              <a:rect l="0" t="0" r="r" b="b"/>
              <a:pathLst>
                <a:path w="21600" h="21600" extrusionOk="0">
                  <a:moveTo>
                    <a:pt x="11925" y="10046"/>
                  </a:moveTo>
                  <a:lnTo>
                    <a:pt x="11925" y="4050"/>
                  </a:lnTo>
                  <a:lnTo>
                    <a:pt x="9676" y="4050"/>
                  </a:lnTo>
                  <a:lnTo>
                    <a:pt x="9676" y="11075"/>
                  </a:lnTo>
                  <a:lnTo>
                    <a:pt x="5687" y="13379"/>
                  </a:lnTo>
                  <a:lnTo>
                    <a:pt x="6812" y="15327"/>
                  </a:lnTo>
                  <a:lnTo>
                    <a:pt x="11441" y="12653"/>
                  </a:lnTo>
                  <a:cubicBezTo>
                    <a:pt x="11709" y="12499"/>
                    <a:pt x="11925" y="12121"/>
                    <a:pt x="11925" y="11812"/>
                  </a:cubicBezTo>
                  <a:lnTo>
                    <a:pt x="11925" y="11623"/>
                  </a:lnTo>
                  <a:lnTo>
                    <a:pt x="16695" y="6936"/>
                  </a:lnTo>
                  <a:cubicBezTo>
                    <a:pt x="16473" y="6631"/>
                    <a:pt x="16233" y="6341"/>
                    <a:pt x="15967" y="6074"/>
                  </a:cubicBezTo>
                  <a:cubicBezTo>
                    <a:pt x="15967" y="6074"/>
                    <a:pt x="11925" y="10046"/>
                    <a:pt x="11925" y="10046"/>
                  </a:cubicBezTo>
                  <a:close/>
                  <a:moveTo>
                    <a:pt x="10799" y="19349"/>
                  </a:moveTo>
                  <a:cubicBezTo>
                    <a:pt x="6078" y="19349"/>
                    <a:pt x="2250" y="15522"/>
                    <a:pt x="2250" y="10799"/>
                  </a:cubicBezTo>
                  <a:cubicBezTo>
                    <a:pt x="2250" y="6078"/>
                    <a:pt x="6077" y="2250"/>
                    <a:pt x="10799" y="2250"/>
                  </a:cubicBezTo>
                  <a:cubicBezTo>
                    <a:pt x="15521" y="2250"/>
                    <a:pt x="19350" y="6077"/>
                    <a:pt x="19350" y="10799"/>
                  </a:cubicBezTo>
                  <a:cubicBezTo>
                    <a:pt x="19350" y="15521"/>
                    <a:pt x="15521" y="19349"/>
                    <a:pt x="10799" y="19349"/>
                  </a:cubicBezTo>
                  <a:close/>
                  <a:moveTo>
                    <a:pt x="10800" y="0"/>
                  </a:moveTo>
                  <a:cubicBezTo>
                    <a:pt x="4835" y="0"/>
                    <a:pt x="0" y="4835"/>
                    <a:pt x="0" y="10799"/>
                  </a:cubicBezTo>
                  <a:cubicBezTo>
                    <a:pt x="0" y="16765"/>
                    <a:pt x="4835" y="21600"/>
                    <a:pt x="10800" y="21600"/>
                  </a:cubicBezTo>
                  <a:cubicBezTo>
                    <a:pt x="16764" y="21600"/>
                    <a:pt x="21600" y="16765"/>
                    <a:pt x="21600" y="10799"/>
                  </a:cubicBezTo>
                  <a:cubicBezTo>
                    <a:pt x="21600" y="4835"/>
                    <a:pt x="16764" y="0"/>
                    <a:pt x="10800" y="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851"/>
          <p:cNvGrpSpPr/>
          <p:nvPr/>
        </p:nvGrpSpPr>
        <p:grpSpPr>
          <a:xfrm>
            <a:off x="8453986" y="2509017"/>
            <a:ext cx="402751" cy="402750"/>
            <a:chOff x="0" y="0"/>
            <a:chExt cx="786355" cy="786355"/>
          </a:xfrm>
        </p:grpSpPr>
        <p:sp>
          <p:nvSpPr>
            <p:cNvPr id="37" name="Shape 1849"/>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850"/>
            <p:cNvSpPr/>
            <p:nvPr/>
          </p:nvSpPr>
          <p:spPr>
            <a:xfrm>
              <a:off x="273987" y="205716"/>
              <a:ext cx="238382" cy="374923"/>
            </a:xfrm>
            <a:custGeom>
              <a:avLst/>
              <a:gdLst/>
              <a:ahLst/>
              <a:cxnLst>
                <a:cxn ang="0">
                  <a:pos x="wd2" y="hd2"/>
                </a:cxn>
                <a:cxn ang="5400000">
                  <a:pos x="wd2" y="hd2"/>
                </a:cxn>
                <a:cxn ang="10800000">
                  <a:pos x="wd2" y="hd2"/>
                </a:cxn>
                <a:cxn ang="16200000">
                  <a:pos x="wd2" y="hd2"/>
                </a:cxn>
              </a:cxnLst>
              <a:rect l="0" t="0" r="r" b="b"/>
              <a:pathLst>
                <a:path w="21600" h="21600" extrusionOk="0">
                  <a:moveTo>
                    <a:pt x="9943" y="1064"/>
                  </a:moveTo>
                  <a:cubicBezTo>
                    <a:pt x="8799" y="1064"/>
                    <a:pt x="7615" y="1428"/>
                    <a:pt x="6901" y="1999"/>
                  </a:cubicBezTo>
                  <a:cubicBezTo>
                    <a:pt x="6186" y="2583"/>
                    <a:pt x="5961" y="3349"/>
                    <a:pt x="5961" y="4076"/>
                  </a:cubicBezTo>
                  <a:cubicBezTo>
                    <a:pt x="5961" y="6023"/>
                    <a:pt x="7697" y="9087"/>
                    <a:pt x="11372" y="9087"/>
                  </a:cubicBezTo>
                  <a:cubicBezTo>
                    <a:pt x="12372" y="9087"/>
                    <a:pt x="13597" y="8775"/>
                    <a:pt x="14291" y="8308"/>
                  </a:cubicBezTo>
                  <a:cubicBezTo>
                    <a:pt x="15149" y="7737"/>
                    <a:pt x="15373" y="7010"/>
                    <a:pt x="15373" y="6244"/>
                  </a:cubicBezTo>
                  <a:cubicBezTo>
                    <a:pt x="15373" y="4323"/>
                    <a:pt x="13617" y="1064"/>
                    <a:pt x="9943" y="1064"/>
                  </a:cubicBezTo>
                  <a:close/>
                  <a:moveTo>
                    <a:pt x="13046" y="13656"/>
                  </a:moveTo>
                  <a:cubicBezTo>
                    <a:pt x="12719" y="13630"/>
                    <a:pt x="12392" y="13630"/>
                    <a:pt x="12045" y="13630"/>
                  </a:cubicBezTo>
                  <a:cubicBezTo>
                    <a:pt x="8738" y="13630"/>
                    <a:pt x="3797" y="14305"/>
                    <a:pt x="3797" y="16979"/>
                  </a:cubicBezTo>
                  <a:cubicBezTo>
                    <a:pt x="3797" y="19510"/>
                    <a:pt x="8085" y="20419"/>
                    <a:pt x="11412" y="20419"/>
                  </a:cubicBezTo>
                  <a:cubicBezTo>
                    <a:pt x="14434" y="20419"/>
                    <a:pt x="17762" y="19614"/>
                    <a:pt x="17762" y="17381"/>
                  </a:cubicBezTo>
                  <a:cubicBezTo>
                    <a:pt x="17762" y="15629"/>
                    <a:pt x="15026" y="14564"/>
                    <a:pt x="13046" y="13656"/>
                  </a:cubicBezTo>
                  <a:close/>
                  <a:moveTo>
                    <a:pt x="21600" y="0"/>
                  </a:moveTo>
                  <a:lnTo>
                    <a:pt x="18803" y="1142"/>
                  </a:lnTo>
                  <a:lnTo>
                    <a:pt x="16108" y="1142"/>
                  </a:lnTo>
                  <a:cubicBezTo>
                    <a:pt x="18027" y="2168"/>
                    <a:pt x="19191" y="3310"/>
                    <a:pt x="19191" y="4946"/>
                  </a:cubicBezTo>
                  <a:cubicBezTo>
                    <a:pt x="19191" y="8308"/>
                    <a:pt x="14352" y="8684"/>
                    <a:pt x="14352" y="10333"/>
                  </a:cubicBezTo>
                  <a:cubicBezTo>
                    <a:pt x="14352" y="12046"/>
                    <a:pt x="20661" y="12617"/>
                    <a:pt x="20661" y="16278"/>
                  </a:cubicBezTo>
                  <a:cubicBezTo>
                    <a:pt x="20661" y="17070"/>
                    <a:pt x="20293" y="17849"/>
                    <a:pt x="19660" y="18524"/>
                  </a:cubicBezTo>
                  <a:cubicBezTo>
                    <a:pt x="17578" y="20795"/>
                    <a:pt x="13189" y="21600"/>
                    <a:pt x="9289" y="21600"/>
                  </a:cubicBezTo>
                  <a:cubicBezTo>
                    <a:pt x="6227" y="21600"/>
                    <a:pt x="2450" y="21094"/>
                    <a:pt x="735" y="19276"/>
                  </a:cubicBezTo>
                  <a:cubicBezTo>
                    <a:pt x="245" y="18770"/>
                    <a:pt x="0" y="18173"/>
                    <a:pt x="0" y="17576"/>
                  </a:cubicBezTo>
                  <a:cubicBezTo>
                    <a:pt x="0" y="16109"/>
                    <a:pt x="1429" y="14889"/>
                    <a:pt x="3328" y="14136"/>
                  </a:cubicBezTo>
                  <a:cubicBezTo>
                    <a:pt x="5716" y="13188"/>
                    <a:pt x="8820" y="12955"/>
                    <a:pt x="11576" y="12838"/>
                  </a:cubicBezTo>
                  <a:cubicBezTo>
                    <a:pt x="10841" y="12241"/>
                    <a:pt x="10290" y="11709"/>
                    <a:pt x="10290" y="10930"/>
                  </a:cubicBezTo>
                  <a:cubicBezTo>
                    <a:pt x="10290" y="10514"/>
                    <a:pt x="10453" y="10190"/>
                    <a:pt x="10718" y="9826"/>
                  </a:cubicBezTo>
                  <a:cubicBezTo>
                    <a:pt x="10249" y="9852"/>
                    <a:pt x="9800" y="9878"/>
                    <a:pt x="9330" y="9878"/>
                  </a:cubicBezTo>
                  <a:cubicBezTo>
                    <a:pt x="5349" y="9878"/>
                    <a:pt x="2164" y="8035"/>
                    <a:pt x="2164" y="5452"/>
                  </a:cubicBezTo>
                  <a:cubicBezTo>
                    <a:pt x="2164" y="4024"/>
                    <a:pt x="3205" y="2622"/>
                    <a:pt x="4920" y="1687"/>
                  </a:cubicBezTo>
                  <a:cubicBezTo>
                    <a:pt x="7105" y="480"/>
                    <a:pt x="10249" y="0"/>
                    <a:pt x="13087" y="0"/>
                  </a:cubicBezTo>
                  <a:cubicBezTo>
                    <a:pt x="13087" y="0"/>
                    <a:pt x="21600" y="0"/>
                    <a:pt x="216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854"/>
          <p:cNvGrpSpPr/>
          <p:nvPr/>
        </p:nvGrpSpPr>
        <p:grpSpPr>
          <a:xfrm>
            <a:off x="8453986" y="4204466"/>
            <a:ext cx="402751" cy="402750"/>
            <a:chOff x="0" y="0"/>
            <a:chExt cx="786355" cy="786355"/>
          </a:xfrm>
        </p:grpSpPr>
        <p:sp>
          <p:nvSpPr>
            <p:cNvPr id="40" name="Shape 1852"/>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1853"/>
            <p:cNvSpPr/>
            <p:nvPr/>
          </p:nvSpPr>
          <p:spPr>
            <a:xfrm>
              <a:off x="201869" y="205716"/>
              <a:ext cx="382617" cy="374923"/>
            </a:xfrm>
            <a:custGeom>
              <a:avLst/>
              <a:gdLst/>
              <a:ahLst/>
              <a:cxnLst>
                <a:cxn ang="0">
                  <a:pos x="wd2" y="hd2"/>
                </a:cxn>
                <a:cxn ang="5400000">
                  <a:pos x="wd2" y="hd2"/>
                </a:cxn>
                <a:cxn ang="10800000">
                  <a:pos x="wd2" y="hd2"/>
                </a:cxn>
                <a:cxn ang="16200000">
                  <a:pos x="wd2" y="hd2"/>
                </a:cxn>
              </a:cxnLst>
              <a:rect l="0" t="0" r="r" b="b"/>
              <a:pathLst>
                <a:path w="21600" h="21600" extrusionOk="0">
                  <a:moveTo>
                    <a:pt x="17992" y="8346"/>
                  </a:moveTo>
                  <a:lnTo>
                    <a:pt x="17992" y="4664"/>
                  </a:lnTo>
                  <a:lnTo>
                    <a:pt x="15587" y="4664"/>
                  </a:lnTo>
                  <a:lnTo>
                    <a:pt x="15587" y="8346"/>
                  </a:lnTo>
                  <a:lnTo>
                    <a:pt x="11979" y="8346"/>
                  </a:lnTo>
                  <a:lnTo>
                    <a:pt x="11979" y="10800"/>
                  </a:lnTo>
                  <a:lnTo>
                    <a:pt x="15587" y="10800"/>
                  </a:lnTo>
                  <a:lnTo>
                    <a:pt x="15587" y="14482"/>
                  </a:lnTo>
                  <a:lnTo>
                    <a:pt x="17992" y="14482"/>
                  </a:lnTo>
                  <a:lnTo>
                    <a:pt x="17992" y="10800"/>
                  </a:lnTo>
                  <a:lnTo>
                    <a:pt x="21600" y="10800"/>
                  </a:lnTo>
                  <a:lnTo>
                    <a:pt x="21600" y="8346"/>
                  </a:lnTo>
                  <a:cubicBezTo>
                    <a:pt x="21600" y="8346"/>
                    <a:pt x="17992" y="8346"/>
                    <a:pt x="17992" y="8346"/>
                  </a:cubicBezTo>
                  <a:close/>
                  <a:moveTo>
                    <a:pt x="8626" y="4205"/>
                  </a:moveTo>
                  <a:cubicBezTo>
                    <a:pt x="9169" y="6154"/>
                    <a:pt x="8350" y="8188"/>
                    <a:pt x="7043" y="8565"/>
                  </a:cubicBezTo>
                  <a:cubicBezTo>
                    <a:pt x="6893" y="8608"/>
                    <a:pt x="6739" y="8629"/>
                    <a:pt x="6582" y="8629"/>
                  </a:cubicBezTo>
                  <a:cubicBezTo>
                    <a:pt x="5387" y="8629"/>
                    <a:pt x="4202" y="7394"/>
                    <a:pt x="3762" y="5692"/>
                  </a:cubicBezTo>
                  <a:cubicBezTo>
                    <a:pt x="3516" y="4740"/>
                    <a:pt x="3537" y="3903"/>
                    <a:pt x="3818" y="3100"/>
                  </a:cubicBezTo>
                  <a:cubicBezTo>
                    <a:pt x="4094" y="2309"/>
                    <a:pt x="4592" y="1777"/>
                    <a:pt x="5217" y="1597"/>
                  </a:cubicBezTo>
                  <a:cubicBezTo>
                    <a:pt x="5367" y="1554"/>
                    <a:pt x="5522" y="1532"/>
                    <a:pt x="5680" y="1532"/>
                  </a:cubicBezTo>
                  <a:cubicBezTo>
                    <a:pt x="7123" y="1532"/>
                    <a:pt x="8052" y="2143"/>
                    <a:pt x="8626" y="4205"/>
                  </a:cubicBezTo>
                  <a:close/>
                  <a:moveTo>
                    <a:pt x="10070" y="16448"/>
                  </a:moveTo>
                  <a:cubicBezTo>
                    <a:pt x="10176" y="18174"/>
                    <a:pt x="8730" y="19447"/>
                    <a:pt x="6556" y="19607"/>
                  </a:cubicBezTo>
                  <a:cubicBezTo>
                    <a:pt x="4350" y="19773"/>
                    <a:pt x="2534" y="18759"/>
                    <a:pt x="2428" y="17035"/>
                  </a:cubicBezTo>
                  <a:cubicBezTo>
                    <a:pt x="2376" y="16205"/>
                    <a:pt x="2733" y="15395"/>
                    <a:pt x="3432" y="14748"/>
                  </a:cubicBezTo>
                  <a:cubicBezTo>
                    <a:pt x="4140" y="14094"/>
                    <a:pt x="5113" y="13689"/>
                    <a:pt x="6172" y="13609"/>
                  </a:cubicBezTo>
                  <a:cubicBezTo>
                    <a:pt x="6297" y="13602"/>
                    <a:pt x="6421" y="13595"/>
                    <a:pt x="6545" y="13595"/>
                  </a:cubicBezTo>
                  <a:cubicBezTo>
                    <a:pt x="8588" y="13596"/>
                    <a:pt x="9971" y="14821"/>
                    <a:pt x="10070" y="16448"/>
                  </a:cubicBezTo>
                  <a:close/>
                  <a:moveTo>
                    <a:pt x="1143" y="5387"/>
                  </a:moveTo>
                  <a:cubicBezTo>
                    <a:pt x="1143" y="7220"/>
                    <a:pt x="1742" y="8543"/>
                    <a:pt x="2925" y="9320"/>
                  </a:cubicBezTo>
                  <a:cubicBezTo>
                    <a:pt x="3894" y="9958"/>
                    <a:pt x="5017" y="10054"/>
                    <a:pt x="5602" y="10054"/>
                  </a:cubicBezTo>
                  <a:cubicBezTo>
                    <a:pt x="5744" y="10054"/>
                    <a:pt x="5858" y="10046"/>
                    <a:pt x="5937" y="10042"/>
                  </a:cubicBezTo>
                  <a:cubicBezTo>
                    <a:pt x="5937" y="10042"/>
                    <a:pt x="5752" y="11274"/>
                    <a:pt x="6647" y="12491"/>
                  </a:cubicBezTo>
                  <a:lnTo>
                    <a:pt x="6606" y="12491"/>
                  </a:lnTo>
                  <a:cubicBezTo>
                    <a:pt x="5056" y="12491"/>
                    <a:pt x="0" y="12822"/>
                    <a:pt x="0" y="17065"/>
                  </a:cubicBezTo>
                  <a:cubicBezTo>
                    <a:pt x="0" y="21380"/>
                    <a:pt x="4643" y="21600"/>
                    <a:pt x="5575" y="21600"/>
                  </a:cubicBezTo>
                  <a:cubicBezTo>
                    <a:pt x="5649" y="21600"/>
                    <a:pt x="5692" y="21598"/>
                    <a:pt x="5692" y="21598"/>
                  </a:cubicBezTo>
                  <a:cubicBezTo>
                    <a:pt x="5702" y="21598"/>
                    <a:pt x="5768" y="21600"/>
                    <a:pt x="5882" y="21600"/>
                  </a:cubicBezTo>
                  <a:cubicBezTo>
                    <a:pt x="6480" y="21600"/>
                    <a:pt x="8025" y="21524"/>
                    <a:pt x="9459" y="20811"/>
                  </a:cubicBezTo>
                  <a:cubicBezTo>
                    <a:pt x="11321" y="19891"/>
                    <a:pt x="12265" y="18284"/>
                    <a:pt x="12265" y="16043"/>
                  </a:cubicBezTo>
                  <a:cubicBezTo>
                    <a:pt x="12265" y="13878"/>
                    <a:pt x="10827" y="12590"/>
                    <a:pt x="9777" y="11647"/>
                  </a:cubicBezTo>
                  <a:cubicBezTo>
                    <a:pt x="9136" y="11071"/>
                    <a:pt x="8582" y="10575"/>
                    <a:pt x="8582" y="10093"/>
                  </a:cubicBezTo>
                  <a:cubicBezTo>
                    <a:pt x="8582" y="9602"/>
                    <a:pt x="8987" y="9233"/>
                    <a:pt x="9498" y="8765"/>
                  </a:cubicBezTo>
                  <a:cubicBezTo>
                    <a:pt x="10327" y="8010"/>
                    <a:pt x="11108" y="6934"/>
                    <a:pt x="11108" y="4899"/>
                  </a:cubicBezTo>
                  <a:cubicBezTo>
                    <a:pt x="11108" y="3111"/>
                    <a:pt x="10881" y="1910"/>
                    <a:pt x="9480" y="1147"/>
                  </a:cubicBezTo>
                  <a:cubicBezTo>
                    <a:pt x="9626" y="1072"/>
                    <a:pt x="10143" y="1016"/>
                    <a:pt x="10398" y="979"/>
                  </a:cubicBezTo>
                  <a:cubicBezTo>
                    <a:pt x="11156" y="874"/>
                    <a:pt x="12267" y="754"/>
                    <a:pt x="12267" y="122"/>
                  </a:cubicBezTo>
                  <a:lnTo>
                    <a:pt x="12267" y="0"/>
                  </a:lnTo>
                  <a:lnTo>
                    <a:pt x="6736" y="0"/>
                  </a:lnTo>
                  <a:cubicBezTo>
                    <a:pt x="6680" y="3"/>
                    <a:pt x="1143" y="211"/>
                    <a:pt x="1143" y="538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 Placeholder 22"/>
          <p:cNvSpPr>
            <a:spLocks noGrp="1"/>
          </p:cNvSpPr>
          <p:nvPr>
            <p:ph type="body" sz="quarter" idx="39"/>
          </p:nvPr>
        </p:nvSpPr>
        <p:spPr>
          <a:xfrm>
            <a:off x="8453986" y="3021390"/>
            <a:ext cx="2368550" cy="759169"/>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Research using free tools for helping us to check trend on Google</a:t>
            </a:r>
          </a:p>
        </p:txBody>
      </p:sp>
      <p:sp>
        <p:nvSpPr>
          <p:cNvPr id="44" name="Content Placeholder 24"/>
          <p:cNvSpPr>
            <a:spLocks noGrp="1"/>
          </p:cNvSpPr>
          <p:nvPr>
            <p:ph sz="quarter" idx="49"/>
          </p:nvPr>
        </p:nvSpPr>
        <p:spPr>
          <a:xfrm>
            <a:off x="9072165" y="2589494"/>
            <a:ext cx="2178540"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Trend </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on </a:t>
            </a: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google </a:t>
            </a:r>
          </a:p>
        </p:txBody>
      </p:sp>
      <p:sp>
        <p:nvSpPr>
          <p:cNvPr id="45" name="Text Placeholder 22"/>
          <p:cNvSpPr>
            <a:spLocks noGrp="1"/>
          </p:cNvSpPr>
          <p:nvPr>
            <p:ph type="body" sz="quarter" idx="59"/>
          </p:nvPr>
        </p:nvSpPr>
        <p:spPr>
          <a:xfrm>
            <a:off x="5165157" y="4712579"/>
            <a:ext cx="2368550" cy="759169"/>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about when they search the product</a:t>
            </a:r>
          </a:p>
        </p:txBody>
      </p:sp>
      <p:sp>
        <p:nvSpPr>
          <p:cNvPr id="46" name="Content Placeholder 24"/>
          <p:cNvSpPr>
            <a:spLocks noGrp="1"/>
          </p:cNvSpPr>
          <p:nvPr>
            <p:ph sz="quarter" idx="69"/>
          </p:nvPr>
        </p:nvSpPr>
        <p:spPr>
          <a:xfrm>
            <a:off x="5783336" y="4280683"/>
            <a:ext cx="2178540"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When</a:t>
            </a:r>
          </a:p>
        </p:txBody>
      </p:sp>
      <p:sp>
        <p:nvSpPr>
          <p:cNvPr id="47" name="Text Placeholder 22"/>
          <p:cNvSpPr>
            <a:spLocks noGrp="1"/>
          </p:cNvSpPr>
          <p:nvPr>
            <p:ph type="body" sz="quarter" idx="79"/>
          </p:nvPr>
        </p:nvSpPr>
        <p:spPr>
          <a:xfrm>
            <a:off x="8453986" y="4712579"/>
            <a:ext cx="2596968" cy="759169"/>
          </a:xfrm>
          <a:prstGeom prst="rect">
            <a:avLst/>
          </a:prstGeo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http://www.google.com/trends</a:t>
            </a:r>
            <a:r>
              <a:rPr lang="id-ID"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8" name="Content Placeholder 24"/>
          <p:cNvSpPr>
            <a:spLocks noGrp="1"/>
          </p:cNvSpPr>
          <p:nvPr>
            <p:ph sz="quarter" idx="89"/>
          </p:nvPr>
        </p:nvSpPr>
        <p:spPr>
          <a:xfrm>
            <a:off x="9072165" y="4280683"/>
            <a:ext cx="2178540"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Google Trends</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5"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1000" fill="hold"/>
                                        <p:tgtEl>
                                          <p:spTgt spid="28"/>
                                        </p:tgtEl>
                                        <p:attrNameLst>
                                          <p:attrName>ppt_w</p:attrName>
                                        </p:attrNameLst>
                                      </p:cBhvr>
                                      <p:tavLst>
                                        <p:tav tm="0">
                                          <p:val>
                                            <p:strVal val="#ppt_w*0.70"/>
                                          </p:val>
                                        </p:tav>
                                        <p:tav tm="100000">
                                          <p:val>
                                            <p:strVal val="#ppt_w"/>
                                          </p:val>
                                        </p:tav>
                                      </p:tavLst>
                                    </p:anim>
                                    <p:anim calcmode="lin" valueType="num">
                                      <p:cBhvr>
                                        <p:cTn id="16" dur="1000" fill="hold"/>
                                        <p:tgtEl>
                                          <p:spTgt spid="28"/>
                                        </p:tgtEl>
                                        <p:attrNameLst>
                                          <p:attrName>ppt_h</p:attrName>
                                        </p:attrNameLst>
                                      </p:cBhvr>
                                      <p:tavLst>
                                        <p:tav tm="0">
                                          <p:val>
                                            <p:strVal val="#ppt_h"/>
                                          </p:val>
                                        </p:tav>
                                        <p:tav tm="100000">
                                          <p:val>
                                            <p:strVal val="#ppt_h"/>
                                          </p:val>
                                        </p:tav>
                                      </p:tavLst>
                                    </p:anim>
                                    <p:animEffect transition="in" filter="fade">
                                      <p:cBhvr>
                                        <p:cTn id="17" dur="1000"/>
                                        <p:tgtEl>
                                          <p:spTgt spid="28"/>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 calcmode="lin" valueType="num">
                                      <p:cBhvr>
                                        <p:cTn id="23" dur="500" fill="hold"/>
                                        <p:tgtEl>
                                          <p:spTgt spid="29"/>
                                        </p:tgtEl>
                                        <p:attrNameLst>
                                          <p:attrName>style.rotation</p:attrName>
                                        </p:attrNameLst>
                                      </p:cBhvr>
                                      <p:tavLst>
                                        <p:tav tm="0">
                                          <p:val>
                                            <p:fltVal val="360"/>
                                          </p:val>
                                        </p:tav>
                                        <p:tav tm="100000">
                                          <p:val>
                                            <p:fltVal val="0"/>
                                          </p:val>
                                        </p:tav>
                                      </p:tavLst>
                                    </p:anim>
                                    <p:animEffect transition="in" filter="fade">
                                      <p:cBhvr>
                                        <p:cTn id="24" dur="500"/>
                                        <p:tgtEl>
                                          <p:spTgt spid="29"/>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fade">
                                      <p:cBhvr>
                                        <p:cTn id="33" dur="500"/>
                                        <p:tgtEl>
                                          <p:spTgt spid="25">
                                            <p:txEl>
                                              <p:pRg st="0" end="0"/>
                                            </p:txEl>
                                          </p:spTgt>
                                        </p:tgtEl>
                                      </p:cBhvr>
                                    </p:animEffect>
                                  </p:childTnLst>
                                </p:cTn>
                              </p:par>
                            </p:childTnLst>
                          </p:cTn>
                        </p:par>
                        <p:par>
                          <p:cTn id="34" fill="hold">
                            <p:stCondLst>
                              <p:cond delay="3500"/>
                            </p:stCondLst>
                            <p:childTnLst>
                              <p:par>
                                <p:cTn id="35" presetID="18" presetClass="entr" presetSubtype="6" fill="hold" grpId="0" nodeType="after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animEffect transition="in" filter="strips(downRight)">
                                      <p:cBhvr>
                                        <p:cTn id="37" dur="500"/>
                                        <p:tgtEl>
                                          <p:spTgt spid="23">
                                            <p:txEl>
                                              <p:pRg st="0" end="0"/>
                                            </p:txEl>
                                          </p:spTgt>
                                        </p:tgtEl>
                                      </p:cBhvr>
                                    </p:animEffect>
                                  </p:childTnLst>
                                </p:cTn>
                              </p:par>
                            </p:childTnLst>
                          </p:cTn>
                        </p:par>
                        <p:par>
                          <p:cTn id="38" fill="hold">
                            <p:stCondLst>
                              <p:cond delay="4000"/>
                            </p:stCondLst>
                            <p:childTnLst>
                              <p:par>
                                <p:cTn id="39" presetID="23" presetClass="entr" presetSubtype="16"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6">
                                            <p:txEl>
                                              <p:pRg st="0" end="0"/>
                                            </p:txEl>
                                          </p:spTgt>
                                        </p:tgtEl>
                                        <p:attrNameLst>
                                          <p:attrName>style.visibility</p:attrName>
                                        </p:attrNameLst>
                                      </p:cBhvr>
                                      <p:to>
                                        <p:strVal val="visible"/>
                                      </p:to>
                                    </p:set>
                                    <p:animEffect transition="in" filter="fade">
                                      <p:cBhvr>
                                        <p:cTn id="46" dur="500"/>
                                        <p:tgtEl>
                                          <p:spTgt spid="46">
                                            <p:txEl>
                                              <p:pRg st="0" end="0"/>
                                            </p:txEl>
                                          </p:spTgt>
                                        </p:tgtEl>
                                      </p:cBhvr>
                                    </p:animEffect>
                                  </p:childTnLst>
                                </p:cTn>
                              </p:par>
                            </p:childTnLst>
                          </p:cTn>
                        </p:par>
                        <p:par>
                          <p:cTn id="47" fill="hold">
                            <p:stCondLst>
                              <p:cond delay="5000"/>
                            </p:stCondLst>
                            <p:childTnLst>
                              <p:par>
                                <p:cTn id="48" presetID="18" presetClass="entr" presetSubtype="6" fill="hold" grpId="0" nodeType="afterEffect">
                                  <p:stCondLst>
                                    <p:cond delay="0"/>
                                  </p:stCondLst>
                                  <p:childTnLst>
                                    <p:set>
                                      <p:cBhvr>
                                        <p:cTn id="49" dur="1" fill="hold">
                                          <p:stCondLst>
                                            <p:cond delay="0"/>
                                          </p:stCondLst>
                                        </p:cTn>
                                        <p:tgtEl>
                                          <p:spTgt spid="45">
                                            <p:txEl>
                                              <p:pRg st="0" end="0"/>
                                            </p:txEl>
                                          </p:spTgt>
                                        </p:tgtEl>
                                        <p:attrNameLst>
                                          <p:attrName>style.visibility</p:attrName>
                                        </p:attrNameLst>
                                      </p:cBhvr>
                                      <p:to>
                                        <p:strVal val="visible"/>
                                      </p:to>
                                    </p:set>
                                    <p:animEffect transition="in" filter="strips(downRight)">
                                      <p:cBhvr>
                                        <p:cTn id="50" dur="500"/>
                                        <p:tgtEl>
                                          <p:spTgt spid="45">
                                            <p:txEl>
                                              <p:pRg st="0" end="0"/>
                                            </p:txEl>
                                          </p:spTgt>
                                        </p:tgtEl>
                                      </p:cBhvr>
                                    </p:animEffect>
                                  </p:childTnLst>
                                </p:cTn>
                              </p:par>
                            </p:childTnLst>
                          </p:cTn>
                        </p:par>
                        <p:par>
                          <p:cTn id="51" fill="hold">
                            <p:stCondLst>
                              <p:cond delay="5500"/>
                            </p:stCondLst>
                            <p:childTnLst>
                              <p:par>
                                <p:cTn id="52" presetID="23" presetClass="entr" presetSubtype="16"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4">
                                            <p:txEl>
                                              <p:pRg st="0" end="0"/>
                                            </p:txEl>
                                          </p:spTgt>
                                        </p:tgtEl>
                                        <p:attrNameLst>
                                          <p:attrName>style.visibility</p:attrName>
                                        </p:attrNameLst>
                                      </p:cBhvr>
                                      <p:to>
                                        <p:strVal val="visible"/>
                                      </p:to>
                                    </p:set>
                                    <p:animEffect transition="in" filter="fade">
                                      <p:cBhvr>
                                        <p:cTn id="59" dur="500"/>
                                        <p:tgtEl>
                                          <p:spTgt spid="44">
                                            <p:txEl>
                                              <p:pRg st="0" end="0"/>
                                            </p:txEl>
                                          </p:spTgt>
                                        </p:tgtEl>
                                      </p:cBhvr>
                                    </p:animEffect>
                                  </p:childTnLst>
                                </p:cTn>
                              </p:par>
                            </p:childTnLst>
                          </p:cTn>
                        </p:par>
                        <p:par>
                          <p:cTn id="60" fill="hold">
                            <p:stCondLst>
                              <p:cond delay="6500"/>
                            </p:stCondLst>
                            <p:childTnLst>
                              <p:par>
                                <p:cTn id="61" presetID="18" presetClass="entr" presetSubtype="6" fill="hold" grpId="0" nodeType="afterEffect">
                                  <p:stCondLst>
                                    <p:cond delay="0"/>
                                  </p:stCondLst>
                                  <p:childTnLst>
                                    <p:set>
                                      <p:cBhvr>
                                        <p:cTn id="62" dur="1" fill="hold">
                                          <p:stCondLst>
                                            <p:cond delay="0"/>
                                          </p:stCondLst>
                                        </p:cTn>
                                        <p:tgtEl>
                                          <p:spTgt spid="43">
                                            <p:txEl>
                                              <p:pRg st="0" end="0"/>
                                            </p:txEl>
                                          </p:spTgt>
                                        </p:tgtEl>
                                        <p:attrNameLst>
                                          <p:attrName>style.visibility</p:attrName>
                                        </p:attrNameLst>
                                      </p:cBhvr>
                                      <p:to>
                                        <p:strVal val="visible"/>
                                      </p:to>
                                    </p:set>
                                    <p:animEffect transition="in" filter="strips(downRight)">
                                      <p:cBhvr>
                                        <p:cTn id="63" dur="500"/>
                                        <p:tgtEl>
                                          <p:spTgt spid="43">
                                            <p:txEl>
                                              <p:pRg st="0" end="0"/>
                                            </p:txEl>
                                          </p:spTgt>
                                        </p:tgtEl>
                                      </p:cBhvr>
                                    </p:animEffect>
                                  </p:childTnLst>
                                </p:cTn>
                              </p:par>
                            </p:childTnLst>
                          </p:cTn>
                        </p:par>
                        <p:par>
                          <p:cTn id="64" fill="hold">
                            <p:stCondLst>
                              <p:cond delay="7000"/>
                            </p:stCondLst>
                            <p:childTnLst>
                              <p:par>
                                <p:cTn id="65" presetID="23" presetClass="entr" presetSubtype="16"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48">
                                            <p:txEl>
                                              <p:pRg st="0" end="0"/>
                                            </p:txEl>
                                          </p:spTgt>
                                        </p:tgtEl>
                                        <p:attrNameLst>
                                          <p:attrName>style.visibility</p:attrName>
                                        </p:attrNameLst>
                                      </p:cBhvr>
                                      <p:to>
                                        <p:strVal val="visible"/>
                                      </p:to>
                                    </p:set>
                                    <p:animEffect transition="in" filter="fade">
                                      <p:cBhvr>
                                        <p:cTn id="72" dur="500"/>
                                        <p:tgtEl>
                                          <p:spTgt spid="48">
                                            <p:txEl>
                                              <p:pRg st="0" end="0"/>
                                            </p:txEl>
                                          </p:spTgt>
                                        </p:tgtEl>
                                      </p:cBhvr>
                                    </p:animEffect>
                                  </p:childTnLst>
                                </p:cTn>
                              </p:par>
                            </p:childTnLst>
                          </p:cTn>
                        </p:par>
                        <p:par>
                          <p:cTn id="73" fill="hold">
                            <p:stCondLst>
                              <p:cond delay="8000"/>
                            </p:stCondLst>
                            <p:childTnLst>
                              <p:par>
                                <p:cTn id="74" presetID="18" presetClass="entr" presetSubtype="6" fill="hold" grpId="0" nodeType="afterEffect">
                                  <p:stCondLst>
                                    <p:cond delay="0"/>
                                  </p:stCondLst>
                                  <p:childTnLst>
                                    <p:set>
                                      <p:cBhvr>
                                        <p:cTn id="75" dur="1" fill="hold">
                                          <p:stCondLst>
                                            <p:cond delay="0"/>
                                          </p:stCondLst>
                                        </p:cTn>
                                        <p:tgtEl>
                                          <p:spTgt spid="47">
                                            <p:txEl>
                                              <p:pRg st="0" end="0"/>
                                            </p:txEl>
                                          </p:spTgt>
                                        </p:tgtEl>
                                        <p:attrNameLst>
                                          <p:attrName>style.visibility</p:attrName>
                                        </p:attrNameLst>
                                      </p:cBhvr>
                                      <p:to>
                                        <p:strVal val="visible"/>
                                      </p:to>
                                    </p:set>
                                    <p:animEffect transition="in" filter="strips(downRight)">
                                      <p:cBhvr>
                                        <p:cTn id="76"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build="p"/>
      <p:bldP spid="25" grpId="0" build="p"/>
      <p:bldP spid="27" grpId="0" build="p"/>
      <p:bldP spid="28" grpId="0" animBg="1"/>
      <p:bldP spid="29" grpId="0" animBg="1"/>
      <p:bldP spid="43" grpId="0" build="p"/>
      <p:bldP spid="44" grpId="0" build="p"/>
      <p:bldP spid="45" grpId="0" build="p"/>
      <p:bldP spid="46" grpId="0" build="p"/>
      <p:bldP spid="47" grpId="0" build="p"/>
      <p:bldP spid="48"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23169"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关键字研究</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7670986" y="2305727"/>
            <a:ext cx="3243422" cy="578710"/>
          </a:xfrm>
          <a:prstGeom prst="rect">
            <a:avLst/>
          </a:prstGeom>
        </p:spPr>
        <p:txBody>
          <a:bodyPr anchor="ctr">
            <a:normAutofit/>
          </a:bodyPr>
          <a:lstStyle/>
          <a:p>
            <a:pPr>
              <a:lnSpc>
                <a:spcPts val="18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People search on Google by typing something</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about what is often typed to search a product</a:t>
            </a:r>
          </a:p>
        </p:txBody>
      </p:sp>
      <p:sp>
        <p:nvSpPr>
          <p:cNvPr id="8" name="Shape 1859"/>
          <p:cNvSpPr/>
          <p:nvPr/>
        </p:nvSpPr>
        <p:spPr>
          <a:xfrm>
            <a:off x="1143001" y="2634966"/>
            <a:ext cx="4976882" cy="1902122"/>
          </a:xfrm>
          <a:custGeom>
            <a:avLst/>
            <a:gdLst/>
            <a:ahLst/>
            <a:cxnLst>
              <a:cxn ang="0">
                <a:pos x="wd2" y="hd2"/>
              </a:cxn>
              <a:cxn ang="5400000">
                <a:pos x="wd2" y="hd2"/>
              </a:cxn>
              <a:cxn ang="10800000">
                <a:pos x="wd2" y="hd2"/>
              </a:cxn>
              <a:cxn ang="16200000">
                <a:pos x="wd2" y="hd2"/>
              </a:cxn>
            </a:cxnLst>
            <a:rect l="0" t="0" r="r" b="b"/>
            <a:pathLst>
              <a:path w="21600" h="21600" extrusionOk="0">
                <a:moveTo>
                  <a:pt x="21600" y="685"/>
                </a:moveTo>
                <a:cubicBezTo>
                  <a:pt x="21600" y="308"/>
                  <a:pt x="21474" y="0"/>
                  <a:pt x="21321" y="0"/>
                </a:cubicBezTo>
                <a:lnTo>
                  <a:pt x="279" y="0"/>
                </a:lnTo>
                <a:cubicBezTo>
                  <a:pt x="125" y="0"/>
                  <a:pt x="0" y="308"/>
                  <a:pt x="0" y="685"/>
                </a:cubicBezTo>
                <a:lnTo>
                  <a:pt x="0" y="20915"/>
                </a:lnTo>
                <a:cubicBezTo>
                  <a:pt x="0" y="21291"/>
                  <a:pt x="125" y="21600"/>
                  <a:pt x="279" y="21600"/>
                </a:cubicBezTo>
                <a:lnTo>
                  <a:pt x="21321" y="21600"/>
                </a:lnTo>
                <a:cubicBezTo>
                  <a:pt x="21474" y="21600"/>
                  <a:pt x="21600" y="21291"/>
                  <a:pt x="21600" y="20915"/>
                </a:cubicBezTo>
                <a:cubicBezTo>
                  <a:pt x="21600" y="20915"/>
                  <a:pt x="21600" y="685"/>
                  <a:pt x="21600" y="685"/>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925"/>
          <p:cNvGrpSpPr/>
          <p:nvPr/>
        </p:nvGrpSpPr>
        <p:grpSpPr>
          <a:xfrm>
            <a:off x="1271166" y="2787161"/>
            <a:ext cx="4724652" cy="1634215"/>
            <a:chOff x="0" y="0"/>
            <a:chExt cx="9044297" cy="3128342"/>
          </a:xfrm>
        </p:grpSpPr>
        <p:sp>
          <p:nvSpPr>
            <p:cNvPr id="10" name="Shape 1860"/>
            <p:cNvSpPr/>
            <p:nvPr/>
          </p:nvSpPr>
          <p:spPr>
            <a:xfrm>
              <a:off x="0" y="0"/>
              <a:ext cx="518538"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0" y="21600"/>
                    <a:pt x="20352" y="21600"/>
                  </a:cubicBezTo>
                  <a:lnTo>
                    <a:pt x="1250" y="21600"/>
                  </a:lnTo>
                  <a:cubicBezTo>
                    <a:pt x="560" y="21600"/>
                    <a:pt x="0" y="21039"/>
                    <a:pt x="0" y="20349"/>
                  </a:cubicBezTo>
                  <a:lnTo>
                    <a:pt x="0" y="1251"/>
                  </a:lnTo>
                  <a:cubicBezTo>
                    <a:pt x="0" y="560"/>
                    <a:pt x="560" y="0"/>
                    <a:pt x="1250" y="0"/>
                  </a:cubicBezTo>
                  <a:lnTo>
                    <a:pt x="20352" y="0"/>
                  </a:lnTo>
                  <a:cubicBezTo>
                    <a:pt x="21040"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61"/>
            <p:cNvSpPr/>
            <p:nvPr/>
          </p:nvSpPr>
          <p:spPr>
            <a:xfrm>
              <a:off x="950702" y="628690"/>
              <a:ext cx="518382"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8" y="21600"/>
                    <a:pt x="20351" y="21600"/>
                  </a:cubicBezTo>
                  <a:lnTo>
                    <a:pt x="1244" y="21600"/>
                  </a:lnTo>
                  <a:cubicBezTo>
                    <a:pt x="554" y="21600"/>
                    <a:pt x="0" y="21038"/>
                    <a:pt x="0" y="20344"/>
                  </a:cubicBezTo>
                  <a:lnTo>
                    <a:pt x="0" y="1241"/>
                  </a:lnTo>
                  <a:cubicBezTo>
                    <a:pt x="0" y="563"/>
                    <a:pt x="554" y="0"/>
                    <a:pt x="1244" y="0"/>
                  </a:cubicBezTo>
                  <a:lnTo>
                    <a:pt x="20351" y="0"/>
                  </a:lnTo>
                  <a:cubicBezTo>
                    <a:pt x="21048"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62"/>
            <p:cNvSpPr/>
            <p:nvPr/>
          </p:nvSpPr>
          <p:spPr>
            <a:xfrm>
              <a:off x="1088707" y="1257380"/>
              <a:ext cx="518576"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40" y="21600"/>
                    <a:pt x="20352" y="21600"/>
                  </a:cubicBezTo>
                  <a:lnTo>
                    <a:pt x="1249" y="21600"/>
                  </a:lnTo>
                  <a:cubicBezTo>
                    <a:pt x="571" y="21600"/>
                    <a:pt x="0" y="21049"/>
                    <a:pt x="0" y="20356"/>
                  </a:cubicBezTo>
                  <a:lnTo>
                    <a:pt x="0" y="1238"/>
                  </a:lnTo>
                  <a:cubicBezTo>
                    <a:pt x="0" y="561"/>
                    <a:pt x="571" y="0"/>
                    <a:pt x="1249" y="0"/>
                  </a:cubicBezTo>
                  <a:lnTo>
                    <a:pt x="20352" y="0"/>
                  </a:lnTo>
                  <a:cubicBezTo>
                    <a:pt x="21040"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863"/>
            <p:cNvSpPr/>
            <p:nvPr/>
          </p:nvSpPr>
          <p:spPr>
            <a:xfrm>
              <a:off x="782029" y="1901405"/>
              <a:ext cx="518336"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40" y="21600"/>
                    <a:pt x="20356" y="21600"/>
                  </a:cubicBezTo>
                  <a:lnTo>
                    <a:pt x="1246" y="21600"/>
                  </a:lnTo>
                  <a:cubicBezTo>
                    <a:pt x="564" y="21600"/>
                    <a:pt x="0" y="21036"/>
                    <a:pt x="0" y="20352"/>
                  </a:cubicBezTo>
                  <a:lnTo>
                    <a:pt x="0" y="1250"/>
                  </a:lnTo>
                  <a:cubicBezTo>
                    <a:pt x="0" y="566"/>
                    <a:pt x="564" y="0"/>
                    <a:pt x="1246" y="0"/>
                  </a:cubicBezTo>
                  <a:lnTo>
                    <a:pt x="20356" y="0"/>
                  </a:lnTo>
                  <a:cubicBezTo>
                    <a:pt x="21040"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864"/>
            <p:cNvSpPr/>
            <p:nvPr/>
          </p:nvSpPr>
          <p:spPr>
            <a:xfrm>
              <a:off x="0" y="2530095"/>
              <a:ext cx="518538"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040" y="21600"/>
                    <a:pt x="20352" y="21600"/>
                  </a:cubicBezTo>
                  <a:lnTo>
                    <a:pt x="1250" y="21600"/>
                  </a:lnTo>
                  <a:cubicBezTo>
                    <a:pt x="560" y="21600"/>
                    <a:pt x="0" y="21116"/>
                    <a:pt x="0" y="20518"/>
                  </a:cubicBezTo>
                  <a:lnTo>
                    <a:pt x="0" y="1081"/>
                  </a:lnTo>
                  <a:cubicBezTo>
                    <a:pt x="0" y="496"/>
                    <a:pt x="560" y="0"/>
                    <a:pt x="1250" y="0"/>
                  </a:cubicBezTo>
                  <a:lnTo>
                    <a:pt x="20352" y="0"/>
                  </a:lnTo>
                  <a:cubicBezTo>
                    <a:pt x="21040"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65"/>
            <p:cNvSpPr/>
            <p:nvPr/>
          </p:nvSpPr>
          <p:spPr>
            <a:xfrm>
              <a:off x="628690" y="2530095"/>
              <a:ext cx="518292"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042" y="21600"/>
                    <a:pt x="20350" y="21600"/>
                  </a:cubicBezTo>
                  <a:lnTo>
                    <a:pt x="1247" y="21600"/>
                  </a:lnTo>
                  <a:cubicBezTo>
                    <a:pt x="563" y="21600"/>
                    <a:pt x="0" y="21116"/>
                    <a:pt x="0" y="20518"/>
                  </a:cubicBezTo>
                  <a:lnTo>
                    <a:pt x="0" y="1081"/>
                  </a:lnTo>
                  <a:cubicBezTo>
                    <a:pt x="0" y="496"/>
                    <a:pt x="563" y="0"/>
                    <a:pt x="1247" y="0"/>
                  </a:cubicBezTo>
                  <a:lnTo>
                    <a:pt x="20350" y="0"/>
                  </a:lnTo>
                  <a:cubicBezTo>
                    <a:pt x="21042"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866"/>
            <p:cNvSpPr/>
            <p:nvPr/>
          </p:nvSpPr>
          <p:spPr>
            <a:xfrm>
              <a:off x="1257380" y="2530095"/>
              <a:ext cx="518554"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036" y="21600"/>
                    <a:pt x="20348" y="21600"/>
                  </a:cubicBezTo>
                  <a:lnTo>
                    <a:pt x="1246" y="21600"/>
                  </a:lnTo>
                  <a:cubicBezTo>
                    <a:pt x="560" y="21600"/>
                    <a:pt x="0" y="21116"/>
                    <a:pt x="0" y="20518"/>
                  </a:cubicBezTo>
                  <a:lnTo>
                    <a:pt x="0" y="1081"/>
                  </a:lnTo>
                  <a:cubicBezTo>
                    <a:pt x="0" y="496"/>
                    <a:pt x="560" y="0"/>
                    <a:pt x="1246" y="0"/>
                  </a:cubicBezTo>
                  <a:lnTo>
                    <a:pt x="20348" y="0"/>
                  </a:lnTo>
                  <a:cubicBezTo>
                    <a:pt x="21036"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867"/>
            <p:cNvSpPr/>
            <p:nvPr/>
          </p:nvSpPr>
          <p:spPr>
            <a:xfrm>
              <a:off x="6639584" y="2530095"/>
              <a:ext cx="518703"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028" y="21600"/>
                    <a:pt x="20343" y="21600"/>
                  </a:cubicBezTo>
                  <a:lnTo>
                    <a:pt x="1244" y="21600"/>
                  </a:lnTo>
                  <a:cubicBezTo>
                    <a:pt x="562" y="21600"/>
                    <a:pt x="0" y="21116"/>
                    <a:pt x="0" y="20518"/>
                  </a:cubicBezTo>
                  <a:lnTo>
                    <a:pt x="0" y="1081"/>
                  </a:lnTo>
                  <a:cubicBezTo>
                    <a:pt x="0" y="496"/>
                    <a:pt x="562" y="0"/>
                    <a:pt x="1244" y="0"/>
                  </a:cubicBezTo>
                  <a:lnTo>
                    <a:pt x="20343" y="0"/>
                  </a:lnTo>
                  <a:cubicBezTo>
                    <a:pt x="21028"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868"/>
            <p:cNvSpPr/>
            <p:nvPr/>
          </p:nvSpPr>
          <p:spPr>
            <a:xfrm>
              <a:off x="7268274" y="2821439"/>
              <a:ext cx="518584" cy="299208"/>
            </a:xfrm>
            <a:custGeom>
              <a:avLst/>
              <a:gdLst/>
              <a:ahLst/>
              <a:cxnLst>
                <a:cxn ang="0">
                  <a:pos x="wd2" y="hd2"/>
                </a:cxn>
                <a:cxn ang="5400000">
                  <a:pos x="wd2" y="hd2"/>
                </a:cxn>
                <a:cxn ang="10800000">
                  <a:pos x="wd2" y="hd2"/>
                </a:cxn>
                <a:cxn ang="16200000">
                  <a:pos x="wd2" y="hd2"/>
                </a:cxn>
              </a:cxnLst>
              <a:rect l="0" t="0" r="r" b="b"/>
              <a:pathLst>
                <a:path w="21600" h="21600" extrusionOk="0">
                  <a:moveTo>
                    <a:pt x="21600" y="19436"/>
                  </a:moveTo>
                  <a:cubicBezTo>
                    <a:pt x="21600" y="20632"/>
                    <a:pt x="21041" y="21600"/>
                    <a:pt x="20356" y="21600"/>
                  </a:cubicBezTo>
                  <a:lnTo>
                    <a:pt x="1265" y="21600"/>
                  </a:lnTo>
                  <a:cubicBezTo>
                    <a:pt x="568" y="21600"/>
                    <a:pt x="0" y="20632"/>
                    <a:pt x="0" y="19436"/>
                  </a:cubicBezTo>
                  <a:lnTo>
                    <a:pt x="0" y="2166"/>
                  </a:lnTo>
                  <a:cubicBezTo>
                    <a:pt x="0" y="982"/>
                    <a:pt x="568" y="0"/>
                    <a:pt x="1265" y="0"/>
                  </a:cubicBezTo>
                  <a:lnTo>
                    <a:pt x="20356" y="0"/>
                  </a:lnTo>
                  <a:cubicBezTo>
                    <a:pt x="21041" y="0"/>
                    <a:pt x="21600" y="982"/>
                    <a:pt x="21600" y="2166"/>
                  </a:cubicBezTo>
                  <a:cubicBezTo>
                    <a:pt x="21600" y="2166"/>
                    <a:pt x="21600" y="19436"/>
                    <a:pt x="21600" y="19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869"/>
            <p:cNvSpPr/>
            <p:nvPr/>
          </p:nvSpPr>
          <p:spPr>
            <a:xfrm>
              <a:off x="8525655" y="2821439"/>
              <a:ext cx="518643" cy="299208"/>
            </a:xfrm>
            <a:custGeom>
              <a:avLst/>
              <a:gdLst/>
              <a:ahLst/>
              <a:cxnLst>
                <a:cxn ang="0">
                  <a:pos x="wd2" y="hd2"/>
                </a:cxn>
                <a:cxn ang="5400000">
                  <a:pos x="wd2" y="hd2"/>
                </a:cxn>
                <a:cxn ang="10800000">
                  <a:pos x="wd2" y="hd2"/>
                </a:cxn>
                <a:cxn ang="16200000">
                  <a:pos x="wd2" y="hd2"/>
                </a:cxn>
              </a:cxnLst>
              <a:rect l="0" t="0" r="r" b="b"/>
              <a:pathLst>
                <a:path w="21600" h="21600" extrusionOk="0">
                  <a:moveTo>
                    <a:pt x="21600" y="19436"/>
                  </a:moveTo>
                  <a:cubicBezTo>
                    <a:pt x="21600" y="20632"/>
                    <a:pt x="21038" y="21600"/>
                    <a:pt x="20348" y="21600"/>
                  </a:cubicBezTo>
                  <a:lnTo>
                    <a:pt x="1257" y="21600"/>
                  </a:lnTo>
                  <a:cubicBezTo>
                    <a:pt x="573" y="21600"/>
                    <a:pt x="0" y="20632"/>
                    <a:pt x="0" y="19436"/>
                  </a:cubicBezTo>
                  <a:lnTo>
                    <a:pt x="0" y="2166"/>
                  </a:lnTo>
                  <a:cubicBezTo>
                    <a:pt x="0" y="982"/>
                    <a:pt x="573" y="0"/>
                    <a:pt x="1257" y="0"/>
                  </a:cubicBezTo>
                  <a:lnTo>
                    <a:pt x="20348" y="0"/>
                  </a:lnTo>
                  <a:cubicBezTo>
                    <a:pt x="21038" y="0"/>
                    <a:pt x="21600" y="982"/>
                    <a:pt x="21600" y="2166"/>
                  </a:cubicBezTo>
                  <a:cubicBezTo>
                    <a:pt x="21600" y="2166"/>
                    <a:pt x="21600" y="19436"/>
                    <a:pt x="21600" y="19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870"/>
            <p:cNvSpPr/>
            <p:nvPr/>
          </p:nvSpPr>
          <p:spPr>
            <a:xfrm>
              <a:off x="1886071" y="2530095"/>
              <a:ext cx="682846"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175" y="21600"/>
                    <a:pt x="20659" y="21600"/>
                  </a:cubicBezTo>
                  <a:lnTo>
                    <a:pt x="944" y="21600"/>
                  </a:lnTo>
                  <a:cubicBezTo>
                    <a:pt x="423" y="21600"/>
                    <a:pt x="0" y="21116"/>
                    <a:pt x="0" y="20518"/>
                  </a:cubicBezTo>
                  <a:lnTo>
                    <a:pt x="0" y="1081"/>
                  </a:lnTo>
                  <a:cubicBezTo>
                    <a:pt x="0" y="496"/>
                    <a:pt x="423" y="0"/>
                    <a:pt x="944" y="0"/>
                  </a:cubicBezTo>
                  <a:lnTo>
                    <a:pt x="20659" y="0"/>
                  </a:lnTo>
                  <a:cubicBezTo>
                    <a:pt x="21175"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871"/>
            <p:cNvSpPr/>
            <p:nvPr/>
          </p:nvSpPr>
          <p:spPr>
            <a:xfrm>
              <a:off x="5842220" y="2530095"/>
              <a:ext cx="683124"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177" y="21600"/>
                    <a:pt x="20651" y="21600"/>
                  </a:cubicBezTo>
                  <a:lnTo>
                    <a:pt x="950" y="21600"/>
                  </a:lnTo>
                  <a:cubicBezTo>
                    <a:pt x="435" y="21600"/>
                    <a:pt x="0" y="21116"/>
                    <a:pt x="0" y="20518"/>
                  </a:cubicBezTo>
                  <a:lnTo>
                    <a:pt x="0" y="1081"/>
                  </a:lnTo>
                  <a:cubicBezTo>
                    <a:pt x="0" y="496"/>
                    <a:pt x="435" y="0"/>
                    <a:pt x="950" y="0"/>
                  </a:cubicBezTo>
                  <a:lnTo>
                    <a:pt x="20651" y="0"/>
                  </a:lnTo>
                  <a:cubicBezTo>
                    <a:pt x="21177"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872"/>
            <p:cNvSpPr/>
            <p:nvPr/>
          </p:nvSpPr>
          <p:spPr>
            <a:xfrm>
              <a:off x="2683434" y="2530095"/>
              <a:ext cx="3044442" cy="59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518"/>
                  </a:moveTo>
                  <a:cubicBezTo>
                    <a:pt x="21600" y="21116"/>
                    <a:pt x="21503" y="21600"/>
                    <a:pt x="21385" y="21600"/>
                  </a:cubicBezTo>
                  <a:lnTo>
                    <a:pt x="213" y="21600"/>
                  </a:lnTo>
                  <a:cubicBezTo>
                    <a:pt x="98" y="21600"/>
                    <a:pt x="0" y="21116"/>
                    <a:pt x="0" y="20518"/>
                  </a:cubicBezTo>
                  <a:lnTo>
                    <a:pt x="0" y="1081"/>
                  </a:lnTo>
                  <a:cubicBezTo>
                    <a:pt x="0" y="496"/>
                    <a:pt x="98" y="0"/>
                    <a:pt x="213" y="0"/>
                  </a:cubicBezTo>
                  <a:lnTo>
                    <a:pt x="21385" y="0"/>
                  </a:lnTo>
                  <a:cubicBezTo>
                    <a:pt x="21503" y="0"/>
                    <a:pt x="21600" y="496"/>
                    <a:pt x="21600" y="1081"/>
                  </a:cubicBezTo>
                  <a:cubicBezTo>
                    <a:pt x="21600" y="1081"/>
                    <a:pt x="21600" y="20518"/>
                    <a:pt x="21600" y="2051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873"/>
            <p:cNvSpPr/>
            <p:nvPr/>
          </p:nvSpPr>
          <p:spPr>
            <a:xfrm>
              <a:off x="1410719" y="1901405"/>
              <a:ext cx="518277"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46" y="21600"/>
                    <a:pt x="20357" y="21600"/>
                  </a:cubicBezTo>
                  <a:lnTo>
                    <a:pt x="1243" y="21600"/>
                  </a:lnTo>
                  <a:cubicBezTo>
                    <a:pt x="567" y="21600"/>
                    <a:pt x="0" y="21036"/>
                    <a:pt x="0" y="20352"/>
                  </a:cubicBezTo>
                  <a:lnTo>
                    <a:pt x="0" y="1250"/>
                  </a:lnTo>
                  <a:cubicBezTo>
                    <a:pt x="0" y="566"/>
                    <a:pt x="567" y="0"/>
                    <a:pt x="1243" y="0"/>
                  </a:cubicBezTo>
                  <a:lnTo>
                    <a:pt x="20357" y="0"/>
                  </a:lnTo>
                  <a:cubicBezTo>
                    <a:pt x="21046"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74"/>
            <p:cNvSpPr/>
            <p:nvPr/>
          </p:nvSpPr>
          <p:spPr>
            <a:xfrm>
              <a:off x="2054744" y="1901405"/>
              <a:ext cx="518321"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40" y="21600"/>
                    <a:pt x="20360" y="21600"/>
                  </a:cubicBezTo>
                  <a:lnTo>
                    <a:pt x="1250" y="21600"/>
                  </a:lnTo>
                  <a:cubicBezTo>
                    <a:pt x="561" y="21600"/>
                    <a:pt x="0" y="21036"/>
                    <a:pt x="0" y="20352"/>
                  </a:cubicBezTo>
                  <a:lnTo>
                    <a:pt x="0" y="1250"/>
                  </a:lnTo>
                  <a:cubicBezTo>
                    <a:pt x="0" y="566"/>
                    <a:pt x="561" y="0"/>
                    <a:pt x="1250" y="0"/>
                  </a:cubicBezTo>
                  <a:lnTo>
                    <a:pt x="20360" y="0"/>
                  </a:lnTo>
                  <a:cubicBezTo>
                    <a:pt x="21040"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1875"/>
            <p:cNvSpPr/>
            <p:nvPr/>
          </p:nvSpPr>
          <p:spPr>
            <a:xfrm>
              <a:off x="2683434" y="1901405"/>
              <a:ext cx="518630"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42" y="21600"/>
                    <a:pt x="20349" y="21600"/>
                  </a:cubicBezTo>
                  <a:lnTo>
                    <a:pt x="1253" y="21600"/>
                  </a:lnTo>
                  <a:cubicBezTo>
                    <a:pt x="575" y="21600"/>
                    <a:pt x="0" y="21036"/>
                    <a:pt x="0" y="20352"/>
                  </a:cubicBezTo>
                  <a:lnTo>
                    <a:pt x="0" y="1250"/>
                  </a:lnTo>
                  <a:cubicBezTo>
                    <a:pt x="0" y="566"/>
                    <a:pt x="575" y="0"/>
                    <a:pt x="1253" y="0"/>
                  </a:cubicBezTo>
                  <a:lnTo>
                    <a:pt x="20349" y="0"/>
                  </a:lnTo>
                  <a:cubicBezTo>
                    <a:pt x="21042"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876"/>
            <p:cNvSpPr/>
            <p:nvPr/>
          </p:nvSpPr>
          <p:spPr>
            <a:xfrm>
              <a:off x="3312125" y="1901405"/>
              <a:ext cx="518367"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37" y="21600"/>
                    <a:pt x="20358" y="21600"/>
                  </a:cubicBezTo>
                  <a:lnTo>
                    <a:pt x="1255" y="21600"/>
                  </a:lnTo>
                  <a:cubicBezTo>
                    <a:pt x="567" y="21600"/>
                    <a:pt x="0" y="21036"/>
                    <a:pt x="0" y="20352"/>
                  </a:cubicBezTo>
                  <a:lnTo>
                    <a:pt x="0" y="1250"/>
                  </a:lnTo>
                  <a:cubicBezTo>
                    <a:pt x="0" y="566"/>
                    <a:pt x="567" y="0"/>
                    <a:pt x="1255" y="0"/>
                  </a:cubicBezTo>
                  <a:lnTo>
                    <a:pt x="20358" y="0"/>
                  </a:lnTo>
                  <a:cubicBezTo>
                    <a:pt x="21037"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1877"/>
            <p:cNvSpPr/>
            <p:nvPr/>
          </p:nvSpPr>
          <p:spPr>
            <a:xfrm>
              <a:off x="3940815" y="1901405"/>
              <a:ext cx="518307"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38" y="21600"/>
                    <a:pt x="20355" y="21600"/>
                  </a:cubicBezTo>
                  <a:lnTo>
                    <a:pt x="1242" y="21600"/>
                  </a:lnTo>
                  <a:cubicBezTo>
                    <a:pt x="559" y="21600"/>
                    <a:pt x="0" y="21036"/>
                    <a:pt x="0" y="20352"/>
                  </a:cubicBezTo>
                  <a:lnTo>
                    <a:pt x="0" y="1250"/>
                  </a:lnTo>
                  <a:cubicBezTo>
                    <a:pt x="0" y="566"/>
                    <a:pt x="559" y="0"/>
                    <a:pt x="1242" y="0"/>
                  </a:cubicBezTo>
                  <a:lnTo>
                    <a:pt x="20355" y="0"/>
                  </a:lnTo>
                  <a:cubicBezTo>
                    <a:pt x="21038"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878"/>
            <p:cNvSpPr/>
            <p:nvPr/>
          </p:nvSpPr>
          <p:spPr>
            <a:xfrm>
              <a:off x="4569506" y="1901405"/>
              <a:ext cx="518554"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43" y="21600"/>
                    <a:pt x="20356" y="21600"/>
                  </a:cubicBezTo>
                  <a:lnTo>
                    <a:pt x="1252" y="21600"/>
                  </a:lnTo>
                  <a:cubicBezTo>
                    <a:pt x="562" y="21600"/>
                    <a:pt x="0" y="21036"/>
                    <a:pt x="0" y="20352"/>
                  </a:cubicBezTo>
                  <a:lnTo>
                    <a:pt x="0" y="1250"/>
                  </a:lnTo>
                  <a:cubicBezTo>
                    <a:pt x="0" y="566"/>
                    <a:pt x="562" y="0"/>
                    <a:pt x="1252" y="0"/>
                  </a:cubicBezTo>
                  <a:lnTo>
                    <a:pt x="20356" y="0"/>
                  </a:lnTo>
                  <a:cubicBezTo>
                    <a:pt x="21043"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879"/>
            <p:cNvSpPr/>
            <p:nvPr/>
          </p:nvSpPr>
          <p:spPr>
            <a:xfrm>
              <a:off x="5213530" y="1901405"/>
              <a:ext cx="518464"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32" y="21600"/>
                    <a:pt x="20340" y="21600"/>
                  </a:cubicBezTo>
                  <a:lnTo>
                    <a:pt x="1242" y="21600"/>
                  </a:lnTo>
                  <a:cubicBezTo>
                    <a:pt x="560" y="21600"/>
                    <a:pt x="0" y="21036"/>
                    <a:pt x="0" y="20352"/>
                  </a:cubicBezTo>
                  <a:lnTo>
                    <a:pt x="0" y="1250"/>
                  </a:lnTo>
                  <a:cubicBezTo>
                    <a:pt x="0" y="566"/>
                    <a:pt x="560" y="0"/>
                    <a:pt x="1242" y="0"/>
                  </a:cubicBezTo>
                  <a:lnTo>
                    <a:pt x="20340" y="0"/>
                  </a:lnTo>
                  <a:cubicBezTo>
                    <a:pt x="21032"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880"/>
            <p:cNvSpPr/>
            <p:nvPr/>
          </p:nvSpPr>
          <p:spPr>
            <a:xfrm>
              <a:off x="5842220" y="1901405"/>
              <a:ext cx="518643"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35" y="21600"/>
                    <a:pt x="20348" y="21600"/>
                  </a:cubicBezTo>
                  <a:lnTo>
                    <a:pt x="1252" y="21600"/>
                  </a:lnTo>
                  <a:cubicBezTo>
                    <a:pt x="573" y="21600"/>
                    <a:pt x="0" y="21036"/>
                    <a:pt x="0" y="20352"/>
                  </a:cubicBezTo>
                  <a:lnTo>
                    <a:pt x="0" y="1250"/>
                  </a:lnTo>
                  <a:cubicBezTo>
                    <a:pt x="0" y="566"/>
                    <a:pt x="573" y="0"/>
                    <a:pt x="1252" y="0"/>
                  </a:cubicBezTo>
                  <a:lnTo>
                    <a:pt x="20348" y="0"/>
                  </a:lnTo>
                  <a:cubicBezTo>
                    <a:pt x="21035"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1881"/>
            <p:cNvSpPr/>
            <p:nvPr/>
          </p:nvSpPr>
          <p:spPr>
            <a:xfrm>
              <a:off x="6470911" y="1901405"/>
              <a:ext cx="518404"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50" y="21600"/>
                    <a:pt x="20358" y="21600"/>
                  </a:cubicBezTo>
                  <a:lnTo>
                    <a:pt x="1250" y="21600"/>
                  </a:lnTo>
                  <a:cubicBezTo>
                    <a:pt x="560" y="21600"/>
                    <a:pt x="0" y="21036"/>
                    <a:pt x="0" y="20352"/>
                  </a:cubicBezTo>
                  <a:lnTo>
                    <a:pt x="0" y="1250"/>
                  </a:lnTo>
                  <a:cubicBezTo>
                    <a:pt x="0" y="566"/>
                    <a:pt x="560" y="0"/>
                    <a:pt x="1250" y="0"/>
                  </a:cubicBezTo>
                  <a:lnTo>
                    <a:pt x="20358" y="0"/>
                  </a:lnTo>
                  <a:cubicBezTo>
                    <a:pt x="21050"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882"/>
            <p:cNvSpPr/>
            <p:nvPr/>
          </p:nvSpPr>
          <p:spPr>
            <a:xfrm>
              <a:off x="7099601" y="1901405"/>
              <a:ext cx="518523"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037" y="21600"/>
                    <a:pt x="20350" y="21600"/>
                  </a:cubicBezTo>
                  <a:lnTo>
                    <a:pt x="1254" y="21600"/>
                  </a:lnTo>
                  <a:cubicBezTo>
                    <a:pt x="565" y="21600"/>
                    <a:pt x="0" y="21036"/>
                    <a:pt x="0" y="20352"/>
                  </a:cubicBezTo>
                  <a:lnTo>
                    <a:pt x="0" y="1250"/>
                  </a:lnTo>
                  <a:cubicBezTo>
                    <a:pt x="0" y="566"/>
                    <a:pt x="565" y="0"/>
                    <a:pt x="1254" y="0"/>
                  </a:cubicBezTo>
                  <a:lnTo>
                    <a:pt x="20350" y="0"/>
                  </a:lnTo>
                  <a:cubicBezTo>
                    <a:pt x="21037"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1883"/>
            <p:cNvSpPr/>
            <p:nvPr/>
          </p:nvSpPr>
          <p:spPr>
            <a:xfrm>
              <a:off x="7728292" y="1901405"/>
              <a:ext cx="1309298"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377" y="21600"/>
                    <a:pt x="21106" y="21600"/>
                  </a:cubicBezTo>
                  <a:lnTo>
                    <a:pt x="493" y="21600"/>
                  </a:lnTo>
                  <a:cubicBezTo>
                    <a:pt x="222" y="21600"/>
                    <a:pt x="0" y="21036"/>
                    <a:pt x="0" y="20352"/>
                  </a:cubicBezTo>
                  <a:lnTo>
                    <a:pt x="0" y="1250"/>
                  </a:lnTo>
                  <a:cubicBezTo>
                    <a:pt x="0" y="566"/>
                    <a:pt x="222" y="0"/>
                    <a:pt x="493" y="0"/>
                  </a:cubicBezTo>
                  <a:lnTo>
                    <a:pt x="21106" y="0"/>
                  </a:lnTo>
                  <a:cubicBezTo>
                    <a:pt x="21377"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1884"/>
            <p:cNvSpPr/>
            <p:nvPr/>
          </p:nvSpPr>
          <p:spPr>
            <a:xfrm>
              <a:off x="1732732" y="1257380"/>
              <a:ext cx="518232"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51" y="21600"/>
                    <a:pt x="20364" y="21600"/>
                  </a:cubicBezTo>
                  <a:lnTo>
                    <a:pt x="1240" y="21600"/>
                  </a:lnTo>
                  <a:cubicBezTo>
                    <a:pt x="560" y="21600"/>
                    <a:pt x="0" y="21049"/>
                    <a:pt x="0" y="20356"/>
                  </a:cubicBezTo>
                  <a:lnTo>
                    <a:pt x="0" y="1238"/>
                  </a:lnTo>
                  <a:cubicBezTo>
                    <a:pt x="0" y="561"/>
                    <a:pt x="560" y="0"/>
                    <a:pt x="1240" y="0"/>
                  </a:cubicBezTo>
                  <a:lnTo>
                    <a:pt x="20364" y="0"/>
                  </a:lnTo>
                  <a:cubicBezTo>
                    <a:pt x="21051"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885"/>
            <p:cNvSpPr/>
            <p:nvPr/>
          </p:nvSpPr>
          <p:spPr>
            <a:xfrm>
              <a:off x="2361422" y="1257380"/>
              <a:ext cx="518307"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37" y="21600"/>
                    <a:pt x="20349" y="21600"/>
                  </a:cubicBezTo>
                  <a:lnTo>
                    <a:pt x="1236" y="21600"/>
                  </a:lnTo>
                  <a:cubicBezTo>
                    <a:pt x="554" y="21600"/>
                    <a:pt x="0" y="21049"/>
                    <a:pt x="0" y="20356"/>
                  </a:cubicBezTo>
                  <a:lnTo>
                    <a:pt x="0" y="1238"/>
                  </a:lnTo>
                  <a:cubicBezTo>
                    <a:pt x="0" y="561"/>
                    <a:pt x="554" y="0"/>
                    <a:pt x="1236" y="0"/>
                  </a:cubicBezTo>
                  <a:lnTo>
                    <a:pt x="20349" y="0"/>
                  </a:lnTo>
                  <a:cubicBezTo>
                    <a:pt x="21037"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1886"/>
            <p:cNvSpPr/>
            <p:nvPr/>
          </p:nvSpPr>
          <p:spPr>
            <a:xfrm>
              <a:off x="2990113" y="1257380"/>
              <a:ext cx="51822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51" y="21600"/>
                    <a:pt x="20362" y="21600"/>
                  </a:cubicBezTo>
                  <a:lnTo>
                    <a:pt x="1244" y="21600"/>
                  </a:lnTo>
                  <a:cubicBezTo>
                    <a:pt x="557" y="21600"/>
                    <a:pt x="0" y="21049"/>
                    <a:pt x="0" y="20356"/>
                  </a:cubicBezTo>
                  <a:lnTo>
                    <a:pt x="0" y="1238"/>
                  </a:lnTo>
                  <a:cubicBezTo>
                    <a:pt x="0" y="561"/>
                    <a:pt x="557" y="0"/>
                    <a:pt x="1244" y="0"/>
                  </a:cubicBezTo>
                  <a:lnTo>
                    <a:pt x="20362" y="0"/>
                  </a:lnTo>
                  <a:cubicBezTo>
                    <a:pt x="21051"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1887"/>
            <p:cNvSpPr/>
            <p:nvPr/>
          </p:nvSpPr>
          <p:spPr>
            <a:xfrm>
              <a:off x="3618803" y="1257380"/>
              <a:ext cx="518352"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38" y="21600"/>
                    <a:pt x="20358" y="21600"/>
                  </a:cubicBezTo>
                  <a:lnTo>
                    <a:pt x="1239" y="21600"/>
                  </a:lnTo>
                  <a:cubicBezTo>
                    <a:pt x="559" y="21600"/>
                    <a:pt x="0" y="21049"/>
                    <a:pt x="0" y="20356"/>
                  </a:cubicBezTo>
                  <a:lnTo>
                    <a:pt x="0" y="1238"/>
                  </a:lnTo>
                  <a:cubicBezTo>
                    <a:pt x="0" y="561"/>
                    <a:pt x="559" y="0"/>
                    <a:pt x="1239" y="0"/>
                  </a:cubicBezTo>
                  <a:lnTo>
                    <a:pt x="20358" y="0"/>
                  </a:lnTo>
                  <a:cubicBezTo>
                    <a:pt x="21038"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888"/>
            <p:cNvSpPr/>
            <p:nvPr/>
          </p:nvSpPr>
          <p:spPr>
            <a:xfrm>
              <a:off x="4247493" y="1257380"/>
              <a:ext cx="518570"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32" y="21600"/>
                    <a:pt x="20353" y="21600"/>
                  </a:cubicBezTo>
                  <a:lnTo>
                    <a:pt x="1251" y="21600"/>
                  </a:lnTo>
                  <a:cubicBezTo>
                    <a:pt x="574" y="21600"/>
                    <a:pt x="0" y="21049"/>
                    <a:pt x="0" y="20356"/>
                  </a:cubicBezTo>
                  <a:lnTo>
                    <a:pt x="0" y="1238"/>
                  </a:lnTo>
                  <a:cubicBezTo>
                    <a:pt x="0" y="561"/>
                    <a:pt x="574" y="0"/>
                    <a:pt x="1251" y="0"/>
                  </a:cubicBezTo>
                  <a:lnTo>
                    <a:pt x="20353" y="0"/>
                  </a:lnTo>
                  <a:cubicBezTo>
                    <a:pt x="21032"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1889"/>
            <p:cNvSpPr/>
            <p:nvPr/>
          </p:nvSpPr>
          <p:spPr>
            <a:xfrm>
              <a:off x="4891518" y="1257380"/>
              <a:ext cx="51834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40" y="21600"/>
                    <a:pt x="20355" y="21600"/>
                  </a:cubicBezTo>
                  <a:lnTo>
                    <a:pt x="1248" y="21600"/>
                  </a:lnTo>
                  <a:cubicBezTo>
                    <a:pt x="560" y="21600"/>
                    <a:pt x="0" y="21049"/>
                    <a:pt x="0" y="20356"/>
                  </a:cubicBezTo>
                  <a:lnTo>
                    <a:pt x="0" y="1238"/>
                  </a:lnTo>
                  <a:cubicBezTo>
                    <a:pt x="0" y="561"/>
                    <a:pt x="560" y="0"/>
                    <a:pt x="1248" y="0"/>
                  </a:cubicBezTo>
                  <a:lnTo>
                    <a:pt x="20355" y="0"/>
                  </a:lnTo>
                  <a:cubicBezTo>
                    <a:pt x="21040"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1890"/>
            <p:cNvSpPr/>
            <p:nvPr/>
          </p:nvSpPr>
          <p:spPr>
            <a:xfrm>
              <a:off x="5520208" y="1257380"/>
              <a:ext cx="518209"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48" y="21600"/>
                    <a:pt x="20357" y="21600"/>
                  </a:cubicBezTo>
                  <a:lnTo>
                    <a:pt x="1243" y="21600"/>
                  </a:lnTo>
                  <a:cubicBezTo>
                    <a:pt x="557" y="21600"/>
                    <a:pt x="0" y="21049"/>
                    <a:pt x="0" y="20356"/>
                  </a:cubicBezTo>
                  <a:lnTo>
                    <a:pt x="0" y="1238"/>
                  </a:lnTo>
                  <a:cubicBezTo>
                    <a:pt x="0" y="561"/>
                    <a:pt x="557" y="0"/>
                    <a:pt x="1243" y="0"/>
                  </a:cubicBezTo>
                  <a:lnTo>
                    <a:pt x="20357" y="0"/>
                  </a:lnTo>
                  <a:cubicBezTo>
                    <a:pt x="21048"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1891"/>
            <p:cNvSpPr/>
            <p:nvPr/>
          </p:nvSpPr>
          <p:spPr>
            <a:xfrm>
              <a:off x="6148899" y="1257380"/>
              <a:ext cx="518403"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35" y="21600"/>
                    <a:pt x="20355" y="21600"/>
                  </a:cubicBezTo>
                  <a:lnTo>
                    <a:pt x="1245" y="21600"/>
                  </a:lnTo>
                  <a:cubicBezTo>
                    <a:pt x="560" y="21600"/>
                    <a:pt x="0" y="21049"/>
                    <a:pt x="0" y="20356"/>
                  </a:cubicBezTo>
                  <a:lnTo>
                    <a:pt x="0" y="1238"/>
                  </a:lnTo>
                  <a:cubicBezTo>
                    <a:pt x="0" y="561"/>
                    <a:pt x="560" y="0"/>
                    <a:pt x="1245" y="0"/>
                  </a:cubicBezTo>
                  <a:lnTo>
                    <a:pt x="20355" y="0"/>
                  </a:lnTo>
                  <a:cubicBezTo>
                    <a:pt x="21035"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1892"/>
            <p:cNvSpPr/>
            <p:nvPr/>
          </p:nvSpPr>
          <p:spPr>
            <a:xfrm>
              <a:off x="6777589" y="1257380"/>
              <a:ext cx="51846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40" y="21600"/>
                    <a:pt x="20353" y="21600"/>
                  </a:cubicBezTo>
                  <a:lnTo>
                    <a:pt x="1240" y="21600"/>
                  </a:lnTo>
                  <a:cubicBezTo>
                    <a:pt x="557" y="21600"/>
                    <a:pt x="0" y="21049"/>
                    <a:pt x="0" y="20356"/>
                  </a:cubicBezTo>
                  <a:lnTo>
                    <a:pt x="0" y="1238"/>
                  </a:lnTo>
                  <a:cubicBezTo>
                    <a:pt x="0" y="561"/>
                    <a:pt x="557" y="0"/>
                    <a:pt x="1240" y="0"/>
                  </a:cubicBezTo>
                  <a:lnTo>
                    <a:pt x="20353" y="0"/>
                  </a:lnTo>
                  <a:cubicBezTo>
                    <a:pt x="21040"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893"/>
            <p:cNvSpPr/>
            <p:nvPr/>
          </p:nvSpPr>
          <p:spPr>
            <a:xfrm>
              <a:off x="7406280" y="1257380"/>
              <a:ext cx="51828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40" y="21600"/>
                    <a:pt x="20357" y="21600"/>
                  </a:cubicBezTo>
                  <a:lnTo>
                    <a:pt x="1253" y="21600"/>
                  </a:lnTo>
                  <a:cubicBezTo>
                    <a:pt x="557" y="21600"/>
                    <a:pt x="0" y="21049"/>
                    <a:pt x="0" y="20356"/>
                  </a:cubicBezTo>
                  <a:lnTo>
                    <a:pt x="0" y="1238"/>
                  </a:lnTo>
                  <a:cubicBezTo>
                    <a:pt x="0" y="561"/>
                    <a:pt x="557" y="0"/>
                    <a:pt x="1253" y="0"/>
                  </a:cubicBezTo>
                  <a:lnTo>
                    <a:pt x="20357" y="0"/>
                  </a:lnTo>
                  <a:cubicBezTo>
                    <a:pt x="21040"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894"/>
            <p:cNvSpPr/>
            <p:nvPr/>
          </p:nvSpPr>
          <p:spPr>
            <a:xfrm>
              <a:off x="8034970" y="1257380"/>
              <a:ext cx="51834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037" y="21600"/>
                    <a:pt x="20354" y="21600"/>
                  </a:cubicBezTo>
                  <a:lnTo>
                    <a:pt x="1240" y="21600"/>
                  </a:lnTo>
                  <a:cubicBezTo>
                    <a:pt x="552" y="21600"/>
                    <a:pt x="0" y="21049"/>
                    <a:pt x="0" y="20356"/>
                  </a:cubicBezTo>
                  <a:lnTo>
                    <a:pt x="0" y="1238"/>
                  </a:lnTo>
                  <a:cubicBezTo>
                    <a:pt x="0" y="561"/>
                    <a:pt x="552" y="0"/>
                    <a:pt x="1240" y="0"/>
                  </a:cubicBezTo>
                  <a:lnTo>
                    <a:pt x="20354" y="0"/>
                  </a:lnTo>
                  <a:cubicBezTo>
                    <a:pt x="21037"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1895"/>
            <p:cNvSpPr/>
            <p:nvPr/>
          </p:nvSpPr>
          <p:spPr>
            <a:xfrm>
              <a:off x="1579393" y="628690"/>
              <a:ext cx="518583"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49" y="21600"/>
                  </a:cubicBezTo>
                  <a:lnTo>
                    <a:pt x="1250" y="21600"/>
                  </a:lnTo>
                  <a:cubicBezTo>
                    <a:pt x="567" y="21600"/>
                    <a:pt x="0" y="21038"/>
                    <a:pt x="0" y="20344"/>
                  </a:cubicBezTo>
                  <a:lnTo>
                    <a:pt x="0" y="1241"/>
                  </a:lnTo>
                  <a:cubicBezTo>
                    <a:pt x="0" y="563"/>
                    <a:pt x="567" y="0"/>
                    <a:pt x="1250" y="0"/>
                  </a:cubicBezTo>
                  <a:lnTo>
                    <a:pt x="20349"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1896"/>
            <p:cNvSpPr/>
            <p:nvPr/>
          </p:nvSpPr>
          <p:spPr>
            <a:xfrm>
              <a:off x="2208083" y="628690"/>
              <a:ext cx="518442"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39" y="21600"/>
                    <a:pt x="20349" y="21600"/>
                  </a:cubicBezTo>
                  <a:lnTo>
                    <a:pt x="1243" y="21600"/>
                  </a:lnTo>
                  <a:cubicBezTo>
                    <a:pt x="559" y="21600"/>
                    <a:pt x="0" y="21038"/>
                    <a:pt x="0" y="20344"/>
                  </a:cubicBezTo>
                  <a:lnTo>
                    <a:pt x="0" y="1241"/>
                  </a:lnTo>
                  <a:cubicBezTo>
                    <a:pt x="0" y="563"/>
                    <a:pt x="559" y="0"/>
                    <a:pt x="1243" y="0"/>
                  </a:cubicBezTo>
                  <a:lnTo>
                    <a:pt x="20349" y="0"/>
                  </a:lnTo>
                  <a:cubicBezTo>
                    <a:pt x="21039"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1897"/>
            <p:cNvSpPr/>
            <p:nvPr/>
          </p:nvSpPr>
          <p:spPr>
            <a:xfrm>
              <a:off x="2836773" y="628690"/>
              <a:ext cx="518262"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51" y="21600"/>
                  </a:cubicBezTo>
                  <a:lnTo>
                    <a:pt x="1238" y="21600"/>
                  </a:lnTo>
                  <a:cubicBezTo>
                    <a:pt x="558" y="21600"/>
                    <a:pt x="0" y="21038"/>
                    <a:pt x="0" y="20344"/>
                  </a:cubicBezTo>
                  <a:lnTo>
                    <a:pt x="0" y="1241"/>
                  </a:lnTo>
                  <a:cubicBezTo>
                    <a:pt x="0" y="563"/>
                    <a:pt x="558" y="0"/>
                    <a:pt x="1238" y="0"/>
                  </a:cubicBezTo>
                  <a:lnTo>
                    <a:pt x="20351"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1898"/>
            <p:cNvSpPr/>
            <p:nvPr/>
          </p:nvSpPr>
          <p:spPr>
            <a:xfrm>
              <a:off x="3465464" y="628690"/>
              <a:ext cx="518307"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39" y="21600"/>
                    <a:pt x="20359" y="21600"/>
                  </a:cubicBezTo>
                  <a:lnTo>
                    <a:pt x="1249" y="21600"/>
                  </a:lnTo>
                  <a:cubicBezTo>
                    <a:pt x="561" y="21600"/>
                    <a:pt x="0" y="21038"/>
                    <a:pt x="0" y="20344"/>
                  </a:cubicBezTo>
                  <a:lnTo>
                    <a:pt x="0" y="1241"/>
                  </a:lnTo>
                  <a:cubicBezTo>
                    <a:pt x="0" y="563"/>
                    <a:pt x="561" y="0"/>
                    <a:pt x="1249" y="0"/>
                  </a:cubicBezTo>
                  <a:lnTo>
                    <a:pt x="20359" y="0"/>
                  </a:lnTo>
                  <a:cubicBezTo>
                    <a:pt x="21039"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1899"/>
            <p:cNvSpPr/>
            <p:nvPr/>
          </p:nvSpPr>
          <p:spPr>
            <a:xfrm>
              <a:off x="4109488" y="628690"/>
              <a:ext cx="518315"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3" y="21600"/>
                    <a:pt x="20349" y="21600"/>
                  </a:cubicBezTo>
                  <a:lnTo>
                    <a:pt x="1242" y="21600"/>
                  </a:lnTo>
                  <a:cubicBezTo>
                    <a:pt x="558" y="21600"/>
                    <a:pt x="0" y="21038"/>
                    <a:pt x="0" y="20344"/>
                  </a:cubicBezTo>
                  <a:lnTo>
                    <a:pt x="0" y="1241"/>
                  </a:lnTo>
                  <a:cubicBezTo>
                    <a:pt x="0" y="563"/>
                    <a:pt x="558" y="0"/>
                    <a:pt x="1242" y="0"/>
                  </a:cubicBezTo>
                  <a:lnTo>
                    <a:pt x="20349" y="0"/>
                  </a:lnTo>
                  <a:cubicBezTo>
                    <a:pt x="21043"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1900"/>
            <p:cNvSpPr/>
            <p:nvPr/>
          </p:nvSpPr>
          <p:spPr>
            <a:xfrm>
              <a:off x="4738179" y="628690"/>
              <a:ext cx="518328"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8" y="21600"/>
                    <a:pt x="20360" y="21600"/>
                  </a:cubicBezTo>
                  <a:lnTo>
                    <a:pt x="1247" y="21600"/>
                  </a:lnTo>
                  <a:cubicBezTo>
                    <a:pt x="560" y="21600"/>
                    <a:pt x="0" y="21038"/>
                    <a:pt x="0" y="20344"/>
                  </a:cubicBezTo>
                  <a:lnTo>
                    <a:pt x="0" y="1241"/>
                  </a:lnTo>
                  <a:cubicBezTo>
                    <a:pt x="0" y="563"/>
                    <a:pt x="560" y="0"/>
                    <a:pt x="1247" y="0"/>
                  </a:cubicBezTo>
                  <a:lnTo>
                    <a:pt x="20360" y="0"/>
                  </a:lnTo>
                  <a:cubicBezTo>
                    <a:pt x="21048"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1901"/>
            <p:cNvSpPr/>
            <p:nvPr/>
          </p:nvSpPr>
          <p:spPr>
            <a:xfrm>
              <a:off x="5366869" y="628690"/>
              <a:ext cx="518209"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8" y="21600"/>
                    <a:pt x="20357" y="21600"/>
                  </a:cubicBezTo>
                  <a:lnTo>
                    <a:pt x="1235" y="21600"/>
                  </a:lnTo>
                  <a:cubicBezTo>
                    <a:pt x="557" y="21600"/>
                    <a:pt x="0" y="21038"/>
                    <a:pt x="0" y="20344"/>
                  </a:cubicBezTo>
                  <a:lnTo>
                    <a:pt x="0" y="1241"/>
                  </a:lnTo>
                  <a:cubicBezTo>
                    <a:pt x="0" y="563"/>
                    <a:pt x="557" y="0"/>
                    <a:pt x="1235" y="0"/>
                  </a:cubicBezTo>
                  <a:lnTo>
                    <a:pt x="20357" y="0"/>
                  </a:lnTo>
                  <a:cubicBezTo>
                    <a:pt x="21048"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902"/>
            <p:cNvSpPr/>
            <p:nvPr/>
          </p:nvSpPr>
          <p:spPr>
            <a:xfrm>
              <a:off x="5995560" y="628690"/>
              <a:ext cx="518523"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50" y="21600"/>
                  </a:cubicBezTo>
                  <a:lnTo>
                    <a:pt x="1247" y="21600"/>
                  </a:lnTo>
                  <a:cubicBezTo>
                    <a:pt x="562" y="21600"/>
                    <a:pt x="0" y="21038"/>
                    <a:pt x="0" y="20344"/>
                  </a:cubicBezTo>
                  <a:lnTo>
                    <a:pt x="0" y="1241"/>
                  </a:lnTo>
                  <a:cubicBezTo>
                    <a:pt x="0" y="563"/>
                    <a:pt x="562" y="0"/>
                    <a:pt x="1247" y="0"/>
                  </a:cubicBezTo>
                  <a:lnTo>
                    <a:pt x="20350"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1903"/>
            <p:cNvSpPr/>
            <p:nvPr/>
          </p:nvSpPr>
          <p:spPr>
            <a:xfrm>
              <a:off x="6624250" y="628690"/>
              <a:ext cx="518209"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60" y="21600"/>
                  </a:cubicBezTo>
                  <a:lnTo>
                    <a:pt x="1245" y="21600"/>
                  </a:lnTo>
                  <a:cubicBezTo>
                    <a:pt x="557" y="21600"/>
                    <a:pt x="0" y="21038"/>
                    <a:pt x="0" y="20344"/>
                  </a:cubicBezTo>
                  <a:lnTo>
                    <a:pt x="0" y="1241"/>
                  </a:lnTo>
                  <a:cubicBezTo>
                    <a:pt x="0" y="563"/>
                    <a:pt x="557" y="0"/>
                    <a:pt x="1245" y="0"/>
                  </a:cubicBezTo>
                  <a:lnTo>
                    <a:pt x="20360"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1904"/>
            <p:cNvSpPr/>
            <p:nvPr/>
          </p:nvSpPr>
          <p:spPr>
            <a:xfrm>
              <a:off x="7252941" y="628690"/>
              <a:ext cx="518463"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47" y="21600"/>
                  </a:cubicBezTo>
                  <a:lnTo>
                    <a:pt x="1247" y="21600"/>
                  </a:lnTo>
                  <a:cubicBezTo>
                    <a:pt x="567" y="21600"/>
                    <a:pt x="0" y="21038"/>
                    <a:pt x="0" y="20344"/>
                  </a:cubicBezTo>
                  <a:lnTo>
                    <a:pt x="0" y="1241"/>
                  </a:lnTo>
                  <a:cubicBezTo>
                    <a:pt x="0" y="563"/>
                    <a:pt x="567" y="0"/>
                    <a:pt x="1247" y="0"/>
                  </a:cubicBezTo>
                  <a:lnTo>
                    <a:pt x="20347"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905"/>
            <p:cNvSpPr/>
            <p:nvPr/>
          </p:nvSpPr>
          <p:spPr>
            <a:xfrm>
              <a:off x="7896965" y="628690"/>
              <a:ext cx="518388"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040" y="21600"/>
                    <a:pt x="20358" y="21600"/>
                  </a:cubicBezTo>
                  <a:lnTo>
                    <a:pt x="1247" y="21600"/>
                  </a:lnTo>
                  <a:cubicBezTo>
                    <a:pt x="560" y="21600"/>
                    <a:pt x="0" y="21038"/>
                    <a:pt x="0" y="20344"/>
                  </a:cubicBezTo>
                  <a:lnTo>
                    <a:pt x="0" y="1241"/>
                  </a:lnTo>
                  <a:cubicBezTo>
                    <a:pt x="0" y="563"/>
                    <a:pt x="560" y="0"/>
                    <a:pt x="1247" y="0"/>
                  </a:cubicBezTo>
                  <a:lnTo>
                    <a:pt x="20358" y="0"/>
                  </a:lnTo>
                  <a:cubicBezTo>
                    <a:pt x="21040"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906"/>
            <p:cNvSpPr/>
            <p:nvPr/>
          </p:nvSpPr>
          <p:spPr>
            <a:xfrm>
              <a:off x="0" y="628690"/>
              <a:ext cx="837533" cy="518546"/>
            </a:xfrm>
            <a:custGeom>
              <a:avLst/>
              <a:gdLst/>
              <a:ahLst/>
              <a:cxnLst>
                <a:cxn ang="0">
                  <a:pos x="wd2" y="hd2"/>
                </a:cxn>
                <a:cxn ang="5400000">
                  <a:pos x="wd2" y="hd2"/>
                </a:cxn>
                <a:cxn ang="10800000">
                  <a:pos x="wd2" y="hd2"/>
                </a:cxn>
                <a:cxn ang="16200000">
                  <a:pos x="wd2" y="hd2"/>
                </a:cxn>
              </a:cxnLst>
              <a:rect l="0" t="0" r="r" b="b"/>
              <a:pathLst>
                <a:path w="21600" h="21600" extrusionOk="0">
                  <a:moveTo>
                    <a:pt x="21600" y="20344"/>
                  </a:moveTo>
                  <a:cubicBezTo>
                    <a:pt x="21600" y="21038"/>
                    <a:pt x="21253" y="21600"/>
                    <a:pt x="20827" y="21600"/>
                  </a:cubicBezTo>
                  <a:lnTo>
                    <a:pt x="774" y="21600"/>
                  </a:lnTo>
                  <a:cubicBezTo>
                    <a:pt x="347" y="21600"/>
                    <a:pt x="0" y="21038"/>
                    <a:pt x="0" y="20344"/>
                  </a:cubicBezTo>
                  <a:lnTo>
                    <a:pt x="0" y="1241"/>
                  </a:lnTo>
                  <a:cubicBezTo>
                    <a:pt x="0" y="563"/>
                    <a:pt x="347" y="0"/>
                    <a:pt x="774" y="0"/>
                  </a:cubicBezTo>
                  <a:lnTo>
                    <a:pt x="20827" y="0"/>
                  </a:lnTo>
                  <a:cubicBezTo>
                    <a:pt x="21253" y="0"/>
                    <a:pt x="21600" y="563"/>
                    <a:pt x="21600" y="1241"/>
                  </a:cubicBezTo>
                  <a:cubicBezTo>
                    <a:pt x="21600" y="1241"/>
                    <a:pt x="21600" y="20344"/>
                    <a:pt x="21600" y="203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1907"/>
            <p:cNvSpPr/>
            <p:nvPr/>
          </p:nvSpPr>
          <p:spPr>
            <a:xfrm>
              <a:off x="8203643" y="0"/>
              <a:ext cx="837466"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252" y="21600"/>
                    <a:pt x="20828" y="21600"/>
                  </a:cubicBezTo>
                  <a:lnTo>
                    <a:pt x="772" y="21600"/>
                  </a:lnTo>
                  <a:cubicBezTo>
                    <a:pt x="351" y="21600"/>
                    <a:pt x="0" y="21039"/>
                    <a:pt x="0" y="20349"/>
                  </a:cubicBezTo>
                  <a:lnTo>
                    <a:pt x="0" y="1251"/>
                  </a:lnTo>
                  <a:cubicBezTo>
                    <a:pt x="0" y="560"/>
                    <a:pt x="351" y="0"/>
                    <a:pt x="772" y="0"/>
                  </a:cubicBezTo>
                  <a:lnTo>
                    <a:pt x="20828" y="0"/>
                  </a:lnTo>
                  <a:cubicBezTo>
                    <a:pt x="21252"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1908"/>
            <p:cNvSpPr/>
            <p:nvPr/>
          </p:nvSpPr>
          <p:spPr>
            <a:xfrm>
              <a:off x="0" y="1257380"/>
              <a:ext cx="986934" cy="518248"/>
            </a:xfrm>
            <a:custGeom>
              <a:avLst/>
              <a:gdLst/>
              <a:ahLst/>
              <a:cxnLst>
                <a:cxn ang="0">
                  <a:pos x="wd2" y="hd2"/>
                </a:cxn>
                <a:cxn ang="5400000">
                  <a:pos x="wd2" y="hd2"/>
                </a:cxn>
                <a:cxn ang="10800000">
                  <a:pos x="wd2" y="hd2"/>
                </a:cxn>
                <a:cxn ang="16200000">
                  <a:pos x="wd2" y="hd2"/>
                </a:cxn>
              </a:cxnLst>
              <a:rect l="0" t="0" r="r" b="b"/>
              <a:pathLst>
                <a:path w="21600" h="21600" extrusionOk="0">
                  <a:moveTo>
                    <a:pt x="21600" y="20356"/>
                  </a:moveTo>
                  <a:cubicBezTo>
                    <a:pt x="21600" y="21049"/>
                    <a:pt x="21308" y="21600"/>
                    <a:pt x="20944" y="21600"/>
                  </a:cubicBezTo>
                  <a:lnTo>
                    <a:pt x="657" y="21600"/>
                  </a:lnTo>
                  <a:cubicBezTo>
                    <a:pt x="294" y="21600"/>
                    <a:pt x="0" y="21049"/>
                    <a:pt x="0" y="20356"/>
                  </a:cubicBezTo>
                  <a:lnTo>
                    <a:pt x="0" y="1238"/>
                  </a:lnTo>
                  <a:cubicBezTo>
                    <a:pt x="0" y="561"/>
                    <a:pt x="294" y="0"/>
                    <a:pt x="657" y="0"/>
                  </a:cubicBezTo>
                  <a:lnTo>
                    <a:pt x="20944" y="0"/>
                  </a:lnTo>
                  <a:cubicBezTo>
                    <a:pt x="21308" y="0"/>
                    <a:pt x="21600" y="561"/>
                    <a:pt x="21600" y="1238"/>
                  </a:cubicBezTo>
                  <a:cubicBezTo>
                    <a:pt x="21600" y="1238"/>
                    <a:pt x="21600" y="20356"/>
                    <a:pt x="21600" y="203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1909"/>
            <p:cNvSpPr/>
            <p:nvPr/>
          </p:nvSpPr>
          <p:spPr>
            <a:xfrm>
              <a:off x="0" y="1901405"/>
              <a:ext cx="678040" cy="518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52"/>
                  </a:moveTo>
                  <a:cubicBezTo>
                    <a:pt x="21600" y="21036"/>
                    <a:pt x="21171" y="21600"/>
                    <a:pt x="20645" y="21600"/>
                  </a:cubicBezTo>
                  <a:lnTo>
                    <a:pt x="956" y="21600"/>
                  </a:lnTo>
                  <a:cubicBezTo>
                    <a:pt x="428" y="21600"/>
                    <a:pt x="0" y="21036"/>
                    <a:pt x="0" y="20352"/>
                  </a:cubicBezTo>
                  <a:lnTo>
                    <a:pt x="0" y="1250"/>
                  </a:lnTo>
                  <a:cubicBezTo>
                    <a:pt x="0" y="566"/>
                    <a:pt x="428" y="0"/>
                    <a:pt x="956" y="0"/>
                  </a:cubicBezTo>
                  <a:lnTo>
                    <a:pt x="20645" y="0"/>
                  </a:lnTo>
                  <a:cubicBezTo>
                    <a:pt x="21171" y="0"/>
                    <a:pt x="21600" y="566"/>
                    <a:pt x="21600" y="1250"/>
                  </a:cubicBezTo>
                  <a:cubicBezTo>
                    <a:pt x="21600" y="1250"/>
                    <a:pt x="21600" y="20352"/>
                    <a:pt x="21600" y="2035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1910"/>
            <p:cNvSpPr/>
            <p:nvPr/>
          </p:nvSpPr>
          <p:spPr>
            <a:xfrm>
              <a:off x="628690" y="0"/>
              <a:ext cx="518375"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3" y="21600"/>
                    <a:pt x="20346" y="21600"/>
                  </a:cubicBezTo>
                  <a:lnTo>
                    <a:pt x="1249" y="21600"/>
                  </a:lnTo>
                  <a:cubicBezTo>
                    <a:pt x="562" y="21600"/>
                    <a:pt x="0" y="21039"/>
                    <a:pt x="0" y="20349"/>
                  </a:cubicBezTo>
                  <a:lnTo>
                    <a:pt x="0" y="1251"/>
                  </a:lnTo>
                  <a:cubicBezTo>
                    <a:pt x="0" y="560"/>
                    <a:pt x="562" y="0"/>
                    <a:pt x="1249" y="0"/>
                  </a:cubicBezTo>
                  <a:lnTo>
                    <a:pt x="20346" y="0"/>
                  </a:lnTo>
                  <a:cubicBezTo>
                    <a:pt x="21043"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1911"/>
            <p:cNvSpPr/>
            <p:nvPr/>
          </p:nvSpPr>
          <p:spPr>
            <a:xfrm>
              <a:off x="1257380" y="0"/>
              <a:ext cx="518285"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1" y="21600"/>
                    <a:pt x="20353" y="21600"/>
                  </a:cubicBezTo>
                  <a:lnTo>
                    <a:pt x="1239" y="21600"/>
                  </a:lnTo>
                  <a:cubicBezTo>
                    <a:pt x="558" y="21600"/>
                    <a:pt x="0" y="21039"/>
                    <a:pt x="0" y="20349"/>
                  </a:cubicBezTo>
                  <a:lnTo>
                    <a:pt x="0" y="1251"/>
                  </a:lnTo>
                  <a:cubicBezTo>
                    <a:pt x="0" y="560"/>
                    <a:pt x="558" y="0"/>
                    <a:pt x="1239" y="0"/>
                  </a:cubicBezTo>
                  <a:lnTo>
                    <a:pt x="20353" y="0"/>
                  </a:lnTo>
                  <a:cubicBezTo>
                    <a:pt x="21041"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1912"/>
            <p:cNvSpPr/>
            <p:nvPr/>
          </p:nvSpPr>
          <p:spPr>
            <a:xfrm>
              <a:off x="1886071" y="0"/>
              <a:ext cx="518658"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27" y="21600"/>
                    <a:pt x="20340" y="21600"/>
                  </a:cubicBezTo>
                  <a:lnTo>
                    <a:pt x="1242" y="21600"/>
                  </a:lnTo>
                  <a:cubicBezTo>
                    <a:pt x="558" y="21600"/>
                    <a:pt x="0" y="21039"/>
                    <a:pt x="0" y="20349"/>
                  </a:cubicBezTo>
                  <a:lnTo>
                    <a:pt x="0" y="1251"/>
                  </a:lnTo>
                  <a:cubicBezTo>
                    <a:pt x="0" y="560"/>
                    <a:pt x="558" y="0"/>
                    <a:pt x="1242" y="0"/>
                  </a:cubicBezTo>
                  <a:lnTo>
                    <a:pt x="20340" y="0"/>
                  </a:lnTo>
                  <a:cubicBezTo>
                    <a:pt x="21027"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1913"/>
            <p:cNvSpPr/>
            <p:nvPr/>
          </p:nvSpPr>
          <p:spPr>
            <a:xfrm>
              <a:off x="2514761" y="0"/>
              <a:ext cx="518562"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38" y="21600"/>
                    <a:pt x="20351" y="21600"/>
                  </a:cubicBezTo>
                  <a:lnTo>
                    <a:pt x="1247" y="21600"/>
                  </a:lnTo>
                  <a:cubicBezTo>
                    <a:pt x="565" y="21600"/>
                    <a:pt x="0" y="21039"/>
                    <a:pt x="0" y="20349"/>
                  </a:cubicBezTo>
                  <a:lnTo>
                    <a:pt x="0" y="1251"/>
                  </a:lnTo>
                  <a:cubicBezTo>
                    <a:pt x="0" y="560"/>
                    <a:pt x="565" y="0"/>
                    <a:pt x="1247" y="0"/>
                  </a:cubicBezTo>
                  <a:lnTo>
                    <a:pt x="20351" y="0"/>
                  </a:lnTo>
                  <a:cubicBezTo>
                    <a:pt x="21038"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1914"/>
            <p:cNvSpPr/>
            <p:nvPr/>
          </p:nvSpPr>
          <p:spPr>
            <a:xfrm>
              <a:off x="3158786" y="0"/>
              <a:ext cx="518261"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50" y="21600"/>
                    <a:pt x="20358" y="21600"/>
                  </a:cubicBezTo>
                  <a:lnTo>
                    <a:pt x="1246" y="21600"/>
                  </a:lnTo>
                  <a:cubicBezTo>
                    <a:pt x="560" y="21600"/>
                    <a:pt x="0" y="21039"/>
                    <a:pt x="0" y="20349"/>
                  </a:cubicBezTo>
                  <a:lnTo>
                    <a:pt x="0" y="1251"/>
                  </a:lnTo>
                  <a:cubicBezTo>
                    <a:pt x="0" y="560"/>
                    <a:pt x="560" y="0"/>
                    <a:pt x="1246" y="0"/>
                  </a:cubicBezTo>
                  <a:lnTo>
                    <a:pt x="20358" y="0"/>
                  </a:lnTo>
                  <a:cubicBezTo>
                    <a:pt x="21050"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1915"/>
            <p:cNvSpPr/>
            <p:nvPr/>
          </p:nvSpPr>
          <p:spPr>
            <a:xfrm>
              <a:off x="3787476" y="0"/>
              <a:ext cx="518321"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38" y="21600"/>
                    <a:pt x="20350" y="21600"/>
                  </a:cubicBezTo>
                  <a:lnTo>
                    <a:pt x="1252" y="21600"/>
                  </a:lnTo>
                  <a:cubicBezTo>
                    <a:pt x="559" y="21600"/>
                    <a:pt x="0" y="21039"/>
                    <a:pt x="0" y="20349"/>
                  </a:cubicBezTo>
                  <a:lnTo>
                    <a:pt x="0" y="1251"/>
                  </a:lnTo>
                  <a:cubicBezTo>
                    <a:pt x="0" y="560"/>
                    <a:pt x="559" y="0"/>
                    <a:pt x="1252" y="0"/>
                  </a:cubicBezTo>
                  <a:lnTo>
                    <a:pt x="20350" y="0"/>
                  </a:lnTo>
                  <a:cubicBezTo>
                    <a:pt x="21038"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1916"/>
            <p:cNvSpPr/>
            <p:nvPr/>
          </p:nvSpPr>
          <p:spPr>
            <a:xfrm>
              <a:off x="4416166" y="0"/>
              <a:ext cx="518248"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53" y="21600"/>
                    <a:pt x="20360" y="21600"/>
                  </a:cubicBezTo>
                  <a:lnTo>
                    <a:pt x="1253" y="21600"/>
                  </a:lnTo>
                  <a:cubicBezTo>
                    <a:pt x="560" y="21600"/>
                    <a:pt x="0" y="21039"/>
                    <a:pt x="0" y="20349"/>
                  </a:cubicBezTo>
                  <a:lnTo>
                    <a:pt x="0" y="1251"/>
                  </a:lnTo>
                  <a:cubicBezTo>
                    <a:pt x="0" y="560"/>
                    <a:pt x="560" y="0"/>
                    <a:pt x="1253" y="0"/>
                  </a:cubicBezTo>
                  <a:lnTo>
                    <a:pt x="20360" y="0"/>
                  </a:lnTo>
                  <a:cubicBezTo>
                    <a:pt x="21053"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1917"/>
            <p:cNvSpPr/>
            <p:nvPr/>
          </p:nvSpPr>
          <p:spPr>
            <a:xfrm>
              <a:off x="5044857" y="0"/>
              <a:ext cx="518524"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0" y="21600"/>
                    <a:pt x="20345" y="21600"/>
                  </a:cubicBezTo>
                  <a:lnTo>
                    <a:pt x="1247" y="21600"/>
                  </a:lnTo>
                  <a:cubicBezTo>
                    <a:pt x="560" y="21600"/>
                    <a:pt x="0" y="21039"/>
                    <a:pt x="0" y="20349"/>
                  </a:cubicBezTo>
                  <a:lnTo>
                    <a:pt x="0" y="1251"/>
                  </a:lnTo>
                  <a:cubicBezTo>
                    <a:pt x="0" y="560"/>
                    <a:pt x="560" y="0"/>
                    <a:pt x="1247" y="0"/>
                  </a:cubicBezTo>
                  <a:lnTo>
                    <a:pt x="20345" y="0"/>
                  </a:lnTo>
                  <a:cubicBezTo>
                    <a:pt x="21040"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1918"/>
            <p:cNvSpPr/>
            <p:nvPr/>
          </p:nvSpPr>
          <p:spPr>
            <a:xfrm>
              <a:off x="5673547" y="0"/>
              <a:ext cx="518285"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8" y="21600"/>
                    <a:pt x="20360" y="21600"/>
                  </a:cubicBezTo>
                  <a:lnTo>
                    <a:pt x="1253" y="21600"/>
                  </a:lnTo>
                  <a:cubicBezTo>
                    <a:pt x="560" y="21600"/>
                    <a:pt x="0" y="21039"/>
                    <a:pt x="0" y="20349"/>
                  </a:cubicBezTo>
                  <a:lnTo>
                    <a:pt x="0" y="1251"/>
                  </a:lnTo>
                  <a:cubicBezTo>
                    <a:pt x="0" y="560"/>
                    <a:pt x="560" y="0"/>
                    <a:pt x="1253" y="0"/>
                  </a:cubicBezTo>
                  <a:lnTo>
                    <a:pt x="20360" y="0"/>
                  </a:lnTo>
                  <a:cubicBezTo>
                    <a:pt x="21048"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1919"/>
            <p:cNvSpPr/>
            <p:nvPr/>
          </p:nvSpPr>
          <p:spPr>
            <a:xfrm>
              <a:off x="6302238" y="0"/>
              <a:ext cx="518404"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38" y="21600"/>
                    <a:pt x="20358" y="21600"/>
                  </a:cubicBezTo>
                  <a:lnTo>
                    <a:pt x="1242" y="21600"/>
                  </a:lnTo>
                  <a:cubicBezTo>
                    <a:pt x="560" y="21600"/>
                    <a:pt x="0" y="21039"/>
                    <a:pt x="0" y="20349"/>
                  </a:cubicBezTo>
                  <a:lnTo>
                    <a:pt x="0" y="1251"/>
                  </a:lnTo>
                  <a:cubicBezTo>
                    <a:pt x="0" y="560"/>
                    <a:pt x="560" y="0"/>
                    <a:pt x="1242" y="0"/>
                  </a:cubicBezTo>
                  <a:lnTo>
                    <a:pt x="20358" y="0"/>
                  </a:lnTo>
                  <a:cubicBezTo>
                    <a:pt x="21038"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1920"/>
            <p:cNvSpPr/>
            <p:nvPr/>
          </p:nvSpPr>
          <p:spPr>
            <a:xfrm>
              <a:off x="6946262" y="0"/>
              <a:ext cx="518584"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3" y="21600"/>
                    <a:pt x="20353" y="21600"/>
                  </a:cubicBezTo>
                  <a:lnTo>
                    <a:pt x="1252" y="21600"/>
                  </a:lnTo>
                  <a:cubicBezTo>
                    <a:pt x="559" y="21600"/>
                    <a:pt x="0" y="21039"/>
                    <a:pt x="0" y="20349"/>
                  </a:cubicBezTo>
                  <a:lnTo>
                    <a:pt x="0" y="1251"/>
                  </a:lnTo>
                  <a:cubicBezTo>
                    <a:pt x="0" y="560"/>
                    <a:pt x="559" y="0"/>
                    <a:pt x="1252" y="0"/>
                  </a:cubicBezTo>
                  <a:lnTo>
                    <a:pt x="20353" y="0"/>
                  </a:lnTo>
                  <a:cubicBezTo>
                    <a:pt x="21043"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1921"/>
            <p:cNvSpPr/>
            <p:nvPr/>
          </p:nvSpPr>
          <p:spPr>
            <a:xfrm>
              <a:off x="7574953" y="0"/>
              <a:ext cx="518328" cy="518455"/>
            </a:xfrm>
            <a:custGeom>
              <a:avLst/>
              <a:gdLst/>
              <a:ahLst/>
              <a:cxnLst>
                <a:cxn ang="0">
                  <a:pos x="wd2" y="hd2"/>
                </a:cxn>
                <a:cxn ang="5400000">
                  <a:pos x="wd2" y="hd2"/>
                </a:cxn>
                <a:cxn ang="10800000">
                  <a:pos x="wd2" y="hd2"/>
                </a:cxn>
                <a:cxn ang="16200000">
                  <a:pos x="wd2" y="hd2"/>
                </a:cxn>
              </a:cxnLst>
              <a:rect l="0" t="0" r="r" b="b"/>
              <a:pathLst>
                <a:path w="21600" h="21600" extrusionOk="0">
                  <a:moveTo>
                    <a:pt x="21600" y="20349"/>
                  </a:moveTo>
                  <a:cubicBezTo>
                    <a:pt x="21600" y="21039"/>
                    <a:pt x="21048" y="21600"/>
                    <a:pt x="20363" y="21600"/>
                  </a:cubicBezTo>
                  <a:lnTo>
                    <a:pt x="1240" y="21600"/>
                  </a:lnTo>
                  <a:cubicBezTo>
                    <a:pt x="562" y="21600"/>
                    <a:pt x="0" y="21039"/>
                    <a:pt x="0" y="20349"/>
                  </a:cubicBezTo>
                  <a:lnTo>
                    <a:pt x="0" y="1251"/>
                  </a:lnTo>
                  <a:cubicBezTo>
                    <a:pt x="0" y="560"/>
                    <a:pt x="562" y="0"/>
                    <a:pt x="1240" y="0"/>
                  </a:cubicBezTo>
                  <a:lnTo>
                    <a:pt x="20363" y="0"/>
                  </a:lnTo>
                  <a:cubicBezTo>
                    <a:pt x="21048" y="0"/>
                    <a:pt x="21600" y="560"/>
                    <a:pt x="21600" y="1251"/>
                  </a:cubicBezTo>
                  <a:cubicBezTo>
                    <a:pt x="21600" y="1251"/>
                    <a:pt x="21600" y="20349"/>
                    <a:pt x="21600" y="2034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1922"/>
            <p:cNvSpPr/>
            <p:nvPr/>
          </p:nvSpPr>
          <p:spPr>
            <a:xfrm>
              <a:off x="7896965" y="2836773"/>
              <a:ext cx="518388" cy="2821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305"/>
                  </a:lnTo>
                  <a:cubicBezTo>
                    <a:pt x="0" y="19900"/>
                    <a:pt x="122" y="20496"/>
                    <a:pt x="363" y="20928"/>
                  </a:cubicBezTo>
                  <a:cubicBezTo>
                    <a:pt x="606" y="21376"/>
                    <a:pt x="930" y="21600"/>
                    <a:pt x="1247" y="21600"/>
                  </a:cubicBezTo>
                  <a:lnTo>
                    <a:pt x="20355" y="21600"/>
                  </a:lnTo>
                  <a:cubicBezTo>
                    <a:pt x="20672" y="21600"/>
                    <a:pt x="20984" y="21376"/>
                    <a:pt x="21237" y="20928"/>
                  </a:cubicBezTo>
                  <a:cubicBezTo>
                    <a:pt x="21480" y="20496"/>
                    <a:pt x="21600" y="19900"/>
                    <a:pt x="21600" y="19305"/>
                  </a:cubicBezTo>
                  <a:lnTo>
                    <a:pt x="21600" y="0"/>
                  </a:lnTo>
                  <a:cubicBezTo>
                    <a:pt x="21600" y="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1923"/>
            <p:cNvSpPr/>
            <p:nvPr/>
          </p:nvSpPr>
          <p:spPr>
            <a:xfrm>
              <a:off x="7896965" y="2530095"/>
              <a:ext cx="518388" cy="2822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2291"/>
                  </a:lnTo>
                  <a:cubicBezTo>
                    <a:pt x="21600" y="1719"/>
                    <a:pt x="21480" y="1124"/>
                    <a:pt x="21237" y="683"/>
                  </a:cubicBezTo>
                  <a:cubicBezTo>
                    <a:pt x="20984" y="233"/>
                    <a:pt x="20672" y="0"/>
                    <a:pt x="20355" y="0"/>
                  </a:cubicBezTo>
                  <a:lnTo>
                    <a:pt x="1247" y="0"/>
                  </a:lnTo>
                  <a:cubicBezTo>
                    <a:pt x="930" y="0"/>
                    <a:pt x="606" y="233"/>
                    <a:pt x="363" y="683"/>
                  </a:cubicBezTo>
                  <a:cubicBezTo>
                    <a:pt x="122" y="1124"/>
                    <a:pt x="0" y="1719"/>
                    <a:pt x="0" y="2291"/>
                  </a:cubicBezTo>
                  <a:lnTo>
                    <a:pt x="0" y="21600"/>
                  </a:lnTo>
                  <a:cubicBezTo>
                    <a:pt x="0" y="216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1924"/>
            <p:cNvSpPr/>
            <p:nvPr/>
          </p:nvSpPr>
          <p:spPr>
            <a:xfrm>
              <a:off x="8525655" y="628690"/>
              <a:ext cx="518404" cy="1149767"/>
            </a:xfrm>
            <a:custGeom>
              <a:avLst/>
              <a:gdLst/>
              <a:ahLst/>
              <a:cxnLst>
                <a:cxn ang="0">
                  <a:pos x="wd2" y="hd2"/>
                </a:cxn>
                <a:cxn ang="5400000">
                  <a:pos x="wd2" y="hd2"/>
                </a:cxn>
                <a:cxn ang="10800000">
                  <a:pos x="wd2" y="hd2"/>
                </a:cxn>
                <a:cxn ang="16200000">
                  <a:pos x="wd2" y="hd2"/>
                </a:cxn>
              </a:cxnLst>
              <a:rect l="0" t="0" r="r" b="b"/>
              <a:pathLst>
                <a:path w="21600" h="21600" extrusionOk="0">
                  <a:moveTo>
                    <a:pt x="1235" y="0"/>
                  </a:moveTo>
                  <a:cubicBezTo>
                    <a:pt x="920" y="0"/>
                    <a:pt x="603" y="51"/>
                    <a:pt x="358" y="165"/>
                  </a:cubicBezTo>
                  <a:cubicBezTo>
                    <a:pt x="112" y="274"/>
                    <a:pt x="0" y="415"/>
                    <a:pt x="0" y="560"/>
                  </a:cubicBezTo>
                  <a:lnTo>
                    <a:pt x="0" y="9175"/>
                  </a:lnTo>
                  <a:cubicBezTo>
                    <a:pt x="0" y="9320"/>
                    <a:pt x="112" y="9466"/>
                    <a:pt x="358" y="9576"/>
                  </a:cubicBezTo>
                  <a:cubicBezTo>
                    <a:pt x="603" y="9684"/>
                    <a:pt x="920" y="9742"/>
                    <a:pt x="1235" y="9742"/>
                  </a:cubicBezTo>
                  <a:lnTo>
                    <a:pt x="6222" y="9742"/>
                  </a:lnTo>
                  <a:lnTo>
                    <a:pt x="6222" y="21039"/>
                  </a:lnTo>
                  <a:cubicBezTo>
                    <a:pt x="6222" y="21185"/>
                    <a:pt x="6350" y="21330"/>
                    <a:pt x="6590" y="21437"/>
                  </a:cubicBezTo>
                  <a:cubicBezTo>
                    <a:pt x="6835" y="21547"/>
                    <a:pt x="7152" y="21600"/>
                    <a:pt x="7472" y="21600"/>
                  </a:cubicBezTo>
                  <a:lnTo>
                    <a:pt x="20345" y="21600"/>
                  </a:lnTo>
                  <a:cubicBezTo>
                    <a:pt x="20667" y="21600"/>
                    <a:pt x="20984" y="21547"/>
                    <a:pt x="21232" y="21437"/>
                  </a:cubicBezTo>
                  <a:cubicBezTo>
                    <a:pt x="21477" y="21330"/>
                    <a:pt x="21600" y="21185"/>
                    <a:pt x="21600" y="21039"/>
                  </a:cubicBezTo>
                  <a:lnTo>
                    <a:pt x="21600" y="560"/>
                  </a:lnTo>
                  <a:cubicBezTo>
                    <a:pt x="21600" y="415"/>
                    <a:pt x="21477" y="274"/>
                    <a:pt x="21232" y="165"/>
                  </a:cubicBezTo>
                  <a:cubicBezTo>
                    <a:pt x="20984" y="51"/>
                    <a:pt x="20667" y="0"/>
                    <a:pt x="20345" y="0"/>
                  </a:cubicBezTo>
                  <a:cubicBezTo>
                    <a:pt x="20345" y="0"/>
                    <a:pt x="1235" y="0"/>
                    <a:pt x="1235"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1928"/>
          <p:cNvGrpSpPr/>
          <p:nvPr/>
        </p:nvGrpSpPr>
        <p:grpSpPr>
          <a:xfrm>
            <a:off x="1287183" y="3195765"/>
            <a:ext cx="4631401" cy="2303348"/>
            <a:chOff x="0" y="0"/>
            <a:chExt cx="8865790" cy="4409248"/>
          </a:xfrm>
        </p:grpSpPr>
        <p:sp>
          <p:nvSpPr>
            <p:cNvPr id="76" name="Shape 1926"/>
            <p:cNvSpPr/>
            <p:nvPr/>
          </p:nvSpPr>
          <p:spPr>
            <a:xfrm>
              <a:off x="5029642" y="46035"/>
              <a:ext cx="3836149" cy="4363214"/>
            </a:xfrm>
            <a:custGeom>
              <a:avLst/>
              <a:gdLst/>
              <a:ahLst/>
              <a:cxnLst>
                <a:cxn ang="0">
                  <a:pos x="wd2" y="hd2"/>
                </a:cxn>
                <a:cxn ang="5400000">
                  <a:pos x="wd2" y="hd2"/>
                </a:cxn>
                <a:cxn ang="10800000">
                  <a:pos x="wd2" y="hd2"/>
                </a:cxn>
                <a:cxn ang="16200000">
                  <a:pos x="wd2" y="hd2"/>
                </a:cxn>
              </a:cxnLst>
              <a:rect l="0" t="0" r="r" b="b"/>
              <a:pathLst>
                <a:path w="21429" h="21590" extrusionOk="0">
                  <a:moveTo>
                    <a:pt x="6671" y="2"/>
                  </a:moveTo>
                  <a:cubicBezTo>
                    <a:pt x="6438" y="-10"/>
                    <a:pt x="6201" y="36"/>
                    <a:pt x="5986" y="149"/>
                  </a:cubicBezTo>
                  <a:cubicBezTo>
                    <a:pt x="5412" y="451"/>
                    <a:pt x="5226" y="1108"/>
                    <a:pt x="5567" y="1616"/>
                  </a:cubicBezTo>
                  <a:lnTo>
                    <a:pt x="8218" y="5561"/>
                  </a:lnTo>
                  <a:lnTo>
                    <a:pt x="7688" y="5840"/>
                  </a:lnTo>
                  <a:lnTo>
                    <a:pt x="4216" y="673"/>
                  </a:lnTo>
                  <a:cubicBezTo>
                    <a:pt x="3875" y="166"/>
                    <a:pt x="3133" y="0"/>
                    <a:pt x="2560" y="302"/>
                  </a:cubicBezTo>
                  <a:cubicBezTo>
                    <a:pt x="1986" y="605"/>
                    <a:pt x="1797" y="1261"/>
                    <a:pt x="2139" y="1769"/>
                  </a:cubicBezTo>
                  <a:lnTo>
                    <a:pt x="5617" y="6942"/>
                  </a:lnTo>
                  <a:cubicBezTo>
                    <a:pt x="5462" y="7034"/>
                    <a:pt x="5317" y="7134"/>
                    <a:pt x="5185" y="7244"/>
                  </a:cubicBezTo>
                  <a:lnTo>
                    <a:pt x="2245" y="2873"/>
                  </a:lnTo>
                  <a:cubicBezTo>
                    <a:pt x="2032" y="2556"/>
                    <a:pt x="1662" y="2372"/>
                    <a:pt x="1274" y="2353"/>
                  </a:cubicBezTo>
                  <a:cubicBezTo>
                    <a:pt x="1042" y="2341"/>
                    <a:pt x="804" y="2388"/>
                    <a:pt x="589" y="2502"/>
                  </a:cubicBezTo>
                  <a:cubicBezTo>
                    <a:pt x="16" y="2804"/>
                    <a:pt x="-171" y="3461"/>
                    <a:pt x="170" y="3969"/>
                  </a:cubicBezTo>
                  <a:lnTo>
                    <a:pt x="4476" y="10375"/>
                  </a:lnTo>
                  <a:cubicBezTo>
                    <a:pt x="4527" y="10479"/>
                    <a:pt x="4572" y="10585"/>
                    <a:pt x="4640" y="10685"/>
                  </a:cubicBezTo>
                  <a:cubicBezTo>
                    <a:pt x="4640" y="10685"/>
                    <a:pt x="5423" y="11850"/>
                    <a:pt x="6163" y="12951"/>
                  </a:cubicBezTo>
                  <a:lnTo>
                    <a:pt x="5462" y="12794"/>
                  </a:lnTo>
                  <a:lnTo>
                    <a:pt x="4216" y="10938"/>
                  </a:lnTo>
                  <a:cubicBezTo>
                    <a:pt x="3712" y="10189"/>
                    <a:pt x="2618" y="9942"/>
                    <a:pt x="1771" y="10388"/>
                  </a:cubicBezTo>
                  <a:lnTo>
                    <a:pt x="1261" y="10657"/>
                  </a:lnTo>
                  <a:cubicBezTo>
                    <a:pt x="1239" y="10669"/>
                    <a:pt x="1220" y="10683"/>
                    <a:pt x="1199" y="10695"/>
                  </a:cubicBezTo>
                  <a:lnTo>
                    <a:pt x="2347" y="12403"/>
                  </a:lnTo>
                  <a:cubicBezTo>
                    <a:pt x="2336" y="12407"/>
                    <a:pt x="2323" y="12409"/>
                    <a:pt x="2312" y="12413"/>
                  </a:cubicBezTo>
                  <a:lnTo>
                    <a:pt x="3828" y="14670"/>
                  </a:lnTo>
                  <a:lnTo>
                    <a:pt x="9311" y="15899"/>
                  </a:lnTo>
                  <a:cubicBezTo>
                    <a:pt x="9311" y="15899"/>
                    <a:pt x="9279" y="15852"/>
                    <a:pt x="9278" y="15850"/>
                  </a:cubicBezTo>
                  <a:cubicBezTo>
                    <a:pt x="9807" y="15952"/>
                    <a:pt x="10364" y="15937"/>
                    <a:pt x="10898" y="15785"/>
                  </a:cubicBezTo>
                  <a:lnTo>
                    <a:pt x="14800" y="21590"/>
                  </a:lnTo>
                  <a:cubicBezTo>
                    <a:pt x="14800" y="21590"/>
                    <a:pt x="21429" y="18094"/>
                    <a:pt x="21429" y="18094"/>
                  </a:cubicBezTo>
                  <a:lnTo>
                    <a:pt x="17230" y="11848"/>
                  </a:lnTo>
                  <a:cubicBezTo>
                    <a:pt x="17573" y="11075"/>
                    <a:pt x="17537" y="10179"/>
                    <a:pt x="17019" y="9410"/>
                  </a:cubicBezTo>
                  <a:lnTo>
                    <a:pt x="14410" y="5530"/>
                  </a:lnTo>
                  <a:cubicBezTo>
                    <a:pt x="14366" y="5465"/>
                    <a:pt x="14308" y="5412"/>
                    <a:pt x="14259" y="5351"/>
                  </a:cubicBezTo>
                  <a:cubicBezTo>
                    <a:pt x="14251" y="5338"/>
                    <a:pt x="14248" y="5325"/>
                    <a:pt x="14239" y="5312"/>
                  </a:cubicBezTo>
                  <a:lnTo>
                    <a:pt x="11324" y="976"/>
                  </a:lnTo>
                  <a:cubicBezTo>
                    <a:pt x="10983" y="468"/>
                    <a:pt x="10241" y="303"/>
                    <a:pt x="9668" y="605"/>
                  </a:cubicBezTo>
                  <a:cubicBezTo>
                    <a:pt x="9095" y="907"/>
                    <a:pt x="8907" y="1564"/>
                    <a:pt x="9249" y="2072"/>
                  </a:cubicBezTo>
                  <a:lnTo>
                    <a:pt x="10754" y="4310"/>
                  </a:lnTo>
                  <a:cubicBezTo>
                    <a:pt x="10601" y="4354"/>
                    <a:pt x="10454" y="4417"/>
                    <a:pt x="10306" y="4483"/>
                  </a:cubicBezTo>
                  <a:lnTo>
                    <a:pt x="7642" y="522"/>
                  </a:lnTo>
                  <a:cubicBezTo>
                    <a:pt x="7428" y="205"/>
                    <a:pt x="7058" y="22"/>
                    <a:pt x="6671" y="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1927"/>
            <p:cNvSpPr/>
            <p:nvPr/>
          </p:nvSpPr>
          <p:spPr>
            <a:xfrm>
              <a:off x="0" y="0"/>
              <a:ext cx="3823351" cy="4363212"/>
            </a:xfrm>
            <a:custGeom>
              <a:avLst/>
              <a:gdLst/>
              <a:ahLst/>
              <a:cxnLst>
                <a:cxn ang="0">
                  <a:pos x="wd2" y="hd2"/>
                </a:cxn>
                <a:cxn ang="5400000">
                  <a:pos x="wd2" y="hd2"/>
                </a:cxn>
                <a:cxn ang="10800000">
                  <a:pos x="wd2" y="hd2"/>
                </a:cxn>
                <a:cxn ang="16200000">
                  <a:pos x="wd2" y="hd2"/>
                </a:cxn>
              </a:cxnLst>
              <a:rect l="0" t="0" r="r" b="b"/>
              <a:pathLst>
                <a:path w="21428" h="21590" extrusionOk="0">
                  <a:moveTo>
                    <a:pt x="14818" y="2"/>
                  </a:moveTo>
                  <a:cubicBezTo>
                    <a:pt x="14430" y="21"/>
                    <a:pt x="14060" y="205"/>
                    <a:pt x="13846" y="522"/>
                  </a:cubicBezTo>
                  <a:lnTo>
                    <a:pt x="11166" y="4495"/>
                  </a:lnTo>
                  <a:cubicBezTo>
                    <a:pt x="10993" y="4415"/>
                    <a:pt x="10815" y="4349"/>
                    <a:pt x="10634" y="4301"/>
                  </a:cubicBezTo>
                  <a:lnTo>
                    <a:pt x="12138" y="2072"/>
                  </a:lnTo>
                  <a:cubicBezTo>
                    <a:pt x="12480" y="1564"/>
                    <a:pt x="12292" y="907"/>
                    <a:pt x="11718" y="605"/>
                  </a:cubicBezTo>
                  <a:cubicBezTo>
                    <a:pt x="11143" y="302"/>
                    <a:pt x="10398" y="470"/>
                    <a:pt x="10056" y="978"/>
                  </a:cubicBezTo>
                  <a:lnTo>
                    <a:pt x="7131" y="5312"/>
                  </a:lnTo>
                  <a:cubicBezTo>
                    <a:pt x="7087" y="5377"/>
                    <a:pt x="7053" y="5444"/>
                    <a:pt x="7027" y="5512"/>
                  </a:cubicBezTo>
                  <a:cubicBezTo>
                    <a:pt x="7022" y="5518"/>
                    <a:pt x="7017" y="5524"/>
                    <a:pt x="7013" y="5530"/>
                  </a:cubicBezTo>
                  <a:lnTo>
                    <a:pt x="4397" y="9410"/>
                  </a:lnTo>
                  <a:cubicBezTo>
                    <a:pt x="3873" y="10188"/>
                    <a:pt x="3837" y="11096"/>
                    <a:pt x="4195" y="11875"/>
                  </a:cubicBezTo>
                  <a:lnTo>
                    <a:pt x="0" y="18094"/>
                  </a:lnTo>
                  <a:cubicBezTo>
                    <a:pt x="0" y="18094"/>
                    <a:pt x="6651" y="21590"/>
                    <a:pt x="6651" y="21590"/>
                  </a:cubicBezTo>
                  <a:lnTo>
                    <a:pt x="10563" y="15791"/>
                  </a:lnTo>
                  <a:cubicBezTo>
                    <a:pt x="11085" y="15935"/>
                    <a:pt x="11631" y="15949"/>
                    <a:pt x="12149" y="15854"/>
                  </a:cubicBezTo>
                  <a:cubicBezTo>
                    <a:pt x="12148" y="15855"/>
                    <a:pt x="12118" y="15899"/>
                    <a:pt x="12118" y="15899"/>
                  </a:cubicBezTo>
                  <a:lnTo>
                    <a:pt x="17619" y="14670"/>
                  </a:lnTo>
                  <a:lnTo>
                    <a:pt x="19140" y="12413"/>
                  </a:lnTo>
                  <a:cubicBezTo>
                    <a:pt x="19129" y="12409"/>
                    <a:pt x="19117" y="12407"/>
                    <a:pt x="19107" y="12403"/>
                  </a:cubicBezTo>
                  <a:lnTo>
                    <a:pt x="20261" y="10695"/>
                  </a:lnTo>
                  <a:cubicBezTo>
                    <a:pt x="20240" y="10682"/>
                    <a:pt x="20220" y="10671"/>
                    <a:pt x="20199" y="10659"/>
                  </a:cubicBezTo>
                  <a:lnTo>
                    <a:pt x="19685" y="10388"/>
                  </a:lnTo>
                  <a:cubicBezTo>
                    <a:pt x="18835" y="9942"/>
                    <a:pt x="17740" y="10189"/>
                    <a:pt x="17234" y="10938"/>
                  </a:cubicBezTo>
                  <a:lnTo>
                    <a:pt x="15981" y="12794"/>
                  </a:lnTo>
                  <a:lnTo>
                    <a:pt x="15290" y="12949"/>
                  </a:lnTo>
                  <a:cubicBezTo>
                    <a:pt x="16032" y="11849"/>
                    <a:pt x="16818" y="10685"/>
                    <a:pt x="16818" y="10685"/>
                  </a:cubicBezTo>
                  <a:cubicBezTo>
                    <a:pt x="16937" y="10508"/>
                    <a:pt x="17027" y="10323"/>
                    <a:pt x="17098" y="10135"/>
                  </a:cubicBezTo>
                  <a:lnTo>
                    <a:pt x="21257" y="3969"/>
                  </a:lnTo>
                  <a:cubicBezTo>
                    <a:pt x="21600" y="3461"/>
                    <a:pt x="21410" y="2804"/>
                    <a:pt x="20835" y="2502"/>
                  </a:cubicBezTo>
                  <a:cubicBezTo>
                    <a:pt x="20619" y="2388"/>
                    <a:pt x="20381" y="2341"/>
                    <a:pt x="20148" y="2352"/>
                  </a:cubicBezTo>
                  <a:cubicBezTo>
                    <a:pt x="19759" y="2372"/>
                    <a:pt x="19387" y="2558"/>
                    <a:pt x="19173" y="2875"/>
                  </a:cubicBezTo>
                  <a:lnTo>
                    <a:pt x="16244" y="7219"/>
                  </a:lnTo>
                  <a:cubicBezTo>
                    <a:pt x="16099" y="7102"/>
                    <a:pt x="15938" y="6997"/>
                    <a:pt x="15766" y="6903"/>
                  </a:cubicBezTo>
                  <a:lnTo>
                    <a:pt x="19280" y="1693"/>
                  </a:lnTo>
                  <a:cubicBezTo>
                    <a:pt x="19622" y="1184"/>
                    <a:pt x="19433" y="528"/>
                    <a:pt x="18857" y="226"/>
                  </a:cubicBezTo>
                  <a:cubicBezTo>
                    <a:pt x="18642" y="112"/>
                    <a:pt x="18403" y="65"/>
                    <a:pt x="18170" y="76"/>
                  </a:cubicBezTo>
                  <a:cubicBezTo>
                    <a:pt x="17782" y="96"/>
                    <a:pt x="17412" y="280"/>
                    <a:pt x="17198" y="597"/>
                  </a:cubicBezTo>
                  <a:lnTo>
                    <a:pt x="13686" y="5803"/>
                  </a:lnTo>
                  <a:lnTo>
                    <a:pt x="13257" y="5577"/>
                  </a:lnTo>
                  <a:lnTo>
                    <a:pt x="15928" y="1618"/>
                  </a:lnTo>
                  <a:cubicBezTo>
                    <a:pt x="16271" y="1110"/>
                    <a:pt x="16083" y="451"/>
                    <a:pt x="15508" y="149"/>
                  </a:cubicBezTo>
                  <a:cubicBezTo>
                    <a:pt x="15292" y="36"/>
                    <a:pt x="15051" y="-10"/>
                    <a:pt x="14818" y="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1935"/>
          <p:cNvGrpSpPr/>
          <p:nvPr/>
        </p:nvGrpSpPr>
        <p:grpSpPr>
          <a:xfrm>
            <a:off x="6952143" y="2376839"/>
            <a:ext cx="401158" cy="401159"/>
            <a:chOff x="0" y="0"/>
            <a:chExt cx="767928" cy="767928"/>
          </a:xfrm>
        </p:grpSpPr>
        <p:sp>
          <p:nvSpPr>
            <p:cNvPr id="79" name="Shape 193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193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1938"/>
          <p:cNvGrpSpPr/>
          <p:nvPr/>
        </p:nvGrpSpPr>
        <p:grpSpPr>
          <a:xfrm>
            <a:off x="6952143" y="3252371"/>
            <a:ext cx="401158" cy="401159"/>
            <a:chOff x="0" y="0"/>
            <a:chExt cx="767928" cy="767928"/>
          </a:xfrm>
        </p:grpSpPr>
        <p:sp>
          <p:nvSpPr>
            <p:cNvPr id="82" name="Shape 193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1937"/>
            <p:cNvSpPr/>
            <p:nvPr/>
          </p:nvSpPr>
          <p:spPr>
            <a:xfrm>
              <a:off x="234638" y="22999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1941"/>
          <p:cNvGrpSpPr/>
          <p:nvPr/>
        </p:nvGrpSpPr>
        <p:grpSpPr>
          <a:xfrm>
            <a:off x="6952143" y="4130681"/>
            <a:ext cx="401158" cy="401159"/>
            <a:chOff x="0" y="0"/>
            <a:chExt cx="767928" cy="767928"/>
          </a:xfrm>
        </p:grpSpPr>
        <p:sp>
          <p:nvSpPr>
            <p:cNvPr id="85" name="Shape 193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1940"/>
            <p:cNvSpPr/>
            <p:nvPr/>
          </p:nvSpPr>
          <p:spPr>
            <a:xfrm>
              <a:off x="234638" y="204970"/>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1944"/>
          <p:cNvGrpSpPr/>
          <p:nvPr/>
        </p:nvGrpSpPr>
        <p:grpSpPr>
          <a:xfrm>
            <a:off x="6952143" y="5005325"/>
            <a:ext cx="401158" cy="401159"/>
            <a:chOff x="0" y="0"/>
            <a:chExt cx="767928" cy="767928"/>
          </a:xfrm>
        </p:grpSpPr>
        <p:sp>
          <p:nvSpPr>
            <p:cNvPr id="88" name="Shape 194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194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1" name="Content Placeholder 4"/>
          <p:cNvSpPr>
            <a:spLocks noGrp="1"/>
          </p:cNvSpPr>
          <p:nvPr>
            <p:ph sz="quarter" idx="29"/>
          </p:nvPr>
        </p:nvSpPr>
        <p:spPr>
          <a:xfrm>
            <a:off x="7670986" y="3199398"/>
            <a:ext cx="3243422" cy="578710"/>
          </a:xfrm>
          <a:prstGeom prst="rect">
            <a:avLst/>
          </a:prstGeom>
        </p:spPr>
        <p:txBody>
          <a:bodyPr anchor="ctr">
            <a:normAutofit/>
          </a:bodyPr>
          <a:lstStyle/>
          <a:p>
            <a:pPr>
              <a:lnSpc>
                <a:spcPts val="18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Keyword is what they type on Google</a:t>
            </a:r>
          </a:p>
        </p:txBody>
      </p:sp>
      <p:sp>
        <p:nvSpPr>
          <p:cNvPr id="92" name="Content Placeholder 4"/>
          <p:cNvSpPr>
            <a:spLocks noGrp="1"/>
          </p:cNvSpPr>
          <p:nvPr>
            <p:ph sz="quarter" idx="39"/>
          </p:nvPr>
        </p:nvSpPr>
        <p:spPr>
          <a:xfrm>
            <a:off x="7670986" y="4059900"/>
            <a:ext cx="3243422" cy="578710"/>
          </a:xfrm>
          <a:prstGeom prst="rect">
            <a:avLst/>
          </a:prstGeom>
        </p:spPr>
        <p:txBody>
          <a:bodyPr anchor="ctr">
            <a:normAutofit/>
          </a:bodyPr>
          <a:lstStyle/>
          <a:p>
            <a:pPr>
              <a:lnSpc>
                <a:spcPts val="18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Keyword determines strategy in writing website content</a:t>
            </a:r>
          </a:p>
        </p:txBody>
      </p:sp>
      <p:sp>
        <p:nvSpPr>
          <p:cNvPr id="93" name="Content Placeholder 4"/>
          <p:cNvSpPr>
            <a:spLocks noGrp="1"/>
          </p:cNvSpPr>
          <p:nvPr>
            <p:ph sz="quarter" idx="49"/>
          </p:nvPr>
        </p:nvSpPr>
        <p:spPr>
          <a:xfrm>
            <a:off x="7670986" y="4827775"/>
            <a:ext cx="3243422" cy="578710"/>
          </a:xfrm>
          <a:prstGeom prst="rect">
            <a:avLst/>
          </a:prstGeom>
        </p:spPr>
        <p:txBody>
          <a:bodyPr anchor="ct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Google keyword planner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anim calcmode="lin" valueType="num">
                                      <p:cBhvr>
                                        <p:cTn id="26" dur="500" fill="hold"/>
                                        <p:tgtEl>
                                          <p:spTgt spid="75"/>
                                        </p:tgtEl>
                                        <p:attrNameLst>
                                          <p:attrName>ppt_x</p:attrName>
                                        </p:attrNameLst>
                                      </p:cBhvr>
                                      <p:tavLst>
                                        <p:tav tm="0">
                                          <p:val>
                                            <p:strVal val="#ppt_x"/>
                                          </p:val>
                                        </p:tav>
                                        <p:tav tm="100000">
                                          <p:val>
                                            <p:strVal val="#ppt_x"/>
                                          </p:val>
                                        </p:tav>
                                      </p:tavLst>
                                    </p:anim>
                                    <p:anim calcmode="lin" valueType="num">
                                      <p:cBhvr>
                                        <p:cTn id="27" dur="500" fill="hold"/>
                                        <p:tgtEl>
                                          <p:spTgt spid="7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fade">
                                      <p:cBhvr>
                                        <p:cTn id="37" dur="500"/>
                                        <p:tgtEl>
                                          <p:spTgt spid="5">
                                            <p:txEl>
                                              <p:pRg st="0" end="0"/>
                                            </p:txEl>
                                          </p:spTgt>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p:cTn id="41" dur="500" fill="hold"/>
                                        <p:tgtEl>
                                          <p:spTgt spid="81"/>
                                        </p:tgtEl>
                                        <p:attrNameLst>
                                          <p:attrName>ppt_w</p:attrName>
                                        </p:attrNameLst>
                                      </p:cBhvr>
                                      <p:tavLst>
                                        <p:tav tm="0">
                                          <p:val>
                                            <p:fltVal val="0"/>
                                          </p:val>
                                        </p:tav>
                                        <p:tav tm="100000">
                                          <p:val>
                                            <p:strVal val="#ppt_w"/>
                                          </p:val>
                                        </p:tav>
                                      </p:tavLst>
                                    </p:anim>
                                    <p:anim calcmode="lin" valueType="num">
                                      <p:cBhvr>
                                        <p:cTn id="42" dur="500" fill="hold"/>
                                        <p:tgtEl>
                                          <p:spTgt spid="81"/>
                                        </p:tgtEl>
                                        <p:attrNameLst>
                                          <p:attrName>ppt_h</p:attrName>
                                        </p:attrNameLst>
                                      </p:cBhvr>
                                      <p:tavLst>
                                        <p:tav tm="0">
                                          <p:val>
                                            <p:fltVal val="0"/>
                                          </p:val>
                                        </p:tav>
                                        <p:tav tm="100000">
                                          <p:val>
                                            <p:strVal val="#ppt_h"/>
                                          </p:val>
                                        </p:tav>
                                      </p:tavLst>
                                    </p:anim>
                                    <p:animEffect transition="in" filter="fade">
                                      <p:cBhvr>
                                        <p:cTn id="43" dur="500"/>
                                        <p:tgtEl>
                                          <p:spTgt spid="8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91">
                                            <p:txEl>
                                              <p:pRg st="0" end="0"/>
                                            </p:txEl>
                                          </p:spTgt>
                                        </p:tgtEl>
                                        <p:attrNameLst>
                                          <p:attrName>style.visibility</p:attrName>
                                        </p:attrNameLst>
                                      </p:cBhvr>
                                      <p:to>
                                        <p:strVal val="visible"/>
                                      </p:to>
                                    </p:set>
                                    <p:animEffect transition="in" filter="fade">
                                      <p:cBhvr>
                                        <p:cTn id="47" dur="500"/>
                                        <p:tgtEl>
                                          <p:spTgt spid="91">
                                            <p:txEl>
                                              <p:pRg st="0" end="0"/>
                                            </p:txEl>
                                          </p:spTgt>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84"/>
                                        </p:tgtEl>
                                        <p:attrNameLst>
                                          <p:attrName>style.visibility</p:attrName>
                                        </p:attrNameLst>
                                      </p:cBhvr>
                                      <p:to>
                                        <p:strVal val="visible"/>
                                      </p:to>
                                    </p:set>
                                    <p:anim calcmode="lin" valueType="num">
                                      <p:cBhvr>
                                        <p:cTn id="51" dur="500" fill="hold"/>
                                        <p:tgtEl>
                                          <p:spTgt spid="84"/>
                                        </p:tgtEl>
                                        <p:attrNameLst>
                                          <p:attrName>ppt_w</p:attrName>
                                        </p:attrNameLst>
                                      </p:cBhvr>
                                      <p:tavLst>
                                        <p:tav tm="0">
                                          <p:val>
                                            <p:fltVal val="0"/>
                                          </p:val>
                                        </p:tav>
                                        <p:tav tm="100000">
                                          <p:val>
                                            <p:strVal val="#ppt_w"/>
                                          </p:val>
                                        </p:tav>
                                      </p:tavLst>
                                    </p:anim>
                                    <p:anim calcmode="lin" valueType="num">
                                      <p:cBhvr>
                                        <p:cTn id="52" dur="500" fill="hold"/>
                                        <p:tgtEl>
                                          <p:spTgt spid="84"/>
                                        </p:tgtEl>
                                        <p:attrNameLst>
                                          <p:attrName>ppt_h</p:attrName>
                                        </p:attrNameLst>
                                      </p:cBhvr>
                                      <p:tavLst>
                                        <p:tav tm="0">
                                          <p:val>
                                            <p:fltVal val="0"/>
                                          </p:val>
                                        </p:tav>
                                        <p:tav tm="100000">
                                          <p:val>
                                            <p:strVal val="#ppt_h"/>
                                          </p:val>
                                        </p:tav>
                                      </p:tavLst>
                                    </p:anim>
                                    <p:animEffect transition="in" filter="fade">
                                      <p:cBhvr>
                                        <p:cTn id="53" dur="500"/>
                                        <p:tgtEl>
                                          <p:spTgt spid="84"/>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92">
                                            <p:txEl>
                                              <p:pRg st="0" end="0"/>
                                            </p:txEl>
                                          </p:spTgt>
                                        </p:tgtEl>
                                        <p:attrNameLst>
                                          <p:attrName>style.visibility</p:attrName>
                                        </p:attrNameLst>
                                      </p:cBhvr>
                                      <p:to>
                                        <p:strVal val="visible"/>
                                      </p:to>
                                    </p:set>
                                    <p:animEffect transition="in" filter="fade">
                                      <p:cBhvr>
                                        <p:cTn id="57" dur="500"/>
                                        <p:tgtEl>
                                          <p:spTgt spid="92">
                                            <p:txEl>
                                              <p:pRg st="0" end="0"/>
                                            </p:txEl>
                                          </p:spTgt>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500" fill="hold"/>
                                        <p:tgtEl>
                                          <p:spTgt spid="87"/>
                                        </p:tgtEl>
                                        <p:attrNameLst>
                                          <p:attrName>ppt_w</p:attrName>
                                        </p:attrNameLst>
                                      </p:cBhvr>
                                      <p:tavLst>
                                        <p:tav tm="0">
                                          <p:val>
                                            <p:fltVal val="0"/>
                                          </p:val>
                                        </p:tav>
                                        <p:tav tm="100000">
                                          <p:val>
                                            <p:strVal val="#ppt_w"/>
                                          </p:val>
                                        </p:tav>
                                      </p:tavLst>
                                    </p:anim>
                                    <p:anim calcmode="lin" valueType="num">
                                      <p:cBhvr>
                                        <p:cTn id="62" dur="500" fill="hold"/>
                                        <p:tgtEl>
                                          <p:spTgt spid="87"/>
                                        </p:tgtEl>
                                        <p:attrNameLst>
                                          <p:attrName>ppt_h</p:attrName>
                                        </p:attrNameLst>
                                      </p:cBhvr>
                                      <p:tavLst>
                                        <p:tav tm="0">
                                          <p:val>
                                            <p:fltVal val="0"/>
                                          </p:val>
                                        </p:tav>
                                        <p:tav tm="100000">
                                          <p:val>
                                            <p:strVal val="#ppt_h"/>
                                          </p:val>
                                        </p:tav>
                                      </p:tavLst>
                                    </p:anim>
                                    <p:animEffect transition="in" filter="fade">
                                      <p:cBhvr>
                                        <p:cTn id="63" dur="500"/>
                                        <p:tgtEl>
                                          <p:spTgt spid="8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93">
                                            <p:txEl>
                                              <p:pRg st="0" end="0"/>
                                            </p:txEl>
                                          </p:spTgt>
                                        </p:tgtEl>
                                        <p:attrNameLst>
                                          <p:attrName>style.visibility</p:attrName>
                                        </p:attrNameLst>
                                      </p:cBhvr>
                                      <p:to>
                                        <p:strVal val="visible"/>
                                      </p:to>
                                    </p:set>
                                    <p:animEffect transition="in" filter="fade">
                                      <p:cBhvr>
                                        <p:cTn id="67" dur="500"/>
                                        <p:tgtEl>
                                          <p:spTgt spid="9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8" grpId="0" animBg="1"/>
      <p:bldP spid="91" grpId="0" build="p"/>
      <p:bldP spid="92" grpId="0" build="p"/>
      <p:bldP spid="9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9385" y="669926"/>
            <a:ext cx="914400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数量</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的研究</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7921952" y="2801887"/>
            <a:ext cx="3300940" cy="1233084"/>
          </a:xfrm>
          <a:prstGeom prst="rect">
            <a:avLst/>
          </a:prstGeom>
        </p:spPr>
        <p:txBody>
          <a:bodyPr>
            <a:noAutofit/>
          </a:bodyPr>
          <a:lstStyle/>
          <a:p>
            <a:pPr>
              <a:lnSpc>
                <a:spcPts val="21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Estimation of searcher and visitor we get</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about how many searcher and the estimation</a:t>
            </a:r>
          </a:p>
        </p:txBody>
      </p:sp>
      <p:sp>
        <p:nvSpPr>
          <p:cNvPr id="9" name="Shape 1950"/>
          <p:cNvSpPr/>
          <p:nvPr/>
        </p:nvSpPr>
        <p:spPr>
          <a:xfrm>
            <a:off x="4865275" y="2152488"/>
            <a:ext cx="2391228" cy="2231799"/>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951"/>
          <p:cNvSpPr/>
          <p:nvPr/>
        </p:nvSpPr>
        <p:spPr>
          <a:xfrm rot="18900000">
            <a:off x="5571817" y="2011507"/>
            <a:ext cx="1623905" cy="2526076"/>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Content Placeholder 4"/>
          <p:cNvSpPr>
            <a:spLocks noGrp="1"/>
          </p:cNvSpPr>
          <p:nvPr>
            <p:ph sz="quarter" idx="29"/>
          </p:nvPr>
        </p:nvSpPr>
        <p:spPr>
          <a:xfrm>
            <a:off x="1142999" y="2801887"/>
            <a:ext cx="3413369" cy="1233084"/>
          </a:xfrm>
          <a:prstGeom prst="rect">
            <a:avLst/>
          </a:prstGeom>
        </p:spPr>
        <p:txBody>
          <a:bodyPr>
            <a:normAutofit/>
          </a:bodyPr>
          <a:lstStyle/>
          <a:p>
            <a:pPr algn="r">
              <a:lnSpc>
                <a:spcPts val="21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How many people search a product on internet</a:t>
            </a:r>
          </a:p>
        </p:txBody>
      </p:sp>
      <p:sp>
        <p:nvSpPr>
          <p:cNvPr id="13" name="Content Placeholder 4"/>
          <p:cNvSpPr>
            <a:spLocks noGrp="1"/>
          </p:cNvSpPr>
          <p:nvPr>
            <p:ph sz="quarter" idx="39"/>
          </p:nvPr>
        </p:nvSpPr>
        <p:spPr>
          <a:xfrm>
            <a:off x="3795059" y="4856647"/>
            <a:ext cx="4801863" cy="720095"/>
          </a:xfrm>
          <a:prstGeom prst="rect">
            <a:avLst/>
          </a:prstGeom>
        </p:spPr>
        <p:txBody>
          <a:bodyPr>
            <a:normAutofit/>
          </a:bodyPr>
          <a:lstStyle/>
          <a:p>
            <a:pPr algn="ctr">
              <a:lnSpc>
                <a:spcPts val="21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Estimation of monthly searcher for the keyword we determine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49" presetClass="entr" presetSubtype="0" decel="10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 calcmode="lin" valueType="num">
                                      <p:cBhvr>
                                        <p:cTn id="22" dur="500" fill="hold"/>
                                        <p:tgtEl>
                                          <p:spTgt spid="10"/>
                                        </p:tgtEl>
                                        <p:attrNameLst>
                                          <p:attrName>style.rotation</p:attrName>
                                        </p:attrNameLst>
                                      </p:cBhvr>
                                      <p:tavLst>
                                        <p:tav tm="0">
                                          <p:val>
                                            <p:fltVal val="360"/>
                                          </p:val>
                                        </p:tav>
                                        <p:tav tm="100000">
                                          <p:val>
                                            <p:fltVal val="0"/>
                                          </p:val>
                                        </p:tav>
                                      </p:tavLst>
                                    </p:anim>
                                    <p:animEffect transition="in" filter="fade">
                                      <p:cBhvr>
                                        <p:cTn id="23" dur="5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right)">
                                      <p:cBhvr>
                                        <p:cTn id="27" dur="500"/>
                                        <p:tgtEl>
                                          <p:spTgt spid="12">
                                            <p:txEl>
                                              <p:pRg st="0" end="0"/>
                                            </p:txEl>
                                          </p:spTgt>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wipe(left)">
                                      <p:cBhvr>
                                        <p:cTn id="31" dur="500"/>
                                        <p:tgtEl>
                                          <p:spTgt spid="5">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fade">
                                      <p:cBhvr>
                                        <p:cTn id="3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9" grpId="0" animBg="1"/>
      <p:bldP spid="10" grpId="0" animBg="1"/>
      <p:bldP spid="12" grpId="0" build="p"/>
      <p:bldP spid="1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23176" y="669926"/>
            <a:ext cx="461425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研究竞争对手</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7344235" y="2427845"/>
            <a:ext cx="3356429" cy="926741"/>
          </a:xfrm>
          <a:prstGeom prst="rect">
            <a:avLst/>
          </a:prstGeom>
        </p:spPr>
        <p:txBody>
          <a:bodyPr>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Show tight of your competition with other competitor for certain keyword</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Analyze about how tight of competition with other competitor</a:t>
            </a:r>
          </a:p>
        </p:txBody>
      </p:sp>
      <p:sp>
        <p:nvSpPr>
          <p:cNvPr id="8" name="Shape 1959"/>
          <p:cNvSpPr/>
          <p:nvPr/>
        </p:nvSpPr>
        <p:spPr>
          <a:xfrm>
            <a:off x="1810406" y="3063342"/>
            <a:ext cx="668824" cy="1149540"/>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7" y="21600"/>
                </a:cubicBezTo>
                <a:cubicBezTo>
                  <a:pt x="12530" y="21600"/>
                  <a:pt x="11475" y="20986"/>
                  <a:pt x="11475" y="20225"/>
                </a:cubicBezTo>
                <a:lnTo>
                  <a:pt x="11475" y="14531"/>
                </a:lnTo>
                <a:lnTo>
                  <a:pt x="10125" y="14531"/>
                </a:lnTo>
                <a:lnTo>
                  <a:pt x="10125" y="20225"/>
                </a:lnTo>
                <a:cubicBezTo>
                  <a:pt x="10125" y="20986"/>
                  <a:pt x="9070" y="21600"/>
                  <a:pt x="7763"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960"/>
          <p:cNvSpPr/>
          <p:nvPr/>
        </p:nvSpPr>
        <p:spPr>
          <a:xfrm>
            <a:off x="2138085" y="2860398"/>
            <a:ext cx="904977" cy="1555428"/>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961"/>
          <p:cNvSpPr/>
          <p:nvPr/>
        </p:nvSpPr>
        <p:spPr>
          <a:xfrm>
            <a:off x="2570717" y="2599139"/>
            <a:ext cx="1208986" cy="2077945"/>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962"/>
          <p:cNvSpPr/>
          <p:nvPr/>
        </p:nvSpPr>
        <p:spPr>
          <a:xfrm>
            <a:off x="3165635" y="2268190"/>
            <a:ext cx="1594090" cy="2739843"/>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963"/>
          <p:cNvSpPr/>
          <p:nvPr/>
        </p:nvSpPr>
        <p:spPr>
          <a:xfrm>
            <a:off x="3684917" y="2012726"/>
            <a:ext cx="2316377" cy="3250772"/>
          </a:xfrm>
          <a:custGeom>
            <a:avLst/>
            <a:gdLst/>
            <a:ahLst/>
            <a:cxnLst>
              <a:cxn ang="0">
                <a:pos x="wd2" y="hd2"/>
              </a:cxn>
              <a:cxn ang="5400000">
                <a:pos x="wd2" y="hd2"/>
              </a:cxn>
              <a:cxn ang="10800000">
                <a:pos x="wd2" y="hd2"/>
              </a:cxn>
              <a:cxn ang="16200000">
                <a:pos x="wd2" y="hd2"/>
              </a:cxn>
            </a:cxnLst>
            <a:rect l="0" t="0" r="r" b="b"/>
            <a:pathLst>
              <a:path w="21258" h="21600" extrusionOk="0">
                <a:moveTo>
                  <a:pt x="10629" y="5988"/>
                </a:moveTo>
                <a:cubicBezTo>
                  <a:pt x="8340" y="5988"/>
                  <a:pt x="6494" y="4651"/>
                  <a:pt x="6494" y="2994"/>
                </a:cubicBezTo>
                <a:cubicBezTo>
                  <a:pt x="6494" y="1337"/>
                  <a:pt x="8340" y="0"/>
                  <a:pt x="10629" y="0"/>
                </a:cubicBezTo>
                <a:cubicBezTo>
                  <a:pt x="12918" y="0"/>
                  <a:pt x="14764" y="1337"/>
                  <a:pt x="14764" y="2994"/>
                </a:cubicBezTo>
                <a:cubicBezTo>
                  <a:pt x="14764" y="4651"/>
                  <a:pt x="12918" y="5988"/>
                  <a:pt x="10629" y="5988"/>
                </a:cubicBezTo>
                <a:close/>
                <a:moveTo>
                  <a:pt x="15355" y="9089"/>
                </a:moveTo>
                <a:lnTo>
                  <a:pt x="15355" y="20103"/>
                </a:lnTo>
                <a:cubicBezTo>
                  <a:pt x="15355" y="20932"/>
                  <a:pt x="14432" y="21600"/>
                  <a:pt x="13287" y="21600"/>
                </a:cubicBezTo>
                <a:cubicBezTo>
                  <a:pt x="12143" y="21600"/>
                  <a:pt x="11220" y="20932"/>
                  <a:pt x="11220" y="20103"/>
                </a:cubicBezTo>
                <a:lnTo>
                  <a:pt x="11220" y="14970"/>
                </a:lnTo>
                <a:lnTo>
                  <a:pt x="10038" y="14970"/>
                </a:lnTo>
                <a:lnTo>
                  <a:pt x="10038" y="20103"/>
                </a:lnTo>
                <a:cubicBezTo>
                  <a:pt x="10038" y="20932"/>
                  <a:pt x="9115" y="21600"/>
                  <a:pt x="7971" y="21600"/>
                </a:cubicBezTo>
                <a:cubicBezTo>
                  <a:pt x="6826" y="21600"/>
                  <a:pt x="5903" y="20932"/>
                  <a:pt x="5903" y="20103"/>
                </a:cubicBezTo>
                <a:lnTo>
                  <a:pt x="5903" y="9089"/>
                </a:lnTo>
                <a:lnTo>
                  <a:pt x="512" y="5186"/>
                </a:lnTo>
                <a:cubicBezTo>
                  <a:pt x="-171" y="4678"/>
                  <a:pt x="-171" y="3876"/>
                  <a:pt x="512" y="3368"/>
                </a:cubicBezTo>
                <a:cubicBezTo>
                  <a:pt x="1214" y="2874"/>
                  <a:pt x="2321" y="2874"/>
                  <a:pt x="3023" y="3368"/>
                </a:cubicBezTo>
                <a:lnTo>
                  <a:pt x="7232" y="6416"/>
                </a:lnTo>
                <a:lnTo>
                  <a:pt x="14026" y="6416"/>
                </a:lnTo>
                <a:lnTo>
                  <a:pt x="18235" y="3368"/>
                </a:lnTo>
                <a:cubicBezTo>
                  <a:pt x="18937" y="2874"/>
                  <a:pt x="20044" y="2874"/>
                  <a:pt x="20746" y="3368"/>
                </a:cubicBezTo>
                <a:cubicBezTo>
                  <a:pt x="21429" y="3876"/>
                  <a:pt x="21429" y="4678"/>
                  <a:pt x="20746" y="5186"/>
                </a:cubicBezTo>
                <a:cubicBezTo>
                  <a:pt x="20746" y="5186"/>
                  <a:pt x="15355" y="9089"/>
                  <a:pt x="15355" y="9089"/>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967"/>
          <p:cNvGrpSpPr/>
          <p:nvPr/>
        </p:nvGrpSpPr>
        <p:grpSpPr>
          <a:xfrm>
            <a:off x="6643151" y="2268190"/>
            <a:ext cx="381771" cy="381772"/>
            <a:chOff x="0" y="0"/>
            <a:chExt cx="767928" cy="767928"/>
          </a:xfrm>
        </p:grpSpPr>
        <p:sp>
          <p:nvSpPr>
            <p:cNvPr id="14" name="Shape 196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96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971"/>
          <p:cNvGrpSpPr/>
          <p:nvPr/>
        </p:nvGrpSpPr>
        <p:grpSpPr>
          <a:xfrm>
            <a:off x="6643151" y="3415142"/>
            <a:ext cx="381771" cy="381772"/>
            <a:chOff x="0" y="0"/>
            <a:chExt cx="767928" cy="767928"/>
          </a:xfrm>
        </p:grpSpPr>
        <p:sp>
          <p:nvSpPr>
            <p:cNvPr id="17" name="Shape 196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97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975"/>
          <p:cNvGrpSpPr/>
          <p:nvPr/>
        </p:nvGrpSpPr>
        <p:grpSpPr>
          <a:xfrm>
            <a:off x="6643151" y="4517359"/>
            <a:ext cx="381771" cy="381771"/>
            <a:chOff x="0" y="0"/>
            <a:chExt cx="767928" cy="767928"/>
          </a:xfrm>
        </p:grpSpPr>
        <p:sp>
          <p:nvSpPr>
            <p:cNvPr id="20" name="Shape 197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97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Content Placeholder 4"/>
          <p:cNvSpPr>
            <a:spLocks noGrp="1"/>
          </p:cNvSpPr>
          <p:nvPr>
            <p:ph sz="quarter" idx="29"/>
          </p:nvPr>
        </p:nvSpPr>
        <p:spPr>
          <a:xfrm>
            <a:off x="7344235" y="3574798"/>
            <a:ext cx="3356429" cy="893108"/>
          </a:xfrm>
          <a:prstGeom prst="rect">
            <a:avLst/>
          </a:prstGeom>
        </p:spPr>
        <p:txBody>
          <a:bodyPr>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How big your chance to compete in the keyword</a:t>
            </a:r>
          </a:p>
        </p:txBody>
      </p:sp>
      <p:sp>
        <p:nvSpPr>
          <p:cNvPr id="24" name="Content Placeholder 4"/>
          <p:cNvSpPr>
            <a:spLocks noGrp="1"/>
          </p:cNvSpPr>
          <p:nvPr>
            <p:ph sz="quarter" idx="39"/>
          </p:nvPr>
        </p:nvSpPr>
        <p:spPr>
          <a:xfrm>
            <a:off x="7344235" y="4677015"/>
            <a:ext cx="3356429" cy="893108"/>
          </a:xfrm>
          <a:prstGeom prst="rect">
            <a:avLst/>
          </a:prstGeom>
        </p:spPr>
        <p:txBody>
          <a:bodyPr>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Type your keyword on Google, check the result and that is your competitor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3000"/>
                            </p:stCondLst>
                            <p:childTnLst>
                              <p:par>
                                <p:cTn id="37" presetID="50" presetClass="entr" presetSubtype="0" decel="10000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strVal val="#ppt_w+.3"/>
                                          </p:val>
                                        </p:tav>
                                        <p:tav tm="100000">
                                          <p:val>
                                            <p:strVal val="#ppt_w"/>
                                          </p:val>
                                        </p:tav>
                                      </p:tavLst>
                                    </p:anim>
                                    <p:anim calcmode="lin" valueType="num">
                                      <p:cBhvr>
                                        <p:cTn id="40" dur="1000" fill="hold"/>
                                        <p:tgtEl>
                                          <p:spTgt spid="12"/>
                                        </p:tgtEl>
                                        <p:attrNameLst>
                                          <p:attrName>ppt_h</p:attrName>
                                        </p:attrNameLst>
                                      </p:cBhvr>
                                      <p:tavLst>
                                        <p:tav tm="0">
                                          <p:val>
                                            <p:strVal val="#ppt_h"/>
                                          </p:val>
                                        </p:tav>
                                        <p:tav tm="100000">
                                          <p:val>
                                            <p:strVal val="#ppt_h"/>
                                          </p:val>
                                        </p:tav>
                                      </p:tavLst>
                                    </p:anim>
                                    <p:animEffect transition="in" filter="fade">
                                      <p:cBhvr>
                                        <p:cTn id="41" dur="1000"/>
                                        <p:tgtEl>
                                          <p:spTgt spid="12"/>
                                        </p:tgtEl>
                                      </p:cBhvr>
                                    </p:animEffect>
                                  </p:childTnLst>
                                </p:cTn>
                              </p:par>
                            </p:childTnLst>
                          </p:cTn>
                        </p:par>
                        <p:par>
                          <p:cTn id="42" fill="hold">
                            <p:stCondLst>
                              <p:cond delay="4000"/>
                            </p:stCondLst>
                            <p:childTnLst>
                              <p:par>
                                <p:cTn id="43" presetID="49" presetClass="entr" presetSubtype="0" decel="10000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360"/>
                                          </p:val>
                                        </p:tav>
                                        <p:tav tm="100000">
                                          <p:val>
                                            <p:fltVal val="0"/>
                                          </p:val>
                                        </p:tav>
                                      </p:tavLst>
                                    </p:anim>
                                    <p:animEffect transition="in" filter="fade">
                                      <p:cBhvr>
                                        <p:cTn id="48" dur="500"/>
                                        <p:tgtEl>
                                          <p:spTgt spid="13"/>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5">
                                            <p:txEl>
                                              <p:pRg st="0" end="0"/>
                                            </p:txEl>
                                          </p:spTgt>
                                        </p:tgtEl>
                                        <p:attrNameLst>
                                          <p:attrName>style.visibility</p:attrName>
                                        </p:attrNameLst>
                                      </p:cBhvr>
                                      <p:to>
                                        <p:strVal val="visible"/>
                                      </p:to>
                                    </p:set>
                                    <p:animEffect transition="in" filter="fade">
                                      <p:cBhvr>
                                        <p:cTn id="52" dur="500"/>
                                        <p:tgtEl>
                                          <p:spTgt spid="5">
                                            <p:txEl>
                                              <p:pRg st="0" end="0"/>
                                            </p:txEl>
                                          </p:spTgt>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 calcmode="lin" valueType="num">
                                      <p:cBhvr>
                                        <p:cTn id="58" dur="500" fill="hold"/>
                                        <p:tgtEl>
                                          <p:spTgt spid="16"/>
                                        </p:tgtEl>
                                        <p:attrNameLst>
                                          <p:attrName>style.rotation</p:attrName>
                                        </p:attrNameLst>
                                      </p:cBhvr>
                                      <p:tavLst>
                                        <p:tav tm="0">
                                          <p:val>
                                            <p:fltVal val="360"/>
                                          </p:val>
                                        </p:tav>
                                        <p:tav tm="100000">
                                          <p:val>
                                            <p:fltVal val="0"/>
                                          </p:val>
                                        </p:tav>
                                      </p:tavLst>
                                    </p:anim>
                                    <p:animEffect transition="in" filter="fade">
                                      <p:cBhvr>
                                        <p:cTn id="59" dur="500"/>
                                        <p:tgtEl>
                                          <p:spTgt spid="16"/>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3">
                                            <p:txEl>
                                              <p:pRg st="0" end="0"/>
                                            </p:txEl>
                                          </p:spTgt>
                                        </p:tgtEl>
                                        <p:attrNameLst>
                                          <p:attrName>style.visibility</p:attrName>
                                        </p:attrNameLst>
                                      </p:cBhvr>
                                      <p:to>
                                        <p:strVal val="visible"/>
                                      </p:to>
                                    </p:set>
                                    <p:animEffect transition="in" filter="fade">
                                      <p:cBhvr>
                                        <p:cTn id="63" dur="500"/>
                                        <p:tgtEl>
                                          <p:spTgt spid="23">
                                            <p:txEl>
                                              <p:pRg st="0" end="0"/>
                                            </p:txEl>
                                          </p:spTgt>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 calcmode="lin" valueType="num">
                                      <p:cBhvr>
                                        <p:cTn id="69" dur="500" fill="hold"/>
                                        <p:tgtEl>
                                          <p:spTgt spid="19"/>
                                        </p:tgtEl>
                                        <p:attrNameLst>
                                          <p:attrName>style.rotation</p:attrName>
                                        </p:attrNameLst>
                                      </p:cBhvr>
                                      <p:tavLst>
                                        <p:tav tm="0">
                                          <p:val>
                                            <p:fltVal val="360"/>
                                          </p:val>
                                        </p:tav>
                                        <p:tav tm="100000">
                                          <p:val>
                                            <p:fltVal val="0"/>
                                          </p:val>
                                        </p:tav>
                                      </p:tavLst>
                                    </p:anim>
                                    <p:animEffect transition="in" filter="fade">
                                      <p:cBhvr>
                                        <p:cTn id="70" dur="500"/>
                                        <p:tgtEl>
                                          <p:spTgt spid="19"/>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24">
                                            <p:txEl>
                                              <p:pRg st="0" end="0"/>
                                            </p:txEl>
                                          </p:spTgt>
                                        </p:tgtEl>
                                        <p:attrNameLst>
                                          <p:attrName>style.visibility</p:attrName>
                                        </p:attrNameLst>
                                      </p:cBhvr>
                                      <p:to>
                                        <p:strVal val="visible"/>
                                      </p:to>
                                    </p:set>
                                    <p:animEffect transition="in" filter="fade">
                                      <p:cBhvr>
                                        <p:cTn id="74"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8" grpId="0" animBg="1"/>
      <p:bldP spid="9" grpId="0" animBg="1"/>
      <p:bldP spid="10" grpId="0" animBg="1"/>
      <p:bldP spid="11" grpId="0" animBg="1"/>
      <p:bldP spid="12" grpId="0" animBg="1"/>
      <p:bldP spid="23" grpId="0" build="p"/>
      <p:bldP spid="2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86955"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你的网站</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6617855" y="2370261"/>
            <a:ext cx="4565510" cy="292100"/>
          </a:xfrm>
          <a:prstGeom prst="rect">
            <a:avLst/>
          </a:prstGeom>
        </p:spPr>
        <p:txBody>
          <a:bodyP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Method of making business website:</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need “gallery shop” to exhibit your product on internet</a:t>
            </a:r>
          </a:p>
        </p:txBody>
      </p:sp>
      <p:grpSp>
        <p:nvGrpSpPr>
          <p:cNvPr id="8" name="Group 1986"/>
          <p:cNvGrpSpPr/>
          <p:nvPr/>
        </p:nvGrpSpPr>
        <p:grpSpPr>
          <a:xfrm>
            <a:off x="6573673" y="3027667"/>
            <a:ext cx="440463" cy="440463"/>
            <a:chOff x="0" y="0"/>
            <a:chExt cx="767928" cy="767928"/>
          </a:xfrm>
        </p:grpSpPr>
        <p:sp>
          <p:nvSpPr>
            <p:cNvPr id="9" name="Shape 198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98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989"/>
          <p:cNvGrpSpPr/>
          <p:nvPr/>
        </p:nvGrpSpPr>
        <p:grpSpPr>
          <a:xfrm>
            <a:off x="6573673" y="3781750"/>
            <a:ext cx="440463" cy="440463"/>
            <a:chOff x="0" y="0"/>
            <a:chExt cx="767928" cy="767928"/>
          </a:xfrm>
        </p:grpSpPr>
        <p:sp>
          <p:nvSpPr>
            <p:cNvPr id="12" name="Shape 198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988"/>
            <p:cNvSpPr/>
            <p:nvPr/>
          </p:nvSpPr>
          <p:spPr>
            <a:xfrm>
              <a:off x="234638" y="22999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992"/>
          <p:cNvGrpSpPr/>
          <p:nvPr/>
        </p:nvGrpSpPr>
        <p:grpSpPr>
          <a:xfrm>
            <a:off x="6573673" y="4538884"/>
            <a:ext cx="440463" cy="440463"/>
            <a:chOff x="0" y="0"/>
            <a:chExt cx="767928" cy="767928"/>
          </a:xfrm>
        </p:grpSpPr>
        <p:sp>
          <p:nvSpPr>
            <p:cNvPr id="15" name="Shape 1990"/>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991"/>
            <p:cNvSpPr/>
            <p:nvPr/>
          </p:nvSpPr>
          <p:spPr>
            <a:xfrm>
              <a:off x="234638" y="204970"/>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996"/>
          <p:cNvGrpSpPr/>
          <p:nvPr/>
        </p:nvGrpSpPr>
        <p:grpSpPr>
          <a:xfrm>
            <a:off x="1896035" y="2383154"/>
            <a:ext cx="3943395" cy="2969704"/>
            <a:chOff x="0" y="0"/>
            <a:chExt cx="6009001" cy="5177561"/>
          </a:xfrm>
        </p:grpSpPr>
        <p:sp>
          <p:nvSpPr>
            <p:cNvPr id="18" name="Shape 1993"/>
            <p:cNvSpPr/>
            <p:nvPr/>
          </p:nvSpPr>
          <p:spPr>
            <a:xfrm>
              <a:off x="0" y="0"/>
              <a:ext cx="6009002" cy="43648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10800"/>
                    <a:pt x="21600" y="5400"/>
                    <a:pt x="21600" y="2700"/>
                  </a:cubicBezTo>
                  <a:cubicBezTo>
                    <a:pt x="21600" y="0"/>
                    <a:pt x="21600" y="0"/>
                    <a:pt x="21600" y="0"/>
                  </a:cubicBezTo>
                  <a:cubicBezTo>
                    <a:pt x="10800" y="0"/>
                    <a:pt x="5400" y="0"/>
                    <a:pt x="2700" y="0"/>
                  </a:cubicBezTo>
                  <a:cubicBezTo>
                    <a:pt x="0" y="0"/>
                    <a:pt x="0" y="0"/>
                    <a:pt x="0" y="0"/>
                  </a:cubicBezTo>
                  <a:cubicBezTo>
                    <a:pt x="0" y="10800"/>
                    <a:pt x="0" y="16200"/>
                    <a:pt x="0" y="18900"/>
                  </a:cubicBezTo>
                  <a:cubicBezTo>
                    <a:pt x="0" y="21600"/>
                    <a:pt x="0" y="21600"/>
                    <a:pt x="0" y="21600"/>
                  </a:cubicBezTo>
                  <a:cubicBezTo>
                    <a:pt x="7979" y="21600"/>
                    <a:pt x="11969" y="21600"/>
                    <a:pt x="13963" y="21600"/>
                  </a:cubicBezTo>
                  <a:cubicBezTo>
                    <a:pt x="15958" y="21600"/>
                    <a:pt x="15958" y="21600"/>
                    <a:pt x="15958" y="21600"/>
                  </a:cubicBezTo>
                  <a:lnTo>
                    <a:pt x="16764" y="21600"/>
                  </a:lnTo>
                  <a:lnTo>
                    <a:pt x="21600" y="21600"/>
                  </a:lnTo>
                  <a:close/>
                  <a:moveTo>
                    <a:pt x="1128" y="1683"/>
                  </a:moveTo>
                  <a:cubicBezTo>
                    <a:pt x="10800" y="1683"/>
                    <a:pt x="15636" y="1683"/>
                    <a:pt x="18054" y="1683"/>
                  </a:cubicBezTo>
                  <a:cubicBezTo>
                    <a:pt x="20472" y="1683"/>
                    <a:pt x="20472" y="1683"/>
                    <a:pt x="20472" y="1683"/>
                  </a:cubicBezTo>
                  <a:cubicBezTo>
                    <a:pt x="20472" y="10673"/>
                    <a:pt x="20472" y="15171"/>
                    <a:pt x="20472" y="17425"/>
                  </a:cubicBezTo>
                  <a:cubicBezTo>
                    <a:pt x="20472" y="19951"/>
                    <a:pt x="20472" y="19955"/>
                    <a:pt x="20472" y="19958"/>
                  </a:cubicBezTo>
                  <a:cubicBezTo>
                    <a:pt x="10800" y="19958"/>
                    <a:pt x="5964" y="19958"/>
                    <a:pt x="3546" y="19958"/>
                  </a:cubicBezTo>
                  <a:cubicBezTo>
                    <a:pt x="1128" y="19958"/>
                    <a:pt x="1128" y="19958"/>
                    <a:pt x="1128" y="19958"/>
                  </a:cubicBezTo>
                  <a:lnTo>
                    <a:pt x="1128" y="1683"/>
                  </a:lnTo>
                  <a:close/>
                </a:path>
              </a:pathLst>
            </a:custGeom>
            <a:solidFill>
              <a:schemeClr val="accent1"/>
            </a:solidFill>
            <a:ln w="12700" cap="flat">
              <a:noFill/>
              <a:miter lim="400000"/>
            </a:ln>
            <a:effectLst/>
          </p:spPr>
          <p:txBody>
            <a:bodyPr wrap="square" lIns="0" tIns="0" rIns="0" bIns="0"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994"/>
            <p:cNvSpPr/>
            <p:nvPr/>
          </p:nvSpPr>
          <p:spPr>
            <a:xfrm>
              <a:off x="2154169" y="4503985"/>
              <a:ext cx="1806422" cy="307709"/>
            </a:xfrm>
            <a:prstGeom prst="rect">
              <a:avLst/>
            </a:prstGeom>
            <a:solidFill>
              <a:schemeClr val="accent1"/>
            </a:solidFill>
            <a:ln w="12700" cap="flat">
              <a:noFill/>
              <a:miter lim="400000"/>
            </a:ln>
            <a:effectLst/>
          </p:spPr>
          <p:txBody>
            <a:bodyPr wrap="square" lIns="0" tIns="0" rIns="0" bIns="0"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995"/>
            <p:cNvSpPr/>
            <p:nvPr/>
          </p:nvSpPr>
          <p:spPr>
            <a:xfrm>
              <a:off x="1266049" y="4950808"/>
              <a:ext cx="3582671" cy="226754"/>
            </a:xfrm>
            <a:prstGeom prst="rect">
              <a:avLst/>
            </a:prstGeom>
            <a:solidFill>
              <a:schemeClr val="accent1"/>
            </a:solidFill>
            <a:ln w="12700" cap="flat">
              <a:noFill/>
              <a:miter lim="400000"/>
            </a:ln>
            <a:effectLst/>
          </p:spPr>
          <p:txBody>
            <a:bodyPr wrap="square" lIns="0" tIns="0" rIns="0" bIns="0"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Shape 1997"/>
          <p:cNvSpPr/>
          <p:nvPr/>
        </p:nvSpPr>
        <p:spPr>
          <a:xfrm>
            <a:off x="2097618" y="2577092"/>
            <a:ext cx="3537569" cy="2115692"/>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001"/>
          <p:cNvGrpSpPr/>
          <p:nvPr/>
        </p:nvGrpSpPr>
        <p:grpSpPr>
          <a:xfrm>
            <a:off x="3242750" y="2976709"/>
            <a:ext cx="1316459" cy="1316458"/>
            <a:chOff x="0" y="0"/>
            <a:chExt cx="2295192" cy="2295192"/>
          </a:xfrm>
        </p:grpSpPr>
        <p:sp>
          <p:nvSpPr>
            <p:cNvPr id="23" name="Shape 1998"/>
            <p:cNvSpPr/>
            <p:nvPr/>
          </p:nvSpPr>
          <p:spPr>
            <a:xfrm>
              <a:off x="0" y="0"/>
              <a:ext cx="2295193" cy="22951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999"/>
            <p:cNvSpPr/>
            <p:nvPr/>
          </p:nvSpPr>
          <p:spPr>
            <a:xfrm>
              <a:off x="891482" y="655244"/>
              <a:ext cx="512228" cy="984705"/>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000"/>
            <p:cNvSpPr/>
            <p:nvPr/>
          </p:nvSpPr>
          <p:spPr>
            <a:xfrm rot="20596069">
              <a:off x="1536119" y="1306665"/>
              <a:ext cx="270177" cy="441805"/>
            </a:xfrm>
            <a:custGeom>
              <a:avLst/>
              <a:gdLst/>
              <a:ahLst/>
              <a:cxnLst>
                <a:cxn ang="0">
                  <a:pos x="wd2" y="hd2"/>
                </a:cxn>
                <a:cxn ang="5400000">
                  <a:pos x="wd2" y="hd2"/>
                </a:cxn>
                <a:cxn ang="10800000">
                  <a:pos x="wd2" y="hd2"/>
                </a:cxn>
                <a:cxn ang="16200000">
                  <a:pos x="wd2" y="hd2"/>
                </a:cxn>
              </a:cxnLst>
              <a:rect l="0" t="0" r="r" b="b"/>
              <a:pathLst>
                <a:path w="21600" h="21600" extrusionOk="0">
                  <a:moveTo>
                    <a:pt x="11564" y="13147"/>
                  </a:moveTo>
                  <a:lnTo>
                    <a:pt x="16547" y="20484"/>
                  </a:lnTo>
                  <a:lnTo>
                    <a:pt x="12176" y="21600"/>
                  </a:lnTo>
                  <a:lnTo>
                    <a:pt x="7193" y="14299"/>
                  </a:lnTo>
                  <a:lnTo>
                    <a:pt x="0" y="18734"/>
                  </a:lnTo>
                  <a:lnTo>
                    <a:pt x="0" y="0"/>
                  </a:lnTo>
                  <a:lnTo>
                    <a:pt x="21600" y="13139"/>
                  </a:lnTo>
                  <a:cubicBezTo>
                    <a:pt x="21600" y="13139"/>
                    <a:pt x="11564" y="13147"/>
                    <a:pt x="11564" y="1314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4"/>
          <p:cNvSpPr>
            <a:spLocks noGrp="1"/>
          </p:cNvSpPr>
          <p:nvPr>
            <p:ph sz="quarter" idx="29"/>
          </p:nvPr>
        </p:nvSpPr>
        <p:spPr>
          <a:xfrm>
            <a:off x="7253622" y="2976363"/>
            <a:ext cx="3341914" cy="476469"/>
          </a:xfrm>
          <a:prstGeom prst="rect">
            <a:avLst/>
          </a:prstGeom>
        </p:spPr>
        <p:txBody>
          <a:bodyPr anchor="ctr">
            <a:normAutofit/>
          </a:bodyPr>
          <a:lstStyle/>
          <a:p>
            <a:pPr>
              <a:lnSpc>
                <a:spcPts val="2400"/>
              </a:lnSpc>
            </a:pP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No need expensive website</a:t>
            </a:r>
          </a:p>
        </p:txBody>
      </p:sp>
      <p:sp>
        <p:nvSpPr>
          <p:cNvPr id="28" name="Content Placeholder 4"/>
          <p:cNvSpPr>
            <a:spLocks noGrp="1"/>
          </p:cNvSpPr>
          <p:nvPr>
            <p:ph sz="quarter" idx="39"/>
          </p:nvPr>
        </p:nvSpPr>
        <p:spPr>
          <a:xfrm>
            <a:off x="7253622" y="3727230"/>
            <a:ext cx="3341914" cy="476469"/>
          </a:xfrm>
          <a:prstGeom prst="rect">
            <a:avLst/>
          </a:prstGeom>
        </p:spPr>
        <p:txBody>
          <a:bodyPr anchor="ctr">
            <a:normAutofit/>
          </a:bodyPr>
          <a:lstStyle/>
          <a:p>
            <a:pPr>
              <a:lnSpc>
                <a:spcPts val="2400"/>
              </a:lnSpc>
            </a:pP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Able to use blog</a:t>
            </a:r>
          </a:p>
        </p:txBody>
      </p:sp>
      <p:sp>
        <p:nvSpPr>
          <p:cNvPr id="29" name="Content Placeholder 4"/>
          <p:cNvSpPr>
            <a:spLocks noGrp="1"/>
          </p:cNvSpPr>
          <p:nvPr>
            <p:ph sz="quarter" idx="49"/>
          </p:nvPr>
        </p:nvSpPr>
        <p:spPr>
          <a:xfrm>
            <a:off x="7253621" y="4464164"/>
            <a:ext cx="3737285" cy="628538"/>
          </a:xfrm>
          <a:prstGeom prst="rect">
            <a:avLst/>
          </a:prstGeom>
        </p:spPr>
        <p:txBody>
          <a:bodyPr anchor="t">
            <a:noAutofit/>
          </a:bodyPr>
          <a:lstStyle/>
          <a:p>
            <a:pPr>
              <a:lnSpc>
                <a:spcPts val="24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Not only nice template, but also beneficial</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55"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strVal val="#ppt_w*0.70"/>
                                          </p:val>
                                        </p:tav>
                                        <p:tav tm="100000">
                                          <p:val>
                                            <p:strVal val="#ppt_w"/>
                                          </p:val>
                                        </p:tav>
                                      </p:tavLst>
                                    </p:anim>
                                    <p:anim calcmode="lin" valueType="num">
                                      <p:cBhvr>
                                        <p:cTn id="16" dur="500" fill="hold"/>
                                        <p:tgtEl>
                                          <p:spTgt spid="17"/>
                                        </p:tgtEl>
                                        <p:attrNameLst>
                                          <p:attrName>ppt_h</p:attrName>
                                        </p:attrNameLst>
                                      </p:cBhvr>
                                      <p:tavLst>
                                        <p:tav tm="0">
                                          <p:val>
                                            <p:strVal val="#ppt_h"/>
                                          </p:val>
                                        </p:tav>
                                        <p:tav tm="100000">
                                          <p:val>
                                            <p:strVal val="#ppt_h"/>
                                          </p:val>
                                        </p:tav>
                                      </p:tavLst>
                                    </p:anim>
                                    <p:animEffect transition="in" filter="fade">
                                      <p:cBhvr>
                                        <p:cTn id="17" dur="500"/>
                                        <p:tgtEl>
                                          <p:spTgt spid="1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randombar(horizontal)">
                                      <p:cBhvr>
                                        <p:cTn id="21" dur="500"/>
                                        <p:tgtEl>
                                          <p:spTgt spid="21"/>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fade">
                                      <p:cBhvr>
                                        <p:cTn id="31" dur="500"/>
                                        <p:tgtEl>
                                          <p:spTgt spid="5">
                                            <p:txEl>
                                              <p:pRg st="0" end="0"/>
                                            </p:txEl>
                                          </p:spTgt>
                                        </p:tgtEl>
                                      </p:cBhvr>
                                    </p:animEffect>
                                  </p:childTnLst>
                                </p:cTn>
                              </p:par>
                            </p:childTnLst>
                          </p:cTn>
                        </p:par>
                        <p:par>
                          <p:cTn id="32" fill="hold">
                            <p:stCondLst>
                              <p:cond delay="3000"/>
                            </p:stCondLst>
                            <p:childTnLst>
                              <p:par>
                                <p:cTn id="33" presetID="49" presetClass="entr" presetSubtype="0" decel="10000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27">
                                            <p:txEl>
                                              <p:pRg st="0" end="0"/>
                                            </p:txEl>
                                          </p:spTgt>
                                        </p:tgtEl>
                                        <p:attrNameLst>
                                          <p:attrName>style.visibility</p:attrName>
                                        </p:attrNameLst>
                                      </p:cBhvr>
                                      <p:to>
                                        <p:strVal val="visible"/>
                                      </p:to>
                                    </p:set>
                                    <p:animEffect transition="in" filter="fade">
                                      <p:cBhvr>
                                        <p:cTn id="42" dur="500"/>
                                        <p:tgtEl>
                                          <p:spTgt spid="27">
                                            <p:txEl>
                                              <p:pRg st="0" end="0"/>
                                            </p:txEl>
                                          </p:spTgt>
                                        </p:tgtEl>
                                      </p:cBhvr>
                                    </p:animEffect>
                                  </p:childTnLst>
                                </p:cTn>
                              </p:par>
                            </p:childTnLst>
                          </p:cTn>
                        </p:par>
                        <p:par>
                          <p:cTn id="43" fill="hold">
                            <p:stCondLst>
                              <p:cond delay="4000"/>
                            </p:stCondLst>
                            <p:childTnLst>
                              <p:par>
                                <p:cTn id="44" presetID="49" presetClass="entr" presetSubtype="0" decel="10000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360"/>
                                          </p:val>
                                        </p:tav>
                                        <p:tav tm="100000">
                                          <p:val>
                                            <p:fltVal val="0"/>
                                          </p:val>
                                        </p:tav>
                                      </p:tavLst>
                                    </p:anim>
                                    <p:animEffect transition="in" filter="fade">
                                      <p:cBhvr>
                                        <p:cTn id="49" dur="500"/>
                                        <p:tgtEl>
                                          <p:spTgt spid="11"/>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8">
                                            <p:txEl>
                                              <p:pRg st="0" end="0"/>
                                            </p:txEl>
                                          </p:spTgt>
                                        </p:tgtEl>
                                        <p:attrNameLst>
                                          <p:attrName>style.visibility</p:attrName>
                                        </p:attrNameLst>
                                      </p:cBhvr>
                                      <p:to>
                                        <p:strVal val="visible"/>
                                      </p:to>
                                    </p:set>
                                    <p:animEffect transition="in" filter="fade">
                                      <p:cBhvr>
                                        <p:cTn id="53" dur="500"/>
                                        <p:tgtEl>
                                          <p:spTgt spid="28">
                                            <p:txEl>
                                              <p:pRg st="0" end="0"/>
                                            </p:txEl>
                                          </p:spTgt>
                                        </p:tgtEl>
                                      </p:cBhvr>
                                    </p:animEffect>
                                  </p:childTnLst>
                                </p:cTn>
                              </p:par>
                            </p:childTnLst>
                          </p:cTn>
                        </p:par>
                        <p:par>
                          <p:cTn id="54" fill="hold">
                            <p:stCondLst>
                              <p:cond delay="5000"/>
                            </p:stCondLst>
                            <p:childTnLst>
                              <p:par>
                                <p:cTn id="55" presetID="49" presetClass="entr" presetSubtype="0" decel="10000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 calcmode="lin" valueType="num">
                                      <p:cBhvr>
                                        <p:cTn id="59" dur="500" fill="hold"/>
                                        <p:tgtEl>
                                          <p:spTgt spid="14"/>
                                        </p:tgtEl>
                                        <p:attrNameLst>
                                          <p:attrName>style.rotation</p:attrName>
                                        </p:attrNameLst>
                                      </p:cBhvr>
                                      <p:tavLst>
                                        <p:tav tm="0">
                                          <p:val>
                                            <p:fltVal val="360"/>
                                          </p:val>
                                        </p:tav>
                                        <p:tav tm="100000">
                                          <p:val>
                                            <p:fltVal val="0"/>
                                          </p:val>
                                        </p:tav>
                                      </p:tavLst>
                                    </p:anim>
                                    <p:animEffect transition="in" filter="fade">
                                      <p:cBhvr>
                                        <p:cTn id="60" dur="500"/>
                                        <p:tgtEl>
                                          <p:spTgt spid="14"/>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9">
                                            <p:txEl>
                                              <p:pRg st="0" end="0"/>
                                            </p:txEl>
                                          </p:spTgt>
                                        </p:tgtEl>
                                        <p:attrNameLst>
                                          <p:attrName>style.visibility</p:attrName>
                                        </p:attrNameLst>
                                      </p:cBhvr>
                                      <p:to>
                                        <p:strVal val="visible"/>
                                      </p:to>
                                    </p:set>
                                    <p:animEffect transition="in" filter="fade">
                                      <p:cBhvr>
                                        <p:cTn id="64"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21" grpId="0" animBg="1"/>
      <p:bldP spid="27" grpId="0" build="p"/>
      <p:bldP spid="28" grpId="0" build="p"/>
      <p:bldP spid="2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41278" y="669926"/>
            <a:ext cx="2477638"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受邀嘉宾</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5668538" y="2911753"/>
            <a:ext cx="4404376" cy="565534"/>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Start to focus on online advertisement, and if you have more cash, try to use paid advertisement</a:t>
            </a:r>
          </a:p>
        </p:txBody>
      </p:sp>
      <p:sp>
        <p:nvSpPr>
          <p:cNvPr id="5" name="Content Placeholder 4"/>
          <p:cNvSpPr>
            <a:spLocks noGrp="1"/>
          </p:cNvSpPr>
          <p:nvPr>
            <p:ph sz="quarter" idx="19"/>
          </p:nvPr>
        </p:nvSpPr>
        <p:spPr>
          <a:xfrm>
            <a:off x="5668538" y="2523656"/>
            <a:ext cx="3232002" cy="216682"/>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Online advertisement</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popular ways in inviting visitor</a:t>
            </a:r>
          </a:p>
        </p:txBody>
      </p:sp>
      <p:grpSp>
        <p:nvGrpSpPr>
          <p:cNvPr id="8" name="Group 2009"/>
          <p:cNvGrpSpPr/>
          <p:nvPr/>
        </p:nvGrpSpPr>
        <p:grpSpPr>
          <a:xfrm>
            <a:off x="4553703" y="2615247"/>
            <a:ext cx="863643" cy="863642"/>
            <a:chOff x="0" y="0"/>
            <a:chExt cx="1820815" cy="1820815"/>
          </a:xfrm>
        </p:grpSpPr>
        <p:sp>
          <p:nvSpPr>
            <p:cNvPr id="9" name="Shape 2007"/>
            <p:cNvSpPr/>
            <p:nvPr/>
          </p:nvSpPr>
          <p:spPr>
            <a:xfrm>
              <a:off x="0" y="0"/>
              <a:ext cx="1820816" cy="18208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008"/>
            <p:cNvSpPr/>
            <p:nvPr/>
          </p:nvSpPr>
          <p:spPr>
            <a:xfrm>
              <a:off x="557275" y="626383"/>
              <a:ext cx="706265" cy="568050"/>
            </a:xfrm>
            <a:custGeom>
              <a:avLst/>
              <a:gdLst/>
              <a:ahLst/>
              <a:cxnLst>
                <a:cxn ang="0">
                  <a:pos x="wd2" y="hd2"/>
                </a:cxn>
                <a:cxn ang="5400000">
                  <a:pos x="wd2" y="hd2"/>
                </a:cxn>
                <a:cxn ang="10800000">
                  <a:pos x="wd2" y="hd2"/>
                </a:cxn>
                <a:cxn ang="16200000">
                  <a:pos x="wd2" y="hd2"/>
                </a:cxn>
              </a:cxnLst>
              <a:rect l="0" t="0" r="r" b="b"/>
              <a:pathLst>
                <a:path w="21400" h="21364" extrusionOk="0">
                  <a:moveTo>
                    <a:pt x="7274" y="21020"/>
                  </a:moveTo>
                  <a:cubicBezTo>
                    <a:pt x="7274" y="21375"/>
                    <a:pt x="7436" y="21475"/>
                    <a:pt x="7659" y="21224"/>
                  </a:cubicBezTo>
                  <a:cubicBezTo>
                    <a:pt x="7951" y="20893"/>
                    <a:pt x="10973" y="17527"/>
                    <a:pt x="10973" y="17527"/>
                  </a:cubicBezTo>
                  <a:lnTo>
                    <a:pt x="7274" y="15154"/>
                  </a:lnTo>
                  <a:cubicBezTo>
                    <a:pt x="7274" y="15154"/>
                    <a:pt x="7274" y="21020"/>
                    <a:pt x="7274" y="21020"/>
                  </a:cubicBezTo>
                  <a:close/>
                  <a:moveTo>
                    <a:pt x="20811" y="50"/>
                  </a:moveTo>
                  <a:cubicBezTo>
                    <a:pt x="20411" y="224"/>
                    <a:pt x="667" y="8860"/>
                    <a:pt x="277" y="9031"/>
                  </a:cubicBezTo>
                  <a:cubicBezTo>
                    <a:pt x="-53" y="9175"/>
                    <a:pt x="-126" y="9529"/>
                    <a:pt x="266" y="9722"/>
                  </a:cubicBezTo>
                  <a:cubicBezTo>
                    <a:pt x="732" y="9955"/>
                    <a:pt x="4681" y="11918"/>
                    <a:pt x="4681" y="11918"/>
                  </a:cubicBezTo>
                  <a:lnTo>
                    <a:pt x="4681" y="11918"/>
                  </a:lnTo>
                  <a:lnTo>
                    <a:pt x="7297" y="13218"/>
                  </a:lnTo>
                  <a:cubicBezTo>
                    <a:pt x="7297" y="13218"/>
                    <a:pt x="19902" y="1731"/>
                    <a:pt x="20071" y="1575"/>
                  </a:cubicBezTo>
                  <a:cubicBezTo>
                    <a:pt x="20244" y="1419"/>
                    <a:pt x="20441" y="1712"/>
                    <a:pt x="20317" y="1880"/>
                  </a:cubicBezTo>
                  <a:cubicBezTo>
                    <a:pt x="20192" y="2049"/>
                    <a:pt x="11163" y="14168"/>
                    <a:pt x="11163" y="14168"/>
                  </a:cubicBezTo>
                  <a:lnTo>
                    <a:pt x="11163" y="14171"/>
                  </a:lnTo>
                  <a:lnTo>
                    <a:pt x="10637" y="14897"/>
                  </a:lnTo>
                  <a:lnTo>
                    <a:pt x="11334" y="15362"/>
                  </a:lnTo>
                  <a:lnTo>
                    <a:pt x="11334" y="15362"/>
                  </a:lnTo>
                  <a:cubicBezTo>
                    <a:pt x="11334" y="15362"/>
                    <a:pt x="16742" y="18976"/>
                    <a:pt x="17128" y="19233"/>
                  </a:cubicBezTo>
                  <a:cubicBezTo>
                    <a:pt x="17466" y="19458"/>
                    <a:pt x="17905" y="19272"/>
                    <a:pt x="18002" y="18751"/>
                  </a:cubicBezTo>
                  <a:cubicBezTo>
                    <a:pt x="18118" y="18136"/>
                    <a:pt x="21311" y="1053"/>
                    <a:pt x="21382" y="672"/>
                  </a:cubicBezTo>
                  <a:cubicBezTo>
                    <a:pt x="21474" y="177"/>
                    <a:pt x="21210" y="-125"/>
                    <a:pt x="20811" y="50"/>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012"/>
          <p:cNvGrpSpPr/>
          <p:nvPr/>
        </p:nvGrpSpPr>
        <p:grpSpPr>
          <a:xfrm>
            <a:off x="4553703" y="3968829"/>
            <a:ext cx="863643" cy="863642"/>
            <a:chOff x="0" y="0"/>
            <a:chExt cx="1820815" cy="1820815"/>
          </a:xfrm>
        </p:grpSpPr>
        <p:sp>
          <p:nvSpPr>
            <p:cNvPr id="12" name="Shape 2010"/>
            <p:cNvSpPr/>
            <p:nvPr/>
          </p:nvSpPr>
          <p:spPr>
            <a:xfrm>
              <a:off x="0" y="0"/>
              <a:ext cx="1820816" cy="18208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011"/>
            <p:cNvSpPr/>
            <p:nvPr/>
          </p:nvSpPr>
          <p:spPr>
            <a:xfrm>
              <a:off x="623271" y="623301"/>
              <a:ext cx="574273" cy="57421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 name="Shape 2017"/>
          <p:cNvSpPr/>
          <p:nvPr/>
        </p:nvSpPr>
        <p:spPr>
          <a:xfrm>
            <a:off x="1143000" y="2607393"/>
            <a:ext cx="2840874" cy="2130655"/>
          </a:xfrm>
          <a:custGeom>
            <a:avLst/>
            <a:gdLst/>
            <a:ahLst/>
            <a:cxnLst>
              <a:cxn ang="0">
                <a:pos x="wd2" y="hd2"/>
              </a:cxn>
              <a:cxn ang="5400000">
                <a:pos x="wd2" y="hd2"/>
              </a:cxn>
              <a:cxn ang="10800000">
                <a:pos x="wd2" y="hd2"/>
              </a:cxn>
              <a:cxn ang="16200000">
                <a:pos x="wd2" y="hd2"/>
              </a:cxn>
            </a:cxnLst>
            <a:rect l="0" t="0" r="r" b="b"/>
            <a:pathLst>
              <a:path w="21600" h="21600" extrusionOk="0">
                <a:moveTo>
                  <a:pt x="21263" y="12600"/>
                </a:moveTo>
                <a:cubicBezTo>
                  <a:pt x="21442" y="12600"/>
                  <a:pt x="21600" y="12811"/>
                  <a:pt x="21600" y="13050"/>
                </a:cubicBezTo>
                <a:lnTo>
                  <a:pt x="21600" y="15750"/>
                </a:lnTo>
                <a:cubicBezTo>
                  <a:pt x="21600" y="15989"/>
                  <a:pt x="21442" y="16200"/>
                  <a:pt x="21263" y="16200"/>
                </a:cubicBezTo>
                <a:lnTo>
                  <a:pt x="17550" y="16200"/>
                </a:lnTo>
                <a:lnTo>
                  <a:pt x="17550" y="21150"/>
                </a:lnTo>
                <a:cubicBezTo>
                  <a:pt x="17550" y="21389"/>
                  <a:pt x="17392" y="21600"/>
                  <a:pt x="17213" y="21600"/>
                </a:cubicBezTo>
                <a:lnTo>
                  <a:pt x="15188" y="21600"/>
                </a:lnTo>
                <a:cubicBezTo>
                  <a:pt x="15008" y="21600"/>
                  <a:pt x="14850" y="21389"/>
                  <a:pt x="14850" y="21150"/>
                </a:cubicBezTo>
                <a:lnTo>
                  <a:pt x="14850" y="16200"/>
                </a:lnTo>
                <a:lnTo>
                  <a:pt x="11138" y="16200"/>
                </a:lnTo>
                <a:cubicBezTo>
                  <a:pt x="10958" y="16200"/>
                  <a:pt x="10800" y="15989"/>
                  <a:pt x="10800" y="15750"/>
                </a:cubicBezTo>
                <a:lnTo>
                  <a:pt x="10800" y="13050"/>
                </a:lnTo>
                <a:cubicBezTo>
                  <a:pt x="10800" y="12811"/>
                  <a:pt x="10958" y="12600"/>
                  <a:pt x="11138" y="12600"/>
                </a:cubicBezTo>
                <a:lnTo>
                  <a:pt x="14850" y="12600"/>
                </a:lnTo>
                <a:lnTo>
                  <a:pt x="14850" y="7650"/>
                </a:lnTo>
                <a:cubicBezTo>
                  <a:pt x="14850" y="7411"/>
                  <a:pt x="15008" y="7200"/>
                  <a:pt x="15188" y="7200"/>
                </a:cubicBezTo>
                <a:lnTo>
                  <a:pt x="17213" y="7200"/>
                </a:lnTo>
                <a:cubicBezTo>
                  <a:pt x="17392" y="7200"/>
                  <a:pt x="17550" y="7411"/>
                  <a:pt x="17550" y="7650"/>
                </a:cubicBezTo>
                <a:lnTo>
                  <a:pt x="17550" y="12600"/>
                </a:lnTo>
                <a:cubicBezTo>
                  <a:pt x="17550" y="12600"/>
                  <a:pt x="21263" y="12600"/>
                  <a:pt x="21263" y="12600"/>
                </a:cubicBezTo>
                <a:close/>
                <a:moveTo>
                  <a:pt x="3375" y="5400"/>
                </a:moveTo>
                <a:cubicBezTo>
                  <a:pt x="3375" y="2419"/>
                  <a:pt x="5189" y="0"/>
                  <a:pt x="7425" y="0"/>
                </a:cubicBezTo>
                <a:cubicBezTo>
                  <a:pt x="9661" y="0"/>
                  <a:pt x="11475" y="2419"/>
                  <a:pt x="11475" y="5400"/>
                </a:cubicBezTo>
                <a:cubicBezTo>
                  <a:pt x="11475" y="8381"/>
                  <a:pt x="9661" y="10800"/>
                  <a:pt x="7425" y="10800"/>
                </a:cubicBezTo>
                <a:cubicBezTo>
                  <a:pt x="5189" y="10800"/>
                  <a:pt x="3375" y="8381"/>
                  <a:pt x="3375" y="5400"/>
                </a:cubicBezTo>
                <a:close/>
                <a:moveTo>
                  <a:pt x="11138" y="17550"/>
                </a:moveTo>
                <a:lnTo>
                  <a:pt x="13838" y="17550"/>
                </a:lnTo>
                <a:lnTo>
                  <a:pt x="13838" y="20897"/>
                </a:lnTo>
                <a:cubicBezTo>
                  <a:pt x="13321" y="21403"/>
                  <a:pt x="12667" y="21600"/>
                  <a:pt x="12034" y="21600"/>
                </a:cubicBezTo>
                <a:lnTo>
                  <a:pt x="2816" y="21600"/>
                </a:lnTo>
                <a:cubicBezTo>
                  <a:pt x="1129" y="21600"/>
                  <a:pt x="0" y="20250"/>
                  <a:pt x="0" y="17958"/>
                </a:cubicBezTo>
                <a:cubicBezTo>
                  <a:pt x="0" y="14780"/>
                  <a:pt x="559" y="9900"/>
                  <a:pt x="3649" y="9900"/>
                </a:cubicBezTo>
                <a:cubicBezTo>
                  <a:pt x="3818" y="9900"/>
                  <a:pt x="3934" y="9998"/>
                  <a:pt x="4061" y="10139"/>
                </a:cubicBezTo>
                <a:cubicBezTo>
                  <a:pt x="5094" y="11194"/>
                  <a:pt x="6096" y="11855"/>
                  <a:pt x="7425" y="11855"/>
                </a:cubicBezTo>
                <a:cubicBezTo>
                  <a:pt x="8754" y="11855"/>
                  <a:pt x="9756" y="11194"/>
                  <a:pt x="10789" y="10139"/>
                </a:cubicBezTo>
                <a:cubicBezTo>
                  <a:pt x="10916" y="9998"/>
                  <a:pt x="11032" y="9900"/>
                  <a:pt x="11201" y="9900"/>
                </a:cubicBezTo>
                <a:cubicBezTo>
                  <a:pt x="12097" y="9900"/>
                  <a:pt x="12888" y="10350"/>
                  <a:pt x="13489" y="11250"/>
                </a:cubicBezTo>
                <a:lnTo>
                  <a:pt x="11138" y="11250"/>
                </a:lnTo>
                <a:cubicBezTo>
                  <a:pt x="10399" y="11250"/>
                  <a:pt x="9787" y="12066"/>
                  <a:pt x="9787" y="13050"/>
                </a:cubicBezTo>
                <a:lnTo>
                  <a:pt x="9787" y="15750"/>
                </a:lnTo>
                <a:cubicBezTo>
                  <a:pt x="9787" y="16734"/>
                  <a:pt x="10399" y="17550"/>
                  <a:pt x="11138" y="1755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 Placeholder 2"/>
          <p:cNvSpPr>
            <a:spLocks noGrp="1"/>
          </p:cNvSpPr>
          <p:nvPr>
            <p:ph type="body" sz="quarter" idx="39"/>
          </p:nvPr>
        </p:nvSpPr>
        <p:spPr>
          <a:xfrm>
            <a:off x="5668538" y="4312096"/>
            <a:ext cx="4404376" cy="56553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Try in order that our website is viewed on top rank  on Google search</a:t>
            </a:r>
          </a:p>
        </p:txBody>
      </p:sp>
      <p:sp>
        <p:nvSpPr>
          <p:cNvPr id="17" name="Content Placeholder 4"/>
          <p:cNvSpPr>
            <a:spLocks noGrp="1"/>
          </p:cNvSpPr>
          <p:nvPr>
            <p:ph sz="quarter" idx="49"/>
          </p:nvPr>
        </p:nvSpPr>
        <p:spPr>
          <a:xfrm>
            <a:off x="5668538" y="3912406"/>
            <a:ext cx="4123162" cy="286148"/>
          </a:xfrm>
          <a:prstGeom prst="rect">
            <a:avLst/>
          </a:prstGeom>
        </p:spPr>
        <p:txBody>
          <a:bodyPr>
            <a:noAutofit/>
          </a:bodyPr>
          <a:lstStyle/>
          <a:p>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SEO (</a:t>
            </a: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Search Engine Optimization</a:t>
            </a:r>
            <a:r>
              <a:rPr lang="id-ID" sz="1600" dirty="0" smtClean="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500"/>
                                        <p:tgtEl>
                                          <p:spTgt spid="5">
                                            <p:txEl>
                                              <p:pRg st="0" end="0"/>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left)">
                                      <p:cBhvr>
                                        <p:cTn id="30" dur="500"/>
                                        <p:tgtEl>
                                          <p:spTgt spid="3">
                                            <p:txEl>
                                              <p:pRg st="0" end="0"/>
                                            </p:txEl>
                                          </p:spTgt>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7">
                                            <p:txEl>
                                              <p:pRg st="0" end="0"/>
                                            </p:txEl>
                                          </p:spTgt>
                                        </p:tgtEl>
                                        <p:attrNameLst>
                                          <p:attrName>style.visibility</p:attrName>
                                        </p:attrNameLst>
                                      </p:cBhvr>
                                      <p:to>
                                        <p:strVal val="visible"/>
                                      </p:to>
                                    </p:set>
                                    <p:animEffect transition="in" filter="fade">
                                      <p:cBhvr>
                                        <p:cTn id="40" dur="500"/>
                                        <p:tgtEl>
                                          <p:spTgt spid="17">
                                            <p:txEl>
                                              <p:pRg st="0" end="0"/>
                                            </p:txEl>
                                          </p:spTgt>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6">
                                            <p:txEl>
                                              <p:pRg st="0" end="0"/>
                                            </p:txEl>
                                          </p:spTgt>
                                        </p:tgtEl>
                                        <p:attrNameLst>
                                          <p:attrName>style.visibility</p:attrName>
                                        </p:attrNameLst>
                                      </p:cBhvr>
                                      <p:to>
                                        <p:strVal val="visible"/>
                                      </p:to>
                                    </p:set>
                                    <p:animEffect transition="in" filter="wipe(left)">
                                      <p:cBhvr>
                                        <p:cTn id="44"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14" grpId="0" animBg="1"/>
      <p:bldP spid="16" grpId="0" build="p"/>
      <p:bldP spid="1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32227" y="669926"/>
            <a:ext cx="3654585"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搜索引擎优化</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6430874" y="2185165"/>
            <a:ext cx="3623050" cy="591811"/>
          </a:xfrm>
          <a:prstGeom prst="rect">
            <a:avLst/>
          </a:prstGeom>
        </p:spPr>
        <p:txBody>
          <a:bodyPr anchor="t">
            <a:no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Many people search product / service through search engine</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higher level our  website—-&gt; the more visitor—&gt; the bigger selling</a:t>
            </a:r>
          </a:p>
        </p:txBody>
      </p:sp>
      <p:sp>
        <p:nvSpPr>
          <p:cNvPr id="8" name="Shape 2022"/>
          <p:cNvSpPr/>
          <p:nvPr/>
        </p:nvSpPr>
        <p:spPr>
          <a:xfrm>
            <a:off x="1624732" y="2165913"/>
            <a:ext cx="3498284" cy="3498286"/>
          </a:xfrm>
          <a:custGeom>
            <a:avLst/>
            <a:gdLst/>
            <a:ahLst/>
            <a:cxnLst>
              <a:cxn ang="0">
                <a:pos x="wd2" y="hd2"/>
              </a:cxn>
              <a:cxn ang="5400000">
                <a:pos x="wd2" y="hd2"/>
              </a:cxn>
              <a:cxn ang="10800000">
                <a:pos x="wd2" y="hd2"/>
              </a:cxn>
              <a:cxn ang="16200000">
                <a:pos x="wd2" y="hd2"/>
              </a:cxn>
            </a:cxnLst>
            <a:rect l="0" t="0" r="r" b="b"/>
            <a:pathLst>
              <a:path w="20704" h="20704" extrusionOk="0">
                <a:moveTo>
                  <a:pt x="17278" y="12443"/>
                </a:moveTo>
                <a:cubicBezTo>
                  <a:pt x="14788" y="14933"/>
                  <a:pt x="10751" y="14933"/>
                  <a:pt x="8261" y="12443"/>
                </a:cubicBezTo>
                <a:cubicBezTo>
                  <a:pt x="5771" y="9953"/>
                  <a:pt x="5771" y="5916"/>
                  <a:pt x="8261" y="3426"/>
                </a:cubicBezTo>
                <a:cubicBezTo>
                  <a:pt x="10751" y="936"/>
                  <a:pt x="14788" y="936"/>
                  <a:pt x="17278" y="3426"/>
                </a:cubicBezTo>
                <a:cubicBezTo>
                  <a:pt x="19768" y="5916"/>
                  <a:pt x="19768" y="9953"/>
                  <a:pt x="17278" y="12443"/>
                </a:cubicBezTo>
                <a:close/>
                <a:moveTo>
                  <a:pt x="18380" y="2324"/>
                </a:moveTo>
                <a:cubicBezTo>
                  <a:pt x="15281" y="-775"/>
                  <a:pt x="10257" y="-775"/>
                  <a:pt x="7159" y="2324"/>
                </a:cubicBezTo>
                <a:cubicBezTo>
                  <a:pt x="4345" y="5137"/>
                  <a:pt x="4087" y="9538"/>
                  <a:pt x="6383" y="12644"/>
                </a:cubicBezTo>
                <a:cubicBezTo>
                  <a:pt x="6270" y="12701"/>
                  <a:pt x="6165" y="12777"/>
                  <a:pt x="6071" y="12870"/>
                </a:cubicBezTo>
                <a:lnTo>
                  <a:pt x="364" y="18577"/>
                </a:lnTo>
                <a:cubicBezTo>
                  <a:pt x="-121" y="19062"/>
                  <a:pt x="-121" y="19855"/>
                  <a:pt x="364" y="20340"/>
                </a:cubicBezTo>
                <a:cubicBezTo>
                  <a:pt x="849" y="20825"/>
                  <a:pt x="1642" y="20825"/>
                  <a:pt x="2127" y="20340"/>
                </a:cubicBezTo>
                <a:lnTo>
                  <a:pt x="7834" y="14633"/>
                </a:lnTo>
                <a:cubicBezTo>
                  <a:pt x="7927" y="14539"/>
                  <a:pt x="8003" y="14434"/>
                  <a:pt x="8060" y="14321"/>
                </a:cubicBezTo>
                <a:cubicBezTo>
                  <a:pt x="11166" y="16617"/>
                  <a:pt x="15567" y="16359"/>
                  <a:pt x="18380" y="13545"/>
                </a:cubicBezTo>
                <a:cubicBezTo>
                  <a:pt x="21479" y="10447"/>
                  <a:pt x="21479" y="5423"/>
                  <a:pt x="18380" y="2324"/>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2026"/>
          <p:cNvGrpSpPr/>
          <p:nvPr/>
        </p:nvGrpSpPr>
        <p:grpSpPr>
          <a:xfrm>
            <a:off x="2898767" y="2639448"/>
            <a:ext cx="1753273" cy="1751192"/>
            <a:chOff x="0" y="0"/>
            <a:chExt cx="3372609" cy="3368606"/>
          </a:xfrm>
        </p:grpSpPr>
        <p:sp>
          <p:nvSpPr>
            <p:cNvPr id="10" name="Shape 2023"/>
            <p:cNvSpPr/>
            <p:nvPr/>
          </p:nvSpPr>
          <p:spPr>
            <a:xfrm>
              <a:off x="0" y="1496471"/>
              <a:ext cx="3205290" cy="1872136"/>
            </a:xfrm>
            <a:custGeom>
              <a:avLst/>
              <a:gdLst/>
              <a:ahLst/>
              <a:cxnLst>
                <a:cxn ang="0">
                  <a:pos x="wd2" y="hd2"/>
                </a:cxn>
                <a:cxn ang="5400000">
                  <a:pos x="wd2" y="hd2"/>
                </a:cxn>
                <a:cxn ang="10800000">
                  <a:pos x="wd2" y="hd2"/>
                </a:cxn>
                <a:cxn ang="16200000">
                  <a:pos x="wd2" y="hd2"/>
                </a:cxn>
              </a:cxnLst>
              <a:rect l="0" t="0" r="r" b="b"/>
              <a:pathLst>
                <a:path w="21600" h="21600" extrusionOk="0">
                  <a:moveTo>
                    <a:pt x="11328" y="2206"/>
                  </a:moveTo>
                  <a:lnTo>
                    <a:pt x="75" y="0"/>
                  </a:lnTo>
                  <a:cubicBezTo>
                    <a:pt x="27" y="724"/>
                    <a:pt x="0" y="1460"/>
                    <a:pt x="0" y="2206"/>
                  </a:cubicBezTo>
                  <a:cubicBezTo>
                    <a:pt x="0" y="12917"/>
                    <a:pt x="5072" y="21600"/>
                    <a:pt x="11328" y="21600"/>
                  </a:cubicBezTo>
                  <a:cubicBezTo>
                    <a:pt x="15877" y="21600"/>
                    <a:pt x="19798" y="17006"/>
                    <a:pt x="21600" y="10381"/>
                  </a:cubicBezTo>
                  <a:cubicBezTo>
                    <a:pt x="21600" y="10381"/>
                    <a:pt x="11328" y="2206"/>
                    <a:pt x="11328" y="220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2024"/>
            <p:cNvSpPr/>
            <p:nvPr/>
          </p:nvSpPr>
          <p:spPr>
            <a:xfrm>
              <a:off x="65063" y="0"/>
              <a:ext cx="2149209" cy="1680948"/>
            </a:xfrm>
            <a:custGeom>
              <a:avLst/>
              <a:gdLst/>
              <a:ahLst/>
              <a:cxnLst>
                <a:cxn ang="0">
                  <a:pos x="wd2" y="hd2"/>
                </a:cxn>
                <a:cxn ang="5400000">
                  <a:pos x="wd2" y="hd2"/>
                </a:cxn>
                <a:cxn ang="10800000">
                  <a:pos x="wd2" y="hd2"/>
                </a:cxn>
                <a:cxn ang="16200000">
                  <a:pos x="wd2" y="hd2"/>
                </a:cxn>
              </a:cxnLst>
              <a:rect l="0" t="0" r="r" b="b"/>
              <a:pathLst>
                <a:path w="21600" h="21600" extrusionOk="0">
                  <a:moveTo>
                    <a:pt x="16203" y="0"/>
                  </a:moveTo>
                  <a:cubicBezTo>
                    <a:pt x="8535" y="0"/>
                    <a:pt x="2064" y="6534"/>
                    <a:pt x="0" y="15483"/>
                  </a:cubicBezTo>
                  <a:lnTo>
                    <a:pt x="16203" y="21600"/>
                  </a:lnTo>
                  <a:lnTo>
                    <a:pt x="21600" y="1133"/>
                  </a:lnTo>
                  <a:cubicBezTo>
                    <a:pt x="19905" y="402"/>
                    <a:pt x="18091" y="0"/>
                    <a:pt x="16203"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2025"/>
            <p:cNvSpPr/>
            <p:nvPr/>
          </p:nvSpPr>
          <p:spPr>
            <a:xfrm>
              <a:off x="1691662" y="173503"/>
              <a:ext cx="1680948" cy="1993835"/>
            </a:xfrm>
            <a:custGeom>
              <a:avLst/>
              <a:gdLst/>
              <a:ahLst/>
              <a:cxnLst>
                <a:cxn ang="0">
                  <a:pos x="wd2" y="hd2"/>
                </a:cxn>
                <a:cxn ang="5400000">
                  <a:pos x="wd2" y="hd2"/>
                </a:cxn>
                <a:cxn ang="10800000">
                  <a:pos x="wd2" y="hd2"/>
                </a:cxn>
                <a:cxn ang="16200000">
                  <a:pos x="wd2" y="hd2"/>
                </a:cxn>
              </a:cxnLst>
              <a:rect l="0" t="0" r="r" b="b"/>
              <a:pathLst>
                <a:path w="21600" h="21600" extrusionOk="0">
                  <a:moveTo>
                    <a:pt x="9756" y="0"/>
                  </a:moveTo>
                  <a:lnTo>
                    <a:pt x="0" y="16246"/>
                  </a:lnTo>
                  <a:lnTo>
                    <a:pt x="20650" y="21600"/>
                  </a:lnTo>
                  <a:cubicBezTo>
                    <a:pt x="21267" y="19907"/>
                    <a:pt x="21600" y="18109"/>
                    <a:pt x="21600" y="16246"/>
                  </a:cubicBezTo>
                  <a:cubicBezTo>
                    <a:pt x="21600" y="9149"/>
                    <a:pt x="16782" y="3005"/>
                    <a:pt x="9756"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Shape 2027"/>
          <p:cNvSpPr/>
          <p:nvPr/>
        </p:nvSpPr>
        <p:spPr>
          <a:xfrm>
            <a:off x="2898767" y="3417398"/>
            <a:ext cx="1666291" cy="973242"/>
          </a:xfrm>
          <a:custGeom>
            <a:avLst/>
            <a:gdLst/>
            <a:ahLst/>
            <a:cxnLst>
              <a:cxn ang="0">
                <a:pos x="wd2" y="hd2"/>
              </a:cxn>
              <a:cxn ang="5400000">
                <a:pos x="wd2" y="hd2"/>
              </a:cxn>
              <a:cxn ang="10800000">
                <a:pos x="wd2" y="hd2"/>
              </a:cxn>
              <a:cxn ang="16200000">
                <a:pos x="wd2" y="hd2"/>
              </a:cxn>
            </a:cxnLst>
            <a:rect l="0" t="0" r="r" b="b"/>
            <a:pathLst>
              <a:path w="21600" h="21600" extrusionOk="0">
                <a:moveTo>
                  <a:pt x="11328" y="2206"/>
                </a:moveTo>
                <a:lnTo>
                  <a:pt x="75" y="0"/>
                </a:lnTo>
                <a:cubicBezTo>
                  <a:pt x="27" y="724"/>
                  <a:pt x="0" y="1460"/>
                  <a:pt x="0" y="2206"/>
                </a:cubicBezTo>
                <a:cubicBezTo>
                  <a:pt x="0" y="12917"/>
                  <a:pt x="5072" y="21600"/>
                  <a:pt x="11328" y="21600"/>
                </a:cubicBezTo>
                <a:cubicBezTo>
                  <a:pt x="15877" y="21600"/>
                  <a:pt x="19798" y="17006"/>
                  <a:pt x="21600" y="10381"/>
                </a:cubicBezTo>
                <a:cubicBezTo>
                  <a:pt x="21600" y="10381"/>
                  <a:pt x="11328" y="2206"/>
                  <a:pt x="11328" y="2206"/>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2028"/>
          <p:cNvSpPr/>
          <p:nvPr/>
        </p:nvSpPr>
        <p:spPr>
          <a:xfrm>
            <a:off x="2932590" y="2639448"/>
            <a:ext cx="1117280" cy="873852"/>
          </a:xfrm>
          <a:custGeom>
            <a:avLst/>
            <a:gdLst/>
            <a:ahLst/>
            <a:cxnLst>
              <a:cxn ang="0">
                <a:pos x="wd2" y="hd2"/>
              </a:cxn>
              <a:cxn ang="5400000">
                <a:pos x="wd2" y="hd2"/>
              </a:cxn>
              <a:cxn ang="10800000">
                <a:pos x="wd2" y="hd2"/>
              </a:cxn>
              <a:cxn ang="16200000">
                <a:pos x="wd2" y="hd2"/>
              </a:cxn>
            </a:cxnLst>
            <a:rect l="0" t="0" r="r" b="b"/>
            <a:pathLst>
              <a:path w="21600" h="21600" extrusionOk="0">
                <a:moveTo>
                  <a:pt x="16203" y="0"/>
                </a:moveTo>
                <a:cubicBezTo>
                  <a:pt x="8535" y="0"/>
                  <a:pt x="2064" y="6534"/>
                  <a:pt x="0" y="15483"/>
                </a:cubicBezTo>
                <a:lnTo>
                  <a:pt x="16203" y="21600"/>
                </a:lnTo>
                <a:lnTo>
                  <a:pt x="21600" y="1133"/>
                </a:lnTo>
                <a:cubicBezTo>
                  <a:pt x="19905" y="402"/>
                  <a:pt x="18091" y="0"/>
                  <a:pt x="16203" y="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2029"/>
          <p:cNvSpPr/>
          <p:nvPr/>
        </p:nvSpPr>
        <p:spPr>
          <a:xfrm>
            <a:off x="3778188" y="2729646"/>
            <a:ext cx="873852" cy="1036507"/>
          </a:xfrm>
          <a:custGeom>
            <a:avLst/>
            <a:gdLst/>
            <a:ahLst/>
            <a:cxnLst>
              <a:cxn ang="0">
                <a:pos x="wd2" y="hd2"/>
              </a:cxn>
              <a:cxn ang="5400000">
                <a:pos x="wd2" y="hd2"/>
              </a:cxn>
              <a:cxn ang="10800000">
                <a:pos x="wd2" y="hd2"/>
              </a:cxn>
              <a:cxn ang="16200000">
                <a:pos x="wd2" y="hd2"/>
              </a:cxn>
            </a:cxnLst>
            <a:rect l="0" t="0" r="r" b="b"/>
            <a:pathLst>
              <a:path w="21600" h="21600" extrusionOk="0">
                <a:moveTo>
                  <a:pt x="9756" y="0"/>
                </a:moveTo>
                <a:lnTo>
                  <a:pt x="0" y="16246"/>
                </a:lnTo>
                <a:lnTo>
                  <a:pt x="20650" y="21600"/>
                </a:lnTo>
                <a:cubicBezTo>
                  <a:pt x="21267" y="19907"/>
                  <a:pt x="21600" y="18109"/>
                  <a:pt x="21600" y="16246"/>
                </a:cubicBezTo>
                <a:cubicBezTo>
                  <a:pt x="21600" y="9149"/>
                  <a:pt x="16782" y="3005"/>
                  <a:pt x="9756" y="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2033"/>
          <p:cNvGrpSpPr/>
          <p:nvPr/>
        </p:nvGrpSpPr>
        <p:grpSpPr>
          <a:xfrm>
            <a:off x="5720896" y="2133978"/>
            <a:ext cx="399213" cy="399213"/>
            <a:chOff x="0" y="0"/>
            <a:chExt cx="767928" cy="767928"/>
          </a:xfrm>
        </p:grpSpPr>
        <p:sp>
          <p:nvSpPr>
            <p:cNvPr id="17" name="Shape 2031"/>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2032"/>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2037"/>
          <p:cNvGrpSpPr/>
          <p:nvPr/>
        </p:nvGrpSpPr>
        <p:grpSpPr>
          <a:xfrm>
            <a:off x="5720896" y="3171643"/>
            <a:ext cx="399213" cy="399213"/>
            <a:chOff x="0" y="0"/>
            <a:chExt cx="767928" cy="767928"/>
          </a:xfrm>
        </p:grpSpPr>
        <p:sp>
          <p:nvSpPr>
            <p:cNvPr id="20" name="Shape 203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03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041"/>
          <p:cNvGrpSpPr/>
          <p:nvPr/>
        </p:nvGrpSpPr>
        <p:grpSpPr>
          <a:xfrm>
            <a:off x="5720896" y="4384300"/>
            <a:ext cx="399213" cy="399213"/>
            <a:chOff x="0" y="0"/>
            <a:chExt cx="767928" cy="767928"/>
          </a:xfrm>
        </p:grpSpPr>
        <p:sp>
          <p:nvSpPr>
            <p:cNvPr id="23" name="Shape 203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04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Shape 2042"/>
          <p:cNvSpPr/>
          <p:nvPr/>
        </p:nvSpPr>
        <p:spPr>
          <a:xfrm>
            <a:off x="3349255" y="2934414"/>
            <a:ext cx="283950" cy="283921"/>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a:miter lim="400000"/>
          </a:ln>
        </p:spPr>
        <p:txBody>
          <a:bodyPr lIns="43656" tIns="43656" rIns="43656" bIns="43656"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2043"/>
          <p:cNvSpPr/>
          <p:nvPr/>
        </p:nvSpPr>
        <p:spPr>
          <a:xfrm>
            <a:off x="3538423" y="3773096"/>
            <a:ext cx="304203" cy="283921"/>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rgbClr val="FFFFFF"/>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2044"/>
          <p:cNvSpPr/>
          <p:nvPr/>
        </p:nvSpPr>
        <p:spPr>
          <a:xfrm>
            <a:off x="4176431" y="3093157"/>
            <a:ext cx="160989" cy="309484"/>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4"/>
          <p:cNvSpPr>
            <a:spLocks noGrp="1"/>
          </p:cNvSpPr>
          <p:nvPr>
            <p:ph sz="quarter" idx="29"/>
          </p:nvPr>
        </p:nvSpPr>
        <p:spPr>
          <a:xfrm>
            <a:off x="6435351" y="3204027"/>
            <a:ext cx="3623050" cy="922404"/>
          </a:xfrm>
          <a:prstGeom prst="rect">
            <a:avLst/>
          </a:prstGeom>
        </p:spPr>
        <p:txBody>
          <a:bodyPr anchor="t">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More than 80% of internet user all over the world using Google search engine</a:t>
            </a:r>
          </a:p>
        </p:txBody>
      </p:sp>
      <p:sp>
        <p:nvSpPr>
          <p:cNvPr id="30" name="Content Placeholder 4"/>
          <p:cNvSpPr>
            <a:spLocks noGrp="1"/>
          </p:cNvSpPr>
          <p:nvPr>
            <p:ph sz="quarter" idx="39"/>
          </p:nvPr>
        </p:nvSpPr>
        <p:spPr>
          <a:xfrm>
            <a:off x="6435351" y="4612238"/>
            <a:ext cx="3623050" cy="922404"/>
          </a:xfrm>
          <a:prstGeom prst="rect">
            <a:avLst/>
          </a:prstGeom>
        </p:spPr>
        <p:txBody>
          <a:bodyPr anchor="t">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Cost for SEO can be cheaper than advertisement cost, even it can be free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par>
                          <p:cTn id="31" fill="hold">
                            <p:stCondLst>
                              <p:cond delay="3000"/>
                            </p:stCondLst>
                            <p:childTnLst>
                              <p:par>
                                <p:cTn id="32" presetID="49" presetClass="entr" presetSubtype="0" decel="10000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 calcmode="lin" valueType="num">
                                      <p:cBhvr>
                                        <p:cTn id="36" dur="500" fill="hold"/>
                                        <p:tgtEl>
                                          <p:spTgt spid="16"/>
                                        </p:tgtEl>
                                        <p:attrNameLst>
                                          <p:attrName>style.rotation</p:attrName>
                                        </p:attrNameLst>
                                      </p:cBhvr>
                                      <p:tavLst>
                                        <p:tav tm="0">
                                          <p:val>
                                            <p:fltVal val="360"/>
                                          </p:val>
                                        </p:tav>
                                        <p:tav tm="100000">
                                          <p:val>
                                            <p:fltVal val="0"/>
                                          </p:val>
                                        </p:tav>
                                      </p:tavLst>
                                    </p:anim>
                                    <p:animEffect transition="in" filter="fade">
                                      <p:cBhvr>
                                        <p:cTn id="37" dur="500"/>
                                        <p:tgtEl>
                                          <p:spTgt spid="1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childTnLst>
                                </p:cTn>
                              </p:par>
                            </p:childTnLst>
                          </p:cTn>
                        </p:par>
                        <p:par>
                          <p:cTn id="42" fill="hold">
                            <p:stCondLst>
                              <p:cond delay="4000"/>
                            </p:stCondLst>
                            <p:childTnLst>
                              <p:par>
                                <p:cTn id="43" presetID="2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5000"/>
                            </p:stCondLst>
                            <p:childTnLst>
                              <p:par>
                                <p:cTn id="52" presetID="49" presetClass="entr" presetSubtype="0" decel="100000"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9">
                                            <p:txEl>
                                              <p:pRg st="0" end="0"/>
                                            </p:txEl>
                                          </p:spTgt>
                                        </p:tgtEl>
                                        <p:attrNameLst>
                                          <p:attrName>style.visibility</p:attrName>
                                        </p:attrNameLst>
                                      </p:cBhvr>
                                      <p:to>
                                        <p:strVal val="visible"/>
                                      </p:to>
                                    </p:set>
                                    <p:animEffect transition="in" filter="fade">
                                      <p:cBhvr>
                                        <p:cTn id="61" dur="500"/>
                                        <p:tgtEl>
                                          <p:spTgt spid="29">
                                            <p:txEl>
                                              <p:pRg st="0" end="0"/>
                                            </p:txEl>
                                          </p:spTgt>
                                        </p:tgtEl>
                                      </p:cBhvr>
                                    </p:animEffect>
                                  </p:childTnLst>
                                </p:cTn>
                              </p:par>
                            </p:childTnLst>
                          </p:cTn>
                        </p:par>
                        <p:par>
                          <p:cTn id="62" fill="hold">
                            <p:stCondLst>
                              <p:cond delay="6000"/>
                            </p:stCondLst>
                            <p:childTnLst>
                              <p:par>
                                <p:cTn id="63" presetID="23" presetClass="entr" presetSubtype="16"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par>
                          <p:cTn id="71" fill="hold">
                            <p:stCondLst>
                              <p:cond delay="7000"/>
                            </p:stCondLst>
                            <p:childTnLst>
                              <p:par>
                                <p:cTn id="72" presetID="49" presetClass="entr" presetSubtype="0" decel="100000"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360"/>
                                          </p:val>
                                        </p:tav>
                                        <p:tav tm="100000">
                                          <p:val>
                                            <p:fltVal val="0"/>
                                          </p:val>
                                        </p:tav>
                                      </p:tavLst>
                                    </p:anim>
                                    <p:animEffect transition="in" filter="fade">
                                      <p:cBhvr>
                                        <p:cTn id="77" dur="500"/>
                                        <p:tgtEl>
                                          <p:spTgt spid="22"/>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30">
                                            <p:txEl>
                                              <p:pRg st="0" end="0"/>
                                            </p:txEl>
                                          </p:spTgt>
                                        </p:tgtEl>
                                        <p:attrNameLst>
                                          <p:attrName>style.visibility</p:attrName>
                                        </p:attrNameLst>
                                      </p:cBhvr>
                                      <p:to>
                                        <p:strVal val="visible"/>
                                      </p:to>
                                    </p:set>
                                    <p:animEffect transition="in" filter="fade">
                                      <p:cBhvr>
                                        <p:cTn id="81"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8" grpId="0" animBg="1"/>
      <p:bldP spid="13" grpId="0" animBg="1"/>
      <p:bldP spid="14" grpId="0" animBg="1"/>
      <p:bldP spid="15" grpId="0" animBg="1"/>
      <p:bldP spid="25" grpId="0" animBg="1"/>
      <p:bldP spid="26" grpId="0" animBg="1"/>
      <p:bldP spid="27" grpId="0" animBg="1"/>
      <p:bldP spid="29" grpId="0" build="p"/>
      <p:bldP spid="30"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05066" y="669926"/>
            <a:ext cx="2884086"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营销策略</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6909257" y="2126821"/>
            <a:ext cx="2026077" cy="292100"/>
          </a:xfrm>
          <a:prstGeom prst="rect">
            <a:avLst/>
          </a:prstGeom>
        </p:spPr>
        <p:txBody>
          <a:bodyPr anchor="ctr">
            <a:normAutofit fontScale="92500" lnSpcReduction="10000"/>
          </a:bodyPr>
          <a:lstStyle/>
          <a:p>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Product</a:t>
            </a: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factors of marketing strategy consist of 7P</a:t>
            </a:r>
          </a:p>
        </p:txBody>
      </p:sp>
      <p:sp>
        <p:nvSpPr>
          <p:cNvPr id="8" name="Shape 2069"/>
          <p:cNvSpPr/>
          <p:nvPr/>
        </p:nvSpPr>
        <p:spPr>
          <a:xfrm>
            <a:off x="4963369" y="2410351"/>
            <a:ext cx="1144713" cy="622470"/>
          </a:xfrm>
          <a:custGeom>
            <a:avLst/>
            <a:gdLst/>
            <a:ahLst/>
            <a:cxnLst>
              <a:cxn ang="0">
                <a:pos x="wd2" y="hd2"/>
              </a:cxn>
              <a:cxn ang="5400000">
                <a:pos x="wd2" y="hd2"/>
              </a:cxn>
              <a:cxn ang="10800000">
                <a:pos x="wd2" y="hd2"/>
              </a:cxn>
              <a:cxn ang="16200000">
                <a:pos x="wd2" y="hd2"/>
              </a:cxn>
            </a:cxnLst>
            <a:rect l="0" t="0" r="r" b="b"/>
            <a:pathLst>
              <a:path w="21600" h="21600" extrusionOk="0">
                <a:moveTo>
                  <a:pt x="0" y="19129"/>
                </a:moveTo>
                <a:lnTo>
                  <a:pt x="0" y="19129"/>
                </a:lnTo>
                <a:cubicBezTo>
                  <a:pt x="5242" y="7041"/>
                  <a:pt x="13192" y="0"/>
                  <a:pt x="21600" y="0"/>
                </a:cubicBezTo>
                <a:lnTo>
                  <a:pt x="21600" y="3963"/>
                </a:lnTo>
                <a:cubicBezTo>
                  <a:pt x="13848" y="3963"/>
                  <a:pt x="6518" y="10454"/>
                  <a:pt x="1685" y="2160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2070"/>
          <p:cNvSpPr/>
          <p:nvPr/>
        </p:nvSpPr>
        <p:spPr>
          <a:xfrm>
            <a:off x="4643926" y="2961615"/>
            <a:ext cx="408731" cy="1238681"/>
          </a:xfrm>
          <a:custGeom>
            <a:avLst/>
            <a:gdLst/>
            <a:ahLst/>
            <a:cxnLst>
              <a:cxn ang="0">
                <a:pos x="wd2" y="hd2"/>
              </a:cxn>
              <a:cxn ang="5400000">
                <a:pos x="wd2" y="hd2"/>
              </a:cxn>
              <a:cxn ang="10800000">
                <a:pos x="wd2" y="hd2"/>
              </a:cxn>
              <a:cxn ang="16200000">
                <a:pos x="wd2" y="hd2"/>
              </a:cxn>
            </a:cxnLst>
            <a:rect l="0" t="0" r="r" b="b"/>
            <a:pathLst>
              <a:path w="18738" h="21600" extrusionOk="0">
                <a:moveTo>
                  <a:pt x="1683" y="21600"/>
                </a:moveTo>
                <a:lnTo>
                  <a:pt x="1683" y="21600"/>
                </a:lnTo>
                <a:cubicBezTo>
                  <a:pt x="-2862" y="14025"/>
                  <a:pt x="1909" y="6075"/>
                  <a:pt x="14645" y="0"/>
                </a:cubicBezTo>
                <a:lnTo>
                  <a:pt x="18738" y="1242"/>
                </a:lnTo>
                <a:lnTo>
                  <a:pt x="18738" y="1242"/>
                </a:lnTo>
                <a:cubicBezTo>
                  <a:pt x="6995" y="6843"/>
                  <a:pt x="2597" y="14173"/>
                  <a:pt x="6788" y="21157"/>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071"/>
          <p:cNvSpPr/>
          <p:nvPr/>
        </p:nvSpPr>
        <p:spPr>
          <a:xfrm>
            <a:off x="4680647" y="4174883"/>
            <a:ext cx="841718" cy="1018758"/>
          </a:xfrm>
          <a:custGeom>
            <a:avLst/>
            <a:gdLst/>
            <a:ahLst/>
            <a:cxnLst>
              <a:cxn ang="0">
                <a:pos x="wd2" y="hd2"/>
              </a:cxn>
              <a:cxn ang="5400000">
                <a:pos x="wd2" y="hd2"/>
              </a:cxn>
              <a:cxn ang="10800000">
                <a:pos x="wd2" y="hd2"/>
              </a:cxn>
              <a:cxn ang="16200000">
                <a:pos x="wd2" y="hd2"/>
              </a:cxn>
            </a:cxnLst>
            <a:rect l="0" t="0" r="r" b="b"/>
            <a:pathLst>
              <a:path w="21600" h="21600" extrusionOk="0">
                <a:moveTo>
                  <a:pt x="20328" y="21600"/>
                </a:moveTo>
                <a:lnTo>
                  <a:pt x="20328" y="21600"/>
                </a:lnTo>
                <a:cubicBezTo>
                  <a:pt x="10027" y="17501"/>
                  <a:pt x="2544" y="9749"/>
                  <a:pt x="0" y="539"/>
                </a:cubicBezTo>
                <a:lnTo>
                  <a:pt x="2857" y="0"/>
                </a:lnTo>
                <a:lnTo>
                  <a:pt x="2857" y="0"/>
                </a:lnTo>
                <a:cubicBezTo>
                  <a:pt x="5203" y="8492"/>
                  <a:pt x="12102" y="15639"/>
                  <a:pt x="21600" y="19418"/>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2072"/>
          <p:cNvSpPr/>
          <p:nvPr/>
        </p:nvSpPr>
        <p:spPr>
          <a:xfrm>
            <a:off x="5472813" y="5090746"/>
            <a:ext cx="1270536" cy="247890"/>
          </a:xfrm>
          <a:custGeom>
            <a:avLst/>
            <a:gdLst/>
            <a:ahLst/>
            <a:cxnLst>
              <a:cxn ang="0">
                <a:pos x="wd2" y="hd2"/>
              </a:cxn>
              <a:cxn ang="5400000">
                <a:pos x="wd2" y="hd2"/>
              </a:cxn>
              <a:cxn ang="10800000">
                <a:pos x="wd2" y="hd2"/>
              </a:cxn>
              <a:cxn ang="16200000">
                <a:pos x="wd2" y="hd2"/>
              </a:cxn>
            </a:cxnLst>
            <a:rect l="0" t="0" r="r" b="b"/>
            <a:pathLst>
              <a:path w="21600" h="18076" extrusionOk="0">
                <a:moveTo>
                  <a:pt x="21600" y="7503"/>
                </a:moveTo>
                <a:lnTo>
                  <a:pt x="21600" y="7503"/>
                </a:lnTo>
                <a:cubicBezTo>
                  <a:pt x="14775" y="21600"/>
                  <a:pt x="6825" y="21600"/>
                  <a:pt x="0" y="7503"/>
                </a:cubicBezTo>
                <a:lnTo>
                  <a:pt x="842" y="0"/>
                </a:lnTo>
                <a:lnTo>
                  <a:pt x="842" y="0"/>
                </a:lnTo>
                <a:cubicBezTo>
                  <a:pt x="7135" y="12998"/>
                  <a:pt x="14465" y="12998"/>
                  <a:pt x="20758" y="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2073"/>
          <p:cNvSpPr/>
          <p:nvPr/>
        </p:nvSpPr>
        <p:spPr>
          <a:xfrm>
            <a:off x="6693797" y="4174883"/>
            <a:ext cx="841717" cy="1018757"/>
          </a:xfrm>
          <a:custGeom>
            <a:avLst/>
            <a:gdLst/>
            <a:ahLst/>
            <a:cxnLst>
              <a:cxn ang="0">
                <a:pos x="wd2" y="hd2"/>
              </a:cxn>
              <a:cxn ang="5400000">
                <a:pos x="wd2" y="hd2"/>
              </a:cxn>
              <a:cxn ang="10800000">
                <a:pos x="wd2" y="hd2"/>
              </a:cxn>
              <a:cxn ang="16200000">
                <a:pos x="wd2" y="hd2"/>
              </a:cxn>
            </a:cxnLst>
            <a:rect l="0" t="0" r="r" b="b"/>
            <a:pathLst>
              <a:path w="21600" h="21600" extrusionOk="0">
                <a:moveTo>
                  <a:pt x="21600" y="539"/>
                </a:moveTo>
                <a:lnTo>
                  <a:pt x="21600" y="539"/>
                </a:lnTo>
                <a:cubicBezTo>
                  <a:pt x="19056" y="9749"/>
                  <a:pt x="11573" y="17501"/>
                  <a:pt x="1272" y="21600"/>
                </a:cubicBezTo>
                <a:lnTo>
                  <a:pt x="0" y="19418"/>
                </a:lnTo>
                <a:lnTo>
                  <a:pt x="0" y="19418"/>
                </a:lnTo>
                <a:cubicBezTo>
                  <a:pt x="9498" y="15639"/>
                  <a:pt x="16397" y="8492"/>
                  <a:pt x="18743" y="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074"/>
          <p:cNvSpPr/>
          <p:nvPr/>
        </p:nvSpPr>
        <p:spPr>
          <a:xfrm>
            <a:off x="7163505" y="2961616"/>
            <a:ext cx="408731" cy="1238681"/>
          </a:xfrm>
          <a:custGeom>
            <a:avLst/>
            <a:gdLst/>
            <a:ahLst/>
            <a:cxnLst>
              <a:cxn ang="0">
                <a:pos x="wd2" y="hd2"/>
              </a:cxn>
              <a:cxn ang="5400000">
                <a:pos x="wd2" y="hd2"/>
              </a:cxn>
              <a:cxn ang="10800000">
                <a:pos x="wd2" y="hd2"/>
              </a:cxn>
              <a:cxn ang="16200000">
                <a:pos x="wd2" y="hd2"/>
              </a:cxn>
            </a:cxnLst>
            <a:rect l="0" t="0" r="r" b="b"/>
            <a:pathLst>
              <a:path w="18738" h="21600" extrusionOk="0">
                <a:moveTo>
                  <a:pt x="4093" y="0"/>
                </a:moveTo>
                <a:lnTo>
                  <a:pt x="4093" y="0"/>
                </a:lnTo>
                <a:cubicBezTo>
                  <a:pt x="16829" y="6075"/>
                  <a:pt x="21600" y="14025"/>
                  <a:pt x="17055" y="21600"/>
                </a:cubicBezTo>
                <a:lnTo>
                  <a:pt x="11950" y="21157"/>
                </a:lnTo>
                <a:lnTo>
                  <a:pt x="11950" y="21157"/>
                </a:lnTo>
                <a:cubicBezTo>
                  <a:pt x="16141" y="14173"/>
                  <a:pt x="11743" y="6843"/>
                  <a:pt x="0" y="1242"/>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2075"/>
          <p:cNvSpPr/>
          <p:nvPr/>
        </p:nvSpPr>
        <p:spPr>
          <a:xfrm>
            <a:off x="6108080" y="2410352"/>
            <a:ext cx="1144713" cy="6224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8408" y="0"/>
                  <a:pt x="16358" y="7041"/>
                  <a:pt x="21600" y="19129"/>
                </a:cubicBezTo>
                <a:lnTo>
                  <a:pt x="19915" y="21600"/>
                </a:lnTo>
                <a:lnTo>
                  <a:pt x="19915" y="21600"/>
                </a:lnTo>
                <a:cubicBezTo>
                  <a:pt x="15082" y="10454"/>
                  <a:pt x="7752" y="3963"/>
                  <a:pt x="0" y="3963"/>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5322634" y="3095399"/>
            <a:ext cx="1570894" cy="1570894"/>
            <a:chOff x="5322634" y="3095399"/>
            <a:chExt cx="1570894" cy="1570894"/>
          </a:xfrm>
        </p:grpSpPr>
        <p:sp>
          <p:nvSpPr>
            <p:cNvPr id="15" name="Shape 2076"/>
            <p:cNvSpPr/>
            <p:nvPr/>
          </p:nvSpPr>
          <p:spPr>
            <a:xfrm>
              <a:off x="5322634" y="3095399"/>
              <a:ext cx="1570894" cy="157089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077"/>
            <p:cNvSpPr/>
            <p:nvPr/>
          </p:nvSpPr>
          <p:spPr>
            <a:xfrm>
              <a:off x="5812635" y="3563258"/>
              <a:ext cx="590893" cy="622470"/>
            </a:xfrm>
            <a:custGeom>
              <a:avLst/>
              <a:gdLst/>
              <a:ahLst/>
              <a:cxnLst>
                <a:cxn ang="0">
                  <a:pos x="wd2" y="hd2"/>
                </a:cxn>
                <a:cxn ang="5400000">
                  <a:pos x="wd2" y="hd2"/>
                </a:cxn>
                <a:cxn ang="10800000">
                  <a:pos x="wd2" y="hd2"/>
                </a:cxn>
                <a:cxn ang="16200000">
                  <a:pos x="wd2" y="hd2"/>
                </a:cxn>
              </a:cxnLst>
              <a:rect l="0" t="0" r="r" b="b"/>
              <a:pathLst>
                <a:path w="20451" h="21600" extrusionOk="0">
                  <a:moveTo>
                    <a:pt x="5233" y="14400"/>
                  </a:moveTo>
                  <a:lnTo>
                    <a:pt x="15219" y="14400"/>
                  </a:lnTo>
                  <a:lnTo>
                    <a:pt x="11404" y="8367"/>
                  </a:lnTo>
                  <a:lnTo>
                    <a:pt x="11124" y="7931"/>
                  </a:lnTo>
                  <a:lnTo>
                    <a:pt x="11124" y="7411"/>
                  </a:lnTo>
                  <a:lnTo>
                    <a:pt x="11124" y="1800"/>
                  </a:lnTo>
                  <a:lnTo>
                    <a:pt x="9328" y="1800"/>
                  </a:lnTo>
                  <a:lnTo>
                    <a:pt x="9328" y="7411"/>
                  </a:lnTo>
                  <a:lnTo>
                    <a:pt x="9328" y="7931"/>
                  </a:lnTo>
                  <a:lnTo>
                    <a:pt x="9048" y="8367"/>
                  </a:lnTo>
                  <a:cubicBezTo>
                    <a:pt x="9048" y="8367"/>
                    <a:pt x="5233" y="14400"/>
                    <a:pt x="5233" y="14400"/>
                  </a:cubicBezTo>
                  <a:close/>
                  <a:moveTo>
                    <a:pt x="18305" y="21600"/>
                  </a:moveTo>
                  <a:lnTo>
                    <a:pt x="2147" y="21600"/>
                  </a:lnTo>
                  <a:cubicBezTo>
                    <a:pt x="169" y="21600"/>
                    <a:pt x="-574" y="20236"/>
                    <a:pt x="478" y="18562"/>
                  </a:cubicBezTo>
                  <a:lnTo>
                    <a:pt x="7533" y="7411"/>
                  </a:lnTo>
                  <a:lnTo>
                    <a:pt x="7533" y="1800"/>
                  </a:lnTo>
                  <a:lnTo>
                    <a:pt x="6635" y="1800"/>
                  </a:lnTo>
                  <a:cubicBezTo>
                    <a:pt x="6144" y="1800"/>
                    <a:pt x="5738" y="1392"/>
                    <a:pt x="5738" y="900"/>
                  </a:cubicBezTo>
                  <a:cubicBezTo>
                    <a:pt x="5738" y="408"/>
                    <a:pt x="6144" y="0"/>
                    <a:pt x="6635" y="0"/>
                  </a:cubicBezTo>
                  <a:lnTo>
                    <a:pt x="13817" y="0"/>
                  </a:lnTo>
                  <a:cubicBezTo>
                    <a:pt x="14308" y="0"/>
                    <a:pt x="14714" y="408"/>
                    <a:pt x="14714" y="900"/>
                  </a:cubicBezTo>
                  <a:cubicBezTo>
                    <a:pt x="14714" y="1392"/>
                    <a:pt x="14308" y="1800"/>
                    <a:pt x="13817" y="1800"/>
                  </a:cubicBezTo>
                  <a:lnTo>
                    <a:pt x="12919" y="1800"/>
                  </a:lnTo>
                  <a:lnTo>
                    <a:pt x="12919" y="7411"/>
                  </a:lnTo>
                  <a:lnTo>
                    <a:pt x="19974" y="18562"/>
                  </a:lnTo>
                  <a:cubicBezTo>
                    <a:pt x="21026" y="20236"/>
                    <a:pt x="20283" y="21600"/>
                    <a:pt x="18305"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Shape 2079"/>
          <p:cNvSpPr/>
          <p:nvPr/>
        </p:nvSpPr>
        <p:spPr>
          <a:xfrm>
            <a:off x="4589152" y="2582878"/>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2082"/>
          <p:cNvSpPr/>
          <p:nvPr/>
        </p:nvSpPr>
        <p:spPr>
          <a:xfrm>
            <a:off x="5711543" y="2048716"/>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2085"/>
          <p:cNvSpPr/>
          <p:nvPr/>
        </p:nvSpPr>
        <p:spPr>
          <a:xfrm>
            <a:off x="6833934" y="2589231"/>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r>
              <a:rPr lang="id-ID" altLang="zh-CN" sz="1600"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sz="1600" dirty="0" smtClean="0">
                <a:latin typeface="Arial" panose="020B0604020202020204" pitchFamily="34" charset="0"/>
                <a:ea typeface="微软雅黑" panose="020B0503020204020204" pitchFamily="34" charset="-122"/>
                <a:cs typeface="+mn-ea"/>
                <a:sym typeface="Arial" panose="020B0604020202020204" pitchFamily="34" charset="0"/>
              </a:rPr>
              <a:t>2</a:t>
            </a:r>
            <a:endParaRPr sz="1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2088"/>
          <p:cNvSpPr/>
          <p:nvPr/>
        </p:nvSpPr>
        <p:spPr>
          <a:xfrm>
            <a:off x="7111141" y="3803757"/>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091"/>
          <p:cNvSpPr/>
          <p:nvPr/>
        </p:nvSpPr>
        <p:spPr>
          <a:xfrm>
            <a:off x="6334423" y="4777731"/>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2094"/>
          <p:cNvSpPr/>
          <p:nvPr/>
        </p:nvSpPr>
        <p:spPr>
          <a:xfrm>
            <a:off x="5088663" y="4771378"/>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097"/>
          <p:cNvSpPr/>
          <p:nvPr/>
        </p:nvSpPr>
        <p:spPr>
          <a:xfrm>
            <a:off x="4311944" y="3803757"/>
            <a:ext cx="793077" cy="7930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5"/>
          <p:cNvSpPr txBox="1"/>
          <p:nvPr/>
        </p:nvSpPr>
        <p:spPr>
          <a:xfrm>
            <a:off x="7210289" y="4035453"/>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P3</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5"/>
          <p:cNvSpPr txBox="1"/>
          <p:nvPr/>
        </p:nvSpPr>
        <p:spPr>
          <a:xfrm>
            <a:off x="4387168" y="4049521"/>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P6</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5"/>
          <p:cNvSpPr txBox="1"/>
          <p:nvPr/>
        </p:nvSpPr>
        <p:spPr>
          <a:xfrm>
            <a:off x="4647073" y="2802992"/>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P7</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5"/>
          <p:cNvSpPr txBox="1"/>
          <p:nvPr/>
        </p:nvSpPr>
        <p:spPr>
          <a:xfrm>
            <a:off x="5794338" y="2261928"/>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P1</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5"/>
          <p:cNvSpPr txBox="1"/>
          <p:nvPr/>
        </p:nvSpPr>
        <p:spPr>
          <a:xfrm>
            <a:off x="5167343" y="5019116"/>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P5</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Content Placeholder 5"/>
          <p:cNvSpPr txBox="1"/>
          <p:nvPr/>
        </p:nvSpPr>
        <p:spPr>
          <a:xfrm>
            <a:off x="6407361" y="5033182"/>
            <a:ext cx="625299" cy="40418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700" dirty="0" smtClean="0">
                <a:latin typeface="Arial" panose="020B0604020202020204" pitchFamily="34" charset="0"/>
                <a:ea typeface="微软雅黑" panose="020B0503020204020204" pitchFamily="34" charset="-122"/>
                <a:cs typeface="+mn-ea"/>
                <a:sym typeface="Arial" panose="020B0604020202020204" pitchFamily="34" charset="0"/>
              </a:rPr>
              <a:t>P4</a:t>
            </a:r>
            <a:endParaRPr lang="id-ID"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Content Placeholder 4"/>
          <p:cNvSpPr txBox="1"/>
          <p:nvPr/>
        </p:nvSpPr>
        <p:spPr>
          <a:xfrm>
            <a:off x="8024878" y="2804006"/>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Price</a:t>
            </a:r>
          </a:p>
        </p:txBody>
      </p:sp>
      <p:sp>
        <p:nvSpPr>
          <p:cNvPr id="85" name="Content Placeholder 4"/>
          <p:cNvSpPr txBox="1"/>
          <p:nvPr/>
        </p:nvSpPr>
        <p:spPr>
          <a:xfrm>
            <a:off x="8264032" y="4050029"/>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Promotion</a:t>
            </a:r>
          </a:p>
        </p:txBody>
      </p:sp>
      <p:sp>
        <p:nvSpPr>
          <p:cNvPr id="86" name="Content Placeholder 4"/>
          <p:cNvSpPr txBox="1"/>
          <p:nvPr/>
        </p:nvSpPr>
        <p:spPr>
          <a:xfrm>
            <a:off x="7490303" y="5088990"/>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600" dirty="0">
                <a:latin typeface="Arial" panose="020B0604020202020204" pitchFamily="34" charset="0"/>
                <a:ea typeface="微软雅黑" panose="020B0503020204020204" pitchFamily="34" charset="-122"/>
                <a:cs typeface="+mn-ea"/>
                <a:sym typeface="Arial" panose="020B0604020202020204" pitchFamily="34" charset="0"/>
              </a:rPr>
              <a:t>Placement</a:t>
            </a:r>
          </a:p>
        </p:txBody>
      </p:sp>
      <p:sp>
        <p:nvSpPr>
          <p:cNvPr id="87" name="Content Placeholder 4"/>
          <p:cNvSpPr txBox="1"/>
          <p:nvPr/>
        </p:nvSpPr>
        <p:spPr>
          <a:xfrm>
            <a:off x="2622142" y="5088990"/>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id-ID" sz="1600" dirty="0">
                <a:latin typeface="Arial" panose="020B0604020202020204" pitchFamily="34" charset="0"/>
                <a:ea typeface="微软雅黑" panose="020B0503020204020204" pitchFamily="34" charset="-122"/>
                <a:cs typeface="+mn-ea"/>
                <a:sym typeface="Arial" panose="020B0604020202020204" pitchFamily="34" charset="0"/>
              </a:rPr>
              <a:t>People</a:t>
            </a:r>
          </a:p>
        </p:txBody>
      </p:sp>
      <p:sp>
        <p:nvSpPr>
          <p:cNvPr id="88" name="Content Placeholder 4"/>
          <p:cNvSpPr txBox="1"/>
          <p:nvPr/>
        </p:nvSpPr>
        <p:spPr>
          <a:xfrm>
            <a:off x="1945251" y="4050029"/>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id-ID" sz="1600" dirty="0">
                <a:latin typeface="Arial" panose="020B0604020202020204" pitchFamily="34" charset="0"/>
                <a:ea typeface="微软雅黑" panose="020B0503020204020204" pitchFamily="34" charset="-122"/>
                <a:cs typeface="+mn-ea"/>
                <a:sym typeface="Arial" panose="020B0604020202020204" pitchFamily="34" charset="0"/>
              </a:rPr>
              <a:t>Process</a:t>
            </a:r>
          </a:p>
        </p:txBody>
      </p:sp>
      <p:sp>
        <p:nvSpPr>
          <p:cNvPr id="89" name="Content Placeholder 4"/>
          <p:cNvSpPr txBox="1"/>
          <p:nvPr/>
        </p:nvSpPr>
        <p:spPr>
          <a:xfrm>
            <a:off x="2200651" y="2804006"/>
            <a:ext cx="2026077"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id-ID" sz="1600" dirty="0">
                <a:latin typeface="Arial" panose="020B0604020202020204" pitchFamily="34" charset="0"/>
                <a:ea typeface="微软雅黑" panose="020B0503020204020204" pitchFamily="34" charset="-122"/>
                <a:cs typeface="+mn-ea"/>
                <a:sym typeface="Arial" panose="020B0604020202020204" pitchFamily="34" charset="0"/>
              </a:rPr>
              <a:t>Physical Evidence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wipe(left)">
                                      <p:cBhvr>
                                        <p:cTn id="35" dur="500"/>
                                        <p:tgtEl>
                                          <p:spTgt spid="5">
                                            <p:txEl>
                                              <p:pRg st="0" end="0"/>
                                            </p:txEl>
                                          </p:spTgt>
                                        </p:tgtEl>
                                      </p:cBhvr>
                                    </p:animEffect>
                                  </p:childTnLst>
                                </p:cTn>
                              </p:par>
                            </p:childTnLst>
                          </p:cTn>
                        </p:par>
                        <p:par>
                          <p:cTn id="36" fill="hold">
                            <p:stCondLst>
                              <p:cond delay="3000"/>
                            </p:stCondLst>
                            <p:childTnLst>
                              <p:par>
                                <p:cTn id="37" presetID="2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wipe(left)">
                                      <p:cBhvr>
                                        <p:cTn id="44" dur="500"/>
                                        <p:tgtEl>
                                          <p:spTgt spid="6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childTnLst>
                          </p:cTn>
                        </p:par>
                        <p:par>
                          <p:cTn id="49" fill="hold">
                            <p:stCondLst>
                              <p:cond delay="4500"/>
                            </p:stCondLst>
                            <p:childTnLst>
                              <p:par>
                                <p:cTn id="50" presetID="2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wipe(left)">
                                      <p:cBhvr>
                                        <p:cTn id="61" dur="500"/>
                                        <p:tgtEl>
                                          <p:spTgt spid="85"/>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up)">
                                      <p:cBhvr>
                                        <p:cTn id="65" dur="500"/>
                                        <p:tgtEl>
                                          <p:spTgt spid="12"/>
                                        </p:tgtEl>
                                      </p:cBhvr>
                                    </p:animEffect>
                                  </p:childTnLst>
                                </p:cTn>
                              </p:par>
                            </p:childTnLst>
                          </p:cTn>
                        </p:par>
                        <p:par>
                          <p:cTn id="66" fill="hold">
                            <p:stCondLst>
                              <p:cond delay="6000"/>
                            </p:stCondLst>
                            <p:childTnLst>
                              <p:par>
                                <p:cTn id="67" presetID="2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childTnLst>
                                </p:cTn>
                              </p:par>
                              <p:par>
                                <p:cTn id="71" presetID="23" presetClass="entr" presetSubtype="16"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p:cTn id="73" dur="500" fill="hold"/>
                                        <p:tgtEl>
                                          <p:spTgt spid="66"/>
                                        </p:tgtEl>
                                        <p:attrNameLst>
                                          <p:attrName>ppt_w</p:attrName>
                                        </p:attrNameLst>
                                      </p:cBhvr>
                                      <p:tavLst>
                                        <p:tav tm="0">
                                          <p:val>
                                            <p:fltVal val="0"/>
                                          </p:val>
                                        </p:tav>
                                        <p:tav tm="100000">
                                          <p:val>
                                            <p:strVal val="#ppt_w"/>
                                          </p:val>
                                        </p:tav>
                                      </p:tavLst>
                                    </p:anim>
                                    <p:anim calcmode="lin" valueType="num">
                                      <p:cBhvr>
                                        <p:cTn id="74" dur="500" fill="hold"/>
                                        <p:tgtEl>
                                          <p:spTgt spid="66"/>
                                        </p:tgtEl>
                                        <p:attrNameLst>
                                          <p:attrName>ppt_h</p:attrName>
                                        </p:attrNameLst>
                                      </p:cBhvr>
                                      <p:tavLst>
                                        <p:tav tm="0">
                                          <p:val>
                                            <p:fltVal val="0"/>
                                          </p:val>
                                        </p:tav>
                                        <p:tav tm="100000">
                                          <p:val>
                                            <p:strVal val="#ppt_h"/>
                                          </p:val>
                                        </p:tav>
                                      </p:tavLst>
                                    </p:anim>
                                  </p:childTnLst>
                                </p:cTn>
                              </p:par>
                            </p:childTnLst>
                          </p:cTn>
                        </p:par>
                        <p:par>
                          <p:cTn id="75" fill="hold">
                            <p:stCondLst>
                              <p:cond delay="6500"/>
                            </p:stCondLst>
                            <p:childTnLst>
                              <p:par>
                                <p:cTn id="76" presetID="22" presetClass="entr" presetSubtype="8" fill="hold" grpId="0" nodeType="after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childTnLst>
                          </p:cTn>
                        </p:par>
                        <p:par>
                          <p:cTn id="79" fill="hold">
                            <p:stCondLst>
                              <p:cond delay="7000"/>
                            </p:stCondLst>
                            <p:childTnLst>
                              <p:par>
                                <p:cTn id="80" presetID="22" presetClass="entr" presetSubtype="2"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right)">
                                      <p:cBhvr>
                                        <p:cTn id="82" dur="500"/>
                                        <p:tgtEl>
                                          <p:spTgt spid="11"/>
                                        </p:tgtEl>
                                      </p:cBhvr>
                                    </p:animEffect>
                                  </p:childTnLst>
                                </p:cTn>
                              </p:par>
                            </p:childTnLst>
                          </p:cTn>
                        </p:par>
                        <p:par>
                          <p:cTn id="83" fill="hold">
                            <p:stCondLst>
                              <p:cond delay="7500"/>
                            </p:stCondLst>
                            <p:childTnLst>
                              <p:par>
                                <p:cTn id="84" presetID="23" presetClass="entr" presetSubtype="16"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p:cTn id="86" dur="500" fill="hold"/>
                                        <p:tgtEl>
                                          <p:spTgt spid="22"/>
                                        </p:tgtEl>
                                        <p:attrNameLst>
                                          <p:attrName>ppt_w</p:attrName>
                                        </p:attrNameLst>
                                      </p:cBhvr>
                                      <p:tavLst>
                                        <p:tav tm="0">
                                          <p:val>
                                            <p:fltVal val="0"/>
                                          </p:val>
                                        </p:tav>
                                        <p:tav tm="100000">
                                          <p:val>
                                            <p:strVal val="#ppt_w"/>
                                          </p:val>
                                        </p:tav>
                                      </p:tavLst>
                                    </p:anim>
                                    <p:anim calcmode="lin" valueType="num">
                                      <p:cBhvr>
                                        <p:cTn id="87" dur="500" fill="hold"/>
                                        <p:tgtEl>
                                          <p:spTgt spid="22"/>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 calcmode="lin" valueType="num">
                                      <p:cBhvr>
                                        <p:cTn id="90" dur="500" fill="hold"/>
                                        <p:tgtEl>
                                          <p:spTgt spid="65"/>
                                        </p:tgtEl>
                                        <p:attrNameLst>
                                          <p:attrName>ppt_w</p:attrName>
                                        </p:attrNameLst>
                                      </p:cBhvr>
                                      <p:tavLst>
                                        <p:tav tm="0">
                                          <p:val>
                                            <p:fltVal val="0"/>
                                          </p:val>
                                        </p:tav>
                                        <p:tav tm="100000">
                                          <p:val>
                                            <p:strVal val="#ppt_w"/>
                                          </p:val>
                                        </p:tav>
                                      </p:tavLst>
                                    </p:anim>
                                    <p:anim calcmode="lin" valueType="num">
                                      <p:cBhvr>
                                        <p:cTn id="91" dur="500" fill="hold"/>
                                        <p:tgtEl>
                                          <p:spTgt spid="65"/>
                                        </p:tgtEl>
                                        <p:attrNameLst>
                                          <p:attrName>ppt_h</p:attrName>
                                        </p:attrNameLst>
                                      </p:cBhvr>
                                      <p:tavLst>
                                        <p:tav tm="0">
                                          <p:val>
                                            <p:fltVal val="0"/>
                                          </p:val>
                                        </p:tav>
                                        <p:tav tm="100000">
                                          <p:val>
                                            <p:strVal val="#ppt_h"/>
                                          </p:val>
                                        </p:tav>
                                      </p:tavLst>
                                    </p:anim>
                                  </p:childTnLst>
                                </p:cTn>
                              </p:par>
                            </p:childTnLst>
                          </p:cTn>
                        </p:par>
                        <p:par>
                          <p:cTn id="92" fill="hold">
                            <p:stCondLst>
                              <p:cond delay="8000"/>
                            </p:stCondLst>
                            <p:childTnLst>
                              <p:par>
                                <p:cTn id="93" presetID="22" presetClass="entr" presetSubtype="2" fill="hold" grpId="0" nodeType="afterEffect">
                                  <p:stCondLst>
                                    <p:cond delay="0"/>
                                  </p:stCondLst>
                                  <p:childTnLst>
                                    <p:set>
                                      <p:cBhvr>
                                        <p:cTn id="94" dur="1" fill="hold">
                                          <p:stCondLst>
                                            <p:cond delay="0"/>
                                          </p:stCondLst>
                                        </p:cTn>
                                        <p:tgtEl>
                                          <p:spTgt spid="87"/>
                                        </p:tgtEl>
                                        <p:attrNameLst>
                                          <p:attrName>style.visibility</p:attrName>
                                        </p:attrNameLst>
                                      </p:cBhvr>
                                      <p:to>
                                        <p:strVal val="visible"/>
                                      </p:to>
                                    </p:set>
                                    <p:animEffect transition="in" filter="wipe(right)">
                                      <p:cBhvr>
                                        <p:cTn id="95" dur="500"/>
                                        <p:tgtEl>
                                          <p:spTgt spid="87"/>
                                        </p:tgtEl>
                                      </p:cBhvr>
                                    </p:animEffect>
                                  </p:childTnLst>
                                </p:cTn>
                              </p:par>
                            </p:childTnLst>
                          </p:cTn>
                        </p:par>
                        <p:par>
                          <p:cTn id="96" fill="hold">
                            <p:stCondLst>
                              <p:cond delay="8500"/>
                            </p:stCondLst>
                            <p:childTnLst>
                              <p:par>
                                <p:cTn id="97" presetID="22" presetClass="entr" presetSubtype="4" fill="hold" grpId="0"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down)">
                                      <p:cBhvr>
                                        <p:cTn id="99" dur="500"/>
                                        <p:tgtEl>
                                          <p:spTgt spid="10"/>
                                        </p:tgtEl>
                                      </p:cBhvr>
                                    </p:animEffect>
                                  </p:childTnLst>
                                </p:cTn>
                              </p:par>
                            </p:childTnLst>
                          </p:cTn>
                        </p:par>
                        <p:par>
                          <p:cTn id="100" fill="hold">
                            <p:stCondLst>
                              <p:cond delay="9000"/>
                            </p:stCondLst>
                            <p:childTnLst>
                              <p:par>
                                <p:cTn id="101" presetID="23" presetClass="entr" presetSubtype="16"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500" fill="hold"/>
                                        <p:tgtEl>
                                          <p:spTgt spid="23"/>
                                        </p:tgtEl>
                                        <p:attrNameLst>
                                          <p:attrName>ppt_w</p:attrName>
                                        </p:attrNameLst>
                                      </p:cBhvr>
                                      <p:tavLst>
                                        <p:tav tm="0">
                                          <p:val>
                                            <p:fltVal val="0"/>
                                          </p:val>
                                        </p:tav>
                                        <p:tav tm="100000">
                                          <p:val>
                                            <p:strVal val="#ppt_w"/>
                                          </p:val>
                                        </p:tav>
                                      </p:tavLst>
                                    </p:anim>
                                    <p:anim calcmode="lin" valueType="num">
                                      <p:cBhvr>
                                        <p:cTn id="104" dur="500" fill="hold"/>
                                        <p:tgtEl>
                                          <p:spTgt spid="23"/>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childTnLst>
                                </p:cTn>
                              </p:par>
                            </p:childTnLst>
                          </p:cTn>
                        </p:par>
                        <p:par>
                          <p:cTn id="109" fill="hold">
                            <p:stCondLst>
                              <p:cond delay="9500"/>
                            </p:stCondLst>
                            <p:childTnLst>
                              <p:par>
                                <p:cTn id="110" presetID="22" presetClass="entr" presetSubtype="2"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Effect transition="in" filter="wipe(right)">
                                      <p:cBhvr>
                                        <p:cTn id="112" dur="500"/>
                                        <p:tgtEl>
                                          <p:spTgt spid="88"/>
                                        </p:tgtEl>
                                      </p:cBhvr>
                                    </p:animEffect>
                                  </p:childTnLst>
                                </p:cTn>
                              </p:par>
                            </p:childTnLst>
                          </p:cTn>
                        </p:par>
                        <p:par>
                          <p:cTn id="113" fill="hold">
                            <p:stCondLst>
                              <p:cond delay="10000"/>
                            </p:stCondLst>
                            <p:childTnLst>
                              <p:par>
                                <p:cTn id="114" presetID="22" presetClass="entr" presetSubtype="4" fill="hold" grpId="0" nodeType="afterEffect">
                                  <p:stCondLst>
                                    <p:cond delay="0"/>
                                  </p:stCondLst>
                                  <p:childTnLst>
                                    <p:set>
                                      <p:cBhvr>
                                        <p:cTn id="115" dur="1" fill="hold">
                                          <p:stCondLst>
                                            <p:cond delay="0"/>
                                          </p:stCondLst>
                                        </p:cTn>
                                        <p:tgtEl>
                                          <p:spTgt spid="9"/>
                                        </p:tgtEl>
                                        <p:attrNameLst>
                                          <p:attrName>style.visibility</p:attrName>
                                        </p:attrNameLst>
                                      </p:cBhvr>
                                      <p:to>
                                        <p:strVal val="visible"/>
                                      </p:to>
                                    </p:set>
                                    <p:animEffect transition="in" filter="wipe(down)">
                                      <p:cBhvr>
                                        <p:cTn id="116" dur="500"/>
                                        <p:tgtEl>
                                          <p:spTgt spid="9"/>
                                        </p:tgtEl>
                                      </p:cBhvr>
                                    </p:animEffect>
                                  </p:childTnLst>
                                </p:cTn>
                              </p:par>
                            </p:childTnLst>
                          </p:cTn>
                        </p:par>
                        <p:par>
                          <p:cTn id="117" fill="hold">
                            <p:stCondLst>
                              <p:cond delay="10500"/>
                            </p:stCondLst>
                            <p:childTnLst>
                              <p:par>
                                <p:cTn id="118" presetID="23" presetClass="entr" presetSubtype="16" fill="hold" grpId="0" nodeType="afterEffect">
                                  <p:stCondLst>
                                    <p:cond delay="0"/>
                                  </p:stCondLst>
                                  <p:childTnLst>
                                    <p:set>
                                      <p:cBhvr>
                                        <p:cTn id="119" dur="1" fill="hold">
                                          <p:stCondLst>
                                            <p:cond delay="0"/>
                                          </p:stCondLst>
                                        </p:cTn>
                                        <p:tgtEl>
                                          <p:spTgt spid="17"/>
                                        </p:tgtEl>
                                        <p:attrNameLst>
                                          <p:attrName>style.visibility</p:attrName>
                                        </p:attrNameLst>
                                      </p:cBhvr>
                                      <p:to>
                                        <p:strVal val="visible"/>
                                      </p:to>
                                    </p:set>
                                    <p:anim calcmode="lin" valueType="num">
                                      <p:cBhvr>
                                        <p:cTn id="120" dur="500" fill="hold"/>
                                        <p:tgtEl>
                                          <p:spTgt spid="17"/>
                                        </p:tgtEl>
                                        <p:attrNameLst>
                                          <p:attrName>ppt_w</p:attrName>
                                        </p:attrNameLst>
                                      </p:cBhvr>
                                      <p:tavLst>
                                        <p:tav tm="0">
                                          <p:val>
                                            <p:fltVal val="0"/>
                                          </p:val>
                                        </p:tav>
                                        <p:tav tm="100000">
                                          <p:val>
                                            <p:strVal val="#ppt_w"/>
                                          </p:val>
                                        </p:tav>
                                      </p:tavLst>
                                    </p:anim>
                                    <p:anim calcmode="lin" valueType="num">
                                      <p:cBhvr>
                                        <p:cTn id="121" dur="500" fill="hold"/>
                                        <p:tgtEl>
                                          <p:spTgt spid="17"/>
                                        </p:tgtEl>
                                        <p:attrNameLst>
                                          <p:attrName>ppt_h</p:attrName>
                                        </p:attrNameLst>
                                      </p:cBhvr>
                                      <p:tavLst>
                                        <p:tav tm="0">
                                          <p:val>
                                            <p:fltVal val="0"/>
                                          </p:val>
                                        </p:tav>
                                        <p:tav tm="100000">
                                          <p:val>
                                            <p:strVal val="#ppt_h"/>
                                          </p:val>
                                        </p:tav>
                                      </p:tavLst>
                                    </p:anim>
                                  </p:childTnLst>
                                </p:cTn>
                              </p:par>
                              <p:par>
                                <p:cTn id="122" presetID="23" presetClass="entr" presetSubtype="16" fill="hold" grpId="0" nodeType="withEffect">
                                  <p:stCondLst>
                                    <p:cond delay="0"/>
                                  </p:stCondLst>
                                  <p:childTnLst>
                                    <p:set>
                                      <p:cBhvr>
                                        <p:cTn id="123" dur="1" fill="hold">
                                          <p:stCondLst>
                                            <p:cond delay="0"/>
                                          </p:stCondLst>
                                        </p:cTn>
                                        <p:tgtEl>
                                          <p:spTgt spid="27"/>
                                        </p:tgtEl>
                                        <p:attrNameLst>
                                          <p:attrName>style.visibility</p:attrName>
                                        </p:attrNameLst>
                                      </p:cBhvr>
                                      <p:to>
                                        <p:strVal val="visible"/>
                                      </p:to>
                                    </p:set>
                                    <p:anim calcmode="lin" valueType="num">
                                      <p:cBhvr>
                                        <p:cTn id="124" dur="500" fill="hold"/>
                                        <p:tgtEl>
                                          <p:spTgt spid="27"/>
                                        </p:tgtEl>
                                        <p:attrNameLst>
                                          <p:attrName>ppt_w</p:attrName>
                                        </p:attrNameLst>
                                      </p:cBhvr>
                                      <p:tavLst>
                                        <p:tav tm="0">
                                          <p:val>
                                            <p:fltVal val="0"/>
                                          </p:val>
                                        </p:tav>
                                        <p:tav tm="100000">
                                          <p:val>
                                            <p:strVal val="#ppt_w"/>
                                          </p:val>
                                        </p:tav>
                                      </p:tavLst>
                                    </p:anim>
                                    <p:anim calcmode="lin" valueType="num">
                                      <p:cBhvr>
                                        <p:cTn id="125" dur="500" fill="hold"/>
                                        <p:tgtEl>
                                          <p:spTgt spid="27"/>
                                        </p:tgtEl>
                                        <p:attrNameLst>
                                          <p:attrName>ppt_h</p:attrName>
                                        </p:attrNameLst>
                                      </p:cBhvr>
                                      <p:tavLst>
                                        <p:tav tm="0">
                                          <p:val>
                                            <p:fltVal val="0"/>
                                          </p:val>
                                        </p:tav>
                                        <p:tav tm="100000">
                                          <p:val>
                                            <p:strVal val="#ppt_h"/>
                                          </p:val>
                                        </p:tav>
                                      </p:tavLst>
                                    </p:anim>
                                  </p:childTnLst>
                                </p:cTn>
                              </p:par>
                            </p:childTnLst>
                          </p:cTn>
                        </p:par>
                        <p:par>
                          <p:cTn id="126" fill="hold">
                            <p:stCondLst>
                              <p:cond delay="11000"/>
                            </p:stCondLst>
                            <p:childTnLst>
                              <p:par>
                                <p:cTn id="127" presetID="22" presetClass="entr" presetSubtype="2" fill="hold" grpId="0" nodeType="afterEffect">
                                  <p:stCondLst>
                                    <p:cond delay="0"/>
                                  </p:stCondLst>
                                  <p:childTnLst>
                                    <p:set>
                                      <p:cBhvr>
                                        <p:cTn id="128" dur="1" fill="hold">
                                          <p:stCondLst>
                                            <p:cond delay="0"/>
                                          </p:stCondLst>
                                        </p:cTn>
                                        <p:tgtEl>
                                          <p:spTgt spid="89"/>
                                        </p:tgtEl>
                                        <p:attrNameLst>
                                          <p:attrName>style.visibility</p:attrName>
                                        </p:attrNameLst>
                                      </p:cBhvr>
                                      <p:to>
                                        <p:strVal val="visible"/>
                                      </p:to>
                                    </p:set>
                                    <p:animEffect transition="in" filter="wipe(right)">
                                      <p:cBhvr>
                                        <p:cTn id="129" dur="500"/>
                                        <p:tgtEl>
                                          <p:spTgt spid="89"/>
                                        </p:tgtEl>
                                      </p:cBhvr>
                                    </p:animEffect>
                                  </p:childTnLst>
                                </p:cTn>
                              </p:par>
                            </p:childTnLst>
                          </p:cTn>
                        </p:par>
                        <p:par>
                          <p:cTn id="130" fill="hold">
                            <p:stCondLst>
                              <p:cond delay="11500"/>
                            </p:stCondLst>
                            <p:childTnLst>
                              <p:par>
                                <p:cTn id="131" presetID="22" presetClass="entr" presetSubtype="4" fill="hold" grpId="0" nodeType="afterEffect">
                                  <p:stCondLst>
                                    <p:cond delay="0"/>
                                  </p:stCondLst>
                                  <p:childTnLst>
                                    <p:set>
                                      <p:cBhvr>
                                        <p:cTn id="132" dur="1" fill="hold">
                                          <p:stCondLst>
                                            <p:cond delay="0"/>
                                          </p:stCondLst>
                                        </p:cTn>
                                        <p:tgtEl>
                                          <p:spTgt spid="8"/>
                                        </p:tgtEl>
                                        <p:attrNameLst>
                                          <p:attrName>style.visibility</p:attrName>
                                        </p:attrNameLst>
                                      </p:cBhvr>
                                      <p:to>
                                        <p:strVal val="visible"/>
                                      </p:to>
                                    </p:set>
                                    <p:animEffect transition="in" filter="wipe(down)">
                                      <p:cBhvr>
                                        <p:cTn id="1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8" grpId="0" animBg="1"/>
      <p:bldP spid="9" grpId="0" animBg="1"/>
      <p:bldP spid="10" grpId="0" animBg="1"/>
      <p:bldP spid="11" grpId="0" animBg="1"/>
      <p:bldP spid="12" grpId="0" animBg="1"/>
      <p:bldP spid="13" grpId="0" animBg="1"/>
      <p:bldP spid="14" grpId="0" animBg="1"/>
      <p:bldP spid="17" grpId="0" animBg="1"/>
      <p:bldP spid="18" grpId="0" animBg="1"/>
      <p:bldP spid="19" grpId="0" animBg="1"/>
      <p:bldP spid="20" grpId="0" animBg="1"/>
      <p:bldP spid="21" grpId="0" animBg="1"/>
      <p:bldP spid="22" grpId="0" animBg="1"/>
      <p:bldP spid="23" grpId="0" animBg="1"/>
      <p:bldP spid="25" grpId="0"/>
      <p:bldP spid="26" grpId="0"/>
      <p:bldP spid="27" grpId="0"/>
      <p:bldP spid="28" grpId="0"/>
      <p:bldP spid="65" grpId="0"/>
      <p:bldP spid="66" grpId="0"/>
      <p:bldP spid="67" grpId="0"/>
      <p:bldP spid="85" grpId="0"/>
      <p:bldP spid="86" grpId="0"/>
      <p:bldP spid="87" grpId="0"/>
      <p:bldP spid="88" grpId="0"/>
      <p:bldP spid="8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0330" y="669926"/>
            <a:ext cx="2331560" cy="535812"/>
          </a:xfrm>
          <a:prstGeom prst="rect">
            <a:avLst/>
          </a:prstGeom>
        </p:spPr>
        <p:txBody>
          <a:bodyPr>
            <a:normAutofit fontScale="90000"/>
          </a:bodyPr>
          <a:lstStyle/>
          <a:p>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dirty="0" smtClean="0">
                <a:latin typeface="Arial" panose="020B0604020202020204" pitchFamily="34" charset="0"/>
                <a:ea typeface="微软雅黑" panose="020B0503020204020204" pitchFamily="34" charset="-122"/>
                <a:cs typeface="+mn-ea"/>
                <a:sym typeface="Arial" panose="020B0604020202020204" pitchFamily="34" charset="0"/>
              </a:rPr>
              <a:t>1</a:t>
            </a:r>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产品</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6397907" y="2563408"/>
            <a:ext cx="5194300" cy="695975"/>
          </a:xfrm>
          <a:prstGeom prst="rect">
            <a:avLst/>
          </a:prstGeom>
        </p:spPr>
        <p:txBody>
          <a:bodyPr>
            <a:noAutofit/>
          </a:bodyPr>
          <a:lstStyle/>
          <a:p>
            <a:pPr>
              <a:lnSpc>
                <a:spcPts val="24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Pour business product can be distinguished based on:</a:t>
            </a: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Strategy about how our product can attract costumer to buy</a:t>
            </a:r>
          </a:p>
        </p:txBody>
      </p:sp>
      <p:grpSp>
        <p:nvGrpSpPr>
          <p:cNvPr id="8" name="Group 2117"/>
          <p:cNvGrpSpPr/>
          <p:nvPr/>
        </p:nvGrpSpPr>
        <p:grpSpPr>
          <a:xfrm>
            <a:off x="5813570" y="3481100"/>
            <a:ext cx="343610" cy="343610"/>
            <a:chOff x="0" y="0"/>
            <a:chExt cx="767928" cy="767928"/>
          </a:xfrm>
        </p:grpSpPr>
        <p:sp>
          <p:nvSpPr>
            <p:cNvPr id="9" name="Shape 211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11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120"/>
          <p:cNvGrpSpPr/>
          <p:nvPr/>
        </p:nvGrpSpPr>
        <p:grpSpPr>
          <a:xfrm>
            <a:off x="5828590" y="4178904"/>
            <a:ext cx="343610" cy="343610"/>
            <a:chOff x="0" y="0"/>
            <a:chExt cx="767928" cy="767928"/>
          </a:xfrm>
        </p:grpSpPr>
        <p:sp>
          <p:nvSpPr>
            <p:cNvPr id="12" name="Shape 211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119"/>
            <p:cNvSpPr/>
            <p:nvPr/>
          </p:nvSpPr>
          <p:spPr>
            <a:xfrm>
              <a:off x="234638" y="22999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2123"/>
          <p:cNvGrpSpPr/>
          <p:nvPr/>
        </p:nvGrpSpPr>
        <p:grpSpPr>
          <a:xfrm>
            <a:off x="5828590" y="4819090"/>
            <a:ext cx="343610" cy="343610"/>
            <a:chOff x="0" y="0"/>
            <a:chExt cx="767928" cy="767928"/>
          </a:xfrm>
        </p:grpSpPr>
        <p:sp>
          <p:nvSpPr>
            <p:cNvPr id="15" name="Shape 2121"/>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122"/>
            <p:cNvSpPr/>
            <p:nvPr/>
          </p:nvSpPr>
          <p:spPr>
            <a:xfrm>
              <a:off x="234638" y="204970"/>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2136"/>
          <p:cNvGrpSpPr/>
          <p:nvPr/>
        </p:nvGrpSpPr>
        <p:grpSpPr>
          <a:xfrm>
            <a:off x="2006600" y="2318142"/>
            <a:ext cx="3119698" cy="3130022"/>
            <a:chOff x="0" y="0"/>
            <a:chExt cx="6972173" cy="6995247"/>
          </a:xfrm>
        </p:grpSpPr>
        <p:grpSp>
          <p:nvGrpSpPr>
            <p:cNvPr id="18" name="Group 2126"/>
            <p:cNvGrpSpPr/>
            <p:nvPr/>
          </p:nvGrpSpPr>
          <p:grpSpPr>
            <a:xfrm>
              <a:off x="2307482" y="0"/>
              <a:ext cx="2334134" cy="2334133"/>
              <a:chOff x="0" y="0"/>
              <a:chExt cx="2334132" cy="2334132"/>
            </a:xfrm>
          </p:grpSpPr>
          <p:sp>
            <p:nvSpPr>
              <p:cNvPr id="28" name="Shape 2124"/>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125"/>
              <p:cNvSpPr/>
              <p:nvPr/>
            </p:nvSpPr>
            <p:spPr>
              <a:xfrm>
                <a:off x="578530" y="833691"/>
                <a:ext cx="1200148" cy="666751"/>
              </a:xfrm>
              <a:custGeom>
                <a:avLst/>
                <a:gdLst/>
                <a:ahLst/>
                <a:cxnLst>
                  <a:cxn ang="0">
                    <a:pos x="wd2" y="hd2"/>
                  </a:cxn>
                  <a:cxn ang="5400000">
                    <a:pos x="wd2" y="hd2"/>
                  </a:cxn>
                  <a:cxn ang="10800000">
                    <a:pos x="wd2" y="hd2"/>
                  </a:cxn>
                  <a:cxn ang="16200000">
                    <a:pos x="wd2" y="hd2"/>
                  </a:cxn>
                </a:cxnLst>
                <a:rect l="0" t="0" r="r" b="b"/>
                <a:pathLst>
                  <a:path w="21331" h="21317" extrusionOk="0">
                    <a:moveTo>
                      <a:pt x="20146" y="13856"/>
                    </a:moveTo>
                    <a:cubicBezTo>
                      <a:pt x="20146" y="10925"/>
                      <a:pt x="18813" y="8527"/>
                      <a:pt x="17184" y="8527"/>
                    </a:cubicBezTo>
                    <a:cubicBezTo>
                      <a:pt x="16786" y="8527"/>
                      <a:pt x="16415" y="8677"/>
                      <a:pt x="16063" y="8926"/>
                    </a:cubicBezTo>
                    <a:lnTo>
                      <a:pt x="17674" y="13256"/>
                    </a:lnTo>
                    <a:cubicBezTo>
                      <a:pt x="17860" y="13756"/>
                      <a:pt x="17786" y="14422"/>
                      <a:pt x="17517" y="14739"/>
                    </a:cubicBezTo>
                    <a:cubicBezTo>
                      <a:pt x="17415" y="14872"/>
                      <a:pt x="17295" y="14922"/>
                      <a:pt x="17184" y="14922"/>
                    </a:cubicBezTo>
                    <a:cubicBezTo>
                      <a:pt x="16989" y="14922"/>
                      <a:pt x="16804" y="14755"/>
                      <a:pt x="16693" y="14439"/>
                    </a:cubicBezTo>
                    <a:lnTo>
                      <a:pt x="15082" y="10109"/>
                    </a:lnTo>
                    <a:cubicBezTo>
                      <a:pt x="14554" y="11075"/>
                      <a:pt x="14221" y="12390"/>
                      <a:pt x="14221" y="13856"/>
                    </a:cubicBezTo>
                    <a:cubicBezTo>
                      <a:pt x="14221" y="16787"/>
                      <a:pt x="15554" y="19185"/>
                      <a:pt x="17184" y="19185"/>
                    </a:cubicBezTo>
                    <a:cubicBezTo>
                      <a:pt x="18813" y="19185"/>
                      <a:pt x="20146" y="16787"/>
                      <a:pt x="20146" y="13856"/>
                    </a:cubicBezTo>
                    <a:close/>
                    <a:moveTo>
                      <a:pt x="7055" y="14922"/>
                    </a:moveTo>
                    <a:lnTo>
                      <a:pt x="4148" y="14922"/>
                    </a:lnTo>
                    <a:cubicBezTo>
                      <a:pt x="3944" y="14922"/>
                      <a:pt x="3750" y="14722"/>
                      <a:pt x="3639" y="14406"/>
                    </a:cubicBezTo>
                    <a:cubicBezTo>
                      <a:pt x="3537" y="14089"/>
                      <a:pt x="3527" y="13689"/>
                      <a:pt x="3629" y="13356"/>
                    </a:cubicBezTo>
                    <a:lnTo>
                      <a:pt x="4990" y="8743"/>
                    </a:lnTo>
                    <a:cubicBezTo>
                      <a:pt x="4722" y="8610"/>
                      <a:pt x="4444" y="8527"/>
                      <a:pt x="4148" y="8527"/>
                    </a:cubicBezTo>
                    <a:cubicBezTo>
                      <a:pt x="2518" y="8527"/>
                      <a:pt x="1185" y="10925"/>
                      <a:pt x="1185" y="13856"/>
                    </a:cubicBezTo>
                    <a:cubicBezTo>
                      <a:pt x="1185" y="16787"/>
                      <a:pt x="2518" y="19185"/>
                      <a:pt x="4148" y="19185"/>
                    </a:cubicBezTo>
                    <a:cubicBezTo>
                      <a:pt x="5583" y="19185"/>
                      <a:pt x="6777" y="17353"/>
                      <a:pt x="7055" y="14922"/>
                    </a:cubicBezTo>
                    <a:close/>
                    <a:moveTo>
                      <a:pt x="16897" y="21300"/>
                    </a:moveTo>
                    <a:cubicBezTo>
                      <a:pt x="14915" y="21067"/>
                      <a:pt x="13267" y="18219"/>
                      <a:pt x="13064" y="14655"/>
                    </a:cubicBezTo>
                    <a:cubicBezTo>
                      <a:pt x="12916" y="12124"/>
                      <a:pt x="13471" y="9842"/>
                      <a:pt x="14415" y="8310"/>
                    </a:cubicBezTo>
                    <a:lnTo>
                      <a:pt x="13758" y="6528"/>
                    </a:lnTo>
                    <a:cubicBezTo>
                      <a:pt x="12592" y="8277"/>
                      <a:pt x="11851" y="10892"/>
                      <a:pt x="11851" y="13823"/>
                    </a:cubicBezTo>
                    <a:cubicBezTo>
                      <a:pt x="11851" y="14422"/>
                      <a:pt x="11592" y="14922"/>
                      <a:pt x="11258" y="14922"/>
                    </a:cubicBezTo>
                    <a:lnTo>
                      <a:pt x="8888" y="14922"/>
                    </a:lnTo>
                    <a:lnTo>
                      <a:pt x="8249" y="14922"/>
                    </a:lnTo>
                    <a:cubicBezTo>
                      <a:pt x="7962" y="18536"/>
                      <a:pt x="6240" y="21317"/>
                      <a:pt x="4148" y="21317"/>
                    </a:cubicBezTo>
                    <a:cubicBezTo>
                      <a:pt x="1861" y="21317"/>
                      <a:pt x="0" y="17969"/>
                      <a:pt x="0" y="13856"/>
                    </a:cubicBezTo>
                    <a:cubicBezTo>
                      <a:pt x="0" y="9742"/>
                      <a:pt x="1861" y="6395"/>
                      <a:pt x="4148" y="6395"/>
                    </a:cubicBezTo>
                    <a:cubicBezTo>
                      <a:pt x="4638" y="6395"/>
                      <a:pt x="5111" y="6562"/>
                      <a:pt x="5555" y="6845"/>
                    </a:cubicBezTo>
                    <a:lnTo>
                      <a:pt x="5777" y="6095"/>
                    </a:lnTo>
                    <a:cubicBezTo>
                      <a:pt x="5064" y="4946"/>
                      <a:pt x="4129" y="4263"/>
                      <a:pt x="2963" y="4263"/>
                    </a:cubicBezTo>
                    <a:lnTo>
                      <a:pt x="2370" y="4263"/>
                    </a:lnTo>
                    <a:cubicBezTo>
                      <a:pt x="2046" y="4263"/>
                      <a:pt x="1778" y="3780"/>
                      <a:pt x="1778" y="3198"/>
                    </a:cubicBezTo>
                    <a:cubicBezTo>
                      <a:pt x="1778" y="2615"/>
                      <a:pt x="2046" y="2132"/>
                      <a:pt x="2370" y="2132"/>
                    </a:cubicBezTo>
                    <a:lnTo>
                      <a:pt x="3555" y="2132"/>
                    </a:lnTo>
                    <a:cubicBezTo>
                      <a:pt x="5629" y="2132"/>
                      <a:pt x="6685" y="3664"/>
                      <a:pt x="7111" y="4263"/>
                    </a:cubicBezTo>
                    <a:lnTo>
                      <a:pt x="11851" y="4263"/>
                    </a:lnTo>
                    <a:lnTo>
                      <a:pt x="12916" y="4263"/>
                    </a:lnTo>
                    <a:lnTo>
                      <a:pt x="12129" y="2132"/>
                    </a:lnTo>
                    <a:lnTo>
                      <a:pt x="10073" y="2132"/>
                    </a:lnTo>
                    <a:cubicBezTo>
                      <a:pt x="9712" y="2132"/>
                      <a:pt x="9425" y="1549"/>
                      <a:pt x="9490" y="883"/>
                    </a:cubicBezTo>
                    <a:cubicBezTo>
                      <a:pt x="9536" y="366"/>
                      <a:pt x="9814" y="0"/>
                      <a:pt x="10101" y="0"/>
                    </a:cubicBezTo>
                    <a:lnTo>
                      <a:pt x="12443" y="0"/>
                    </a:lnTo>
                    <a:cubicBezTo>
                      <a:pt x="12638" y="0"/>
                      <a:pt x="12823" y="183"/>
                      <a:pt x="12934" y="466"/>
                    </a:cubicBezTo>
                    <a:lnTo>
                      <a:pt x="13582" y="2215"/>
                    </a:lnTo>
                    <a:lnTo>
                      <a:pt x="14638" y="316"/>
                    </a:lnTo>
                    <a:cubicBezTo>
                      <a:pt x="14749" y="117"/>
                      <a:pt x="14906" y="0"/>
                      <a:pt x="15064" y="0"/>
                    </a:cubicBezTo>
                    <a:lnTo>
                      <a:pt x="15999" y="0"/>
                    </a:lnTo>
                    <a:cubicBezTo>
                      <a:pt x="16323" y="0"/>
                      <a:pt x="16591" y="483"/>
                      <a:pt x="16591" y="1066"/>
                    </a:cubicBezTo>
                    <a:lnTo>
                      <a:pt x="16591" y="3198"/>
                    </a:lnTo>
                    <a:cubicBezTo>
                      <a:pt x="16591" y="3780"/>
                      <a:pt x="16323" y="4263"/>
                      <a:pt x="15999" y="4263"/>
                    </a:cubicBezTo>
                    <a:lnTo>
                      <a:pt x="14341" y="4263"/>
                    </a:lnTo>
                    <a:lnTo>
                      <a:pt x="15406" y="7128"/>
                    </a:lnTo>
                    <a:cubicBezTo>
                      <a:pt x="16156" y="6478"/>
                      <a:pt x="17026" y="6212"/>
                      <a:pt x="17952" y="6528"/>
                    </a:cubicBezTo>
                    <a:cubicBezTo>
                      <a:pt x="19721" y="7111"/>
                      <a:pt x="21100" y="9776"/>
                      <a:pt x="21304" y="12990"/>
                    </a:cubicBezTo>
                    <a:cubicBezTo>
                      <a:pt x="21600" y="17670"/>
                      <a:pt x="19480" y="21600"/>
                      <a:pt x="16897" y="213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2129"/>
            <p:cNvGrpSpPr/>
            <p:nvPr/>
          </p:nvGrpSpPr>
          <p:grpSpPr>
            <a:xfrm>
              <a:off x="-1" y="2330557"/>
              <a:ext cx="2334134" cy="2334134"/>
              <a:chOff x="0" y="0"/>
              <a:chExt cx="2334132" cy="2334132"/>
            </a:xfrm>
          </p:grpSpPr>
          <p:sp>
            <p:nvSpPr>
              <p:cNvPr id="26" name="Shape 2127"/>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2128"/>
              <p:cNvSpPr/>
              <p:nvPr/>
            </p:nvSpPr>
            <p:spPr>
              <a:xfrm>
                <a:off x="667004" y="726469"/>
                <a:ext cx="1000126" cy="866776"/>
              </a:xfrm>
              <a:custGeom>
                <a:avLst/>
                <a:gdLst/>
                <a:ahLst/>
                <a:cxnLst>
                  <a:cxn ang="0">
                    <a:pos x="wd2" y="hd2"/>
                  </a:cxn>
                  <a:cxn ang="5400000">
                    <a:pos x="wd2" y="hd2"/>
                  </a:cxn>
                  <a:cxn ang="10800000">
                    <a:pos x="wd2" y="hd2"/>
                  </a:cxn>
                  <a:cxn ang="16200000">
                    <a:pos x="wd2" y="hd2"/>
                  </a:cxn>
                </a:cxnLst>
                <a:rect l="0" t="0" r="r" b="b"/>
                <a:pathLst>
                  <a:path w="21600" h="21600" extrusionOk="0">
                    <a:moveTo>
                      <a:pt x="20160" y="2077"/>
                    </a:moveTo>
                    <a:cubicBezTo>
                      <a:pt x="20160" y="1856"/>
                      <a:pt x="19991" y="1662"/>
                      <a:pt x="19800" y="1662"/>
                    </a:cubicBezTo>
                    <a:lnTo>
                      <a:pt x="1800" y="1662"/>
                    </a:lnTo>
                    <a:cubicBezTo>
                      <a:pt x="1609" y="1662"/>
                      <a:pt x="1440" y="1856"/>
                      <a:pt x="1440" y="2077"/>
                    </a:cubicBezTo>
                    <a:lnTo>
                      <a:pt x="1440" y="12877"/>
                    </a:lnTo>
                    <a:cubicBezTo>
                      <a:pt x="1440" y="13098"/>
                      <a:pt x="1609" y="13292"/>
                      <a:pt x="1800" y="13292"/>
                    </a:cubicBezTo>
                    <a:lnTo>
                      <a:pt x="19800" y="13292"/>
                    </a:lnTo>
                    <a:cubicBezTo>
                      <a:pt x="19991" y="13292"/>
                      <a:pt x="20160" y="13098"/>
                      <a:pt x="20160" y="12877"/>
                    </a:cubicBezTo>
                    <a:cubicBezTo>
                      <a:pt x="20160" y="12877"/>
                      <a:pt x="20160" y="2077"/>
                      <a:pt x="20160" y="2077"/>
                    </a:cubicBezTo>
                    <a:close/>
                    <a:moveTo>
                      <a:pt x="21600" y="16200"/>
                    </a:moveTo>
                    <a:cubicBezTo>
                      <a:pt x="21600" y="17342"/>
                      <a:pt x="20790" y="18277"/>
                      <a:pt x="19800" y="18277"/>
                    </a:cubicBezTo>
                    <a:lnTo>
                      <a:pt x="13680" y="18277"/>
                    </a:lnTo>
                    <a:cubicBezTo>
                      <a:pt x="13680" y="19380"/>
                      <a:pt x="14400" y="20315"/>
                      <a:pt x="14400" y="20769"/>
                    </a:cubicBezTo>
                    <a:cubicBezTo>
                      <a:pt x="14400" y="21224"/>
                      <a:pt x="14074" y="21600"/>
                      <a:pt x="13680" y="21600"/>
                    </a:cubicBezTo>
                    <a:lnTo>
                      <a:pt x="7920" y="21600"/>
                    </a:lnTo>
                    <a:cubicBezTo>
                      <a:pt x="7526" y="21600"/>
                      <a:pt x="7200" y="21224"/>
                      <a:pt x="7200" y="20769"/>
                    </a:cubicBezTo>
                    <a:cubicBezTo>
                      <a:pt x="7200" y="20289"/>
                      <a:pt x="7920" y="19406"/>
                      <a:pt x="7920" y="18277"/>
                    </a:cubicBezTo>
                    <a:lnTo>
                      <a:pt x="1800" y="18277"/>
                    </a:lnTo>
                    <a:cubicBezTo>
                      <a:pt x="810" y="18277"/>
                      <a:pt x="0" y="17342"/>
                      <a:pt x="0" y="16200"/>
                    </a:cubicBezTo>
                    <a:lnTo>
                      <a:pt x="0" y="2077"/>
                    </a:lnTo>
                    <a:cubicBezTo>
                      <a:pt x="0" y="935"/>
                      <a:pt x="810" y="0"/>
                      <a:pt x="1800" y="0"/>
                    </a:cubicBezTo>
                    <a:lnTo>
                      <a:pt x="19800" y="0"/>
                    </a:lnTo>
                    <a:cubicBezTo>
                      <a:pt x="20790" y="0"/>
                      <a:pt x="21600" y="935"/>
                      <a:pt x="21600" y="2077"/>
                    </a:cubicBezTo>
                    <a:cubicBezTo>
                      <a:pt x="21600" y="2077"/>
                      <a:pt x="21600" y="16200"/>
                      <a:pt x="21600" y="162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2132"/>
            <p:cNvGrpSpPr/>
            <p:nvPr/>
          </p:nvGrpSpPr>
          <p:grpSpPr>
            <a:xfrm>
              <a:off x="2307482" y="4661115"/>
              <a:ext cx="2334134" cy="2334133"/>
              <a:chOff x="0" y="0"/>
              <a:chExt cx="2334132" cy="2334132"/>
            </a:xfrm>
          </p:grpSpPr>
          <p:sp>
            <p:nvSpPr>
              <p:cNvPr id="24" name="Shape 2130"/>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131"/>
              <p:cNvSpPr/>
              <p:nvPr/>
            </p:nvSpPr>
            <p:spPr>
              <a:xfrm>
                <a:off x="762712" y="718678"/>
                <a:ext cx="808708" cy="896777"/>
              </a:xfrm>
              <a:custGeom>
                <a:avLst/>
                <a:gdLst/>
                <a:ahLst/>
                <a:cxnLst>
                  <a:cxn ang="0">
                    <a:pos x="wd2" y="hd2"/>
                  </a:cxn>
                  <a:cxn ang="5400000">
                    <a:pos x="wd2" y="hd2"/>
                  </a:cxn>
                  <a:cxn ang="10800000">
                    <a:pos x="wd2" y="hd2"/>
                  </a:cxn>
                  <a:cxn ang="16200000">
                    <a:pos x="wd2" y="hd2"/>
                  </a:cxn>
                </a:cxnLst>
                <a:rect l="0" t="0" r="r" b="b"/>
                <a:pathLst>
                  <a:path w="21600" h="21600" extrusionOk="0">
                    <a:moveTo>
                      <a:pt x="10799" y="7533"/>
                    </a:moveTo>
                    <a:cubicBezTo>
                      <a:pt x="1711" y="7533"/>
                      <a:pt x="0" y="11170"/>
                      <a:pt x="0" y="12944"/>
                    </a:cubicBezTo>
                    <a:lnTo>
                      <a:pt x="0" y="13451"/>
                    </a:lnTo>
                    <a:lnTo>
                      <a:pt x="1397" y="14536"/>
                    </a:lnTo>
                    <a:cubicBezTo>
                      <a:pt x="1980" y="14992"/>
                      <a:pt x="2895" y="14987"/>
                      <a:pt x="3478" y="14536"/>
                    </a:cubicBezTo>
                    <a:lnTo>
                      <a:pt x="4011" y="14122"/>
                    </a:lnTo>
                    <a:cubicBezTo>
                      <a:pt x="5495" y="12969"/>
                      <a:pt x="7737" y="12968"/>
                      <a:pt x="9225" y="14122"/>
                    </a:cubicBezTo>
                    <a:lnTo>
                      <a:pt x="9757" y="14537"/>
                    </a:lnTo>
                    <a:cubicBezTo>
                      <a:pt x="10338" y="14989"/>
                      <a:pt x="11252" y="14992"/>
                      <a:pt x="11839" y="14536"/>
                    </a:cubicBezTo>
                    <a:lnTo>
                      <a:pt x="12369" y="14123"/>
                    </a:lnTo>
                    <a:cubicBezTo>
                      <a:pt x="13857" y="12968"/>
                      <a:pt x="16097" y="12968"/>
                      <a:pt x="17584" y="14122"/>
                    </a:cubicBezTo>
                    <a:lnTo>
                      <a:pt x="18117" y="14536"/>
                    </a:lnTo>
                    <a:cubicBezTo>
                      <a:pt x="18701" y="14992"/>
                      <a:pt x="19617" y="14987"/>
                      <a:pt x="20199" y="14536"/>
                    </a:cubicBezTo>
                    <a:lnTo>
                      <a:pt x="21598" y="13451"/>
                    </a:lnTo>
                    <a:lnTo>
                      <a:pt x="21598" y="12944"/>
                    </a:lnTo>
                    <a:cubicBezTo>
                      <a:pt x="21598" y="11170"/>
                      <a:pt x="19887" y="7533"/>
                      <a:pt x="10799" y="7533"/>
                    </a:cubicBezTo>
                    <a:close/>
                    <a:moveTo>
                      <a:pt x="16554" y="16176"/>
                    </a:moveTo>
                    <a:lnTo>
                      <a:pt x="16021" y="15761"/>
                    </a:lnTo>
                    <a:cubicBezTo>
                      <a:pt x="15436" y="15307"/>
                      <a:pt x="14521" y="15309"/>
                      <a:pt x="13939" y="15761"/>
                    </a:cubicBezTo>
                    <a:lnTo>
                      <a:pt x="13409" y="16175"/>
                    </a:lnTo>
                    <a:cubicBezTo>
                      <a:pt x="12665" y="16753"/>
                      <a:pt x="11732" y="17041"/>
                      <a:pt x="10800" y="17041"/>
                    </a:cubicBezTo>
                    <a:cubicBezTo>
                      <a:pt x="9868" y="17041"/>
                      <a:pt x="8935" y="16753"/>
                      <a:pt x="8193" y="16176"/>
                    </a:cubicBezTo>
                    <a:lnTo>
                      <a:pt x="7660" y="15760"/>
                    </a:lnTo>
                    <a:cubicBezTo>
                      <a:pt x="7076" y="15308"/>
                      <a:pt x="6161" y="15307"/>
                      <a:pt x="5579" y="15761"/>
                    </a:cubicBezTo>
                    <a:lnTo>
                      <a:pt x="5046" y="16176"/>
                    </a:lnTo>
                    <a:cubicBezTo>
                      <a:pt x="3615" y="17288"/>
                      <a:pt x="1486" y="17318"/>
                      <a:pt x="3" y="16284"/>
                    </a:cubicBezTo>
                    <a:lnTo>
                      <a:pt x="3" y="20518"/>
                    </a:lnTo>
                    <a:cubicBezTo>
                      <a:pt x="3" y="21115"/>
                      <a:pt x="540" y="21600"/>
                      <a:pt x="1202" y="21600"/>
                    </a:cubicBezTo>
                    <a:lnTo>
                      <a:pt x="20400" y="21600"/>
                    </a:lnTo>
                    <a:cubicBezTo>
                      <a:pt x="21062" y="21600"/>
                      <a:pt x="21600" y="21115"/>
                      <a:pt x="21600" y="20518"/>
                    </a:cubicBezTo>
                    <a:lnTo>
                      <a:pt x="21600" y="16285"/>
                    </a:lnTo>
                    <a:cubicBezTo>
                      <a:pt x="20116" y="17317"/>
                      <a:pt x="17987" y="17290"/>
                      <a:pt x="16554" y="16176"/>
                    </a:cubicBezTo>
                    <a:close/>
                    <a:moveTo>
                      <a:pt x="10299" y="6490"/>
                    </a:moveTo>
                    <a:cubicBezTo>
                      <a:pt x="12641" y="6490"/>
                      <a:pt x="13409" y="4996"/>
                      <a:pt x="12506" y="3414"/>
                    </a:cubicBezTo>
                    <a:cubicBezTo>
                      <a:pt x="11461" y="1582"/>
                      <a:pt x="14780" y="0"/>
                      <a:pt x="13131" y="0"/>
                    </a:cubicBezTo>
                    <a:cubicBezTo>
                      <a:pt x="11571" y="0"/>
                      <a:pt x="8648" y="1535"/>
                      <a:pt x="8104" y="3444"/>
                    </a:cubicBezTo>
                    <a:cubicBezTo>
                      <a:pt x="7697" y="4877"/>
                      <a:pt x="8459" y="6490"/>
                      <a:pt x="10299" y="649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135"/>
            <p:cNvGrpSpPr/>
            <p:nvPr/>
          </p:nvGrpSpPr>
          <p:grpSpPr>
            <a:xfrm>
              <a:off x="4638040" y="2330557"/>
              <a:ext cx="2334134" cy="2334134"/>
              <a:chOff x="0" y="0"/>
              <a:chExt cx="2334132" cy="2334132"/>
            </a:xfrm>
          </p:grpSpPr>
          <p:sp>
            <p:nvSpPr>
              <p:cNvPr id="22" name="Shape 2133"/>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134"/>
              <p:cNvSpPr/>
              <p:nvPr/>
            </p:nvSpPr>
            <p:spPr>
              <a:xfrm>
                <a:off x="643566" y="700341"/>
                <a:ext cx="1047000" cy="933451"/>
              </a:xfrm>
              <a:custGeom>
                <a:avLst/>
                <a:gdLst/>
                <a:ahLst/>
                <a:cxnLst>
                  <a:cxn ang="0">
                    <a:pos x="wd2" y="hd2"/>
                  </a:cxn>
                  <a:cxn ang="5400000">
                    <a:pos x="wd2" y="hd2"/>
                  </a:cxn>
                  <a:cxn ang="10800000">
                    <a:pos x="wd2" y="hd2"/>
                  </a:cxn>
                  <a:cxn ang="16200000">
                    <a:pos x="wd2" y="hd2"/>
                  </a:cxn>
                </a:cxnLst>
                <a:rect l="0" t="0" r="r" b="b"/>
                <a:pathLst>
                  <a:path w="21600" h="21528" extrusionOk="0">
                    <a:moveTo>
                      <a:pt x="6673" y="6151"/>
                    </a:moveTo>
                    <a:lnTo>
                      <a:pt x="10800" y="4613"/>
                    </a:lnTo>
                    <a:lnTo>
                      <a:pt x="14927" y="6151"/>
                    </a:lnTo>
                    <a:lnTo>
                      <a:pt x="14927" y="4613"/>
                    </a:lnTo>
                    <a:lnTo>
                      <a:pt x="13551" y="4613"/>
                    </a:lnTo>
                    <a:lnTo>
                      <a:pt x="13551" y="3075"/>
                    </a:lnTo>
                    <a:lnTo>
                      <a:pt x="8049" y="3075"/>
                    </a:lnTo>
                    <a:lnTo>
                      <a:pt x="8049" y="4613"/>
                    </a:lnTo>
                    <a:lnTo>
                      <a:pt x="6673" y="4613"/>
                    </a:lnTo>
                    <a:cubicBezTo>
                      <a:pt x="6673" y="4613"/>
                      <a:pt x="6673" y="6151"/>
                      <a:pt x="6673" y="6151"/>
                    </a:cubicBezTo>
                    <a:close/>
                    <a:moveTo>
                      <a:pt x="20224" y="18681"/>
                    </a:moveTo>
                    <a:lnTo>
                      <a:pt x="21600" y="20218"/>
                    </a:lnTo>
                    <a:lnTo>
                      <a:pt x="20633" y="21300"/>
                    </a:lnTo>
                    <a:lnTo>
                      <a:pt x="19741" y="20303"/>
                    </a:lnTo>
                    <a:lnTo>
                      <a:pt x="18849" y="21300"/>
                    </a:lnTo>
                    <a:cubicBezTo>
                      <a:pt x="18720" y="21456"/>
                      <a:pt x="18537" y="21528"/>
                      <a:pt x="18365" y="21528"/>
                    </a:cubicBezTo>
                    <a:cubicBezTo>
                      <a:pt x="18193" y="21528"/>
                      <a:pt x="18011" y="21456"/>
                      <a:pt x="17882" y="21300"/>
                    </a:cubicBezTo>
                    <a:lnTo>
                      <a:pt x="16990" y="20303"/>
                    </a:lnTo>
                    <a:lnTo>
                      <a:pt x="16098" y="21300"/>
                    </a:lnTo>
                    <a:cubicBezTo>
                      <a:pt x="15829" y="21600"/>
                      <a:pt x="15399" y="21600"/>
                      <a:pt x="15131" y="21300"/>
                    </a:cubicBezTo>
                    <a:lnTo>
                      <a:pt x="14239" y="20303"/>
                    </a:lnTo>
                    <a:lnTo>
                      <a:pt x="13347" y="21300"/>
                    </a:lnTo>
                    <a:cubicBezTo>
                      <a:pt x="13078" y="21600"/>
                      <a:pt x="12648" y="21600"/>
                      <a:pt x="12380" y="21300"/>
                    </a:cubicBezTo>
                    <a:lnTo>
                      <a:pt x="11488" y="20303"/>
                    </a:lnTo>
                    <a:lnTo>
                      <a:pt x="10596" y="21300"/>
                    </a:lnTo>
                    <a:cubicBezTo>
                      <a:pt x="10327" y="21600"/>
                      <a:pt x="9897" y="21600"/>
                      <a:pt x="9629" y="21300"/>
                    </a:cubicBezTo>
                    <a:lnTo>
                      <a:pt x="8737" y="20303"/>
                    </a:lnTo>
                    <a:lnTo>
                      <a:pt x="7845" y="21300"/>
                    </a:lnTo>
                    <a:cubicBezTo>
                      <a:pt x="7576" y="21600"/>
                      <a:pt x="7146" y="21600"/>
                      <a:pt x="6878" y="21300"/>
                    </a:cubicBezTo>
                    <a:lnTo>
                      <a:pt x="5986" y="20303"/>
                    </a:lnTo>
                    <a:lnTo>
                      <a:pt x="5094" y="21300"/>
                    </a:lnTo>
                    <a:cubicBezTo>
                      <a:pt x="4825" y="21600"/>
                      <a:pt x="4395" y="21600"/>
                      <a:pt x="4127" y="21300"/>
                    </a:cubicBezTo>
                    <a:lnTo>
                      <a:pt x="3235" y="20303"/>
                    </a:lnTo>
                    <a:lnTo>
                      <a:pt x="2343" y="21300"/>
                    </a:lnTo>
                    <a:cubicBezTo>
                      <a:pt x="2074" y="21600"/>
                      <a:pt x="1644" y="21600"/>
                      <a:pt x="1376" y="21300"/>
                    </a:cubicBezTo>
                    <a:lnTo>
                      <a:pt x="0" y="19762"/>
                    </a:lnTo>
                    <a:lnTo>
                      <a:pt x="967" y="18681"/>
                    </a:lnTo>
                    <a:lnTo>
                      <a:pt x="1859" y="19678"/>
                    </a:lnTo>
                    <a:lnTo>
                      <a:pt x="2751" y="18681"/>
                    </a:lnTo>
                    <a:cubicBezTo>
                      <a:pt x="3020" y="18380"/>
                      <a:pt x="3450" y="18380"/>
                      <a:pt x="3718" y="18681"/>
                    </a:cubicBezTo>
                    <a:lnTo>
                      <a:pt x="4610" y="19678"/>
                    </a:lnTo>
                    <a:lnTo>
                      <a:pt x="5502" y="18681"/>
                    </a:lnTo>
                    <a:cubicBezTo>
                      <a:pt x="5771" y="18380"/>
                      <a:pt x="6201" y="18380"/>
                      <a:pt x="6469" y="18681"/>
                    </a:cubicBezTo>
                    <a:lnTo>
                      <a:pt x="7361" y="19678"/>
                    </a:lnTo>
                    <a:lnTo>
                      <a:pt x="8253" y="18681"/>
                    </a:lnTo>
                    <a:cubicBezTo>
                      <a:pt x="8522" y="18380"/>
                      <a:pt x="8952" y="18380"/>
                      <a:pt x="9220" y="18681"/>
                    </a:cubicBezTo>
                    <a:lnTo>
                      <a:pt x="10112" y="19678"/>
                    </a:lnTo>
                    <a:lnTo>
                      <a:pt x="11004" y="18681"/>
                    </a:lnTo>
                    <a:cubicBezTo>
                      <a:pt x="11273" y="18380"/>
                      <a:pt x="11703" y="18380"/>
                      <a:pt x="11971" y="18681"/>
                    </a:cubicBezTo>
                    <a:lnTo>
                      <a:pt x="12863" y="19678"/>
                    </a:lnTo>
                    <a:lnTo>
                      <a:pt x="13755" y="18681"/>
                    </a:lnTo>
                    <a:cubicBezTo>
                      <a:pt x="14024" y="18380"/>
                      <a:pt x="14454" y="18380"/>
                      <a:pt x="14722" y="18681"/>
                    </a:cubicBezTo>
                    <a:lnTo>
                      <a:pt x="15614" y="19678"/>
                    </a:lnTo>
                    <a:lnTo>
                      <a:pt x="16506" y="18681"/>
                    </a:lnTo>
                    <a:cubicBezTo>
                      <a:pt x="16775" y="18380"/>
                      <a:pt x="17205" y="18380"/>
                      <a:pt x="17473" y="18681"/>
                    </a:cubicBezTo>
                    <a:lnTo>
                      <a:pt x="18365" y="19678"/>
                    </a:lnTo>
                    <a:lnTo>
                      <a:pt x="19257" y="18681"/>
                    </a:lnTo>
                    <a:cubicBezTo>
                      <a:pt x="19526" y="18380"/>
                      <a:pt x="19956" y="18380"/>
                      <a:pt x="20224" y="18681"/>
                    </a:cubicBezTo>
                    <a:close/>
                    <a:moveTo>
                      <a:pt x="1376" y="18224"/>
                    </a:moveTo>
                    <a:lnTo>
                      <a:pt x="0" y="16687"/>
                    </a:lnTo>
                    <a:lnTo>
                      <a:pt x="967" y="15605"/>
                    </a:lnTo>
                    <a:lnTo>
                      <a:pt x="1859" y="16590"/>
                    </a:lnTo>
                    <a:lnTo>
                      <a:pt x="2751" y="15605"/>
                    </a:lnTo>
                    <a:cubicBezTo>
                      <a:pt x="3020" y="15305"/>
                      <a:pt x="3450" y="15305"/>
                      <a:pt x="3718" y="15605"/>
                    </a:cubicBezTo>
                    <a:lnTo>
                      <a:pt x="4610" y="16590"/>
                    </a:lnTo>
                    <a:lnTo>
                      <a:pt x="5298" y="15822"/>
                    </a:lnTo>
                    <a:lnTo>
                      <a:pt x="5298" y="12302"/>
                    </a:lnTo>
                    <a:lnTo>
                      <a:pt x="3041" y="8529"/>
                    </a:lnTo>
                    <a:cubicBezTo>
                      <a:pt x="2794" y="8109"/>
                      <a:pt x="2966" y="7532"/>
                      <a:pt x="3396" y="7364"/>
                    </a:cubicBezTo>
                    <a:lnTo>
                      <a:pt x="5298" y="6667"/>
                    </a:lnTo>
                    <a:lnTo>
                      <a:pt x="5298" y="3075"/>
                    </a:lnTo>
                    <a:lnTo>
                      <a:pt x="6673" y="3075"/>
                    </a:lnTo>
                    <a:lnTo>
                      <a:pt x="6673" y="1538"/>
                    </a:lnTo>
                    <a:lnTo>
                      <a:pt x="9425" y="1538"/>
                    </a:lnTo>
                    <a:lnTo>
                      <a:pt x="9425" y="0"/>
                    </a:lnTo>
                    <a:lnTo>
                      <a:pt x="12176" y="0"/>
                    </a:lnTo>
                    <a:lnTo>
                      <a:pt x="12176" y="1538"/>
                    </a:lnTo>
                    <a:lnTo>
                      <a:pt x="14927" y="1538"/>
                    </a:lnTo>
                    <a:lnTo>
                      <a:pt x="14927" y="3075"/>
                    </a:lnTo>
                    <a:lnTo>
                      <a:pt x="16302" y="3075"/>
                    </a:lnTo>
                    <a:lnTo>
                      <a:pt x="16302" y="6667"/>
                    </a:lnTo>
                    <a:lnTo>
                      <a:pt x="18204" y="7364"/>
                    </a:lnTo>
                    <a:cubicBezTo>
                      <a:pt x="18634" y="7532"/>
                      <a:pt x="18806" y="8109"/>
                      <a:pt x="18559" y="8529"/>
                    </a:cubicBezTo>
                    <a:lnTo>
                      <a:pt x="16302" y="12302"/>
                    </a:lnTo>
                    <a:lnTo>
                      <a:pt x="16302" y="15822"/>
                    </a:lnTo>
                    <a:lnTo>
                      <a:pt x="16506" y="15605"/>
                    </a:lnTo>
                    <a:cubicBezTo>
                      <a:pt x="16775" y="15305"/>
                      <a:pt x="17205" y="15305"/>
                      <a:pt x="17473" y="15605"/>
                    </a:cubicBezTo>
                    <a:lnTo>
                      <a:pt x="18365" y="16590"/>
                    </a:lnTo>
                    <a:lnTo>
                      <a:pt x="19257" y="15605"/>
                    </a:lnTo>
                    <a:cubicBezTo>
                      <a:pt x="19526" y="15305"/>
                      <a:pt x="19956" y="15305"/>
                      <a:pt x="20224" y="15605"/>
                    </a:cubicBezTo>
                    <a:lnTo>
                      <a:pt x="21600" y="17143"/>
                    </a:lnTo>
                    <a:lnTo>
                      <a:pt x="20633" y="18224"/>
                    </a:lnTo>
                    <a:lnTo>
                      <a:pt x="19741" y="17227"/>
                    </a:lnTo>
                    <a:lnTo>
                      <a:pt x="18849" y="18224"/>
                    </a:lnTo>
                    <a:cubicBezTo>
                      <a:pt x="18720" y="18380"/>
                      <a:pt x="18537" y="18453"/>
                      <a:pt x="18365" y="18453"/>
                    </a:cubicBezTo>
                    <a:cubicBezTo>
                      <a:pt x="18193" y="18453"/>
                      <a:pt x="18011" y="18380"/>
                      <a:pt x="17882" y="18224"/>
                    </a:cubicBezTo>
                    <a:lnTo>
                      <a:pt x="16990" y="17227"/>
                    </a:lnTo>
                    <a:lnTo>
                      <a:pt x="16098" y="18224"/>
                    </a:lnTo>
                    <a:cubicBezTo>
                      <a:pt x="15829" y="18525"/>
                      <a:pt x="15399" y="18525"/>
                      <a:pt x="15131" y="18224"/>
                    </a:cubicBezTo>
                    <a:lnTo>
                      <a:pt x="14239" y="17227"/>
                    </a:lnTo>
                    <a:lnTo>
                      <a:pt x="13347" y="18224"/>
                    </a:lnTo>
                    <a:cubicBezTo>
                      <a:pt x="13078" y="18525"/>
                      <a:pt x="12648" y="18525"/>
                      <a:pt x="12380" y="18224"/>
                    </a:cubicBezTo>
                    <a:lnTo>
                      <a:pt x="11488" y="17227"/>
                    </a:lnTo>
                    <a:lnTo>
                      <a:pt x="10596" y="18224"/>
                    </a:lnTo>
                    <a:cubicBezTo>
                      <a:pt x="10327" y="18525"/>
                      <a:pt x="9897" y="18525"/>
                      <a:pt x="9629" y="18224"/>
                    </a:cubicBezTo>
                    <a:lnTo>
                      <a:pt x="8737" y="17227"/>
                    </a:lnTo>
                    <a:lnTo>
                      <a:pt x="7845" y="18224"/>
                    </a:lnTo>
                    <a:cubicBezTo>
                      <a:pt x="7576" y="18525"/>
                      <a:pt x="7146" y="18525"/>
                      <a:pt x="6878" y="18224"/>
                    </a:cubicBezTo>
                    <a:lnTo>
                      <a:pt x="5986" y="17227"/>
                    </a:lnTo>
                    <a:lnTo>
                      <a:pt x="5094" y="18224"/>
                    </a:lnTo>
                    <a:cubicBezTo>
                      <a:pt x="4825" y="18525"/>
                      <a:pt x="4395" y="18525"/>
                      <a:pt x="4127" y="18224"/>
                    </a:cubicBezTo>
                    <a:lnTo>
                      <a:pt x="3235" y="17227"/>
                    </a:lnTo>
                    <a:lnTo>
                      <a:pt x="2343" y="18224"/>
                    </a:lnTo>
                    <a:cubicBezTo>
                      <a:pt x="2074" y="18525"/>
                      <a:pt x="1644" y="18525"/>
                      <a:pt x="1376" y="1822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0" name="Group 2152"/>
          <p:cNvGrpSpPr/>
          <p:nvPr/>
        </p:nvGrpSpPr>
        <p:grpSpPr>
          <a:xfrm>
            <a:off x="2006600" y="2318142"/>
            <a:ext cx="3119698" cy="3130022"/>
            <a:chOff x="0" y="0"/>
            <a:chExt cx="6972173" cy="6995248"/>
          </a:xfrm>
        </p:grpSpPr>
        <p:grpSp>
          <p:nvGrpSpPr>
            <p:cNvPr id="31" name="Group 2139"/>
            <p:cNvGrpSpPr/>
            <p:nvPr/>
          </p:nvGrpSpPr>
          <p:grpSpPr>
            <a:xfrm>
              <a:off x="0" y="0"/>
              <a:ext cx="2334134" cy="2334133"/>
              <a:chOff x="0" y="0"/>
              <a:chExt cx="2334132" cy="2334132"/>
            </a:xfrm>
          </p:grpSpPr>
          <p:sp>
            <p:nvSpPr>
              <p:cNvPr id="44" name="Shape 2137"/>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138"/>
              <p:cNvSpPr/>
              <p:nvPr/>
            </p:nvSpPr>
            <p:spPr>
              <a:xfrm>
                <a:off x="683672" y="800353"/>
                <a:ext cx="966789" cy="733426"/>
              </a:xfrm>
              <a:custGeom>
                <a:avLst/>
                <a:gdLst/>
                <a:ahLst/>
                <a:cxnLst>
                  <a:cxn ang="0">
                    <a:pos x="wd2" y="hd2"/>
                  </a:cxn>
                  <a:cxn ang="5400000">
                    <a:pos x="wd2" y="hd2"/>
                  </a:cxn>
                  <a:cxn ang="10800000">
                    <a:pos x="wd2" y="hd2"/>
                  </a:cxn>
                  <a:cxn ang="16200000">
                    <a:pos x="wd2" y="hd2"/>
                  </a:cxn>
                </a:cxnLst>
                <a:rect l="0" t="0" r="r" b="b"/>
                <a:pathLst>
                  <a:path w="21600" h="21600" extrusionOk="0">
                    <a:moveTo>
                      <a:pt x="17131" y="2945"/>
                    </a:moveTo>
                    <a:lnTo>
                      <a:pt x="16386" y="2945"/>
                    </a:lnTo>
                    <a:lnTo>
                      <a:pt x="16386" y="8836"/>
                    </a:lnTo>
                    <a:lnTo>
                      <a:pt x="17131" y="8836"/>
                    </a:lnTo>
                    <a:cubicBezTo>
                      <a:pt x="18365" y="8836"/>
                      <a:pt x="19366" y="7517"/>
                      <a:pt x="19366" y="5891"/>
                    </a:cubicBezTo>
                    <a:cubicBezTo>
                      <a:pt x="19366" y="4265"/>
                      <a:pt x="18365" y="2945"/>
                      <a:pt x="17131" y="2945"/>
                    </a:cubicBezTo>
                    <a:close/>
                    <a:moveTo>
                      <a:pt x="17131" y="11782"/>
                    </a:moveTo>
                    <a:lnTo>
                      <a:pt x="16386" y="11782"/>
                    </a:lnTo>
                    <a:lnTo>
                      <a:pt x="16386" y="12273"/>
                    </a:lnTo>
                    <a:cubicBezTo>
                      <a:pt x="16386" y="14160"/>
                      <a:pt x="15211" y="15709"/>
                      <a:pt x="13779" y="15709"/>
                    </a:cubicBezTo>
                    <a:lnTo>
                      <a:pt x="5586" y="15709"/>
                    </a:lnTo>
                    <a:cubicBezTo>
                      <a:pt x="4155" y="15709"/>
                      <a:pt x="2979" y="14160"/>
                      <a:pt x="2979" y="12273"/>
                    </a:cubicBezTo>
                    <a:lnTo>
                      <a:pt x="2979" y="982"/>
                    </a:lnTo>
                    <a:cubicBezTo>
                      <a:pt x="2979" y="445"/>
                      <a:pt x="3317" y="0"/>
                      <a:pt x="3724" y="0"/>
                    </a:cubicBezTo>
                    <a:lnTo>
                      <a:pt x="17131" y="0"/>
                    </a:lnTo>
                    <a:cubicBezTo>
                      <a:pt x="19598" y="0"/>
                      <a:pt x="21600" y="2639"/>
                      <a:pt x="21600" y="5891"/>
                    </a:cubicBezTo>
                    <a:cubicBezTo>
                      <a:pt x="21600" y="9143"/>
                      <a:pt x="19598" y="11782"/>
                      <a:pt x="17131" y="11782"/>
                    </a:cubicBezTo>
                    <a:close/>
                    <a:moveTo>
                      <a:pt x="20855" y="17673"/>
                    </a:moveTo>
                    <a:cubicBezTo>
                      <a:pt x="20855" y="19836"/>
                      <a:pt x="19517" y="21600"/>
                      <a:pt x="17876" y="21600"/>
                    </a:cubicBezTo>
                    <a:lnTo>
                      <a:pt x="2979" y="21600"/>
                    </a:lnTo>
                    <a:cubicBezTo>
                      <a:pt x="1338" y="21600"/>
                      <a:pt x="0" y="19836"/>
                      <a:pt x="0" y="17673"/>
                    </a:cubicBezTo>
                    <a:cubicBezTo>
                      <a:pt x="0" y="17673"/>
                      <a:pt x="20855" y="17673"/>
                      <a:pt x="20855" y="1767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2142"/>
            <p:cNvGrpSpPr/>
            <p:nvPr/>
          </p:nvGrpSpPr>
          <p:grpSpPr>
            <a:xfrm>
              <a:off x="4638040" y="0"/>
              <a:ext cx="2334134" cy="2334133"/>
              <a:chOff x="0" y="0"/>
              <a:chExt cx="2334132" cy="2334132"/>
            </a:xfrm>
          </p:grpSpPr>
          <p:sp>
            <p:nvSpPr>
              <p:cNvPr id="42" name="Shape 2140"/>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141"/>
              <p:cNvSpPr/>
              <p:nvPr/>
            </p:nvSpPr>
            <p:spPr>
              <a:xfrm>
                <a:off x="767016" y="733678"/>
                <a:ext cx="800101" cy="866776"/>
              </a:xfrm>
              <a:custGeom>
                <a:avLst/>
                <a:gdLst/>
                <a:ahLst/>
                <a:cxnLst>
                  <a:cxn ang="0">
                    <a:pos x="wd2" y="hd2"/>
                  </a:cxn>
                  <a:cxn ang="5400000">
                    <a:pos x="wd2" y="hd2"/>
                  </a:cxn>
                  <a:cxn ang="10800000">
                    <a:pos x="wd2" y="hd2"/>
                  </a:cxn>
                  <a:cxn ang="16200000">
                    <a:pos x="wd2" y="hd2"/>
                  </a:cxn>
                </a:cxnLst>
                <a:rect l="0" t="0" r="r" b="b"/>
                <a:pathLst>
                  <a:path w="21600" h="21600" extrusionOk="0">
                    <a:moveTo>
                      <a:pt x="21600" y="15785"/>
                    </a:moveTo>
                    <a:cubicBezTo>
                      <a:pt x="21600" y="17615"/>
                      <a:pt x="18633" y="18277"/>
                      <a:pt x="17100" y="18277"/>
                    </a:cubicBezTo>
                    <a:cubicBezTo>
                      <a:pt x="15567" y="18277"/>
                      <a:pt x="12600" y="17615"/>
                      <a:pt x="12600" y="15785"/>
                    </a:cubicBezTo>
                    <a:cubicBezTo>
                      <a:pt x="12600" y="13954"/>
                      <a:pt x="15567" y="13292"/>
                      <a:pt x="17100" y="13292"/>
                    </a:cubicBezTo>
                    <a:cubicBezTo>
                      <a:pt x="18028" y="13292"/>
                      <a:pt x="18956" y="13448"/>
                      <a:pt x="19800" y="13799"/>
                    </a:cubicBezTo>
                    <a:lnTo>
                      <a:pt x="19800" y="6828"/>
                    </a:lnTo>
                    <a:lnTo>
                      <a:pt x="9000" y="9904"/>
                    </a:lnTo>
                    <a:lnTo>
                      <a:pt x="9000" y="19108"/>
                    </a:lnTo>
                    <a:cubicBezTo>
                      <a:pt x="9000" y="20938"/>
                      <a:pt x="6033" y="21600"/>
                      <a:pt x="4500" y="21600"/>
                    </a:cubicBezTo>
                    <a:cubicBezTo>
                      <a:pt x="2967" y="21600"/>
                      <a:pt x="0" y="20938"/>
                      <a:pt x="0" y="19108"/>
                    </a:cubicBezTo>
                    <a:cubicBezTo>
                      <a:pt x="0" y="17277"/>
                      <a:pt x="2967" y="16615"/>
                      <a:pt x="4500" y="16615"/>
                    </a:cubicBezTo>
                    <a:cubicBezTo>
                      <a:pt x="5428" y="16615"/>
                      <a:pt x="6356" y="16771"/>
                      <a:pt x="7200" y="17122"/>
                    </a:cubicBezTo>
                    <a:lnTo>
                      <a:pt x="7200" y="4569"/>
                    </a:lnTo>
                    <a:cubicBezTo>
                      <a:pt x="7200" y="4024"/>
                      <a:pt x="7594" y="3544"/>
                      <a:pt x="8156" y="3375"/>
                    </a:cubicBezTo>
                    <a:lnTo>
                      <a:pt x="19856" y="52"/>
                    </a:lnTo>
                    <a:cubicBezTo>
                      <a:pt x="19983" y="13"/>
                      <a:pt x="20109" y="0"/>
                      <a:pt x="20250" y="0"/>
                    </a:cubicBezTo>
                    <a:cubicBezTo>
                      <a:pt x="20995" y="0"/>
                      <a:pt x="21600" y="558"/>
                      <a:pt x="21600" y="1246"/>
                    </a:cubicBezTo>
                    <a:cubicBezTo>
                      <a:pt x="21600" y="1246"/>
                      <a:pt x="21600" y="15785"/>
                      <a:pt x="21600" y="1578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2145"/>
            <p:cNvGrpSpPr/>
            <p:nvPr/>
          </p:nvGrpSpPr>
          <p:grpSpPr>
            <a:xfrm>
              <a:off x="2307482" y="2330557"/>
              <a:ext cx="2334134" cy="2334134"/>
              <a:chOff x="0" y="0"/>
              <a:chExt cx="2334132" cy="2334132"/>
            </a:xfrm>
          </p:grpSpPr>
          <p:sp>
            <p:nvSpPr>
              <p:cNvPr id="40" name="Shape 2143"/>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144"/>
              <p:cNvSpPr/>
              <p:nvPr/>
            </p:nvSpPr>
            <p:spPr>
              <a:xfrm>
                <a:off x="778553" y="693131"/>
                <a:ext cx="800101" cy="933451"/>
              </a:xfrm>
              <a:custGeom>
                <a:avLst/>
                <a:gdLst/>
                <a:ahLst/>
                <a:cxnLst>
                  <a:cxn ang="0">
                    <a:pos x="wd2" y="hd2"/>
                  </a:cxn>
                  <a:cxn ang="5400000">
                    <a:pos x="wd2" y="hd2"/>
                  </a:cxn>
                  <a:cxn ang="10800000">
                    <a:pos x="wd2" y="hd2"/>
                  </a:cxn>
                  <a:cxn ang="16200000">
                    <a:pos x="wd2" y="hd2"/>
                  </a:cxn>
                </a:cxnLst>
                <a:rect l="0" t="0" r="r" b="b"/>
                <a:pathLst>
                  <a:path w="21600" h="21600" extrusionOk="0">
                    <a:moveTo>
                      <a:pt x="18000" y="13114"/>
                    </a:moveTo>
                    <a:cubicBezTo>
                      <a:pt x="17002" y="13114"/>
                      <a:pt x="16200" y="13801"/>
                      <a:pt x="16200" y="14657"/>
                    </a:cubicBezTo>
                    <a:cubicBezTo>
                      <a:pt x="16200" y="15513"/>
                      <a:pt x="17002" y="16200"/>
                      <a:pt x="18000" y="16200"/>
                    </a:cubicBezTo>
                    <a:cubicBezTo>
                      <a:pt x="18998" y="16200"/>
                      <a:pt x="19800" y="15513"/>
                      <a:pt x="19800" y="14657"/>
                    </a:cubicBezTo>
                    <a:cubicBezTo>
                      <a:pt x="19800" y="13801"/>
                      <a:pt x="18998" y="13114"/>
                      <a:pt x="18000" y="13114"/>
                    </a:cubicBezTo>
                    <a:close/>
                    <a:moveTo>
                      <a:pt x="15300" y="1929"/>
                    </a:moveTo>
                    <a:lnTo>
                      <a:pt x="6300" y="1929"/>
                    </a:lnTo>
                    <a:cubicBezTo>
                      <a:pt x="5934" y="1929"/>
                      <a:pt x="5625" y="2182"/>
                      <a:pt x="5625" y="2507"/>
                    </a:cubicBezTo>
                    <a:cubicBezTo>
                      <a:pt x="5625" y="2833"/>
                      <a:pt x="5934" y="3086"/>
                      <a:pt x="6300" y="3086"/>
                    </a:cubicBezTo>
                    <a:lnTo>
                      <a:pt x="15300" y="3086"/>
                    </a:lnTo>
                    <a:cubicBezTo>
                      <a:pt x="15680" y="3086"/>
                      <a:pt x="15975" y="2833"/>
                      <a:pt x="15975" y="2507"/>
                    </a:cubicBezTo>
                    <a:cubicBezTo>
                      <a:pt x="15975" y="2182"/>
                      <a:pt x="15680" y="1929"/>
                      <a:pt x="15300" y="1929"/>
                    </a:cubicBezTo>
                    <a:close/>
                    <a:moveTo>
                      <a:pt x="18141" y="5255"/>
                    </a:moveTo>
                    <a:cubicBezTo>
                      <a:pt x="18056" y="4894"/>
                      <a:pt x="17691" y="4629"/>
                      <a:pt x="17255" y="4629"/>
                    </a:cubicBezTo>
                    <a:lnTo>
                      <a:pt x="4345" y="4629"/>
                    </a:lnTo>
                    <a:cubicBezTo>
                      <a:pt x="3909" y="4629"/>
                      <a:pt x="3544" y="4894"/>
                      <a:pt x="3459" y="5255"/>
                    </a:cubicBezTo>
                    <a:lnTo>
                      <a:pt x="2447" y="9884"/>
                    </a:lnTo>
                    <a:cubicBezTo>
                      <a:pt x="2348" y="10366"/>
                      <a:pt x="2770" y="10800"/>
                      <a:pt x="3333" y="10800"/>
                    </a:cubicBezTo>
                    <a:lnTo>
                      <a:pt x="18267" y="10800"/>
                    </a:lnTo>
                    <a:cubicBezTo>
                      <a:pt x="18830" y="10800"/>
                      <a:pt x="19252" y="10366"/>
                      <a:pt x="19153" y="9884"/>
                    </a:cubicBezTo>
                    <a:cubicBezTo>
                      <a:pt x="19153" y="9884"/>
                      <a:pt x="18141" y="5255"/>
                      <a:pt x="18141" y="5255"/>
                    </a:cubicBezTo>
                    <a:close/>
                    <a:moveTo>
                      <a:pt x="3600" y="13114"/>
                    </a:moveTo>
                    <a:cubicBezTo>
                      <a:pt x="2602" y="13114"/>
                      <a:pt x="1800" y="13801"/>
                      <a:pt x="1800" y="14657"/>
                    </a:cubicBezTo>
                    <a:cubicBezTo>
                      <a:pt x="1800" y="15513"/>
                      <a:pt x="2602" y="16200"/>
                      <a:pt x="3600" y="16200"/>
                    </a:cubicBezTo>
                    <a:cubicBezTo>
                      <a:pt x="4598" y="16200"/>
                      <a:pt x="5400" y="15513"/>
                      <a:pt x="5400" y="14657"/>
                    </a:cubicBezTo>
                    <a:cubicBezTo>
                      <a:pt x="5400" y="13801"/>
                      <a:pt x="4598" y="13114"/>
                      <a:pt x="3600" y="13114"/>
                    </a:cubicBezTo>
                    <a:close/>
                    <a:moveTo>
                      <a:pt x="21600" y="18514"/>
                    </a:moveTo>
                    <a:lnTo>
                      <a:pt x="19800" y="18514"/>
                    </a:lnTo>
                    <a:lnTo>
                      <a:pt x="19800" y="20057"/>
                    </a:lnTo>
                    <a:cubicBezTo>
                      <a:pt x="19800" y="20913"/>
                      <a:pt x="18998" y="21600"/>
                      <a:pt x="18000" y="21600"/>
                    </a:cubicBezTo>
                    <a:cubicBezTo>
                      <a:pt x="17002" y="21600"/>
                      <a:pt x="16200" y="20913"/>
                      <a:pt x="16200" y="20057"/>
                    </a:cubicBezTo>
                    <a:lnTo>
                      <a:pt x="16200" y="18514"/>
                    </a:lnTo>
                    <a:lnTo>
                      <a:pt x="5400" y="18514"/>
                    </a:lnTo>
                    <a:lnTo>
                      <a:pt x="5400" y="20057"/>
                    </a:lnTo>
                    <a:cubicBezTo>
                      <a:pt x="5400" y="20913"/>
                      <a:pt x="4598" y="21600"/>
                      <a:pt x="3600" y="21600"/>
                    </a:cubicBezTo>
                    <a:cubicBezTo>
                      <a:pt x="2602" y="21600"/>
                      <a:pt x="1800" y="20913"/>
                      <a:pt x="1800" y="20057"/>
                    </a:cubicBezTo>
                    <a:lnTo>
                      <a:pt x="1800" y="18514"/>
                    </a:lnTo>
                    <a:lnTo>
                      <a:pt x="0" y="18514"/>
                    </a:lnTo>
                    <a:lnTo>
                      <a:pt x="0" y="11246"/>
                    </a:lnTo>
                    <a:cubicBezTo>
                      <a:pt x="0" y="10258"/>
                      <a:pt x="98" y="9522"/>
                      <a:pt x="352" y="8558"/>
                    </a:cubicBezTo>
                    <a:lnTo>
                      <a:pt x="1800" y="3086"/>
                    </a:lnTo>
                    <a:cubicBezTo>
                      <a:pt x="2067" y="1157"/>
                      <a:pt x="6005" y="0"/>
                      <a:pt x="10800" y="0"/>
                    </a:cubicBezTo>
                    <a:cubicBezTo>
                      <a:pt x="15595" y="0"/>
                      <a:pt x="19533" y="1157"/>
                      <a:pt x="19800" y="3086"/>
                    </a:cubicBezTo>
                    <a:lnTo>
                      <a:pt x="21277" y="8558"/>
                    </a:lnTo>
                    <a:cubicBezTo>
                      <a:pt x="21530" y="9522"/>
                      <a:pt x="21600" y="10258"/>
                      <a:pt x="21600" y="11246"/>
                    </a:cubicBezTo>
                    <a:cubicBezTo>
                      <a:pt x="21600" y="11246"/>
                      <a:pt x="21600" y="18514"/>
                      <a:pt x="21600" y="185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2148"/>
            <p:cNvGrpSpPr/>
            <p:nvPr/>
          </p:nvGrpSpPr>
          <p:grpSpPr>
            <a:xfrm>
              <a:off x="-1" y="4661115"/>
              <a:ext cx="2334134" cy="2334134"/>
              <a:chOff x="0" y="0"/>
              <a:chExt cx="2334132" cy="2334132"/>
            </a:xfrm>
          </p:grpSpPr>
          <p:sp>
            <p:nvSpPr>
              <p:cNvPr id="38" name="Shape 2146"/>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147"/>
              <p:cNvSpPr/>
              <p:nvPr/>
            </p:nvSpPr>
            <p:spPr>
              <a:xfrm>
                <a:off x="566991" y="767016"/>
                <a:ext cx="1200151" cy="800101"/>
              </a:xfrm>
              <a:custGeom>
                <a:avLst/>
                <a:gdLst/>
                <a:ahLst/>
                <a:cxnLst>
                  <a:cxn ang="0">
                    <a:pos x="wd2" y="hd2"/>
                  </a:cxn>
                  <a:cxn ang="5400000">
                    <a:pos x="wd2" y="hd2"/>
                  </a:cxn>
                  <a:cxn ang="10800000">
                    <a:pos x="wd2" y="hd2"/>
                  </a:cxn>
                  <a:cxn ang="16200000">
                    <a:pos x="wd2" y="hd2"/>
                  </a:cxn>
                </a:cxnLst>
                <a:rect l="0" t="0" r="r" b="b"/>
                <a:pathLst>
                  <a:path w="21600" h="21600" extrusionOk="0">
                    <a:moveTo>
                      <a:pt x="16800" y="14400"/>
                    </a:moveTo>
                    <a:cubicBezTo>
                      <a:pt x="16875" y="16383"/>
                      <a:pt x="14109" y="18000"/>
                      <a:pt x="10800" y="18000"/>
                    </a:cubicBezTo>
                    <a:cubicBezTo>
                      <a:pt x="7491" y="18000"/>
                      <a:pt x="4725" y="16383"/>
                      <a:pt x="4800" y="14400"/>
                    </a:cubicBezTo>
                    <a:lnTo>
                      <a:pt x="4969" y="9956"/>
                    </a:lnTo>
                    <a:lnTo>
                      <a:pt x="10350" y="12502"/>
                    </a:lnTo>
                    <a:cubicBezTo>
                      <a:pt x="10500" y="12572"/>
                      <a:pt x="10650" y="12600"/>
                      <a:pt x="10800" y="12600"/>
                    </a:cubicBezTo>
                    <a:cubicBezTo>
                      <a:pt x="10950" y="12600"/>
                      <a:pt x="11100" y="12572"/>
                      <a:pt x="11250" y="12502"/>
                    </a:cubicBezTo>
                    <a:lnTo>
                      <a:pt x="16631" y="9956"/>
                    </a:lnTo>
                    <a:cubicBezTo>
                      <a:pt x="16631" y="9956"/>
                      <a:pt x="16800" y="14400"/>
                      <a:pt x="16800" y="14400"/>
                    </a:cubicBezTo>
                    <a:close/>
                    <a:moveTo>
                      <a:pt x="21394" y="5836"/>
                    </a:moveTo>
                    <a:lnTo>
                      <a:pt x="10894" y="10786"/>
                    </a:lnTo>
                    <a:cubicBezTo>
                      <a:pt x="10856" y="10800"/>
                      <a:pt x="10828" y="10800"/>
                      <a:pt x="10800" y="10800"/>
                    </a:cubicBezTo>
                    <a:cubicBezTo>
                      <a:pt x="10772" y="10800"/>
                      <a:pt x="10744" y="10800"/>
                      <a:pt x="10706" y="10786"/>
                    </a:cubicBezTo>
                    <a:lnTo>
                      <a:pt x="4594" y="7889"/>
                    </a:lnTo>
                    <a:cubicBezTo>
                      <a:pt x="4059" y="8522"/>
                      <a:pt x="3684" y="10069"/>
                      <a:pt x="3609" y="11967"/>
                    </a:cubicBezTo>
                    <a:cubicBezTo>
                      <a:pt x="3966" y="12277"/>
                      <a:pt x="4200" y="12839"/>
                      <a:pt x="4200" y="13500"/>
                    </a:cubicBezTo>
                    <a:cubicBezTo>
                      <a:pt x="4200" y="14133"/>
                      <a:pt x="3984" y="14681"/>
                      <a:pt x="3656" y="15005"/>
                    </a:cubicBezTo>
                    <a:lnTo>
                      <a:pt x="4200" y="21094"/>
                    </a:lnTo>
                    <a:cubicBezTo>
                      <a:pt x="4209" y="21220"/>
                      <a:pt x="4181" y="21347"/>
                      <a:pt x="4125" y="21445"/>
                    </a:cubicBezTo>
                    <a:cubicBezTo>
                      <a:pt x="4069" y="21544"/>
                      <a:pt x="3984" y="21600"/>
                      <a:pt x="3900" y="21600"/>
                    </a:cubicBezTo>
                    <a:lnTo>
                      <a:pt x="2100" y="21600"/>
                    </a:lnTo>
                    <a:cubicBezTo>
                      <a:pt x="2016" y="21600"/>
                      <a:pt x="1931" y="21544"/>
                      <a:pt x="1875" y="21445"/>
                    </a:cubicBezTo>
                    <a:cubicBezTo>
                      <a:pt x="1819" y="21347"/>
                      <a:pt x="1791" y="21220"/>
                      <a:pt x="1800" y="21094"/>
                    </a:cubicBezTo>
                    <a:lnTo>
                      <a:pt x="2344" y="15005"/>
                    </a:lnTo>
                    <a:cubicBezTo>
                      <a:pt x="2016" y="14681"/>
                      <a:pt x="1800" y="14133"/>
                      <a:pt x="1800" y="13500"/>
                    </a:cubicBezTo>
                    <a:cubicBezTo>
                      <a:pt x="1800" y="12825"/>
                      <a:pt x="2053" y="12248"/>
                      <a:pt x="2409" y="11939"/>
                    </a:cubicBezTo>
                    <a:cubicBezTo>
                      <a:pt x="2466" y="10294"/>
                      <a:pt x="2747" y="8522"/>
                      <a:pt x="3328" y="7298"/>
                    </a:cubicBezTo>
                    <a:lnTo>
                      <a:pt x="206" y="5836"/>
                    </a:lnTo>
                    <a:cubicBezTo>
                      <a:pt x="84" y="5766"/>
                      <a:pt x="0" y="5597"/>
                      <a:pt x="0" y="5400"/>
                    </a:cubicBezTo>
                    <a:cubicBezTo>
                      <a:pt x="0" y="5203"/>
                      <a:pt x="84" y="5034"/>
                      <a:pt x="206" y="4964"/>
                    </a:cubicBezTo>
                    <a:lnTo>
                      <a:pt x="10706" y="14"/>
                    </a:lnTo>
                    <a:cubicBezTo>
                      <a:pt x="10744" y="0"/>
                      <a:pt x="10772" y="0"/>
                      <a:pt x="10800" y="0"/>
                    </a:cubicBezTo>
                    <a:cubicBezTo>
                      <a:pt x="10828" y="0"/>
                      <a:pt x="10856" y="0"/>
                      <a:pt x="10894" y="14"/>
                    </a:cubicBezTo>
                    <a:lnTo>
                      <a:pt x="21394" y="4964"/>
                    </a:lnTo>
                    <a:cubicBezTo>
                      <a:pt x="21516" y="5034"/>
                      <a:pt x="21600" y="5203"/>
                      <a:pt x="21600" y="5400"/>
                    </a:cubicBezTo>
                    <a:cubicBezTo>
                      <a:pt x="21600" y="5597"/>
                      <a:pt x="21516" y="5766"/>
                      <a:pt x="21394" y="58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151"/>
            <p:cNvGrpSpPr/>
            <p:nvPr/>
          </p:nvGrpSpPr>
          <p:grpSpPr>
            <a:xfrm>
              <a:off x="4638040" y="4661115"/>
              <a:ext cx="2334134" cy="2334134"/>
              <a:chOff x="0" y="0"/>
              <a:chExt cx="2334132" cy="2334132"/>
            </a:xfrm>
          </p:grpSpPr>
          <p:sp>
            <p:nvSpPr>
              <p:cNvPr id="36" name="Shape 2149"/>
              <p:cNvSpPr/>
              <p:nvPr/>
            </p:nvSpPr>
            <p:spPr>
              <a:xfrm>
                <a:off x="0" y="0"/>
                <a:ext cx="2334133" cy="23341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150"/>
              <p:cNvSpPr/>
              <p:nvPr/>
            </p:nvSpPr>
            <p:spPr>
              <a:xfrm>
                <a:off x="767016" y="817022"/>
                <a:ext cx="800101" cy="700089"/>
              </a:xfrm>
              <a:custGeom>
                <a:avLst/>
                <a:gdLst/>
                <a:ahLst/>
                <a:cxnLst>
                  <a:cxn ang="0">
                    <a:pos x="wd2" y="hd2"/>
                  </a:cxn>
                  <a:cxn ang="5400000">
                    <a:pos x="wd2" y="hd2"/>
                  </a:cxn>
                  <a:cxn ang="10800000">
                    <a:pos x="wd2" y="hd2"/>
                  </a:cxn>
                  <a:cxn ang="16200000">
                    <a:pos x="wd2" y="hd2"/>
                  </a:cxn>
                </a:cxnLst>
                <a:rect l="0" t="0" r="r" b="b"/>
                <a:pathLst>
                  <a:path w="21600" h="21600" extrusionOk="0">
                    <a:moveTo>
                      <a:pt x="14963" y="2057"/>
                    </a:moveTo>
                    <a:cubicBezTo>
                      <a:pt x="14484" y="2057"/>
                      <a:pt x="14147" y="2346"/>
                      <a:pt x="13992" y="2555"/>
                    </a:cubicBezTo>
                    <a:lnTo>
                      <a:pt x="12234" y="5143"/>
                    </a:lnTo>
                    <a:lnTo>
                      <a:pt x="14963" y="5143"/>
                    </a:lnTo>
                    <a:cubicBezTo>
                      <a:pt x="15708" y="5143"/>
                      <a:pt x="16313" y="4452"/>
                      <a:pt x="16313" y="3600"/>
                    </a:cubicBezTo>
                    <a:cubicBezTo>
                      <a:pt x="16313" y="2748"/>
                      <a:pt x="15708" y="2057"/>
                      <a:pt x="14963" y="2057"/>
                    </a:cubicBezTo>
                    <a:close/>
                    <a:moveTo>
                      <a:pt x="13050" y="17807"/>
                    </a:moveTo>
                    <a:lnTo>
                      <a:pt x="13050" y="10286"/>
                    </a:lnTo>
                    <a:lnTo>
                      <a:pt x="13050" y="7200"/>
                    </a:lnTo>
                    <a:lnTo>
                      <a:pt x="8550" y="7200"/>
                    </a:lnTo>
                    <a:lnTo>
                      <a:pt x="8550" y="10286"/>
                    </a:lnTo>
                    <a:lnTo>
                      <a:pt x="8550" y="17807"/>
                    </a:lnTo>
                    <a:lnTo>
                      <a:pt x="8550" y="18707"/>
                    </a:lnTo>
                    <a:cubicBezTo>
                      <a:pt x="8550" y="19270"/>
                      <a:pt x="8958" y="19543"/>
                      <a:pt x="9450" y="19543"/>
                    </a:cubicBezTo>
                    <a:lnTo>
                      <a:pt x="12150" y="19543"/>
                    </a:lnTo>
                    <a:cubicBezTo>
                      <a:pt x="12642" y="19543"/>
                      <a:pt x="13050" y="19270"/>
                      <a:pt x="13050" y="18707"/>
                    </a:cubicBezTo>
                    <a:cubicBezTo>
                      <a:pt x="13050" y="18707"/>
                      <a:pt x="13050" y="17807"/>
                      <a:pt x="13050" y="17807"/>
                    </a:cubicBezTo>
                    <a:close/>
                    <a:moveTo>
                      <a:pt x="9380" y="5143"/>
                    </a:moveTo>
                    <a:lnTo>
                      <a:pt x="7608" y="2555"/>
                    </a:lnTo>
                    <a:cubicBezTo>
                      <a:pt x="7453" y="2346"/>
                      <a:pt x="7116" y="2057"/>
                      <a:pt x="6637" y="2057"/>
                    </a:cubicBezTo>
                    <a:cubicBezTo>
                      <a:pt x="5892" y="2057"/>
                      <a:pt x="5287" y="2748"/>
                      <a:pt x="5287" y="3600"/>
                    </a:cubicBezTo>
                    <a:cubicBezTo>
                      <a:pt x="5287" y="4452"/>
                      <a:pt x="5892" y="5143"/>
                      <a:pt x="6637" y="5143"/>
                    </a:cubicBezTo>
                    <a:cubicBezTo>
                      <a:pt x="6637" y="5143"/>
                      <a:pt x="9380" y="5143"/>
                      <a:pt x="9380" y="5143"/>
                    </a:cubicBezTo>
                    <a:close/>
                    <a:moveTo>
                      <a:pt x="21600" y="12857"/>
                    </a:moveTo>
                    <a:cubicBezTo>
                      <a:pt x="21600" y="13146"/>
                      <a:pt x="21403" y="13371"/>
                      <a:pt x="21150" y="13371"/>
                    </a:cubicBezTo>
                    <a:lnTo>
                      <a:pt x="19800" y="13371"/>
                    </a:lnTo>
                    <a:lnTo>
                      <a:pt x="19800" y="20057"/>
                    </a:lnTo>
                    <a:cubicBezTo>
                      <a:pt x="19800" y="20909"/>
                      <a:pt x="19195" y="21600"/>
                      <a:pt x="18450" y="21600"/>
                    </a:cubicBezTo>
                    <a:lnTo>
                      <a:pt x="3150" y="21600"/>
                    </a:lnTo>
                    <a:cubicBezTo>
                      <a:pt x="2405" y="21600"/>
                      <a:pt x="1800" y="20909"/>
                      <a:pt x="1800" y="20057"/>
                    </a:cubicBezTo>
                    <a:lnTo>
                      <a:pt x="1800" y="13371"/>
                    </a:lnTo>
                    <a:lnTo>
                      <a:pt x="450" y="13371"/>
                    </a:lnTo>
                    <a:cubicBezTo>
                      <a:pt x="197" y="13371"/>
                      <a:pt x="0" y="13146"/>
                      <a:pt x="0" y="12857"/>
                    </a:cubicBezTo>
                    <a:lnTo>
                      <a:pt x="0" y="7714"/>
                    </a:lnTo>
                    <a:cubicBezTo>
                      <a:pt x="0" y="7425"/>
                      <a:pt x="197" y="7200"/>
                      <a:pt x="450" y="7200"/>
                    </a:cubicBezTo>
                    <a:lnTo>
                      <a:pt x="6637" y="7200"/>
                    </a:lnTo>
                    <a:cubicBezTo>
                      <a:pt x="4894" y="7200"/>
                      <a:pt x="3487" y="5593"/>
                      <a:pt x="3487" y="3600"/>
                    </a:cubicBezTo>
                    <a:cubicBezTo>
                      <a:pt x="3487" y="1607"/>
                      <a:pt x="4894" y="0"/>
                      <a:pt x="6637" y="0"/>
                    </a:cubicBezTo>
                    <a:cubicBezTo>
                      <a:pt x="7580" y="0"/>
                      <a:pt x="8452" y="450"/>
                      <a:pt x="9000" y="1238"/>
                    </a:cubicBezTo>
                    <a:lnTo>
                      <a:pt x="10800" y="3889"/>
                    </a:lnTo>
                    <a:lnTo>
                      <a:pt x="12600" y="1238"/>
                    </a:lnTo>
                    <a:cubicBezTo>
                      <a:pt x="13148" y="450"/>
                      <a:pt x="14020" y="0"/>
                      <a:pt x="14963" y="0"/>
                    </a:cubicBezTo>
                    <a:cubicBezTo>
                      <a:pt x="16706" y="0"/>
                      <a:pt x="18112" y="1607"/>
                      <a:pt x="18112" y="3600"/>
                    </a:cubicBezTo>
                    <a:cubicBezTo>
                      <a:pt x="18112" y="5593"/>
                      <a:pt x="16706" y="7200"/>
                      <a:pt x="14963" y="7200"/>
                    </a:cubicBezTo>
                    <a:lnTo>
                      <a:pt x="21150" y="7200"/>
                    </a:lnTo>
                    <a:cubicBezTo>
                      <a:pt x="21403" y="7200"/>
                      <a:pt x="21600" y="7425"/>
                      <a:pt x="21600" y="7714"/>
                    </a:cubicBezTo>
                    <a:cubicBezTo>
                      <a:pt x="21600" y="7714"/>
                      <a:pt x="21600" y="12857"/>
                      <a:pt x="21600" y="1285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9" name="Content Placeholder 48"/>
          <p:cNvSpPr>
            <a:spLocks noGrp="1"/>
          </p:cNvSpPr>
          <p:nvPr>
            <p:ph sz="quarter" idx="29"/>
          </p:nvPr>
        </p:nvSpPr>
        <p:spPr>
          <a:xfrm>
            <a:off x="6436360" y="3560064"/>
            <a:ext cx="2598420" cy="272853"/>
          </a:xfrm>
          <a:prstGeom prst="rect">
            <a:avLst/>
          </a:prstGeom>
        </p:spPr>
        <p:txBody>
          <a:bodyPr>
            <a:noAutofit/>
          </a:bodyPr>
          <a:lstStyle/>
          <a:p>
            <a:pPr>
              <a:lnSpc>
                <a:spcPts val="1680"/>
              </a:lnSpc>
            </a:pP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Class / Quality</a:t>
            </a:r>
          </a:p>
        </p:txBody>
      </p:sp>
      <p:sp>
        <p:nvSpPr>
          <p:cNvPr id="50" name="Content Placeholder 48"/>
          <p:cNvSpPr>
            <a:spLocks noGrp="1"/>
          </p:cNvSpPr>
          <p:nvPr>
            <p:ph sz="quarter" idx="39"/>
          </p:nvPr>
        </p:nvSpPr>
        <p:spPr>
          <a:xfrm>
            <a:off x="6436360" y="4233679"/>
            <a:ext cx="2598420" cy="272853"/>
          </a:xfrm>
          <a:prstGeom prst="rect">
            <a:avLst/>
          </a:prstGeom>
        </p:spPr>
        <p:txBody>
          <a:bodyPr>
            <a:noAutofit/>
          </a:bodyPr>
          <a:lstStyle/>
          <a:p>
            <a:pPr>
              <a:lnSpc>
                <a:spcPts val="1680"/>
              </a:lnSpc>
            </a:pP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Design / Package</a:t>
            </a:r>
          </a:p>
        </p:txBody>
      </p:sp>
      <p:sp>
        <p:nvSpPr>
          <p:cNvPr id="51" name="Content Placeholder 48"/>
          <p:cNvSpPr>
            <a:spLocks noGrp="1"/>
          </p:cNvSpPr>
          <p:nvPr>
            <p:ph sz="quarter" idx="49"/>
          </p:nvPr>
        </p:nvSpPr>
        <p:spPr>
          <a:xfrm>
            <a:off x="6450330" y="4837007"/>
            <a:ext cx="3520440" cy="592257"/>
          </a:xfrm>
          <a:prstGeom prst="rect">
            <a:avLst/>
          </a:prstGeom>
        </p:spPr>
        <p:txBody>
          <a:bodyPr>
            <a:no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More beneficial than other competitor's product</a:t>
            </a:r>
          </a:p>
        </p:txBody>
      </p:sp>
      <p:grpSp>
        <p:nvGrpSpPr>
          <p:cNvPr id="47" name="Group 2117"/>
          <p:cNvGrpSpPr/>
          <p:nvPr/>
        </p:nvGrpSpPr>
        <p:grpSpPr>
          <a:xfrm>
            <a:off x="5796607" y="2707949"/>
            <a:ext cx="343610" cy="343610"/>
            <a:chOff x="0" y="0"/>
            <a:chExt cx="767928" cy="767928"/>
          </a:xfrm>
        </p:grpSpPr>
        <p:sp>
          <p:nvSpPr>
            <p:cNvPr id="48" name="Shape 211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11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 calcmode="lin" valueType="num">
                                      <p:cBhvr>
                                        <p:cTn id="31" dur="500" fill="hold"/>
                                        <p:tgtEl>
                                          <p:spTgt spid="8"/>
                                        </p:tgtEl>
                                        <p:attrNameLst>
                                          <p:attrName>style.rotation</p:attrName>
                                        </p:attrNameLst>
                                      </p:cBhvr>
                                      <p:tavLst>
                                        <p:tav tm="0">
                                          <p:val>
                                            <p:fltVal val="360"/>
                                          </p:val>
                                        </p:tav>
                                        <p:tav tm="100000">
                                          <p:val>
                                            <p:fltVal val="0"/>
                                          </p:val>
                                        </p:tav>
                                      </p:tavLst>
                                    </p:anim>
                                    <p:animEffect transition="in" filter="fade">
                                      <p:cBhvr>
                                        <p:cTn id="32" dur="500"/>
                                        <p:tgtEl>
                                          <p:spTgt spid="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9">
                                            <p:txEl>
                                              <p:pRg st="0" end="0"/>
                                            </p:txEl>
                                          </p:spTgt>
                                        </p:tgtEl>
                                        <p:attrNameLst>
                                          <p:attrName>style.visibility</p:attrName>
                                        </p:attrNameLst>
                                      </p:cBhvr>
                                      <p:to>
                                        <p:strVal val="visible"/>
                                      </p:to>
                                    </p:set>
                                    <p:animEffect transition="in" filter="fade">
                                      <p:cBhvr>
                                        <p:cTn id="36" dur="500"/>
                                        <p:tgtEl>
                                          <p:spTgt spid="49">
                                            <p:txEl>
                                              <p:pRg st="0" end="0"/>
                                            </p:txEl>
                                          </p:spTgt>
                                        </p:tgtEl>
                                      </p:cBhvr>
                                    </p:animEffect>
                                  </p:childTnLst>
                                </p:cTn>
                              </p:par>
                            </p:childTnLst>
                          </p:cTn>
                        </p:par>
                        <p:par>
                          <p:cTn id="37" fill="hold">
                            <p:stCondLst>
                              <p:cond delay="3500"/>
                            </p:stCondLst>
                            <p:childTnLst>
                              <p:par>
                                <p:cTn id="38" presetID="49" presetClass="entr" presetSubtype="0" decel="10000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 calcmode="lin" valueType="num">
                                      <p:cBhvr>
                                        <p:cTn id="42" dur="500" fill="hold"/>
                                        <p:tgtEl>
                                          <p:spTgt spid="11"/>
                                        </p:tgtEl>
                                        <p:attrNameLst>
                                          <p:attrName>style.rotation</p:attrName>
                                        </p:attrNameLst>
                                      </p:cBhvr>
                                      <p:tavLst>
                                        <p:tav tm="0">
                                          <p:val>
                                            <p:fltVal val="360"/>
                                          </p:val>
                                        </p:tav>
                                        <p:tav tm="100000">
                                          <p:val>
                                            <p:fltVal val="0"/>
                                          </p:val>
                                        </p:tav>
                                      </p:tavLst>
                                    </p:anim>
                                    <p:animEffect transition="in" filter="fade">
                                      <p:cBhvr>
                                        <p:cTn id="43" dur="500"/>
                                        <p:tgtEl>
                                          <p:spTgt spid="1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50">
                                            <p:txEl>
                                              <p:pRg st="0" end="0"/>
                                            </p:txEl>
                                          </p:spTgt>
                                        </p:tgtEl>
                                        <p:attrNameLst>
                                          <p:attrName>style.visibility</p:attrName>
                                        </p:attrNameLst>
                                      </p:cBhvr>
                                      <p:to>
                                        <p:strVal val="visible"/>
                                      </p:to>
                                    </p:set>
                                    <p:animEffect transition="in" filter="fade">
                                      <p:cBhvr>
                                        <p:cTn id="47" dur="500"/>
                                        <p:tgtEl>
                                          <p:spTgt spid="50">
                                            <p:txEl>
                                              <p:pRg st="0" end="0"/>
                                            </p:txEl>
                                          </p:spTgt>
                                        </p:tgtEl>
                                      </p:cBhvr>
                                    </p:animEffect>
                                  </p:childTnLst>
                                </p:cTn>
                              </p:par>
                            </p:childTnLst>
                          </p:cTn>
                        </p:par>
                        <p:par>
                          <p:cTn id="48" fill="hold">
                            <p:stCondLst>
                              <p:cond delay="4500"/>
                            </p:stCondLst>
                            <p:childTnLst>
                              <p:par>
                                <p:cTn id="49" presetID="49" presetClass="entr" presetSubtype="0" decel="10000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360"/>
                                          </p:val>
                                        </p:tav>
                                        <p:tav tm="100000">
                                          <p:val>
                                            <p:fltVal val="0"/>
                                          </p:val>
                                        </p:tav>
                                      </p:tavLst>
                                    </p:anim>
                                    <p:animEffect transition="in" filter="fade">
                                      <p:cBhvr>
                                        <p:cTn id="54" dur="500"/>
                                        <p:tgtEl>
                                          <p:spTgt spid="14"/>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51">
                                            <p:txEl>
                                              <p:pRg st="0" end="0"/>
                                            </p:txEl>
                                          </p:spTgt>
                                        </p:tgtEl>
                                        <p:attrNameLst>
                                          <p:attrName>style.visibility</p:attrName>
                                        </p:attrNameLst>
                                      </p:cBhvr>
                                      <p:to>
                                        <p:strVal val="visible"/>
                                      </p:to>
                                    </p:set>
                                    <p:animEffect transition="in" filter="fade">
                                      <p:cBhvr>
                                        <p:cTn id="58" dur="500"/>
                                        <p:tgtEl>
                                          <p:spTgt spid="51">
                                            <p:txEl>
                                              <p:pRg st="0" end="0"/>
                                            </p:txEl>
                                          </p:spTgt>
                                        </p:tgtEl>
                                      </p:cBhvr>
                                    </p:animEffect>
                                  </p:childTnLst>
                                </p:cTn>
                              </p:par>
                            </p:childTnLst>
                          </p:cTn>
                        </p:par>
                        <p:par>
                          <p:cTn id="59" fill="hold">
                            <p:stCondLst>
                              <p:cond delay="5500"/>
                            </p:stCondLst>
                            <p:childTnLst>
                              <p:par>
                                <p:cTn id="60" presetID="49" presetClass="entr" presetSubtype="0" decel="100000" fill="hold"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 calcmode="lin" valueType="num">
                                      <p:cBhvr>
                                        <p:cTn id="64" dur="500" fill="hold"/>
                                        <p:tgtEl>
                                          <p:spTgt spid="47"/>
                                        </p:tgtEl>
                                        <p:attrNameLst>
                                          <p:attrName>style.rotation</p:attrName>
                                        </p:attrNameLst>
                                      </p:cBhvr>
                                      <p:tavLst>
                                        <p:tav tm="0">
                                          <p:val>
                                            <p:fltVal val="360"/>
                                          </p:val>
                                        </p:tav>
                                        <p:tav tm="100000">
                                          <p:val>
                                            <p:fltVal val="0"/>
                                          </p:val>
                                        </p:tav>
                                      </p:tavLst>
                                    </p:anim>
                                    <p:animEffect transition="in" filter="fade">
                                      <p:cBhvr>
                                        <p:cTn id="6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P spid="49" grpId="0" build="p"/>
      <p:bldP spid="50" grpId="0" build="p"/>
      <p:bldP spid="51"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723170" y="669926"/>
            <a:ext cx="1735253" cy="535812"/>
          </a:xfrm>
          <a:prstGeom prst="rect">
            <a:avLst/>
          </a:prstGeom>
        </p:spPr>
        <p:txBody>
          <a:bodyPr>
            <a:normAutofit fontScale="90000"/>
          </a:bodyPr>
          <a:lstStyle/>
          <a:p>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dirty="0" smtClean="0">
                <a:latin typeface="Arial" panose="020B0604020202020204" pitchFamily="34" charset="0"/>
                <a:ea typeface="微软雅黑" panose="020B0503020204020204" pitchFamily="34" charset="-122"/>
                <a:cs typeface="+mn-ea"/>
                <a:sym typeface="Arial" panose="020B0604020202020204" pitchFamily="34" charset="0"/>
              </a:rPr>
              <a:t>2</a:t>
            </a:r>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价格</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Content Placeholder 7"/>
          <p:cNvSpPr>
            <a:spLocks noGrp="1"/>
          </p:cNvSpPr>
          <p:nvPr>
            <p:ph sz="quarter" idx="9"/>
          </p:nvPr>
        </p:nvSpPr>
        <p:spPr>
          <a:xfrm>
            <a:off x="2794000" y="2076980"/>
            <a:ext cx="6604000" cy="288849"/>
          </a:xfrm>
          <a:prstGeom prst="rect">
            <a:avLst/>
          </a:prstGeom>
        </p:spPr>
        <p:txBody>
          <a:bodyPr>
            <a:normAutofit fontScale="92500" lnSpcReduction="10000"/>
          </a:bodyPr>
          <a:lstStyle/>
          <a:p>
            <a:pPr algn="ctr"/>
            <a:r>
              <a:rPr lang="en-US"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Make good deal, because costumer are generally</a:t>
            </a:r>
            <a:r>
              <a:rPr lang="en-US" sz="16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0" name="Text Placeholder 9"/>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Strategy about how our product is more interesting  to costumer from price side than competitor</a:t>
            </a:r>
          </a:p>
        </p:txBody>
      </p:sp>
      <p:sp>
        <p:nvSpPr>
          <p:cNvPr id="30" name="Shape 2157"/>
          <p:cNvSpPr/>
          <p:nvPr/>
        </p:nvSpPr>
        <p:spPr>
          <a:xfrm>
            <a:off x="5518681" y="2693573"/>
            <a:ext cx="1845085" cy="1177830"/>
          </a:xfrm>
          <a:custGeom>
            <a:avLst/>
            <a:gdLst/>
            <a:ahLst/>
            <a:cxnLst>
              <a:cxn ang="0">
                <a:pos x="wd2" y="hd2"/>
              </a:cxn>
              <a:cxn ang="5400000">
                <a:pos x="wd2" y="hd2"/>
              </a:cxn>
              <a:cxn ang="10800000">
                <a:pos x="wd2" y="hd2"/>
              </a:cxn>
              <a:cxn ang="16200000">
                <a:pos x="wd2" y="hd2"/>
              </a:cxn>
            </a:cxnLst>
            <a:rect l="0" t="0" r="r" b="b"/>
            <a:pathLst>
              <a:path w="21600" h="21600" extrusionOk="0">
                <a:moveTo>
                  <a:pt x="21542" y="0"/>
                </a:moveTo>
                <a:lnTo>
                  <a:pt x="0" y="21600"/>
                </a:lnTo>
                <a:lnTo>
                  <a:pt x="17555" y="21445"/>
                </a:lnTo>
                <a:lnTo>
                  <a:pt x="21600" y="16069"/>
                </a:lnTo>
                <a:cubicBezTo>
                  <a:pt x="21600" y="16069"/>
                  <a:pt x="21542" y="0"/>
                  <a:pt x="21542"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158"/>
          <p:cNvSpPr/>
          <p:nvPr/>
        </p:nvSpPr>
        <p:spPr>
          <a:xfrm>
            <a:off x="7766960" y="4282187"/>
            <a:ext cx="1404626" cy="882583"/>
          </a:xfrm>
          <a:custGeom>
            <a:avLst/>
            <a:gdLst/>
            <a:ahLst/>
            <a:cxnLst>
              <a:cxn ang="0">
                <a:pos x="wd2" y="hd2"/>
              </a:cxn>
              <a:cxn ang="5400000">
                <a:pos x="wd2" y="hd2"/>
              </a:cxn>
              <a:cxn ang="10800000">
                <a:pos x="wd2" y="hd2"/>
              </a:cxn>
              <a:cxn ang="16200000">
                <a:pos x="wd2" y="hd2"/>
              </a:cxn>
            </a:cxnLst>
            <a:rect l="0" t="0" r="r" b="b"/>
            <a:pathLst>
              <a:path w="21600" h="21600" extrusionOk="0">
                <a:moveTo>
                  <a:pt x="0" y="193"/>
                </a:moveTo>
                <a:lnTo>
                  <a:pt x="76" y="21600"/>
                </a:lnTo>
                <a:lnTo>
                  <a:pt x="21600" y="21444"/>
                </a:lnTo>
                <a:lnTo>
                  <a:pt x="17491" y="10762"/>
                </a:lnTo>
                <a:lnTo>
                  <a:pt x="21524" y="0"/>
                </a:lnTo>
                <a:cubicBezTo>
                  <a:pt x="21524" y="0"/>
                  <a:pt x="0" y="193"/>
                  <a:pt x="0" y="193"/>
                </a:cubicBezTo>
                <a:close/>
              </a:path>
            </a:pathLst>
          </a:custGeom>
          <a:solidFill>
            <a:schemeClr val="accent1">
              <a:alpha val="80000"/>
            </a:schemeClr>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159"/>
          <p:cNvSpPr/>
          <p:nvPr/>
        </p:nvSpPr>
        <p:spPr>
          <a:xfrm>
            <a:off x="3720058" y="3143229"/>
            <a:ext cx="1404613" cy="884078"/>
          </a:xfrm>
          <a:custGeom>
            <a:avLst/>
            <a:gdLst/>
            <a:ahLst/>
            <a:cxnLst>
              <a:cxn ang="0">
                <a:pos x="wd2" y="hd2"/>
              </a:cxn>
              <a:cxn ang="5400000">
                <a:pos x="wd2" y="hd2"/>
              </a:cxn>
              <a:cxn ang="10800000">
                <a:pos x="wd2" y="hd2"/>
              </a:cxn>
              <a:cxn ang="16200000">
                <a:pos x="wd2" y="hd2"/>
              </a:cxn>
            </a:cxnLst>
            <a:rect l="0" t="0" r="r" b="b"/>
            <a:pathLst>
              <a:path w="21600" h="21600" extrusionOk="0">
                <a:moveTo>
                  <a:pt x="21525" y="0"/>
                </a:moveTo>
                <a:lnTo>
                  <a:pt x="21600" y="21370"/>
                </a:lnTo>
                <a:lnTo>
                  <a:pt x="76" y="21600"/>
                </a:lnTo>
                <a:lnTo>
                  <a:pt x="4109" y="10862"/>
                </a:lnTo>
                <a:lnTo>
                  <a:pt x="0" y="192"/>
                </a:lnTo>
                <a:cubicBezTo>
                  <a:pt x="0" y="192"/>
                  <a:pt x="21525" y="0"/>
                  <a:pt x="21525" y="0"/>
                </a:cubicBezTo>
                <a:close/>
              </a:path>
            </a:pathLst>
          </a:custGeom>
          <a:solidFill>
            <a:schemeClr val="accent1">
              <a:alpha val="80000"/>
            </a:schemeClr>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160"/>
          <p:cNvSpPr/>
          <p:nvPr/>
        </p:nvSpPr>
        <p:spPr>
          <a:xfrm>
            <a:off x="4645311" y="3549648"/>
            <a:ext cx="480466" cy="470936"/>
          </a:xfrm>
          <a:custGeom>
            <a:avLst/>
            <a:gdLst/>
            <a:ahLst/>
            <a:cxnLst>
              <a:cxn ang="0">
                <a:pos x="wd2" y="hd2"/>
              </a:cxn>
              <a:cxn ang="5400000">
                <a:pos x="wd2" y="hd2"/>
              </a:cxn>
              <a:cxn ang="10800000">
                <a:pos x="wd2" y="hd2"/>
              </a:cxn>
              <a:cxn ang="16200000">
                <a:pos x="wd2" y="hd2"/>
              </a:cxn>
            </a:cxnLst>
            <a:rect l="0" t="0" r="r" b="b"/>
            <a:pathLst>
              <a:path w="21600" h="21600" extrusionOk="0">
                <a:moveTo>
                  <a:pt x="21481" y="0"/>
                </a:moveTo>
                <a:lnTo>
                  <a:pt x="21600" y="21600"/>
                </a:lnTo>
                <a:lnTo>
                  <a:pt x="0" y="1643"/>
                </a:lnTo>
                <a:cubicBezTo>
                  <a:pt x="0" y="1643"/>
                  <a:pt x="21481" y="0"/>
                  <a:pt x="21481"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161"/>
          <p:cNvSpPr/>
          <p:nvPr/>
        </p:nvSpPr>
        <p:spPr>
          <a:xfrm>
            <a:off x="7766960" y="4688607"/>
            <a:ext cx="478182" cy="4709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8" y="21600"/>
                </a:lnTo>
                <a:lnTo>
                  <a:pt x="21600" y="1397"/>
                </a:lnTo>
                <a:cubicBezTo>
                  <a:pt x="21600" y="1397"/>
                  <a:pt x="0" y="0"/>
                  <a:pt x="0" y="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2165"/>
          <p:cNvGrpSpPr/>
          <p:nvPr/>
        </p:nvGrpSpPr>
        <p:grpSpPr>
          <a:xfrm>
            <a:off x="8875860" y="4169343"/>
            <a:ext cx="1109969" cy="1109968"/>
            <a:chOff x="0" y="0"/>
            <a:chExt cx="2534841" cy="2534841"/>
          </a:xfrm>
        </p:grpSpPr>
        <p:sp>
          <p:nvSpPr>
            <p:cNvPr id="41" name="Shape 2163"/>
            <p:cNvSpPr/>
            <p:nvPr/>
          </p:nvSpPr>
          <p:spPr>
            <a:xfrm>
              <a:off x="0" y="0"/>
              <a:ext cx="2534842" cy="25348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164"/>
            <p:cNvSpPr/>
            <p:nvPr/>
          </p:nvSpPr>
          <p:spPr>
            <a:xfrm>
              <a:off x="718799" y="718799"/>
              <a:ext cx="1097244" cy="1097244"/>
            </a:xfrm>
            <a:custGeom>
              <a:avLst/>
              <a:gdLst/>
              <a:ahLst/>
              <a:cxnLst>
                <a:cxn ang="0">
                  <a:pos x="wd2" y="hd2"/>
                </a:cxn>
                <a:cxn ang="5400000">
                  <a:pos x="wd2" y="hd2"/>
                </a:cxn>
                <a:cxn ang="10800000">
                  <a:pos x="wd2" y="hd2"/>
                </a:cxn>
                <a:cxn ang="16200000">
                  <a:pos x="wd2" y="hd2"/>
                </a:cxn>
              </a:cxnLst>
              <a:rect l="0" t="0" r="r" b="b"/>
              <a:pathLst>
                <a:path w="21600" h="21600" extrusionOk="0">
                  <a:moveTo>
                    <a:pt x="14400" y="9000"/>
                  </a:moveTo>
                  <a:cubicBezTo>
                    <a:pt x="13402" y="9000"/>
                    <a:pt x="12600" y="8198"/>
                    <a:pt x="12600" y="7200"/>
                  </a:cubicBezTo>
                  <a:cubicBezTo>
                    <a:pt x="12600" y="6202"/>
                    <a:pt x="13402" y="5400"/>
                    <a:pt x="14400" y="5400"/>
                  </a:cubicBezTo>
                  <a:cubicBezTo>
                    <a:pt x="15398" y="5400"/>
                    <a:pt x="16200" y="6202"/>
                    <a:pt x="16200" y="7200"/>
                  </a:cubicBezTo>
                  <a:cubicBezTo>
                    <a:pt x="16200" y="8198"/>
                    <a:pt x="15398" y="9000"/>
                    <a:pt x="14400" y="9000"/>
                  </a:cubicBezTo>
                  <a:close/>
                  <a:moveTo>
                    <a:pt x="10800" y="17100"/>
                  </a:moveTo>
                  <a:cubicBezTo>
                    <a:pt x="8423" y="17100"/>
                    <a:pt x="6356" y="15581"/>
                    <a:pt x="5653" y="13317"/>
                  </a:cubicBezTo>
                  <a:cubicBezTo>
                    <a:pt x="5498" y="12839"/>
                    <a:pt x="5766" y="12347"/>
                    <a:pt x="6244" y="12192"/>
                  </a:cubicBezTo>
                  <a:cubicBezTo>
                    <a:pt x="6708" y="12038"/>
                    <a:pt x="7214" y="12305"/>
                    <a:pt x="7369" y="12783"/>
                  </a:cubicBezTo>
                  <a:cubicBezTo>
                    <a:pt x="7833" y="14288"/>
                    <a:pt x="9225" y="15300"/>
                    <a:pt x="10800" y="15300"/>
                  </a:cubicBezTo>
                  <a:cubicBezTo>
                    <a:pt x="12375" y="15300"/>
                    <a:pt x="13767" y="14288"/>
                    <a:pt x="14231" y="12783"/>
                  </a:cubicBezTo>
                  <a:cubicBezTo>
                    <a:pt x="14386" y="12305"/>
                    <a:pt x="14892" y="12038"/>
                    <a:pt x="15370" y="12192"/>
                  </a:cubicBezTo>
                  <a:cubicBezTo>
                    <a:pt x="15834" y="12347"/>
                    <a:pt x="16102" y="12839"/>
                    <a:pt x="15947" y="13317"/>
                  </a:cubicBezTo>
                  <a:cubicBezTo>
                    <a:pt x="15244" y="15581"/>
                    <a:pt x="13177" y="17100"/>
                    <a:pt x="10800" y="17100"/>
                  </a:cubicBezTo>
                  <a:close/>
                  <a:moveTo>
                    <a:pt x="7200" y="9000"/>
                  </a:moveTo>
                  <a:cubicBezTo>
                    <a:pt x="6202" y="9000"/>
                    <a:pt x="5400" y="8198"/>
                    <a:pt x="5400" y="7200"/>
                  </a:cubicBezTo>
                  <a:cubicBezTo>
                    <a:pt x="5400" y="6202"/>
                    <a:pt x="6202" y="5400"/>
                    <a:pt x="7200" y="5400"/>
                  </a:cubicBezTo>
                  <a:cubicBezTo>
                    <a:pt x="8198" y="5400"/>
                    <a:pt x="9000" y="6202"/>
                    <a:pt x="9000" y="7200"/>
                  </a:cubicBezTo>
                  <a:cubicBezTo>
                    <a:pt x="9000" y="8198"/>
                    <a:pt x="8198" y="9000"/>
                    <a:pt x="7200" y="9000"/>
                  </a:cubicBezTo>
                  <a:close/>
                  <a:moveTo>
                    <a:pt x="10800" y="1800"/>
                  </a:moveTo>
                  <a:cubicBezTo>
                    <a:pt x="5836" y="1800"/>
                    <a:pt x="1800" y="5836"/>
                    <a:pt x="1800" y="10800"/>
                  </a:cubicBezTo>
                  <a:cubicBezTo>
                    <a:pt x="1800" y="15764"/>
                    <a:pt x="5836" y="19800"/>
                    <a:pt x="10800" y="19800"/>
                  </a:cubicBezTo>
                  <a:cubicBezTo>
                    <a:pt x="15764" y="19800"/>
                    <a:pt x="19800" y="15764"/>
                    <a:pt x="19800" y="10800"/>
                  </a:cubicBezTo>
                  <a:cubicBezTo>
                    <a:pt x="19800" y="5836"/>
                    <a:pt x="15764" y="1800"/>
                    <a:pt x="10800" y="1800"/>
                  </a:cubicBezTo>
                  <a:close/>
                  <a:moveTo>
                    <a:pt x="10800" y="21600"/>
                  </a:moveTo>
                  <a:cubicBezTo>
                    <a:pt x="4837" y="21600"/>
                    <a:pt x="0" y="16762"/>
                    <a:pt x="0" y="10800"/>
                  </a:cubicBezTo>
                  <a:cubicBezTo>
                    <a:pt x="0" y="4837"/>
                    <a:pt x="4837" y="0"/>
                    <a:pt x="10800" y="0"/>
                  </a:cubicBezTo>
                  <a:cubicBezTo>
                    <a:pt x="16762" y="0"/>
                    <a:pt x="21600" y="4837"/>
                    <a:pt x="21600" y="10800"/>
                  </a:cubicBezTo>
                  <a:cubicBezTo>
                    <a:pt x="21600" y="16762"/>
                    <a:pt x="16762" y="21600"/>
                    <a:pt x="108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2168"/>
          <p:cNvGrpSpPr/>
          <p:nvPr/>
        </p:nvGrpSpPr>
        <p:grpSpPr>
          <a:xfrm>
            <a:off x="2886344" y="3029931"/>
            <a:ext cx="1109969" cy="1109968"/>
            <a:chOff x="0" y="0"/>
            <a:chExt cx="2534841" cy="2534841"/>
          </a:xfrm>
        </p:grpSpPr>
        <p:sp>
          <p:nvSpPr>
            <p:cNvPr id="39" name="Shape 2166"/>
            <p:cNvSpPr/>
            <p:nvPr/>
          </p:nvSpPr>
          <p:spPr>
            <a:xfrm>
              <a:off x="-1" y="-1"/>
              <a:ext cx="2534843" cy="25348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2167"/>
            <p:cNvSpPr/>
            <p:nvPr/>
          </p:nvSpPr>
          <p:spPr>
            <a:xfrm>
              <a:off x="718799" y="718799"/>
              <a:ext cx="1097244" cy="1097244"/>
            </a:xfrm>
            <a:custGeom>
              <a:avLst/>
              <a:gdLst/>
              <a:ahLst/>
              <a:cxnLst>
                <a:cxn ang="0">
                  <a:pos x="wd2" y="hd2"/>
                </a:cxn>
                <a:cxn ang="5400000">
                  <a:pos x="wd2" y="hd2"/>
                </a:cxn>
                <a:cxn ang="10800000">
                  <a:pos x="wd2" y="hd2"/>
                </a:cxn>
                <a:cxn ang="16200000">
                  <a:pos x="wd2" y="hd2"/>
                </a:cxn>
              </a:cxnLst>
              <a:rect l="0" t="0" r="r" b="b"/>
              <a:pathLst>
                <a:path w="21600" h="21600" extrusionOk="0">
                  <a:moveTo>
                    <a:pt x="14400" y="9000"/>
                  </a:moveTo>
                  <a:cubicBezTo>
                    <a:pt x="13402" y="9000"/>
                    <a:pt x="12600" y="8198"/>
                    <a:pt x="12600" y="7200"/>
                  </a:cubicBezTo>
                  <a:cubicBezTo>
                    <a:pt x="12600" y="6202"/>
                    <a:pt x="13402" y="5400"/>
                    <a:pt x="14400" y="5400"/>
                  </a:cubicBezTo>
                  <a:cubicBezTo>
                    <a:pt x="15398" y="5400"/>
                    <a:pt x="16200" y="6202"/>
                    <a:pt x="16200" y="7200"/>
                  </a:cubicBezTo>
                  <a:cubicBezTo>
                    <a:pt x="16200" y="8198"/>
                    <a:pt x="15398" y="9000"/>
                    <a:pt x="14400" y="9000"/>
                  </a:cubicBezTo>
                  <a:close/>
                  <a:moveTo>
                    <a:pt x="10800" y="17100"/>
                  </a:moveTo>
                  <a:cubicBezTo>
                    <a:pt x="8423" y="17100"/>
                    <a:pt x="6356" y="15581"/>
                    <a:pt x="5653" y="13317"/>
                  </a:cubicBezTo>
                  <a:cubicBezTo>
                    <a:pt x="5498" y="12839"/>
                    <a:pt x="5766" y="12347"/>
                    <a:pt x="6244" y="12192"/>
                  </a:cubicBezTo>
                  <a:cubicBezTo>
                    <a:pt x="6708" y="12038"/>
                    <a:pt x="7214" y="12305"/>
                    <a:pt x="7369" y="12783"/>
                  </a:cubicBezTo>
                  <a:cubicBezTo>
                    <a:pt x="7833" y="14288"/>
                    <a:pt x="9225" y="15300"/>
                    <a:pt x="10800" y="15300"/>
                  </a:cubicBezTo>
                  <a:cubicBezTo>
                    <a:pt x="12375" y="15300"/>
                    <a:pt x="13767" y="14288"/>
                    <a:pt x="14231" y="12783"/>
                  </a:cubicBezTo>
                  <a:cubicBezTo>
                    <a:pt x="14386" y="12305"/>
                    <a:pt x="14892" y="12038"/>
                    <a:pt x="15370" y="12192"/>
                  </a:cubicBezTo>
                  <a:cubicBezTo>
                    <a:pt x="15834" y="12347"/>
                    <a:pt x="16102" y="12839"/>
                    <a:pt x="15947" y="13317"/>
                  </a:cubicBezTo>
                  <a:cubicBezTo>
                    <a:pt x="15244" y="15581"/>
                    <a:pt x="13177" y="17100"/>
                    <a:pt x="10800" y="17100"/>
                  </a:cubicBezTo>
                  <a:close/>
                  <a:moveTo>
                    <a:pt x="7200" y="9000"/>
                  </a:moveTo>
                  <a:cubicBezTo>
                    <a:pt x="6202" y="9000"/>
                    <a:pt x="5400" y="8198"/>
                    <a:pt x="5400" y="7200"/>
                  </a:cubicBezTo>
                  <a:cubicBezTo>
                    <a:pt x="5400" y="6202"/>
                    <a:pt x="6202" y="5400"/>
                    <a:pt x="7200" y="5400"/>
                  </a:cubicBezTo>
                  <a:cubicBezTo>
                    <a:pt x="8198" y="5400"/>
                    <a:pt x="9000" y="6202"/>
                    <a:pt x="9000" y="7200"/>
                  </a:cubicBezTo>
                  <a:cubicBezTo>
                    <a:pt x="9000" y="8198"/>
                    <a:pt x="8198" y="9000"/>
                    <a:pt x="7200" y="9000"/>
                  </a:cubicBezTo>
                  <a:close/>
                  <a:moveTo>
                    <a:pt x="10800" y="1800"/>
                  </a:moveTo>
                  <a:cubicBezTo>
                    <a:pt x="5836" y="1800"/>
                    <a:pt x="1800" y="5836"/>
                    <a:pt x="1800" y="10800"/>
                  </a:cubicBezTo>
                  <a:cubicBezTo>
                    <a:pt x="1800" y="15764"/>
                    <a:pt x="5836" y="19800"/>
                    <a:pt x="10800" y="19800"/>
                  </a:cubicBezTo>
                  <a:cubicBezTo>
                    <a:pt x="15764" y="19800"/>
                    <a:pt x="19800" y="15764"/>
                    <a:pt x="19800" y="10800"/>
                  </a:cubicBezTo>
                  <a:cubicBezTo>
                    <a:pt x="19800" y="5836"/>
                    <a:pt x="15764" y="1800"/>
                    <a:pt x="10800" y="1800"/>
                  </a:cubicBezTo>
                  <a:close/>
                  <a:moveTo>
                    <a:pt x="10800" y="21600"/>
                  </a:moveTo>
                  <a:cubicBezTo>
                    <a:pt x="4837" y="21600"/>
                    <a:pt x="0" y="16762"/>
                    <a:pt x="0" y="10800"/>
                  </a:cubicBezTo>
                  <a:cubicBezTo>
                    <a:pt x="0" y="4837"/>
                    <a:pt x="4837" y="0"/>
                    <a:pt x="10800" y="0"/>
                  </a:cubicBezTo>
                  <a:cubicBezTo>
                    <a:pt x="16762" y="0"/>
                    <a:pt x="21600" y="4837"/>
                    <a:pt x="21600" y="10800"/>
                  </a:cubicBezTo>
                  <a:cubicBezTo>
                    <a:pt x="21600" y="16762"/>
                    <a:pt x="16762" y="21600"/>
                    <a:pt x="108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Shape 2169"/>
          <p:cNvSpPr/>
          <p:nvPr/>
        </p:nvSpPr>
        <p:spPr>
          <a:xfrm>
            <a:off x="4645311" y="2693573"/>
            <a:ext cx="2724933" cy="891502"/>
          </a:xfrm>
          <a:custGeom>
            <a:avLst/>
            <a:gdLst/>
            <a:ahLst/>
            <a:cxnLst>
              <a:cxn ang="0">
                <a:pos x="wd2" y="hd2"/>
              </a:cxn>
              <a:cxn ang="5400000">
                <a:pos x="wd2" y="hd2"/>
              </a:cxn>
              <a:cxn ang="10800000">
                <a:pos x="wd2" y="hd2"/>
              </a:cxn>
              <a:cxn ang="16200000">
                <a:pos x="wd2" y="hd2"/>
              </a:cxn>
            </a:cxnLst>
            <a:rect l="0" t="0" r="r" b="b"/>
            <a:pathLst>
              <a:path w="21600" h="21600" extrusionOk="0">
                <a:moveTo>
                  <a:pt x="39" y="21600"/>
                </a:moveTo>
                <a:lnTo>
                  <a:pt x="2" y="10985"/>
                </a:lnTo>
                <a:lnTo>
                  <a:pt x="0" y="371"/>
                </a:lnTo>
                <a:lnTo>
                  <a:pt x="21561" y="0"/>
                </a:lnTo>
                <a:lnTo>
                  <a:pt x="21600" y="21229"/>
                </a:lnTo>
                <a:cubicBezTo>
                  <a:pt x="21600" y="21229"/>
                  <a:pt x="39" y="21600"/>
                  <a:pt x="39"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2172"/>
          <p:cNvSpPr/>
          <p:nvPr/>
        </p:nvSpPr>
        <p:spPr>
          <a:xfrm>
            <a:off x="5518681" y="3849826"/>
            <a:ext cx="2724933" cy="891535"/>
          </a:xfrm>
          <a:custGeom>
            <a:avLst/>
            <a:gdLst/>
            <a:ahLst/>
            <a:cxnLst>
              <a:cxn ang="0">
                <a:pos x="wd2" y="hd2"/>
              </a:cxn>
              <a:cxn ang="5400000">
                <a:pos x="wd2" y="hd2"/>
              </a:cxn>
              <a:cxn ang="10800000">
                <a:pos x="wd2" y="hd2"/>
              </a:cxn>
              <a:cxn ang="16200000">
                <a:pos x="wd2" y="hd2"/>
              </a:cxn>
            </a:cxnLst>
            <a:rect l="0" t="0" r="r" b="b"/>
            <a:pathLst>
              <a:path w="21600" h="21600" extrusionOk="0">
                <a:moveTo>
                  <a:pt x="39" y="21600"/>
                </a:moveTo>
                <a:lnTo>
                  <a:pt x="0" y="371"/>
                </a:lnTo>
                <a:lnTo>
                  <a:pt x="21561" y="0"/>
                </a:lnTo>
                <a:lnTo>
                  <a:pt x="21598" y="10614"/>
                </a:lnTo>
                <a:lnTo>
                  <a:pt x="21600" y="21229"/>
                </a:lnTo>
                <a:cubicBezTo>
                  <a:pt x="21600" y="21229"/>
                  <a:pt x="39" y="21600"/>
                  <a:pt x="39"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Content Placeholder 8"/>
          <p:cNvSpPr>
            <a:spLocks noGrp="1"/>
          </p:cNvSpPr>
          <p:nvPr>
            <p:ph sz="quarter" idx="29"/>
          </p:nvPr>
        </p:nvSpPr>
        <p:spPr>
          <a:xfrm>
            <a:off x="4948644" y="2965439"/>
            <a:ext cx="2415122" cy="292100"/>
          </a:xfrm>
          <a:prstGeom prst="rect">
            <a:avLst/>
          </a:prstGeom>
        </p:spPr>
        <p:txBody>
          <a:bodyPr anchor="ct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Interested in price</a:t>
            </a:r>
          </a:p>
        </p:txBody>
      </p:sp>
      <p:sp>
        <p:nvSpPr>
          <p:cNvPr id="20" name="Content Placeholder 8"/>
          <p:cNvSpPr txBox="1"/>
          <p:nvPr/>
        </p:nvSpPr>
        <p:spPr>
          <a:xfrm>
            <a:off x="5822142" y="4168882"/>
            <a:ext cx="2415122"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a:latin typeface="Arial" panose="020B0604020202020204" pitchFamily="34" charset="0"/>
                <a:ea typeface="微软雅黑" panose="020B0503020204020204" pitchFamily="34" charset="-122"/>
                <a:cs typeface="+mn-ea"/>
                <a:sym typeface="Arial" panose="020B0604020202020204" pitchFamily="34" charset="0"/>
              </a:rPr>
              <a:t>Cheap but  fine</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dissolve">
                                      <p:cBhvr>
                                        <p:cTn id="11" dur="500"/>
                                        <p:tgtEl>
                                          <p:spTgt spid="10">
                                            <p:txEl>
                                              <p:pRg st="0" end="0"/>
                                            </p:txEl>
                                          </p:spTgt>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barn(outVertical)">
                                      <p:cBhvr>
                                        <p:cTn id="15" dur="500"/>
                                        <p:tgtEl>
                                          <p:spTgt spid="8">
                                            <p:txEl>
                                              <p:pRg st="0" end="0"/>
                                            </p:txEl>
                                          </p:spTgt>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360"/>
                                          </p:val>
                                        </p:tav>
                                        <p:tav tm="100000">
                                          <p:val>
                                            <p:fltVal val="0"/>
                                          </p:val>
                                        </p:tav>
                                      </p:tavLst>
                                    </p:anim>
                                    <p:animEffect transition="in" filter="fade">
                                      <p:cBhvr>
                                        <p:cTn id="22" dur="500"/>
                                        <p:tgtEl>
                                          <p:spTgt spid="3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wipe(left)">
                                      <p:cBhvr>
                                        <p:cTn id="38" dur="500"/>
                                        <p:tgtEl>
                                          <p:spTgt spid="9">
                                            <p:txEl>
                                              <p:pRg st="0" end="0"/>
                                            </p:txEl>
                                          </p:spTgt>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up)">
                                      <p:cBhvr>
                                        <p:cTn id="42" dur="500"/>
                                        <p:tgtEl>
                                          <p:spTgt spid="3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500"/>
                                        <p:tgtEl>
                                          <p:spTgt spid="38"/>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up)">
                                      <p:cBhvr>
                                        <p:cTn id="54" dur="500"/>
                                        <p:tgtEl>
                                          <p:spTgt spid="34"/>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par>
                          <p:cTn id="59" fill="hold">
                            <p:stCondLst>
                              <p:cond delay="6500"/>
                            </p:stCondLst>
                            <p:childTnLst>
                              <p:par>
                                <p:cTn id="60" presetID="49" presetClass="entr" presetSubtype="0" decel="100000"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 calcmode="lin" valueType="num">
                                      <p:cBhvr>
                                        <p:cTn id="64" dur="500" fill="hold"/>
                                        <p:tgtEl>
                                          <p:spTgt spid="35"/>
                                        </p:tgtEl>
                                        <p:attrNameLst>
                                          <p:attrName>style.rotation</p:attrName>
                                        </p:attrNameLst>
                                      </p:cBhvr>
                                      <p:tavLst>
                                        <p:tav tm="0">
                                          <p:val>
                                            <p:fltVal val="360"/>
                                          </p:val>
                                        </p:tav>
                                        <p:tav tm="100000">
                                          <p:val>
                                            <p:fltVal val="0"/>
                                          </p:val>
                                        </p:tav>
                                      </p:tavLst>
                                    </p:anim>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P spid="10" grpId="0" build="p"/>
      <p:bldP spid="30" grpId="0" animBg="1"/>
      <p:bldP spid="31" grpId="0" animBg="1"/>
      <p:bldP spid="32" grpId="0" animBg="1"/>
      <p:bldP spid="33" grpId="0" animBg="1"/>
      <p:bldP spid="34" grpId="0" animBg="1"/>
      <p:bldP spid="37" grpId="0" animBg="1"/>
      <p:bldP spid="38" grpId="0" animBg="1"/>
      <p:bldP spid="9" grpId="0" build="p"/>
      <p:bldP spid="2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1732226" y="669926"/>
            <a:ext cx="3431440" cy="535812"/>
          </a:xfrm>
          <a:prstGeom prst="rect">
            <a:avLst/>
          </a:prstGeom>
        </p:spPr>
        <p:txBody>
          <a:bodyPr>
            <a:normAutofit fontScale="90000"/>
          </a:bodyPr>
          <a:lstStyle/>
          <a:p>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dirty="0">
                <a:latin typeface="Arial" panose="020B0604020202020204" pitchFamily="34" charset="0"/>
                <a:ea typeface="微软雅黑" panose="020B0503020204020204" pitchFamily="34" charset="-122"/>
                <a:cs typeface="+mn-ea"/>
                <a:sym typeface="Arial" panose="020B0604020202020204" pitchFamily="34" charset="0"/>
              </a:rPr>
              <a:t>3</a:t>
            </a:r>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促销</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活动</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10"/>
          <p:cNvSpPr>
            <a:spLocks noGrp="1"/>
          </p:cNvSpPr>
          <p:nvPr>
            <p:ph type="body" sz="quarter" idx="9"/>
          </p:nvPr>
        </p:nvSpPr>
        <p:spPr>
          <a:xfrm>
            <a:off x="6865620" y="2352798"/>
            <a:ext cx="3319780" cy="812800"/>
          </a:xfrm>
          <a:prstGeom prst="rect">
            <a:avLst/>
          </a:prstGeom>
        </p:spPr>
        <p:txBody>
          <a:bodyP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Advertising through mass media ( banner, newspaper, magazine, electronic media ( video, smartphone, radio, TV)</a:t>
            </a:r>
          </a:p>
        </p:txBody>
      </p:sp>
      <p:sp>
        <p:nvSpPr>
          <p:cNvPr id="13" name="Content Placeholder 12"/>
          <p:cNvSpPr>
            <a:spLocks noGrp="1"/>
          </p:cNvSpPr>
          <p:nvPr>
            <p:ph sz="quarter" idx="19"/>
          </p:nvPr>
        </p:nvSpPr>
        <p:spPr>
          <a:xfrm>
            <a:off x="6865620" y="2090499"/>
            <a:ext cx="20878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Advertising</a:t>
            </a:r>
          </a:p>
        </p:txBody>
      </p:sp>
      <p:sp>
        <p:nvSpPr>
          <p:cNvPr id="15" name="Text Placeholder 14"/>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Strategy about how our product can be recognized by costumer</a:t>
            </a:r>
          </a:p>
        </p:txBody>
      </p:sp>
      <p:grpSp>
        <p:nvGrpSpPr>
          <p:cNvPr id="43" name="Group 2195"/>
          <p:cNvGrpSpPr/>
          <p:nvPr/>
        </p:nvGrpSpPr>
        <p:grpSpPr>
          <a:xfrm>
            <a:off x="1143000" y="2091551"/>
            <a:ext cx="3812440" cy="3648849"/>
            <a:chOff x="0" y="0"/>
            <a:chExt cx="7487325" cy="7166047"/>
          </a:xfrm>
        </p:grpSpPr>
        <p:sp>
          <p:nvSpPr>
            <p:cNvPr id="44" name="Shape 2179"/>
            <p:cNvSpPr/>
            <p:nvPr/>
          </p:nvSpPr>
          <p:spPr>
            <a:xfrm>
              <a:off x="4023985" y="2193357"/>
              <a:ext cx="120636" cy="120599"/>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4"/>
                    <a:pt x="16766" y="21600"/>
                    <a:pt x="10803" y="21600"/>
                  </a:cubicBezTo>
                  <a:cubicBezTo>
                    <a:pt x="4839" y="21600"/>
                    <a:pt x="0" y="16764"/>
                    <a:pt x="0" y="10801"/>
                  </a:cubicBezTo>
                  <a:cubicBezTo>
                    <a:pt x="0" y="4836"/>
                    <a:pt x="4839" y="0"/>
                    <a:pt x="10803" y="0"/>
                  </a:cubicBezTo>
                  <a:cubicBezTo>
                    <a:pt x="16766" y="0"/>
                    <a:pt x="21600" y="4836"/>
                    <a:pt x="21600" y="10801"/>
                  </a:cubicBezTo>
                </a:path>
              </a:pathLst>
            </a:custGeom>
            <a:solidFill>
              <a:srgbClr val="E8E8E8"/>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180"/>
            <p:cNvSpPr/>
            <p:nvPr/>
          </p:nvSpPr>
          <p:spPr>
            <a:xfrm>
              <a:off x="4043225" y="2212597"/>
              <a:ext cx="80634" cy="80653"/>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59"/>
                    <a:pt x="16761" y="21600"/>
                    <a:pt x="10796" y="21600"/>
                  </a:cubicBezTo>
                  <a:cubicBezTo>
                    <a:pt x="4837" y="21600"/>
                    <a:pt x="0" y="16759"/>
                    <a:pt x="0" y="10801"/>
                  </a:cubicBezTo>
                  <a:cubicBezTo>
                    <a:pt x="0" y="4838"/>
                    <a:pt x="4837" y="0"/>
                    <a:pt x="10796" y="0"/>
                  </a:cubicBezTo>
                  <a:cubicBezTo>
                    <a:pt x="16761" y="0"/>
                    <a:pt x="21600" y="4838"/>
                    <a:pt x="21600" y="10801"/>
                  </a:cubicBezTo>
                </a:path>
              </a:pathLst>
            </a:custGeom>
            <a:solidFill>
              <a:srgbClr val="54657C"/>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181"/>
            <p:cNvSpPr/>
            <p:nvPr/>
          </p:nvSpPr>
          <p:spPr>
            <a:xfrm>
              <a:off x="2330866" y="4213555"/>
              <a:ext cx="1579323" cy="2087820"/>
            </a:xfrm>
            <a:custGeom>
              <a:avLst/>
              <a:gdLst/>
              <a:ahLst/>
              <a:cxnLst>
                <a:cxn ang="0">
                  <a:pos x="wd2" y="hd2"/>
                </a:cxn>
                <a:cxn ang="5400000">
                  <a:pos x="wd2" y="hd2"/>
                </a:cxn>
                <a:cxn ang="10800000">
                  <a:pos x="wd2" y="hd2"/>
                </a:cxn>
                <a:cxn ang="16200000">
                  <a:pos x="wd2" y="hd2"/>
                </a:cxn>
              </a:cxnLst>
              <a:rect l="0" t="0" r="r" b="b"/>
              <a:pathLst>
                <a:path w="21600" h="20644" extrusionOk="0">
                  <a:moveTo>
                    <a:pt x="0" y="8737"/>
                  </a:moveTo>
                  <a:cubicBezTo>
                    <a:pt x="0" y="8737"/>
                    <a:pt x="2494" y="8337"/>
                    <a:pt x="3841" y="6196"/>
                  </a:cubicBezTo>
                  <a:cubicBezTo>
                    <a:pt x="5187" y="4055"/>
                    <a:pt x="9566" y="440"/>
                    <a:pt x="13460" y="0"/>
                  </a:cubicBezTo>
                  <a:lnTo>
                    <a:pt x="21600" y="20102"/>
                  </a:lnTo>
                  <a:cubicBezTo>
                    <a:pt x="21600" y="20102"/>
                    <a:pt x="12468" y="21600"/>
                    <a:pt x="5644" y="19613"/>
                  </a:cubicBezTo>
                  <a:lnTo>
                    <a:pt x="4502" y="19855"/>
                  </a:lnTo>
                  <a:cubicBezTo>
                    <a:pt x="4502" y="19855"/>
                    <a:pt x="0" y="8737"/>
                    <a:pt x="0" y="873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182"/>
            <p:cNvSpPr/>
            <p:nvPr/>
          </p:nvSpPr>
          <p:spPr>
            <a:xfrm>
              <a:off x="2119227" y="4944674"/>
              <a:ext cx="588867" cy="1467389"/>
            </a:xfrm>
            <a:custGeom>
              <a:avLst/>
              <a:gdLst/>
              <a:ahLst/>
              <a:cxnLst>
                <a:cxn ang="0">
                  <a:pos x="wd2" y="hd2"/>
                </a:cxn>
                <a:cxn ang="5400000">
                  <a:pos x="wd2" y="hd2"/>
                </a:cxn>
                <a:cxn ang="10800000">
                  <a:pos x="wd2" y="hd2"/>
                </a:cxn>
                <a:cxn ang="16200000">
                  <a:pos x="wd2" y="hd2"/>
                </a:cxn>
              </a:cxnLst>
              <a:rect l="0" t="0" r="r" b="b"/>
              <a:pathLst>
                <a:path w="21600" h="21600" extrusionOk="0">
                  <a:moveTo>
                    <a:pt x="15207" y="21600"/>
                  </a:moveTo>
                  <a:lnTo>
                    <a:pt x="21600" y="20849"/>
                  </a:lnTo>
                  <a:lnTo>
                    <a:pt x="6393" y="0"/>
                  </a:lnTo>
                  <a:lnTo>
                    <a:pt x="0" y="751"/>
                  </a:lnTo>
                  <a:cubicBezTo>
                    <a:pt x="0" y="751"/>
                    <a:pt x="15207" y="21600"/>
                    <a:pt x="15207"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183"/>
            <p:cNvSpPr/>
            <p:nvPr/>
          </p:nvSpPr>
          <p:spPr>
            <a:xfrm>
              <a:off x="0" y="4867714"/>
              <a:ext cx="2587075" cy="22983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5945"/>
                  </a:lnTo>
                  <a:lnTo>
                    <a:pt x="17386" y="0"/>
                  </a:lnTo>
                  <a:lnTo>
                    <a:pt x="110" y="5810"/>
                  </a:lnTo>
                  <a:cubicBezTo>
                    <a:pt x="110" y="581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2184"/>
            <p:cNvSpPr/>
            <p:nvPr/>
          </p:nvSpPr>
          <p:spPr>
            <a:xfrm>
              <a:off x="6124075" y="1327558"/>
              <a:ext cx="1363251" cy="1363251"/>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3"/>
                    <a:pt x="17546" y="17484"/>
                    <a:pt x="12411" y="18987"/>
                  </a:cubicBezTo>
                  <a:cubicBezTo>
                    <a:pt x="7277" y="20490"/>
                    <a:pt x="1896" y="17546"/>
                    <a:pt x="393" y="12412"/>
                  </a:cubicBezTo>
                  <a:cubicBezTo>
                    <a:pt x="-1110" y="7276"/>
                    <a:pt x="1833" y="1895"/>
                    <a:pt x="6968" y="393"/>
                  </a:cubicBezTo>
                  <a:cubicBezTo>
                    <a:pt x="12103" y="-1110"/>
                    <a:pt x="17484" y="1834"/>
                    <a:pt x="18987" y="6968"/>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185"/>
            <p:cNvSpPr/>
            <p:nvPr/>
          </p:nvSpPr>
          <p:spPr>
            <a:xfrm>
              <a:off x="1946067" y="2558917"/>
              <a:ext cx="1363289" cy="1363260"/>
            </a:xfrm>
            <a:custGeom>
              <a:avLst/>
              <a:gdLst/>
              <a:ahLst/>
              <a:cxnLst>
                <a:cxn ang="0">
                  <a:pos x="wd2" y="hd2"/>
                </a:cxn>
                <a:cxn ang="5400000">
                  <a:pos x="wd2" y="hd2"/>
                </a:cxn>
                <a:cxn ang="10800000">
                  <a:pos x="wd2" y="hd2"/>
                </a:cxn>
                <a:cxn ang="16200000">
                  <a:pos x="wd2" y="hd2"/>
                </a:cxn>
              </a:cxnLst>
              <a:rect l="0" t="0" r="r" b="b"/>
              <a:pathLst>
                <a:path w="19379" h="19379" extrusionOk="0">
                  <a:moveTo>
                    <a:pt x="18987" y="6968"/>
                  </a:moveTo>
                  <a:cubicBezTo>
                    <a:pt x="20490" y="12102"/>
                    <a:pt x="17546" y="17483"/>
                    <a:pt x="12411" y="18986"/>
                  </a:cubicBezTo>
                  <a:cubicBezTo>
                    <a:pt x="7277" y="20489"/>
                    <a:pt x="1896" y="17545"/>
                    <a:pt x="393" y="12410"/>
                  </a:cubicBezTo>
                  <a:cubicBezTo>
                    <a:pt x="-1110" y="7277"/>
                    <a:pt x="1834" y="1896"/>
                    <a:pt x="6969" y="393"/>
                  </a:cubicBezTo>
                  <a:cubicBezTo>
                    <a:pt x="12103" y="-1111"/>
                    <a:pt x="17484" y="1833"/>
                    <a:pt x="18987" y="6968"/>
                  </a:cubicBezTo>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186"/>
            <p:cNvSpPr/>
            <p:nvPr/>
          </p:nvSpPr>
          <p:spPr>
            <a:xfrm>
              <a:off x="5835475" y="0"/>
              <a:ext cx="1526076" cy="4154758"/>
            </a:xfrm>
            <a:custGeom>
              <a:avLst/>
              <a:gdLst/>
              <a:ahLst/>
              <a:cxnLst>
                <a:cxn ang="0">
                  <a:pos x="wd2" y="hd2"/>
                </a:cxn>
                <a:cxn ang="5400000">
                  <a:pos x="wd2" y="hd2"/>
                </a:cxn>
                <a:cxn ang="10800000">
                  <a:pos x="wd2" y="hd2"/>
                </a:cxn>
                <a:cxn ang="16200000">
                  <a:pos x="wd2" y="hd2"/>
                </a:cxn>
              </a:cxnLst>
              <a:rect l="0" t="0" r="r" b="b"/>
              <a:pathLst>
                <a:path w="20912" h="21342" extrusionOk="0">
                  <a:moveTo>
                    <a:pt x="20791" y="19901"/>
                  </a:moveTo>
                  <a:cubicBezTo>
                    <a:pt x="21256" y="20497"/>
                    <a:pt x="20345" y="21122"/>
                    <a:pt x="18753" y="21296"/>
                  </a:cubicBezTo>
                  <a:cubicBezTo>
                    <a:pt x="17163" y="21471"/>
                    <a:pt x="15495" y="21129"/>
                    <a:pt x="15029" y="20533"/>
                  </a:cubicBezTo>
                  <a:lnTo>
                    <a:pt x="122" y="1441"/>
                  </a:lnTo>
                  <a:cubicBezTo>
                    <a:pt x="-344" y="845"/>
                    <a:pt x="568" y="220"/>
                    <a:pt x="2159" y="46"/>
                  </a:cubicBezTo>
                  <a:cubicBezTo>
                    <a:pt x="3750" y="-129"/>
                    <a:pt x="5417" y="213"/>
                    <a:pt x="5883" y="809"/>
                  </a:cubicBezTo>
                  <a:cubicBezTo>
                    <a:pt x="5883" y="809"/>
                    <a:pt x="20791" y="19901"/>
                    <a:pt x="20791" y="1990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187"/>
            <p:cNvSpPr/>
            <p:nvPr/>
          </p:nvSpPr>
          <p:spPr>
            <a:xfrm>
              <a:off x="2427066" y="2077917"/>
              <a:ext cx="1604846" cy="1985473"/>
            </a:xfrm>
            <a:custGeom>
              <a:avLst/>
              <a:gdLst/>
              <a:ahLst/>
              <a:cxnLst>
                <a:cxn ang="0">
                  <a:pos x="wd2" y="hd2"/>
                </a:cxn>
                <a:cxn ang="5400000">
                  <a:pos x="wd2" y="hd2"/>
                </a:cxn>
                <a:cxn ang="10800000">
                  <a:pos x="wd2" y="hd2"/>
                </a:cxn>
                <a:cxn ang="16200000">
                  <a:pos x="wd2" y="hd2"/>
                </a:cxn>
              </a:cxnLst>
              <a:rect l="0" t="0" r="r" b="b"/>
              <a:pathLst>
                <a:path w="20869" h="21005" extrusionOk="0">
                  <a:moveTo>
                    <a:pt x="20739" y="15389"/>
                  </a:moveTo>
                  <a:cubicBezTo>
                    <a:pt x="21234" y="16764"/>
                    <a:pt x="20265" y="18206"/>
                    <a:pt x="18574" y="18609"/>
                  </a:cubicBezTo>
                  <a:lnTo>
                    <a:pt x="8952" y="20901"/>
                  </a:lnTo>
                  <a:cubicBezTo>
                    <a:pt x="7261" y="21303"/>
                    <a:pt x="5489" y="20514"/>
                    <a:pt x="4994" y="19139"/>
                  </a:cubicBezTo>
                  <a:lnTo>
                    <a:pt x="129" y="5617"/>
                  </a:lnTo>
                  <a:cubicBezTo>
                    <a:pt x="-366" y="4241"/>
                    <a:pt x="603" y="2800"/>
                    <a:pt x="2294" y="2397"/>
                  </a:cubicBezTo>
                  <a:lnTo>
                    <a:pt x="11916" y="105"/>
                  </a:lnTo>
                  <a:cubicBezTo>
                    <a:pt x="13607" y="-297"/>
                    <a:pt x="15379" y="491"/>
                    <a:pt x="15874" y="1867"/>
                  </a:cubicBezTo>
                  <a:cubicBezTo>
                    <a:pt x="15874" y="1867"/>
                    <a:pt x="20739" y="15389"/>
                    <a:pt x="20739" y="1538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2188"/>
            <p:cNvSpPr/>
            <p:nvPr/>
          </p:nvSpPr>
          <p:spPr>
            <a:xfrm>
              <a:off x="3639185" y="288599"/>
              <a:ext cx="3304064" cy="3716569"/>
            </a:xfrm>
            <a:custGeom>
              <a:avLst/>
              <a:gdLst/>
              <a:ahLst/>
              <a:cxnLst>
                <a:cxn ang="0">
                  <a:pos x="wd2" y="hd2"/>
                </a:cxn>
                <a:cxn ang="5400000">
                  <a:pos x="wd2" y="hd2"/>
                </a:cxn>
                <a:cxn ang="10800000">
                  <a:pos x="wd2" y="hd2"/>
                </a:cxn>
                <a:cxn ang="16200000">
                  <a:pos x="wd2" y="hd2"/>
                </a:cxn>
              </a:cxnLst>
              <a:rect l="0" t="0" r="r" b="b"/>
              <a:pathLst>
                <a:path w="21600" h="21600" extrusionOk="0">
                  <a:moveTo>
                    <a:pt x="0" y="11463"/>
                  </a:moveTo>
                  <a:lnTo>
                    <a:pt x="1223" y="15177"/>
                  </a:lnTo>
                  <a:lnTo>
                    <a:pt x="2446" y="18891"/>
                  </a:lnTo>
                  <a:cubicBezTo>
                    <a:pt x="2446" y="18891"/>
                    <a:pt x="12470" y="17159"/>
                    <a:pt x="21600" y="21600"/>
                  </a:cubicBezTo>
                  <a:lnTo>
                    <a:pt x="18044" y="10800"/>
                  </a:lnTo>
                  <a:lnTo>
                    <a:pt x="14488" y="0"/>
                  </a:lnTo>
                  <a:cubicBezTo>
                    <a:pt x="9492" y="8117"/>
                    <a:pt x="0" y="11463"/>
                    <a:pt x="0" y="11463"/>
                  </a:cubicBezTo>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189"/>
            <p:cNvSpPr/>
            <p:nvPr/>
          </p:nvSpPr>
          <p:spPr>
            <a:xfrm>
              <a:off x="3081226" y="3828756"/>
              <a:ext cx="1466147" cy="2631446"/>
            </a:xfrm>
            <a:custGeom>
              <a:avLst/>
              <a:gdLst/>
              <a:ahLst/>
              <a:cxnLst>
                <a:cxn ang="0">
                  <a:pos x="wd2" y="hd2"/>
                </a:cxn>
                <a:cxn ang="5400000">
                  <a:pos x="wd2" y="hd2"/>
                </a:cxn>
                <a:cxn ang="10800000">
                  <a:pos x="wd2" y="hd2"/>
                </a:cxn>
                <a:cxn ang="16200000">
                  <a:pos x="wd2" y="hd2"/>
                </a:cxn>
              </a:cxnLst>
              <a:rect l="0" t="0" r="r" b="b"/>
              <a:pathLst>
                <a:path w="21193" h="21372" extrusionOk="0">
                  <a:moveTo>
                    <a:pt x="21050" y="18021"/>
                  </a:moveTo>
                  <a:lnTo>
                    <a:pt x="12829" y="2242"/>
                  </a:lnTo>
                  <a:cubicBezTo>
                    <a:pt x="12829" y="2242"/>
                    <a:pt x="12829" y="2241"/>
                    <a:pt x="12828" y="2240"/>
                  </a:cubicBezTo>
                  <a:lnTo>
                    <a:pt x="11661" y="0"/>
                  </a:lnTo>
                  <a:lnTo>
                    <a:pt x="0" y="1918"/>
                  </a:lnTo>
                  <a:lnTo>
                    <a:pt x="1167" y="4159"/>
                  </a:lnTo>
                  <a:cubicBezTo>
                    <a:pt x="1168" y="4159"/>
                    <a:pt x="1168" y="4160"/>
                    <a:pt x="1168" y="4160"/>
                  </a:cubicBezTo>
                  <a:lnTo>
                    <a:pt x="9389" y="19938"/>
                  </a:lnTo>
                  <a:cubicBezTo>
                    <a:pt x="9939" y="20994"/>
                    <a:pt x="11909" y="21600"/>
                    <a:pt x="13788" y="21291"/>
                  </a:cubicBezTo>
                  <a:lnTo>
                    <a:pt x="18643" y="20492"/>
                  </a:lnTo>
                  <a:cubicBezTo>
                    <a:pt x="20522" y="20183"/>
                    <a:pt x="21600" y="19076"/>
                    <a:pt x="21050" y="18021"/>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190"/>
            <p:cNvSpPr/>
            <p:nvPr/>
          </p:nvSpPr>
          <p:spPr>
            <a:xfrm>
              <a:off x="3042746" y="4078875"/>
              <a:ext cx="882616" cy="613319"/>
            </a:xfrm>
            <a:custGeom>
              <a:avLst/>
              <a:gdLst/>
              <a:ahLst/>
              <a:cxnLst>
                <a:cxn ang="0">
                  <a:pos x="wd2" y="hd2"/>
                </a:cxn>
                <a:cxn ang="5400000">
                  <a:pos x="wd2" y="hd2"/>
                </a:cxn>
                <a:cxn ang="10800000">
                  <a:pos x="wd2" y="hd2"/>
                </a:cxn>
                <a:cxn ang="16200000">
                  <a:pos x="wd2" y="hd2"/>
                </a:cxn>
              </a:cxnLst>
              <a:rect l="0" t="0" r="r" b="b"/>
              <a:pathLst>
                <a:path w="20659" h="20174" extrusionOk="0">
                  <a:moveTo>
                    <a:pt x="20508" y="4759"/>
                  </a:moveTo>
                  <a:cubicBezTo>
                    <a:pt x="21148" y="8168"/>
                    <a:pt x="19700" y="11661"/>
                    <a:pt x="17274" y="12560"/>
                  </a:cubicBezTo>
                  <a:lnTo>
                    <a:pt x="3252" y="20013"/>
                  </a:lnTo>
                  <a:cubicBezTo>
                    <a:pt x="825" y="20912"/>
                    <a:pt x="1153" y="17914"/>
                    <a:pt x="513" y="14505"/>
                  </a:cubicBezTo>
                  <a:lnTo>
                    <a:pt x="187" y="13153"/>
                  </a:lnTo>
                  <a:cubicBezTo>
                    <a:pt x="-452" y="9743"/>
                    <a:pt x="611" y="7653"/>
                    <a:pt x="2360" y="6279"/>
                  </a:cubicBezTo>
                  <a:lnTo>
                    <a:pt x="14957" y="214"/>
                  </a:lnTo>
                  <a:cubicBezTo>
                    <a:pt x="17383" y="-688"/>
                    <a:pt x="19868" y="1349"/>
                    <a:pt x="20508" y="4759"/>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191"/>
            <p:cNvSpPr/>
            <p:nvPr/>
          </p:nvSpPr>
          <p:spPr>
            <a:xfrm>
              <a:off x="3773865" y="4809995"/>
              <a:ext cx="922039" cy="551022"/>
            </a:xfrm>
            <a:custGeom>
              <a:avLst/>
              <a:gdLst/>
              <a:ahLst/>
              <a:cxnLst>
                <a:cxn ang="0">
                  <a:pos x="wd2" y="hd2"/>
                </a:cxn>
                <a:cxn ang="5400000">
                  <a:pos x="wd2" y="hd2"/>
                </a:cxn>
                <a:cxn ang="10800000">
                  <a:pos x="wd2" y="hd2"/>
                </a:cxn>
                <a:cxn ang="16200000">
                  <a:pos x="wd2" y="hd2"/>
                </a:cxn>
              </a:cxnLst>
              <a:rect l="0" t="0" r="r" b="b"/>
              <a:pathLst>
                <a:path w="20736" h="20189" extrusionOk="0">
                  <a:moveTo>
                    <a:pt x="20652" y="7078"/>
                  </a:moveTo>
                  <a:cubicBezTo>
                    <a:pt x="21169" y="11753"/>
                    <a:pt x="19261" y="16227"/>
                    <a:pt x="16392" y="17066"/>
                  </a:cubicBezTo>
                  <a:lnTo>
                    <a:pt x="6216" y="20052"/>
                  </a:lnTo>
                  <a:cubicBezTo>
                    <a:pt x="3346" y="20894"/>
                    <a:pt x="602" y="17785"/>
                    <a:pt x="84" y="13110"/>
                  </a:cubicBezTo>
                  <a:cubicBezTo>
                    <a:pt x="-431" y="8435"/>
                    <a:pt x="1475" y="3965"/>
                    <a:pt x="4346" y="3121"/>
                  </a:cubicBezTo>
                  <a:lnTo>
                    <a:pt x="14521" y="139"/>
                  </a:lnTo>
                  <a:cubicBezTo>
                    <a:pt x="17390" y="-706"/>
                    <a:pt x="20135" y="2406"/>
                    <a:pt x="20652" y="7078"/>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192"/>
            <p:cNvSpPr/>
            <p:nvPr/>
          </p:nvSpPr>
          <p:spPr>
            <a:xfrm>
              <a:off x="3581465" y="4367475"/>
              <a:ext cx="922064" cy="551077"/>
            </a:xfrm>
            <a:custGeom>
              <a:avLst/>
              <a:gdLst/>
              <a:ahLst/>
              <a:cxnLst>
                <a:cxn ang="0">
                  <a:pos x="wd2" y="hd2"/>
                </a:cxn>
                <a:cxn ang="5400000">
                  <a:pos x="wd2" y="hd2"/>
                </a:cxn>
                <a:cxn ang="10800000">
                  <a:pos x="wd2" y="hd2"/>
                </a:cxn>
                <a:cxn ang="16200000">
                  <a:pos x="wd2" y="hd2"/>
                </a:cxn>
              </a:cxnLst>
              <a:rect l="0" t="0" r="r" b="b"/>
              <a:pathLst>
                <a:path w="20735" h="20193" extrusionOk="0">
                  <a:moveTo>
                    <a:pt x="20651" y="7081"/>
                  </a:moveTo>
                  <a:cubicBezTo>
                    <a:pt x="21168" y="11755"/>
                    <a:pt x="19259" y="16227"/>
                    <a:pt x="16392" y="17070"/>
                  </a:cubicBezTo>
                  <a:lnTo>
                    <a:pt x="6216" y="20056"/>
                  </a:lnTo>
                  <a:cubicBezTo>
                    <a:pt x="3346" y="20897"/>
                    <a:pt x="601" y="17789"/>
                    <a:pt x="84" y="13114"/>
                  </a:cubicBezTo>
                  <a:cubicBezTo>
                    <a:pt x="-432" y="8438"/>
                    <a:pt x="1475" y="3967"/>
                    <a:pt x="4344" y="3124"/>
                  </a:cubicBezTo>
                  <a:lnTo>
                    <a:pt x="14520" y="138"/>
                  </a:lnTo>
                  <a:cubicBezTo>
                    <a:pt x="17389" y="-703"/>
                    <a:pt x="20135" y="2406"/>
                    <a:pt x="20651" y="7081"/>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193"/>
            <p:cNvSpPr/>
            <p:nvPr/>
          </p:nvSpPr>
          <p:spPr>
            <a:xfrm>
              <a:off x="3889305" y="5290994"/>
              <a:ext cx="817202" cy="488479"/>
            </a:xfrm>
            <a:custGeom>
              <a:avLst/>
              <a:gdLst/>
              <a:ahLst/>
              <a:cxnLst>
                <a:cxn ang="0">
                  <a:pos x="wd2" y="hd2"/>
                </a:cxn>
                <a:cxn ang="5400000">
                  <a:pos x="wd2" y="hd2"/>
                </a:cxn>
                <a:cxn ang="10800000">
                  <a:pos x="wd2" y="hd2"/>
                </a:cxn>
                <a:cxn ang="16200000">
                  <a:pos x="wd2" y="hd2"/>
                </a:cxn>
              </a:cxnLst>
              <a:rect l="0" t="0" r="r" b="b"/>
              <a:pathLst>
                <a:path w="20736" h="20193" extrusionOk="0">
                  <a:moveTo>
                    <a:pt x="20652" y="7081"/>
                  </a:moveTo>
                  <a:cubicBezTo>
                    <a:pt x="21168" y="11753"/>
                    <a:pt x="19260" y="16229"/>
                    <a:pt x="16392" y="17071"/>
                  </a:cubicBezTo>
                  <a:lnTo>
                    <a:pt x="6216" y="20057"/>
                  </a:lnTo>
                  <a:cubicBezTo>
                    <a:pt x="3346" y="20896"/>
                    <a:pt x="601" y="17788"/>
                    <a:pt x="85" y="13114"/>
                  </a:cubicBezTo>
                  <a:cubicBezTo>
                    <a:pt x="-432" y="8437"/>
                    <a:pt x="1475" y="3966"/>
                    <a:pt x="4345" y="3124"/>
                  </a:cubicBezTo>
                  <a:lnTo>
                    <a:pt x="14521" y="138"/>
                  </a:lnTo>
                  <a:cubicBezTo>
                    <a:pt x="17389" y="-704"/>
                    <a:pt x="20135" y="2408"/>
                    <a:pt x="20652" y="7081"/>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194"/>
            <p:cNvSpPr/>
            <p:nvPr/>
          </p:nvSpPr>
          <p:spPr>
            <a:xfrm>
              <a:off x="3947025" y="5733513"/>
              <a:ext cx="719858" cy="430236"/>
            </a:xfrm>
            <a:custGeom>
              <a:avLst/>
              <a:gdLst/>
              <a:ahLst/>
              <a:cxnLst>
                <a:cxn ang="0">
                  <a:pos x="wd2" y="hd2"/>
                </a:cxn>
                <a:cxn ang="5400000">
                  <a:pos x="wd2" y="hd2"/>
                </a:cxn>
                <a:cxn ang="10800000">
                  <a:pos x="wd2" y="hd2"/>
                </a:cxn>
                <a:cxn ang="16200000">
                  <a:pos x="wd2" y="hd2"/>
                </a:cxn>
              </a:cxnLst>
              <a:rect l="0" t="0" r="r" b="b"/>
              <a:pathLst>
                <a:path w="20735" h="20191" extrusionOk="0">
                  <a:moveTo>
                    <a:pt x="20651" y="7080"/>
                  </a:moveTo>
                  <a:cubicBezTo>
                    <a:pt x="21168" y="11756"/>
                    <a:pt x="19261" y="16231"/>
                    <a:pt x="16391" y="17073"/>
                  </a:cubicBezTo>
                  <a:lnTo>
                    <a:pt x="6215" y="20054"/>
                  </a:lnTo>
                  <a:cubicBezTo>
                    <a:pt x="3347" y="20896"/>
                    <a:pt x="602" y="17787"/>
                    <a:pt x="85" y="13113"/>
                  </a:cubicBezTo>
                  <a:cubicBezTo>
                    <a:pt x="-432" y="8436"/>
                    <a:pt x="1477" y="3968"/>
                    <a:pt x="4344" y="3124"/>
                  </a:cubicBezTo>
                  <a:lnTo>
                    <a:pt x="14519" y="138"/>
                  </a:lnTo>
                  <a:cubicBezTo>
                    <a:pt x="17390" y="-704"/>
                    <a:pt x="20135" y="2405"/>
                    <a:pt x="20651" y="7080"/>
                  </a:cubicBez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2204"/>
          <p:cNvGrpSpPr/>
          <p:nvPr/>
        </p:nvGrpSpPr>
        <p:grpSpPr>
          <a:xfrm>
            <a:off x="5739522" y="2067068"/>
            <a:ext cx="585124" cy="585124"/>
            <a:chOff x="0" y="0"/>
            <a:chExt cx="1149135" cy="1149135"/>
          </a:xfrm>
        </p:grpSpPr>
        <p:sp>
          <p:nvSpPr>
            <p:cNvPr id="61" name="Shape 2202"/>
            <p:cNvSpPr/>
            <p:nvPr/>
          </p:nvSpPr>
          <p:spPr>
            <a:xfrm>
              <a:off x="0" y="0"/>
              <a:ext cx="1149136" cy="11491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203"/>
            <p:cNvSpPr/>
            <p:nvPr/>
          </p:nvSpPr>
          <p:spPr>
            <a:xfrm>
              <a:off x="319429" y="344943"/>
              <a:ext cx="510277" cy="459249"/>
            </a:xfrm>
            <a:custGeom>
              <a:avLst/>
              <a:gdLst/>
              <a:ahLst/>
              <a:cxnLst>
                <a:cxn ang="0">
                  <a:pos x="wd2" y="hd2"/>
                </a:cxn>
                <a:cxn ang="5400000">
                  <a:pos x="wd2" y="hd2"/>
                </a:cxn>
                <a:cxn ang="10800000">
                  <a:pos x="wd2" y="hd2"/>
                </a:cxn>
                <a:cxn ang="16200000">
                  <a:pos x="wd2" y="hd2"/>
                </a:cxn>
              </a:cxnLst>
              <a:rect l="0" t="0" r="r" b="b"/>
              <a:pathLst>
                <a:path w="21600" h="21600" extrusionOk="0">
                  <a:moveTo>
                    <a:pt x="4971" y="19200"/>
                  </a:moveTo>
                  <a:lnTo>
                    <a:pt x="6265" y="10796"/>
                  </a:lnTo>
                  <a:lnTo>
                    <a:pt x="15336" y="10796"/>
                  </a:lnTo>
                  <a:lnTo>
                    <a:pt x="16631" y="19200"/>
                  </a:lnTo>
                  <a:cubicBezTo>
                    <a:pt x="16631" y="19200"/>
                    <a:pt x="4971" y="19200"/>
                    <a:pt x="4971" y="19200"/>
                  </a:cubicBezTo>
                  <a:close/>
                  <a:moveTo>
                    <a:pt x="20520" y="7200"/>
                  </a:moveTo>
                  <a:lnTo>
                    <a:pt x="1080" y="7200"/>
                  </a:lnTo>
                  <a:cubicBezTo>
                    <a:pt x="486" y="7200"/>
                    <a:pt x="0" y="7740"/>
                    <a:pt x="0" y="8400"/>
                  </a:cubicBezTo>
                  <a:lnTo>
                    <a:pt x="0" y="14400"/>
                  </a:lnTo>
                  <a:cubicBezTo>
                    <a:pt x="0" y="15061"/>
                    <a:pt x="486" y="15600"/>
                    <a:pt x="1080" y="15600"/>
                  </a:cubicBezTo>
                  <a:lnTo>
                    <a:pt x="3546" y="15600"/>
                  </a:lnTo>
                  <a:lnTo>
                    <a:pt x="2593" y="21600"/>
                  </a:lnTo>
                  <a:lnTo>
                    <a:pt x="19008" y="21600"/>
                  </a:lnTo>
                  <a:lnTo>
                    <a:pt x="18054" y="15600"/>
                  </a:lnTo>
                  <a:lnTo>
                    <a:pt x="20520" y="15600"/>
                  </a:lnTo>
                  <a:cubicBezTo>
                    <a:pt x="21115" y="15600"/>
                    <a:pt x="21600" y="15061"/>
                    <a:pt x="21600" y="14400"/>
                  </a:cubicBezTo>
                  <a:lnTo>
                    <a:pt x="21600" y="8400"/>
                  </a:lnTo>
                  <a:cubicBezTo>
                    <a:pt x="21600" y="7740"/>
                    <a:pt x="21115" y="7200"/>
                    <a:pt x="20520" y="7200"/>
                  </a:cubicBezTo>
                  <a:close/>
                  <a:moveTo>
                    <a:pt x="1621" y="6000"/>
                  </a:moveTo>
                  <a:lnTo>
                    <a:pt x="19981" y="6000"/>
                  </a:lnTo>
                  <a:cubicBezTo>
                    <a:pt x="20597" y="6000"/>
                    <a:pt x="20496" y="5270"/>
                    <a:pt x="20189" y="5152"/>
                  </a:cubicBezTo>
                  <a:cubicBezTo>
                    <a:pt x="19882" y="5033"/>
                    <a:pt x="16471" y="3600"/>
                    <a:pt x="15876" y="3600"/>
                  </a:cubicBezTo>
                  <a:lnTo>
                    <a:pt x="15120" y="3600"/>
                  </a:lnTo>
                  <a:lnTo>
                    <a:pt x="15120" y="0"/>
                  </a:lnTo>
                  <a:lnTo>
                    <a:pt x="6480" y="0"/>
                  </a:lnTo>
                  <a:lnTo>
                    <a:pt x="6480" y="3600"/>
                  </a:lnTo>
                  <a:lnTo>
                    <a:pt x="5725" y="3600"/>
                  </a:lnTo>
                  <a:cubicBezTo>
                    <a:pt x="5131" y="3600"/>
                    <a:pt x="1719" y="5033"/>
                    <a:pt x="1413" y="5152"/>
                  </a:cubicBezTo>
                  <a:cubicBezTo>
                    <a:pt x="1106" y="5270"/>
                    <a:pt x="1006" y="6000"/>
                    <a:pt x="1621" y="600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207"/>
          <p:cNvGrpSpPr/>
          <p:nvPr/>
        </p:nvGrpSpPr>
        <p:grpSpPr>
          <a:xfrm>
            <a:off x="5739522" y="3378015"/>
            <a:ext cx="585124" cy="585124"/>
            <a:chOff x="0" y="0"/>
            <a:chExt cx="1149135" cy="1149135"/>
          </a:xfrm>
        </p:grpSpPr>
        <p:sp>
          <p:nvSpPr>
            <p:cNvPr id="64" name="Shape 2205"/>
            <p:cNvSpPr/>
            <p:nvPr/>
          </p:nvSpPr>
          <p:spPr>
            <a:xfrm>
              <a:off x="0" y="0"/>
              <a:ext cx="1149136" cy="11491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2206"/>
            <p:cNvSpPr/>
            <p:nvPr/>
          </p:nvSpPr>
          <p:spPr>
            <a:xfrm>
              <a:off x="316243" y="344943"/>
              <a:ext cx="516648" cy="459249"/>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2210"/>
          <p:cNvGrpSpPr/>
          <p:nvPr/>
        </p:nvGrpSpPr>
        <p:grpSpPr>
          <a:xfrm>
            <a:off x="5739522" y="4688961"/>
            <a:ext cx="585124" cy="585124"/>
            <a:chOff x="0" y="0"/>
            <a:chExt cx="1149135" cy="1149135"/>
          </a:xfrm>
        </p:grpSpPr>
        <p:sp>
          <p:nvSpPr>
            <p:cNvPr id="67" name="Shape 2208"/>
            <p:cNvSpPr/>
            <p:nvPr/>
          </p:nvSpPr>
          <p:spPr>
            <a:xfrm>
              <a:off x="0" y="0"/>
              <a:ext cx="1149136" cy="11491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2209"/>
            <p:cNvSpPr/>
            <p:nvPr/>
          </p:nvSpPr>
          <p:spPr>
            <a:xfrm>
              <a:off x="365709" y="332243"/>
              <a:ext cx="417717" cy="459249"/>
            </a:xfrm>
            <a:custGeom>
              <a:avLst/>
              <a:gdLst/>
              <a:ahLst/>
              <a:cxnLst>
                <a:cxn ang="0">
                  <a:pos x="wd2" y="hd2"/>
                </a:cxn>
                <a:cxn ang="5400000">
                  <a:pos x="wd2" y="hd2"/>
                </a:cxn>
                <a:cxn ang="10800000">
                  <a:pos x="wd2" y="hd2"/>
                </a:cxn>
                <a:cxn ang="16200000">
                  <a:pos x="wd2" y="hd2"/>
                </a:cxn>
              </a:cxnLst>
              <a:rect l="0" t="0" r="r" b="b"/>
              <a:pathLst>
                <a:path w="21600" h="21493" extrusionOk="0">
                  <a:moveTo>
                    <a:pt x="8070" y="2102"/>
                  </a:moveTo>
                  <a:cubicBezTo>
                    <a:pt x="6851" y="2923"/>
                    <a:pt x="6523" y="4223"/>
                    <a:pt x="6583" y="4915"/>
                  </a:cubicBezTo>
                  <a:cubicBezTo>
                    <a:pt x="6660" y="5761"/>
                    <a:pt x="6850" y="6862"/>
                    <a:pt x="6850" y="6862"/>
                  </a:cubicBezTo>
                  <a:cubicBezTo>
                    <a:pt x="6850" y="6862"/>
                    <a:pt x="6474" y="7047"/>
                    <a:pt x="6474" y="7790"/>
                  </a:cubicBezTo>
                  <a:cubicBezTo>
                    <a:pt x="6605" y="9655"/>
                    <a:pt x="7294" y="8850"/>
                    <a:pt x="7435" y="9668"/>
                  </a:cubicBezTo>
                  <a:cubicBezTo>
                    <a:pt x="7776" y="11638"/>
                    <a:pt x="8555" y="11287"/>
                    <a:pt x="8555" y="12362"/>
                  </a:cubicBezTo>
                  <a:cubicBezTo>
                    <a:pt x="8555" y="14153"/>
                    <a:pt x="7739" y="14990"/>
                    <a:pt x="5191" y="15983"/>
                  </a:cubicBezTo>
                  <a:cubicBezTo>
                    <a:pt x="2635" y="16980"/>
                    <a:pt x="0" y="18235"/>
                    <a:pt x="0" y="20407"/>
                  </a:cubicBezTo>
                  <a:lnTo>
                    <a:pt x="0" y="21493"/>
                  </a:lnTo>
                  <a:lnTo>
                    <a:pt x="21600" y="21493"/>
                  </a:lnTo>
                  <a:lnTo>
                    <a:pt x="21600" y="20407"/>
                  </a:lnTo>
                  <a:cubicBezTo>
                    <a:pt x="21600" y="18235"/>
                    <a:pt x="18964" y="16980"/>
                    <a:pt x="16406" y="15984"/>
                  </a:cubicBezTo>
                  <a:cubicBezTo>
                    <a:pt x="13859" y="14992"/>
                    <a:pt x="13045" y="14155"/>
                    <a:pt x="13045" y="12363"/>
                  </a:cubicBezTo>
                  <a:cubicBezTo>
                    <a:pt x="13045" y="11288"/>
                    <a:pt x="13822" y="11639"/>
                    <a:pt x="14164" y="9669"/>
                  </a:cubicBezTo>
                  <a:cubicBezTo>
                    <a:pt x="14306" y="8851"/>
                    <a:pt x="14994" y="9656"/>
                    <a:pt x="15127" y="7791"/>
                  </a:cubicBezTo>
                  <a:cubicBezTo>
                    <a:pt x="15127" y="7048"/>
                    <a:pt x="14750" y="6863"/>
                    <a:pt x="14750" y="6863"/>
                  </a:cubicBezTo>
                  <a:cubicBezTo>
                    <a:pt x="14750" y="6863"/>
                    <a:pt x="14940" y="5762"/>
                    <a:pt x="15016" y="4916"/>
                  </a:cubicBezTo>
                  <a:cubicBezTo>
                    <a:pt x="15094" y="4029"/>
                    <a:pt x="14538" y="2135"/>
                    <a:pt x="12256" y="1554"/>
                  </a:cubicBezTo>
                  <a:cubicBezTo>
                    <a:pt x="11856" y="1184"/>
                    <a:pt x="11586" y="597"/>
                    <a:pt x="12815" y="7"/>
                  </a:cubicBezTo>
                  <a:cubicBezTo>
                    <a:pt x="10127" y="-107"/>
                    <a:pt x="9502" y="1166"/>
                    <a:pt x="8070" y="2102"/>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Text Placeholder 10"/>
          <p:cNvSpPr>
            <a:spLocks noGrp="1"/>
          </p:cNvSpPr>
          <p:nvPr>
            <p:ph type="body" sz="quarter" idx="39"/>
          </p:nvPr>
        </p:nvSpPr>
        <p:spPr>
          <a:xfrm>
            <a:off x="6865620" y="3698423"/>
            <a:ext cx="3542404" cy="99053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through program / exhibition can be performed at crowded place where costumer of product exist and also sale activity can be done there.</a:t>
            </a:r>
          </a:p>
        </p:txBody>
      </p:sp>
      <p:sp>
        <p:nvSpPr>
          <p:cNvPr id="70" name="Content Placeholder 12"/>
          <p:cNvSpPr>
            <a:spLocks noGrp="1"/>
          </p:cNvSpPr>
          <p:nvPr>
            <p:ph sz="quarter" idx="49"/>
          </p:nvPr>
        </p:nvSpPr>
        <p:spPr>
          <a:xfrm>
            <a:off x="6865620" y="3436124"/>
            <a:ext cx="20878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Sales Promotion</a:t>
            </a:r>
          </a:p>
        </p:txBody>
      </p:sp>
      <p:sp>
        <p:nvSpPr>
          <p:cNvPr id="71" name="Text Placeholder 10"/>
          <p:cNvSpPr>
            <a:spLocks noGrp="1"/>
          </p:cNvSpPr>
          <p:nvPr>
            <p:ph type="body" sz="quarter" idx="59"/>
          </p:nvPr>
        </p:nvSpPr>
        <p:spPr>
          <a:xfrm>
            <a:off x="6865620" y="4982670"/>
            <a:ext cx="3542404"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Promotion through direct selling door to door by offering product to costumer even the costumer may try  the product directly</a:t>
            </a:r>
          </a:p>
        </p:txBody>
      </p:sp>
      <p:sp>
        <p:nvSpPr>
          <p:cNvPr id="72" name="Content Placeholder 12"/>
          <p:cNvSpPr>
            <a:spLocks noGrp="1"/>
          </p:cNvSpPr>
          <p:nvPr>
            <p:ph sz="quarter" idx="69"/>
          </p:nvPr>
        </p:nvSpPr>
        <p:spPr>
          <a:xfrm>
            <a:off x="6865620" y="4720371"/>
            <a:ext cx="2087880"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Personal Selling</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dissolve">
                                      <p:cBhvr>
                                        <p:cTn id="11" dur="500"/>
                                        <p:tgtEl>
                                          <p:spTgt spid="15">
                                            <p:txEl>
                                              <p:pRg st="0" end="0"/>
                                            </p:txEl>
                                          </p:spTgt>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 calcmode="lin" valueType="num">
                                      <p:cBhvr>
                                        <p:cTn id="20" dur="500" fill="hold"/>
                                        <p:tgtEl>
                                          <p:spTgt spid="60"/>
                                        </p:tgtEl>
                                        <p:attrNameLst>
                                          <p:attrName>ppt_w</p:attrName>
                                        </p:attrNameLst>
                                      </p:cBhvr>
                                      <p:tavLst>
                                        <p:tav tm="0">
                                          <p:val>
                                            <p:fltVal val="0"/>
                                          </p:val>
                                        </p:tav>
                                        <p:tav tm="100000">
                                          <p:val>
                                            <p:strVal val="#ppt_w"/>
                                          </p:val>
                                        </p:tav>
                                      </p:tavLst>
                                    </p:anim>
                                    <p:anim calcmode="lin" valueType="num">
                                      <p:cBhvr>
                                        <p:cTn id="21" dur="500" fill="hold"/>
                                        <p:tgtEl>
                                          <p:spTgt spid="60"/>
                                        </p:tgtEl>
                                        <p:attrNameLst>
                                          <p:attrName>ppt_h</p:attrName>
                                        </p:attrNameLst>
                                      </p:cBhvr>
                                      <p:tavLst>
                                        <p:tav tm="0">
                                          <p:val>
                                            <p:fltVal val="0"/>
                                          </p:val>
                                        </p:tav>
                                        <p:tav tm="100000">
                                          <p:val>
                                            <p:strVal val="#ppt_h"/>
                                          </p:val>
                                        </p:tav>
                                      </p:tavLst>
                                    </p:anim>
                                    <p:anim calcmode="lin" valueType="num">
                                      <p:cBhvr>
                                        <p:cTn id="22" dur="500" fill="hold"/>
                                        <p:tgtEl>
                                          <p:spTgt spid="60"/>
                                        </p:tgtEl>
                                        <p:attrNameLst>
                                          <p:attrName>style.rotation</p:attrName>
                                        </p:attrNameLst>
                                      </p:cBhvr>
                                      <p:tavLst>
                                        <p:tav tm="0">
                                          <p:val>
                                            <p:fltVal val="360"/>
                                          </p:val>
                                        </p:tav>
                                        <p:tav tm="100000">
                                          <p:val>
                                            <p:fltVal val="0"/>
                                          </p:val>
                                        </p:tav>
                                      </p:tavLst>
                                    </p:anim>
                                    <p:animEffect transition="in" filter="fade">
                                      <p:cBhvr>
                                        <p:cTn id="23" dur="500"/>
                                        <p:tgtEl>
                                          <p:spTgt spid="6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wipe(left)">
                                      <p:cBhvr>
                                        <p:cTn id="31" dur="500"/>
                                        <p:tgtEl>
                                          <p:spTgt spid="11">
                                            <p:txEl>
                                              <p:pRg st="0" end="0"/>
                                            </p:txEl>
                                          </p:spTgt>
                                        </p:tgtEl>
                                      </p:cBhvr>
                                    </p:animEffect>
                                  </p:childTnLst>
                                </p:cTn>
                              </p:par>
                            </p:childTnLst>
                          </p:cTn>
                        </p:par>
                        <p:par>
                          <p:cTn id="32" fill="hold">
                            <p:stCondLst>
                              <p:cond delay="3000"/>
                            </p:stCondLst>
                            <p:childTnLst>
                              <p:par>
                                <p:cTn id="33" presetID="49" presetClass="entr" presetSubtype="0" decel="100000"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 calcmode="lin" valueType="num">
                                      <p:cBhvr>
                                        <p:cTn id="37" dur="500" fill="hold"/>
                                        <p:tgtEl>
                                          <p:spTgt spid="63"/>
                                        </p:tgtEl>
                                        <p:attrNameLst>
                                          <p:attrName>style.rotation</p:attrName>
                                        </p:attrNameLst>
                                      </p:cBhvr>
                                      <p:tavLst>
                                        <p:tav tm="0">
                                          <p:val>
                                            <p:fltVal val="360"/>
                                          </p:val>
                                        </p:tav>
                                        <p:tav tm="100000">
                                          <p:val>
                                            <p:fltVal val="0"/>
                                          </p:val>
                                        </p:tav>
                                      </p:tavLst>
                                    </p:anim>
                                    <p:animEffect transition="in" filter="fade">
                                      <p:cBhvr>
                                        <p:cTn id="38" dur="500"/>
                                        <p:tgtEl>
                                          <p:spTgt spid="63"/>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70">
                                            <p:txEl>
                                              <p:pRg st="0" end="0"/>
                                            </p:txEl>
                                          </p:spTgt>
                                        </p:tgtEl>
                                        <p:attrNameLst>
                                          <p:attrName>style.visibility</p:attrName>
                                        </p:attrNameLst>
                                      </p:cBhvr>
                                      <p:to>
                                        <p:strVal val="visible"/>
                                      </p:to>
                                    </p:set>
                                    <p:animEffect transition="in" filter="fade">
                                      <p:cBhvr>
                                        <p:cTn id="42" dur="500"/>
                                        <p:tgtEl>
                                          <p:spTgt spid="70">
                                            <p:txEl>
                                              <p:pRg st="0" end="0"/>
                                            </p:txEl>
                                          </p:spTgt>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69">
                                            <p:txEl>
                                              <p:pRg st="0" end="0"/>
                                            </p:txEl>
                                          </p:spTgt>
                                        </p:tgtEl>
                                        <p:attrNameLst>
                                          <p:attrName>style.visibility</p:attrName>
                                        </p:attrNameLst>
                                      </p:cBhvr>
                                      <p:to>
                                        <p:strVal val="visible"/>
                                      </p:to>
                                    </p:set>
                                    <p:animEffect transition="in" filter="wipe(left)">
                                      <p:cBhvr>
                                        <p:cTn id="46" dur="500"/>
                                        <p:tgtEl>
                                          <p:spTgt spid="69">
                                            <p:txEl>
                                              <p:pRg st="0" end="0"/>
                                            </p:txEl>
                                          </p:spTgt>
                                        </p:tgtEl>
                                      </p:cBhvr>
                                    </p:animEffect>
                                  </p:childTnLst>
                                </p:cTn>
                              </p:par>
                            </p:childTnLst>
                          </p:cTn>
                        </p:par>
                        <p:par>
                          <p:cTn id="47" fill="hold">
                            <p:stCondLst>
                              <p:cond delay="4500"/>
                            </p:stCondLst>
                            <p:childTnLst>
                              <p:par>
                                <p:cTn id="48" presetID="49" presetClass="entr" presetSubtype="0" decel="100000"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ppt_w</p:attrName>
                                        </p:attrNameLst>
                                      </p:cBhvr>
                                      <p:tavLst>
                                        <p:tav tm="0">
                                          <p:val>
                                            <p:fltVal val="0"/>
                                          </p:val>
                                        </p:tav>
                                        <p:tav tm="100000">
                                          <p:val>
                                            <p:strVal val="#ppt_w"/>
                                          </p:val>
                                        </p:tav>
                                      </p:tavLst>
                                    </p:anim>
                                    <p:anim calcmode="lin" valueType="num">
                                      <p:cBhvr>
                                        <p:cTn id="51" dur="500" fill="hold"/>
                                        <p:tgtEl>
                                          <p:spTgt spid="66"/>
                                        </p:tgtEl>
                                        <p:attrNameLst>
                                          <p:attrName>ppt_h</p:attrName>
                                        </p:attrNameLst>
                                      </p:cBhvr>
                                      <p:tavLst>
                                        <p:tav tm="0">
                                          <p:val>
                                            <p:fltVal val="0"/>
                                          </p:val>
                                        </p:tav>
                                        <p:tav tm="100000">
                                          <p:val>
                                            <p:strVal val="#ppt_h"/>
                                          </p:val>
                                        </p:tav>
                                      </p:tavLst>
                                    </p:anim>
                                    <p:anim calcmode="lin" valueType="num">
                                      <p:cBhvr>
                                        <p:cTn id="52" dur="500" fill="hold"/>
                                        <p:tgtEl>
                                          <p:spTgt spid="66"/>
                                        </p:tgtEl>
                                        <p:attrNameLst>
                                          <p:attrName>style.rotation</p:attrName>
                                        </p:attrNameLst>
                                      </p:cBhvr>
                                      <p:tavLst>
                                        <p:tav tm="0">
                                          <p:val>
                                            <p:fltVal val="360"/>
                                          </p:val>
                                        </p:tav>
                                        <p:tav tm="100000">
                                          <p:val>
                                            <p:fltVal val="0"/>
                                          </p:val>
                                        </p:tav>
                                      </p:tavLst>
                                    </p:anim>
                                    <p:animEffect transition="in" filter="fade">
                                      <p:cBhvr>
                                        <p:cTn id="53" dur="500"/>
                                        <p:tgtEl>
                                          <p:spTgt spid="6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72">
                                            <p:txEl>
                                              <p:pRg st="0" end="0"/>
                                            </p:txEl>
                                          </p:spTgt>
                                        </p:tgtEl>
                                        <p:attrNameLst>
                                          <p:attrName>style.visibility</p:attrName>
                                        </p:attrNameLst>
                                      </p:cBhvr>
                                      <p:to>
                                        <p:strVal val="visible"/>
                                      </p:to>
                                    </p:set>
                                    <p:animEffect transition="in" filter="fade">
                                      <p:cBhvr>
                                        <p:cTn id="57" dur="500"/>
                                        <p:tgtEl>
                                          <p:spTgt spid="72">
                                            <p:txEl>
                                              <p:pRg st="0" end="0"/>
                                            </p:txEl>
                                          </p:spTgt>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71">
                                            <p:txEl>
                                              <p:pRg st="0" end="0"/>
                                            </p:txEl>
                                          </p:spTgt>
                                        </p:tgtEl>
                                        <p:attrNameLst>
                                          <p:attrName>style.visibility</p:attrName>
                                        </p:attrNameLst>
                                      </p:cBhvr>
                                      <p:to>
                                        <p:strVal val="visible"/>
                                      </p:to>
                                    </p:set>
                                    <p:animEffect transition="in" filter="wipe(left)">
                                      <p:cBhvr>
                                        <p:cTn id="61" dur="500"/>
                                        <p:tgtEl>
                                          <p:spTgt spid="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P spid="13" grpId="0" build="p"/>
      <p:bldP spid="15" grpId="0" build="p"/>
      <p:bldP spid="69" grpId="0" build="p"/>
      <p:bldP spid="70" grpId="0" build="p"/>
      <p:bldP spid="71" grpId="0" build="p"/>
      <p:bldP spid="72"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41282" y="669926"/>
            <a:ext cx="4007668" cy="535812"/>
          </a:xfrm>
          <a:prstGeom prst="rect">
            <a:avLst/>
          </a:prstGeom>
        </p:spPr>
        <p:txBody>
          <a:bodyPr>
            <a:normAutofit fontScale="90000"/>
          </a:bodyPr>
          <a:lstStyle/>
          <a:p>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dirty="0" smtClean="0">
                <a:latin typeface="Arial" panose="020B0604020202020204" pitchFamily="34" charset="0"/>
                <a:ea typeface="微软雅黑" panose="020B0503020204020204" pitchFamily="34" charset="-122"/>
                <a:cs typeface="+mn-ea"/>
                <a:sym typeface="Arial" panose="020B0604020202020204" pitchFamily="34" charset="0"/>
              </a:rPr>
              <a:t>4</a:t>
            </a:r>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放置</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162021" y="3452550"/>
            <a:ext cx="3060066" cy="102661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Distribution system can be conducted directly to costumer or through mediator of merchant such as wholesaler or retailer </a:t>
            </a:r>
          </a:p>
        </p:txBody>
      </p:sp>
      <p:sp>
        <p:nvSpPr>
          <p:cNvPr id="5" name="Content Placeholder 4"/>
          <p:cNvSpPr>
            <a:spLocks noGrp="1"/>
          </p:cNvSpPr>
          <p:nvPr>
            <p:ph sz="quarter" idx="19"/>
          </p:nvPr>
        </p:nvSpPr>
        <p:spPr>
          <a:xfrm>
            <a:off x="4853005" y="2549405"/>
            <a:ext cx="1199655" cy="252828"/>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Product</a:t>
            </a:r>
          </a:p>
        </p:txBody>
      </p:sp>
      <p:sp>
        <p:nvSpPr>
          <p:cNvPr id="7" name="Text Placeholder 6"/>
          <p:cNvSpPr>
            <a:spLocks noGrp="1"/>
          </p:cNvSpPr>
          <p:nvPr>
            <p:ph type="body" sz="quarter" idx="2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way for distributing our product to costumer’s hand</a:t>
            </a:r>
          </a:p>
        </p:txBody>
      </p:sp>
      <p:grpSp>
        <p:nvGrpSpPr>
          <p:cNvPr id="26" name="Group 2244"/>
          <p:cNvGrpSpPr/>
          <p:nvPr/>
        </p:nvGrpSpPr>
        <p:grpSpPr>
          <a:xfrm>
            <a:off x="7801940" y="3139846"/>
            <a:ext cx="659014" cy="659014"/>
            <a:chOff x="0" y="0"/>
            <a:chExt cx="1267613" cy="1267613"/>
          </a:xfrm>
        </p:grpSpPr>
        <p:sp>
          <p:nvSpPr>
            <p:cNvPr id="27" name="Shape 2240"/>
            <p:cNvSpPr/>
            <p:nvPr/>
          </p:nvSpPr>
          <p:spPr>
            <a:xfrm>
              <a:off x="0" y="0"/>
              <a:ext cx="1267614" cy="1267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243"/>
            <p:cNvGrpSpPr/>
            <p:nvPr/>
          </p:nvGrpSpPr>
          <p:grpSpPr>
            <a:xfrm>
              <a:off x="401500" y="352894"/>
              <a:ext cx="464614" cy="546152"/>
              <a:chOff x="1517190" y="-419805"/>
              <a:chExt cx="464612" cy="546151"/>
            </a:xfrm>
          </p:grpSpPr>
          <p:sp>
            <p:nvSpPr>
              <p:cNvPr id="29" name="Shape 2241"/>
              <p:cNvSpPr/>
              <p:nvPr/>
            </p:nvSpPr>
            <p:spPr>
              <a:xfrm>
                <a:off x="1517190" y="-320523"/>
                <a:ext cx="189889" cy="371022"/>
              </a:xfrm>
              <a:custGeom>
                <a:avLst/>
                <a:gdLst/>
                <a:ahLst/>
                <a:cxnLst>
                  <a:cxn ang="0">
                    <a:pos x="wd2" y="hd2"/>
                  </a:cxn>
                  <a:cxn ang="5400000">
                    <a:pos x="wd2" y="hd2"/>
                  </a:cxn>
                  <a:cxn ang="10800000">
                    <a:pos x="wd2" y="hd2"/>
                  </a:cxn>
                  <a:cxn ang="16200000">
                    <a:pos x="wd2" y="hd2"/>
                  </a:cxn>
                </a:cxnLst>
                <a:rect l="0" t="0" r="r" b="b"/>
                <a:pathLst>
                  <a:path w="21600" h="21600" extrusionOk="0">
                    <a:moveTo>
                      <a:pt x="12177" y="0"/>
                    </a:moveTo>
                    <a:cubicBezTo>
                      <a:pt x="12058" y="23"/>
                      <a:pt x="944" y="2179"/>
                      <a:pt x="21" y="2357"/>
                    </a:cubicBezTo>
                    <a:lnTo>
                      <a:pt x="0" y="19237"/>
                    </a:lnTo>
                    <a:cubicBezTo>
                      <a:pt x="924" y="19416"/>
                      <a:pt x="12031" y="21577"/>
                      <a:pt x="12152" y="21600"/>
                    </a:cubicBezTo>
                    <a:lnTo>
                      <a:pt x="21579" y="19680"/>
                    </a:lnTo>
                    <a:cubicBezTo>
                      <a:pt x="21579" y="19557"/>
                      <a:pt x="21598" y="3934"/>
                      <a:pt x="21600" y="1926"/>
                    </a:cubicBezTo>
                    <a:cubicBezTo>
                      <a:pt x="21600" y="1926"/>
                      <a:pt x="12177" y="0"/>
                      <a:pt x="12177"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2242"/>
              <p:cNvSpPr/>
              <p:nvPr/>
            </p:nvSpPr>
            <p:spPr>
              <a:xfrm>
                <a:off x="1702293" y="-419806"/>
                <a:ext cx="279511" cy="546152"/>
              </a:xfrm>
              <a:custGeom>
                <a:avLst/>
                <a:gdLst/>
                <a:ahLst/>
                <a:cxnLst>
                  <a:cxn ang="0">
                    <a:pos x="wd2" y="hd2"/>
                  </a:cxn>
                  <a:cxn ang="5400000">
                    <a:pos x="wd2" y="hd2"/>
                  </a:cxn>
                  <a:cxn ang="10800000">
                    <a:pos x="wd2" y="hd2"/>
                  </a:cxn>
                  <a:cxn ang="16200000">
                    <a:pos x="wd2" y="hd2"/>
                  </a:cxn>
                </a:cxnLst>
                <a:rect l="0" t="0" r="r" b="b"/>
                <a:pathLst>
                  <a:path w="21600" h="21600" extrusionOk="0">
                    <a:moveTo>
                      <a:pt x="12177" y="0"/>
                    </a:moveTo>
                    <a:cubicBezTo>
                      <a:pt x="12057" y="23"/>
                      <a:pt x="943" y="2179"/>
                      <a:pt x="21" y="2357"/>
                    </a:cubicBezTo>
                    <a:lnTo>
                      <a:pt x="0" y="19237"/>
                    </a:lnTo>
                    <a:cubicBezTo>
                      <a:pt x="923" y="19416"/>
                      <a:pt x="12031" y="21577"/>
                      <a:pt x="12151" y="21600"/>
                    </a:cubicBezTo>
                    <a:lnTo>
                      <a:pt x="21579" y="19680"/>
                    </a:lnTo>
                    <a:cubicBezTo>
                      <a:pt x="21579" y="19557"/>
                      <a:pt x="21598" y="3934"/>
                      <a:pt x="21600" y="1926"/>
                    </a:cubicBezTo>
                    <a:cubicBezTo>
                      <a:pt x="21600" y="1926"/>
                      <a:pt x="12177" y="0"/>
                      <a:pt x="12177"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1" name="Group 2249"/>
          <p:cNvGrpSpPr/>
          <p:nvPr/>
        </p:nvGrpSpPr>
        <p:grpSpPr>
          <a:xfrm>
            <a:off x="6409882" y="4805596"/>
            <a:ext cx="1084215" cy="1084216"/>
            <a:chOff x="0" y="0"/>
            <a:chExt cx="2085486" cy="2085486"/>
          </a:xfrm>
        </p:grpSpPr>
        <p:sp>
          <p:nvSpPr>
            <p:cNvPr id="32" name="Shape 2247"/>
            <p:cNvSpPr/>
            <p:nvPr/>
          </p:nvSpPr>
          <p:spPr>
            <a:xfrm>
              <a:off x="0" y="0"/>
              <a:ext cx="2085487" cy="20854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248"/>
            <p:cNvSpPr/>
            <p:nvPr/>
          </p:nvSpPr>
          <p:spPr>
            <a:xfrm>
              <a:off x="697593" y="710852"/>
              <a:ext cx="711201" cy="663783"/>
            </a:xfrm>
            <a:custGeom>
              <a:avLst/>
              <a:gdLst/>
              <a:ahLst/>
              <a:cxnLst>
                <a:cxn ang="0">
                  <a:pos x="wd2" y="hd2"/>
                </a:cxn>
                <a:cxn ang="5400000">
                  <a:pos x="wd2" y="hd2"/>
                </a:cxn>
                <a:cxn ang="10800000">
                  <a:pos x="wd2" y="hd2"/>
                </a:cxn>
                <a:cxn ang="16200000">
                  <a:pos x="wd2" y="hd2"/>
                </a:cxn>
              </a:cxnLst>
              <a:rect l="0" t="0" r="r" b="b"/>
              <a:pathLst>
                <a:path w="21533" h="21600" extrusionOk="0">
                  <a:moveTo>
                    <a:pt x="19357" y="12343"/>
                  </a:moveTo>
                  <a:lnTo>
                    <a:pt x="17854" y="12343"/>
                  </a:lnTo>
                  <a:cubicBezTo>
                    <a:pt x="17102" y="11379"/>
                    <a:pt x="16048" y="10836"/>
                    <a:pt x="14882" y="10800"/>
                  </a:cubicBezTo>
                  <a:cubicBezTo>
                    <a:pt x="15465" y="9896"/>
                    <a:pt x="15790" y="8811"/>
                    <a:pt x="15790" y="7714"/>
                  </a:cubicBezTo>
                  <a:cubicBezTo>
                    <a:pt x="15790" y="7449"/>
                    <a:pt x="15768" y="7184"/>
                    <a:pt x="15734" y="6919"/>
                  </a:cubicBezTo>
                  <a:cubicBezTo>
                    <a:pt x="16216" y="7100"/>
                    <a:pt x="16710" y="7196"/>
                    <a:pt x="17226" y="7196"/>
                  </a:cubicBezTo>
                  <a:cubicBezTo>
                    <a:pt x="18740" y="7196"/>
                    <a:pt x="19906" y="6171"/>
                    <a:pt x="20142" y="6171"/>
                  </a:cubicBezTo>
                  <a:cubicBezTo>
                    <a:pt x="21566" y="6171"/>
                    <a:pt x="21532" y="9450"/>
                    <a:pt x="21532" y="10426"/>
                  </a:cubicBezTo>
                  <a:cubicBezTo>
                    <a:pt x="21532" y="11764"/>
                    <a:pt x="20478" y="12343"/>
                    <a:pt x="19357" y="12343"/>
                  </a:cubicBezTo>
                  <a:close/>
                  <a:moveTo>
                    <a:pt x="17226" y="6171"/>
                  </a:moveTo>
                  <a:cubicBezTo>
                    <a:pt x="15645" y="6171"/>
                    <a:pt x="14355" y="4785"/>
                    <a:pt x="14355" y="3086"/>
                  </a:cubicBezTo>
                  <a:cubicBezTo>
                    <a:pt x="14355" y="1386"/>
                    <a:pt x="15645" y="0"/>
                    <a:pt x="17226" y="0"/>
                  </a:cubicBezTo>
                  <a:cubicBezTo>
                    <a:pt x="18807" y="0"/>
                    <a:pt x="20097" y="1386"/>
                    <a:pt x="20097" y="3086"/>
                  </a:cubicBezTo>
                  <a:cubicBezTo>
                    <a:pt x="20097" y="4785"/>
                    <a:pt x="18807" y="6171"/>
                    <a:pt x="17226" y="6171"/>
                  </a:cubicBezTo>
                  <a:close/>
                  <a:moveTo>
                    <a:pt x="10766" y="12343"/>
                  </a:moveTo>
                  <a:cubicBezTo>
                    <a:pt x="8388" y="12343"/>
                    <a:pt x="6459" y="10270"/>
                    <a:pt x="6459" y="7714"/>
                  </a:cubicBezTo>
                  <a:cubicBezTo>
                    <a:pt x="6459" y="5159"/>
                    <a:pt x="8388" y="3086"/>
                    <a:pt x="10766" y="3086"/>
                  </a:cubicBezTo>
                  <a:cubicBezTo>
                    <a:pt x="13144" y="3086"/>
                    <a:pt x="15073" y="5159"/>
                    <a:pt x="15073" y="7714"/>
                  </a:cubicBezTo>
                  <a:cubicBezTo>
                    <a:pt x="15073" y="10270"/>
                    <a:pt x="13144" y="12343"/>
                    <a:pt x="10766" y="12343"/>
                  </a:cubicBezTo>
                  <a:close/>
                  <a:moveTo>
                    <a:pt x="15667" y="21600"/>
                  </a:moveTo>
                  <a:lnTo>
                    <a:pt x="5865" y="21600"/>
                  </a:lnTo>
                  <a:cubicBezTo>
                    <a:pt x="4071" y="21600"/>
                    <a:pt x="2871" y="20431"/>
                    <a:pt x="2871" y="18478"/>
                  </a:cubicBezTo>
                  <a:cubicBezTo>
                    <a:pt x="2871" y="15754"/>
                    <a:pt x="3465" y="11571"/>
                    <a:pt x="6751" y="11571"/>
                  </a:cubicBezTo>
                  <a:cubicBezTo>
                    <a:pt x="7132" y="11571"/>
                    <a:pt x="8523" y="13247"/>
                    <a:pt x="10766" y="13247"/>
                  </a:cubicBezTo>
                  <a:cubicBezTo>
                    <a:pt x="13009" y="13247"/>
                    <a:pt x="14400" y="11571"/>
                    <a:pt x="14781" y="11571"/>
                  </a:cubicBezTo>
                  <a:cubicBezTo>
                    <a:pt x="18067" y="11571"/>
                    <a:pt x="18661" y="15754"/>
                    <a:pt x="18661" y="18478"/>
                  </a:cubicBezTo>
                  <a:cubicBezTo>
                    <a:pt x="18661" y="20431"/>
                    <a:pt x="17461" y="21600"/>
                    <a:pt x="15667" y="21600"/>
                  </a:cubicBezTo>
                  <a:close/>
                  <a:moveTo>
                    <a:pt x="4306" y="6171"/>
                  </a:moveTo>
                  <a:cubicBezTo>
                    <a:pt x="2725" y="6171"/>
                    <a:pt x="1435" y="4785"/>
                    <a:pt x="1435" y="3086"/>
                  </a:cubicBezTo>
                  <a:cubicBezTo>
                    <a:pt x="1435" y="1386"/>
                    <a:pt x="2725" y="0"/>
                    <a:pt x="4306" y="0"/>
                  </a:cubicBezTo>
                  <a:cubicBezTo>
                    <a:pt x="5887" y="0"/>
                    <a:pt x="7177" y="1386"/>
                    <a:pt x="7177" y="3086"/>
                  </a:cubicBezTo>
                  <a:cubicBezTo>
                    <a:pt x="7177" y="4785"/>
                    <a:pt x="5887" y="6171"/>
                    <a:pt x="4306" y="6171"/>
                  </a:cubicBezTo>
                  <a:close/>
                  <a:moveTo>
                    <a:pt x="3678" y="12343"/>
                  </a:moveTo>
                  <a:lnTo>
                    <a:pt x="2175" y="12343"/>
                  </a:lnTo>
                  <a:cubicBezTo>
                    <a:pt x="1054" y="12343"/>
                    <a:pt x="0" y="11764"/>
                    <a:pt x="0" y="10426"/>
                  </a:cubicBezTo>
                  <a:cubicBezTo>
                    <a:pt x="0" y="9450"/>
                    <a:pt x="-34" y="6171"/>
                    <a:pt x="1390" y="6171"/>
                  </a:cubicBezTo>
                  <a:cubicBezTo>
                    <a:pt x="1626" y="6171"/>
                    <a:pt x="2792" y="7196"/>
                    <a:pt x="4306" y="7196"/>
                  </a:cubicBezTo>
                  <a:cubicBezTo>
                    <a:pt x="4822" y="7196"/>
                    <a:pt x="5316" y="7100"/>
                    <a:pt x="5798" y="6919"/>
                  </a:cubicBezTo>
                  <a:cubicBezTo>
                    <a:pt x="5764" y="7184"/>
                    <a:pt x="5742" y="7449"/>
                    <a:pt x="5742" y="7714"/>
                  </a:cubicBezTo>
                  <a:cubicBezTo>
                    <a:pt x="5742" y="8811"/>
                    <a:pt x="6067" y="9896"/>
                    <a:pt x="6650" y="10800"/>
                  </a:cubicBezTo>
                  <a:cubicBezTo>
                    <a:pt x="5484" y="10836"/>
                    <a:pt x="4430" y="11379"/>
                    <a:pt x="3678" y="123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2254"/>
          <p:cNvGrpSpPr/>
          <p:nvPr/>
        </p:nvGrpSpPr>
        <p:grpSpPr>
          <a:xfrm>
            <a:off x="6409882" y="2151454"/>
            <a:ext cx="1084215" cy="1084216"/>
            <a:chOff x="0" y="0"/>
            <a:chExt cx="2085486" cy="2085486"/>
          </a:xfrm>
        </p:grpSpPr>
        <p:sp>
          <p:nvSpPr>
            <p:cNvPr id="35" name="Shape 2252"/>
            <p:cNvSpPr/>
            <p:nvPr/>
          </p:nvSpPr>
          <p:spPr>
            <a:xfrm>
              <a:off x="0" y="0"/>
              <a:ext cx="2085487" cy="20854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253"/>
            <p:cNvSpPr/>
            <p:nvPr/>
          </p:nvSpPr>
          <p:spPr>
            <a:xfrm>
              <a:off x="693230" y="769667"/>
              <a:ext cx="719927" cy="546152"/>
            </a:xfrm>
            <a:custGeom>
              <a:avLst/>
              <a:gdLst/>
              <a:ahLst/>
              <a:cxnLst>
                <a:cxn ang="0">
                  <a:pos x="wd2" y="hd2"/>
                </a:cxn>
                <a:cxn ang="5400000">
                  <a:pos x="wd2" y="hd2"/>
                </a:cxn>
                <a:cxn ang="10800000">
                  <a:pos x="wd2" y="hd2"/>
                </a:cxn>
                <a:cxn ang="16200000">
                  <a:pos x="wd2" y="hd2"/>
                </a:cxn>
              </a:cxnLst>
              <a:rect l="0" t="0" r="r" b="b"/>
              <a:pathLst>
                <a:path w="21600" h="21600" extrusionOk="0">
                  <a:moveTo>
                    <a:pt x="17131" y="2945"/>
                  </a:moveTo>
                  <a:lnTo>
                    <a:pt x="16386" y="2945"/>
                  </a:lnTo>
                  <a:lnTo>
                    <a:pt x="16386" y="8836"/>
                  </a:lnTo>
                  <a:lnTo>
                    <a:pt x="17131" y="8836"/>
                  </a:lnTo>
                  <a:cubicBezTo>
                    <a:pt x="18365" y="8836"/>
                    <a:pt x="19366" y="7517"/>
                    <a:pt x="19366" y="5891"/>
                  </a:cubicBezTo>
                  <a:cubicBezTo>
                    <a:pt x="19366" y="4265"/>
                    <a:pt x="18365" y="2945"/>
                    <a:pt x="17131" y="2945"/>
                  </a:cubicBezTo>
                  <a:close/>
                  <a:moveTo>
                    <a:pt x="17131" y="11782"/>
                  </a:moveTo>
                  <a:lnTo>
                    <a:pt x="16386" y="11782"/>
                  </a:lnTo>
                  <a:lnTo>
                    <a:pt x="16386" y="12273"/>
                  </a:lnTo>
                  <a:cubicBezTo>
                    <a:pt x="16386" y="14160"/>
                    <a:pt x="15211" y="15709"/>
                    <a:pt x="13779" y="15709"/>
                  </a:cubicBezTo>
                  <a:lnTo>
                    <a:pt x="5586" y="15709"/>
                  </a:lnTo>
                  <a:cubicBezTo>
                    <a:pt x="4155" y="15709"/>
                    <a:pt x="2979" y="14160"/>
                    <a:pt x="2979" y="12273"/>
                  </a:cubicBezTo>
                  <a:lnTo>
                    <a:pt x="2979" y="982"/>
                  </a:lnTo>
                  <a:cubicBezTo>
                    <a:pt x="2979" y="445"/>
                    <a:pt x="3317" y="0"/>
                    <a:pt x="3724" y="0"/>
                  </a:cubicBezTo>
                  <a:lnTo>
                    <a:pt x="17131" y="0"/>
                  </a:lnTo>
                  <a:cubicBezTo>
                    <a:pt x="19598" y="0"/>
                    <a:pt x="21600" y="2639"/>
                    <a:pt x="21600" y="5891"/>
                  </a:cubicBezTo>
                  <a:cubicBezTo>
                    <a:pt x="21600" y="9143"/>
                    <a:pt x="19598" y="11782"/>
                    <a:pt x="17131" y="11782"/>
                  </a:cubicBezTo>
                  <a:close/>
                  <a:moveTo>
                    <a:pt x="20855" y="17673"/>
                  </a:moveTo>
                  <a:cubicBezTo>
                    <a:pt x="20855" y="19836"/>
                    <a:pt x="19517" y="21600"/>
                    <a:pt x="17876" y="21600"/>
                  </a:cubicBezTo>
                  <a:lnTo>
                    <a:pt x="2979" y="21600"/>
                  </a:lnTo>
                  <a:cubicBezTo>
                    <a:pt x="1338" y="21600"/>
                    <a:pt x="0" y="19836"/>
                    <a:pt x="0" y="17673"/>
                  </a:cubicBezTo>
                  <a:cubicBezTo>
                    <a:pt x="0" y="17673"/>
                    <a:pt x="20855" y="17673"/>
                    <a:pt x="20855" y="1767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2259"/>
          <p:cNvGrpSpPr/>
          <p:nvPr/>
        </p:nvGrpSpPr>
        <p:grpSpPr>
          <a:xfrm>
            <a:off x="10399606" y="3139847"/>
            <a:ext cx="659014" cy="659014"/>
            <a:chOff x="0" y="0"/>
            <a:chExt cx="1267613" cy="1267613"/>
          </a:xfrm>
        </p:grpSpPr>
        <p:sp>
          <p:nvSpPr>
            <p:cNvPr id="38" name="Shape 2257"/>
            <p:cNvSpPr/>
            <p:nvPr/>
          </p:nvSpPr>
          <p:spPr>
            <a:xfrm>
              <a:off x="0" y="0"/>
              <a:ext cx="1267614" cy="1267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258"/>
            <p:cNvSpPr/>
            <p:nvPr/>
          </p:nvSpPr>
          <p:spPr>
            <a:xfrm>
              <a:off x="401500" y="441072"/>
              <a:ext cx="464614" cy="369796"/>
            </a:xfrm>
            <a:custGeom>
              <a:avLst/>
              <a:gdLst/>
              <a:ahLst/>
              <a:cxnLst>
                <a:cxn ang="0">
                  <a:pos x="wd2" y="hd2"/>
                </a:cxn>
                <a:cxn ang="5400000">
                  <a:pos x="wd2" y="hd2"/>
                </a:cxn>
                <a:cxn ang="10800000">
                  <a:pos x="wd2" y="hd2"/>
                </a:cxn>
                <a:cxn ang="16200000">
                  <a:pos x="wd2" y="hd2"/>
                </a:cxn>
              </a:cxnLst>
              <a:rect l="0" t="0" r="r" b="b"/>
              <a:pathLst>
                <a:path w="21497" h="21454" extrusionOk="0">
                  <a:moveTo>
                    <a:pt x="18429" y="20384"/>
                  </a:moveTo>
                  <a:cubicBezTo>
                    <a:pt x="18429" y="20969"/>
                    <a:pt x="18042" y="21454"/>
                    <a:pt x="17576" y="21454"/>
                  </a:cubicBezTo>
                  <a:lnTo>
                    <a:pt x="12456" y="21454"/>
                  </a:lnTo>
                  <a:lnTo>
                    <a:pt x="12456" y="15034"/>
                  </a:lnTo>
                  <a:lnTo>
                    <a:pt x="9042" y="15034"/>
                  </a:lnTo>
                  <a:lnTo>
                    <a:pt x="9042" y="21454"/>
                  </a:lnTo>
                  <a:lnTo>
                    <a:pt x="3922" y="21454"/>
                  </a:lnTo>
                  <a:cubicBezTo>
                    <a:pt x="3456" y="21454"/>
                    <a:pt x="3069" y="20969"/>
                    <a:pt x="3069" y="20384"/>
                  </a:cubicBezTo>
                  <a:lnTo>
                    <a:pt x="3069" y="12359"/>
                  </a:lnTo>
                  <a:cubicBezTo>
                    <a:pt x="3069" y="12326"/>
                    <a:pt x="3082" y="12292"/>
                    <a:pt x="3082" y="12259"/>
                  </a:cubicBezTo>
                  <a:lnTo>
                    <a:pt x="10749" y="4334"/>
                  </a:lnTo>
                  <a:lnTo>
                    <a:pt x="18416" y="12259"/>
                  </a:lnTo>
                  <a:cubicBezTo>
                    <a:pt x="18429" y="12292"/>
                    <a:pt x="18429" y="12326"/>
                    <a:pt x="18429" y="12359"/>
                  </a:cubicBezTo>
                  <a:cubicBezTo>
                    <a:pt x="18429" y="12359"/>
                    <a:pt x="18429" y="20384"/>
                    <a:pt x="18429" y="20384"/>
                  </a:cubicBezTo>
                  <a:close/>
                  <a:moveTo>
                    <a:pt x="20576" y="12443"/>
                  </a:moveTo>
                  <a:cubicBezTo>
                    <a:pt x="20509" y="12543"/>
                    <a:pt x="20402" y="12610"/>
                    <a:pt x="20296" y="12627"/>
                  </a:cubicBezTo>
                  <a:cubicBezTo>
                    <a:pt x="20282" y="12627"/>
                    <a:pt x="20269" y="12627"/>
                    <a:pt x="20256" y="12627"/>
                  </a:cubicBezTo>
                  <a:cubicBezTo>
                    <a:pt x="20149" y="12627"/>
                    <a:pt x="20056" y="12593"/>
                    <a:pt x="19976" y="12510"/>
                  </a:cubicBezTo>
                  <a:lnTo>
                    <a:pt x="10749" y="2863"/>
                  </a:lnTo>
                  <a:lnTo>
                    <a:pt x="1522" y="12510"/>
                  </a:lnTo>
                  <a:cubicBezTo>
                    <a:pt x="1429" y="12593"/>
                    <a:pt x="1322" y="12643"/>
                    <a:pt x="1202" y="12627"/>
                  </a:cubicBezTo>
                  <a:cubicBezTo>
                    <a:pt x="1096" y="12610"/>
                    <a:pt x="989" y="12543"/>
                    <a:pt x="922" y="12443"/>
                  </a:cubicBezTo>
                  <a:lnTo>
                    <a:pt x="96" y="11206"/>
                  </a:lnTo>
                  <a:cubicBezTo>
                    <a:pt x="-51" y="10988"/>
                    <a:pt x="-24" y="10637"/>
                    <a:pt x="149" y="10453"/>
                  </a:cubicBezTo>
                  <a:lnTo>
                    <a:pt x="9736" y="439"/>
                  </a:lnTo>
                  <a:cubicBezTo>
                    <a:pt x="10296" y="-146"/>
                    <a:pt x="11202" y="-146"/>
                    <a:pt x="11762" y="439"/>
                  </a:cubicBezTo>
                  <a:lnTo>
                    <a:pt x="15016" y="3850"/>
                  </a:lnTo>
                  <a:lnTo>
                    <a:pt x="15016" y="590"/>
                  </a:lnTo>
                  <a:cubicBezTo>
                    <a:pt x="15016" y="289"/>
                    <a:pt x="15202" y="55"/>
                    <a:pt x="15442" y="55"/>
                  </a:cubicBezTo>
                  <a:lnTo>
                    <a:pt x="18002" y="55"/>
                  </a:lnTo>
                  <a:cubicBezTo>
                    <a:pt x="18242" y="55"/>
                    <a:pt x="18429" y="289"/>
                    <a:pt x="18429" y="590"/>
                  </a:cubicBezTo>
                  <a:lnTo>
                    <a:pt x="18429" y="7411"/>
                  </a:lnTo>
                  <a:lnTo>
                    <a:pt x="21349" y="10453"/>
                  </a:lnTo>
                  <a:cubicBezTo>
                    <a:pt x="21522" y="10637"/>
                    <a:pt x="21549" y="10988"/>
                    <a:pt x="21402" y="11206"/>
                  </a:cubicBezTo>
                  <a:cubicBezTo>
                    <a:pt x="21402" y="11206"/>
                    <a:pt x="20576" y="12443"/>
                    <a:pt x="20576" y="124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Content Placeholder 4"/>
          <p:cNvSpPr>
            <a:spLocks noGrp="1"/>
          </p:cNvSpPr>
          <p:nvPr>
            <p:ph sz="quarter" idx="39"/>
          </p:nvPr>
        </p:nvSpPr>
        <p:spPr>
          <a:xfrm>
            <a:off x="4496590" y="5287526"/>
            <a:ext cx="1489801" cy="252828"/>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Costumer</a:t>
            </a:r>
          </a:p>
        </p:txBody>
      </p:sp>
      <p:grpSp>
        <p:nvGrpSpPr>
          <p:cNvPr id="4" name="Group 3"/>
          <p:cNvGrpSpPr/>
          <p:nvPr/>
        </p:nvGrpSpPr>
        <p:grpSpPr>
          <a:xfrm>
            <a:off x="6947986" y="3239244"/>
            <a:ext cx="2340" cy="1561146"/>
            <a:chOff x="6947986" y="3239244"/>
            <a:chExt cx="2340" cy="1561146"/>
          </a:xfrm>
        </p:grpSpPr>
        <p:sp>
          <p:nvSpPr>
            <p:cNvPr id="41" name="Shape 2263"/>
            <p:cNvSpPr/>
            <p:nvPr/>
          </p:nvSpPr>
          <p:spPr>
            <a:xfrm flipV="1">
              <a:off x="6947986" y="3239244"/>
              <a:ext cx="1" cy="1561146"/>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1" name="Group 70"/>
            <p:cNvGrpSpPr/>
            <p:nvPr/>
          </p:nvGrpSpPr>
          <p:grpSpPr>
            <a:xfrm>
              <a:off x="6948934" y="3733624"/>
              <a:ext cx="1392" cy="633435"/>
              <a:chOff x="7415564" y="3635012"/>
              <a:chExt cx="1392" cy="633435"/>
            </a:xfrm>
          </p:grpSpPr>
          <p:cxnSp>
            <p:nvCxnSpPr>
              <p:cNvPr id="68" name="Straight Arrow Connector 67"/>
              <p:cNvCxnSpPr/>
              <p:nvPr/>
            </p:nvCxnSpPr>
            <p:spPr>
              <a:xfrm flipH="1">
                <a:off x="7415564" y="4121174"/>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H="1">
                <a:off x="7415564" y="3887539"/>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7415564" y="3635012"/>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grpSp>
        <p:nvGrpSpPr>
          <p:cNvPr id="95" name="Group 94"/>
          <p:cNvGrpSpPr/>
          <p:nvPr/>
        </p:nvGrpSpPr>
        <p:grpSpPr>
          <a:xfrm>
            <a:off x="7504962" y="2515708"/>
            <a:ext cx="1926160" cy="355624"/>
            <a:chOff x="7971592" y="2569496"/>
            <a:chExt cx="1926160" cy="355624"/>
          </a:xfrm>
        </p:grpSpPr>
        <p:sp>
          <p:nvSpPr>
            <p:cNvPr id="8" name="Shape 2215"/>
            <p:cNvSpPr/>
            <p:nvPr/>
          </p:nvSpPr>
          <p:spPr>
            <a:xfrm>
              <a:off x="7971592" y="2747350"/>
              <a:ext cx="1926160" cy="1"/>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2" name="Group 71"/>
            <p:cNvGrpSpPr/>
            <p:nvPr/>
          </p:nvGrpSpPr>
          <p:grpSpPr>
            <a:xfrm rot="19826926" flipH="1">
              <a:off x="8552371" y="2569496"/>
              <a:ext cx="614460" cy="355624"/>
              <a:chOff x="7414110" y="3722695"/>
              <a:chExt cx="4332" cy="485733"/>
            </a:xfrm>
          </p:grpSpPr>
          <p:cxnSp>
            <p:nvCxnSpPr>
              <p:cNvPr id="73" name="Straight Arrow Connector 72"/>
              <p:cNvCxnSpPr/>
              <p:nvPr/>
            </p:nvCxnSpPr>
            <p:spPr>
              <a:xfrm flipH="1">
                <a:off x="7414110" y="4061155"/>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H="1">
                <a:off x="7415564" y="3887539"/>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a:off x="7417050" y="3722695"/>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grpSp>
        <p:nvGrpSpPr>
          <p:cNvPr id="98" name="Group 97"/>
          <p:cNvGrpSpPr/>
          <p:nvPr/>
        </p:nvGrpSpPr>
        <p:grpSpPr>
          <a:xfrm>
            <a:off x="9422210" y="3464494"/>
            <a:ext cx="979526" cy="786"/>
            <a:chOff x="9888840" y="3518282"/>
            <a:chExt cx="979526" cy="786"/>
          </a:xfrm>
        </p:grpSpPr>
        <p:sp>
          <p:nvSpPr>
            <p:cNvPr id="14" name="Shape 2224"/>
            <p:cNvSpPr/>
            <p:nvPr/>
          </p:nvSpPr>
          <p:spPr>
            <a:xfrm>
              <a:off x="9888840" y="3519067"/>
              <a:ext cx="979526" cy="1"/>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6" name="Straight Arrow Connector 75"/>
            <p:cNvCxnSpPr/>
            <p:nvPr/>
          </p:nvCxnSpPr>
          <p:spPr>
            <a:xfrm>
              <a:off x="10163906" y="3518282"/>
              <a:ext cx="22100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9428743" y="2693561"/>
            <a:ext cx="1538" cy="775794"/>
            <a:chOff x="9895373" y="2747349"/>
            <a:chExt cx="1538" cy="775794"/>
          </a:xfrm>
        </p:grpSpPr>
        <p:sp>
          <p:nvSpPr>
            <p:cNvPr id="10" name="Shape 2218"/>
            <p:cNvSpPr/>
            <p:nvPr/>
          </p:nvSpPr>
          <p:spPr>
            <a:xfrm flipH="1">
              <a:off x="9896910" y="2747349"/>
              <a:ext cx="1" cy="775794"/>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7" name="Straight Arrow Connector 76"/>
            <p:cNvCxnSpPr/>
            <p:nvPr/>
          </p:nvCxnSpPr>
          <p:spPr>
            <a:xfrm flipH="1">
              <a:off x="9895373" y="3169167"/>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8451595" y="3464494"/>
            <a:ext cx="979527" cy="3047"/>
            <a:chOff x="8918225" y="3518282"/>
            <a:chExt cx="979527" cy="3047"/>
          </a:xfrm>
        </p:grpSpPr>
        <p:sp>
          <p:nvSpPr>
            <p:cNvPr id="12" name="Shape 2221"/>
            <p:cNvSpPr/>
            <p:nvPr/>
          </p:nvSpPr>
          <p:spPr>
            <a:xfrm>
              <a:off x="8918225" y="3519068"/>
              <a:ext cx="979527" cy="0"/>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0" name="Straight Arrow Connector 79"/>
            <p:cNvCxnSpPr/>
            <p:nvPr/>
          </p:nvCxnSpPr>
          <p:spPr>
            <a:xfrm flipH="1">
              <a:off x="9436179" y="3518282"/>
              <a:ext cx="191323" cy="30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9432377" y="3800745"/>
            <a:ext cx="1296737" cy="618045"/>
            <a:chOff x="9899007" y="3854533"/>
            <a:chExt cx="1296737" cy="618045"/>
          </a:xfrm>
        </p:grpSpPr>
        <p:sp>
          <p:nvSpPr>
            <p:cNvPr id="24" name="Shape 2236"/>
            <p:cNvSpPr/>
            <p:nvPr/>
          </p:nvSpPr>
          <p:spPr>
            <a:xfrm flipH="1">
              <a:off x="9899007" y="3854533"/>
              <a:ext cx="1296737" cy="618045"/>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2" name="Straight Arrow Connector 81"/>
            <p:cNvCxnSpPr/>
            <p:nvPr/>
          </p:nvCxnSpPr>
          <p:spPr>
            <a:xfrm flipV="1">
              <a:off x="10344150" y="4159274"/>
              <a:ext cx="203225" cy="10316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8125303" y="3798861"/>
            <a:ext cx="1305201" cy="618045"/>
            <a:chOff x="8125303" y="3798861"/>
            <a:chExt cx="1305201" cy="618045"/>
          </a:xfrm>
        </p:grpSpPr>
        <p:sp>
          <p:nvSpPr>
            <p:cNvPr id="21" name="Shape 2233"/>
            <p:cNvSpPr/>
            <p:nvPr/>
          </p:nvSpPr>
          <p:spPr>
            <a:xfrm>
              <a:off x="8125303" y="3798861"/>
              <a:ext cx="1305201" cy="618045"/>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7" name="Straight Arrow Connector 86"/>
            <p:cNvCxnSpPr/>
            <p:nvPr/>
          </p:nvCxnSpPr>
          <p:spPr>
            <a:xfrm>
              <a:off x="8891588" y="4161121"/>
              <a:ext cx="181470" cy="917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9428743" y="4416706"/>
            <a:ext cx="1537" cy="924396"/>
            <a:chOff x="9895373" y="4470494"/>
            <a:chExt cx="1537" cy="924396"/>
          </a:xfrm>
        </p:grpSpPr>
        <p:sp>
          <p:nvSpPr>
            <p:cNvPr id="16" name="Shape 2227"/>
            <p:cNvSpPr/>
            <p:nvPr/>
          </p:nvSpPr>
          <p:spPr>
            <a:xfrm flipH="1">
              <a:off x="9896909" y="4470494"/>
              <a:ext cx="1" cy="924396"/>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0" name="Straight Arrow Connector 89"/>
            <p:cNvCxnSpPr/>
            <p:nvPr/>
          </p:nvCxnSpPr>
          <p:spPr>
            <a:xfrm flipH="1">
              <a:off x="9895373" y="4863398"/>
              <a:ext cx="1392" cy="1472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7504962" y="5342163"/>
            <a:ext cx="1926160" cy="9029"/>
            <a:chOff x="7971592" y="5395951"/>
            <a:chExt cx="1926160" cy="9029"/>
          </a:xfrm>
        </p:grpSpPr>
        <p:sp>
          <p:nvSpPr>
            <p:cNvPr id="18" name="Shape 2230"/>
            <p:cNvSpPr/>
            <p:nvPr/>
          </p:nvSpPr>
          <p:spPr>
            <a:xfrm>
              <a:off x="7971592" y="5401492"/>
              <a:ext cx="1926160" cy="0"/>
            </a:xfrm>
            <a:prstGeom prst="line">
              <a:avLst/>
            </a:prstGeom>
            <a:noFill/>
            <a:ln w="254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8538038" y="5395951"/>
              <a:ext cx="688489" cy="9029"/>
              <a:chOff x="10015855" y="5408483"/>
              <a:chExt cx="688489" cy="9029"/>
            </a:xfrm>
          </p:grpSpPr>
          <p:cxnSp>
            <p:nvCxnSpPr>
              <p:cNvPr id="91" name="Straight Arrow Connector 90"/>
              <p:cNvCxnSpPr/>
              <p:nvPr/>
            </p:nvCxnSpPr>
            <p:spPr>
              <a:xfrm flipH="1">
                <a:off x="10015855" y="5414465"/>
                <a:ext cx="191323" cy="30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a:off x="10264438" y="5408483"/>
                <a:ext cx="191323" cy="30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10513021" y="5408483"/>
                <a:ext cx="191323" cy="30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sp>
        <p:nvSpPr>
          <p:cNvPr id="103" name="Text Placeholder 2"/>
          <p:cNvSpPr>
            <a:spLocks noGrp="1"/>
          </p:cNvSpPr>
          <p:nvPr>
            <p:ph type="body" sz="quarter" idx="49"/>
          </p:nvPr>
        </p:nvSpPr>
        <p:spPr>
          <a:xfrm rot="5400000">
            <a:off x="6034157" y="3816743"/>
            <a:ext cx="901701" cy="298226"/>
          </a:xfrm>
          <a:prstGeom prst="rect">
            <a:avLst/>
          </a:prstGeom>
        </p:spPr>
        <p:txBody>
          <a:bodyPr anchor="ctr">
            <a:normAutofit fontScale="25000" lnSpcReduction="20000"/>
          </a:bodyPr>
          <a:lstStyle/>
          <a:p>
            <a:pPr algn="ctr"/>
            <a:r>
              <a:rPr lang="id-ID" sz="64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Direc</a:t>
            </a:r>
            <a:r>
              <a:rPr lang="id-ID" dirty="0">
                <a:latin typeface="Arial" panose="020B0604020202020204" pitchFamily="34" charset="0"/>
                <a:ea typeface="微软雅黑" panose="020B0503020204020204" pitchFamily="34" charset="-122"/>
                <a:cs typeface="+mn-ea"/>
                <a:sym typeface="Arial" panose="020B0604020202020204" pitchFamily="34" charset="0"/>
              </a:rPr>
              <a:t>t</a:t>
            </a:r>
          </a:p>
        </p:txBody>
      </p:sp>
      <p:sp>
        <p:nvSpPr>
          <p:cNvPr id="104" name="Text Placeholder 2"/>
          <p:cNvSpPr>
            <a:spLocks noGrp="1"/>
          </p:cNvSpPr>
          <p:nvPr>
            <p:ph type="body" sz="quarter" idx="59"/>
          </p:nvPr>
        </p:nvSpPr>
        <p:spPr>
          <a:xfrm>
            <a:off x="7609183" y="2784163"/>
            <a:ext cx="1463875" cy="294371"/>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Wholesaler</a:t>
            </a:r>
          </a:p>
        </p:txBody>
      </p:sp>
      <p:sp>
        <p:nvSpPr>
          <p:cNvPr id="105" name="Text Placeholder 2"/>
          <p:cNvSpPr>
            <a:spLocks noGrp="1"/>
          </p:cNvSpPr>
          <p:nvPr>
            <p:ph type="body" sz="quarter" idx="69"/>
          </p:nvPr>
        </p:nvSpPr>
        <p:spPr>
          <a:xfrm>
            <a:off x="10278262" y="2787968"/>
            <a:ext cx="1155646" cy="298226"/>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Retailer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strips(downRight)">
                                      <p:cBhvr>
                                        <p:cTn id="15" dur="500"/>
                                        <p:tgtEl>
                                          <p:spTgt spid="3">
                                            <p:txEl>
                                              <p:pRg st="0" end="0"/>
                                            </p:txEl>
                                          </p:spTgt>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500"/>
                                        <p:tgtEl>
                                          <p:spTgt spid="5">
                                            <p:txEl>
                                              <p:pRg st="0" end="0"/>
                                            </p:txEl>
                                          </p:spTgt>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 calcmode="lin" valueType="num">
                                      <p:cBhvr>
                                        <p:cTn id="32" dur="500" fill="hold"/>
                                        <p:tgtEl>
                                          <p:spTgt spid="31"/>
                                        </p:tgtEl>
                                        <p:attrNameLst>
                                          <p:attrName>style.rotation</p:attrName>
                                        </p:attrNameLst>
                                      </p:cBhvr>
                                      <p:tavLst>
                                        <p:tav tm="0">
                                          <p:val>
                                            <p:fltVal val="360"/>
                                          </p:val>
                                        </p:tav>
                                        <p:tav tm="100000">
                                          <p:val>
                                            <p:fltVal val="0"/>
                                          </p:val>
                                        </p:tav>
                                      </p:tavLst>
                                    </p:anim>
                                    <p:animEffect transition="in" filter="fade">
                                      <p:cBhvr>
                                        <p:cTn id="33" dur="500"/>
                                        <p:tgtEl>
                                          <p:spTgt spid="31"/>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4">
                                            <p:txEl>
                                              <p:pRg st="0" end="0"/>
                                            </p:txEl>
                                          </p:spTgt>
                                        </p:tgtEl>
                                        <p:attrNameLst>
                                          <p:attrName>style.visibility</p:attrName>
                                        </p:attrNameLst>
                                      </p:cBhvr>
                                      <p:to>
                                        <p:strVal val="visible"/>
                                      </p:to>
                                    </p:set>
                                    <p:animEffect transition="in" filter="fade">
                                      <p:cBhvr>
                                        <p:cTn id="37" dur="500"/>
                                        <p:tgtEl>
                                          <p:spTgt spid="44">
                                            <p:txEl>
                                              <p:pRg st="0" end="0"/>
                                            </p:txEl>
                                          </p:spTgt>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up)">
                                      <p:cBhvr>
                                        <p:cTn id="41" dur="500"/>
                                        <p:tgtEl>
                                          <p:spTgt spid="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03">
                                            <p:txEl>
                                              <p:pRg st="0" end="0"/>
                                            </p:txEl>
                                          </p:spTgt>
                                        </p:tgtEl>
                                        <p:attrNameLst>
                                          <p:attrName>style.visibility</p:attrName>
                                        </p:attrNameLst>
                                      </p:cBhvr>
                                      <p:to>
                                        <p:strVal val="visible"/>
                                      </p:to>
                                    </p:set>
                                    <p:animEffect transition="in" filter="fade">
                                      <p:cBhvr>
                                        <p:cTn id="45" dur="500"/>
                                        <p:tgtEl>
                                          <p:spTgt spid="103">
                                            <p:txEl>
                                              <p:pRg st="0" end="0"/>
                                            </p:txEl>
                                          </p:spTgt>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wipe(left)">
                                      <p:cBhvr>
                                        <p:cTn id="49" dur="500"/>
                                        <p:tgtEl>
                                          <p:spTgt spid="95"/>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wipe(up)">
                                      <p:cBhvr>
                                        <p:cTn id="53" dur="500"/>
                                        <p:tgtEl>
                                          <p:spTgt spid="96"/>
                                        </p:tgtEl>
                                      </p:cBhvr>
                                    </p:animEffect>
                                  </p:childTnLst>
                                </p:cTn>
                              </p:par>
                            </p:childTnLst>
                          </p:cTn>
                        </p:par>
                        <p:par>
                          <p:cTn id="54" fill="hold">
                            <p:stCondLst>
                              <p:cond delay="5500"/>
                            </p:stCondLst>
                            <p:childTnLst>
                              <p:par>
                                <p:cTn id="55" presetID="22" presetClass="entr" presetSubtype="2" fill="hold"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right)">
                                      <p:cBhvr>
                                        <p:cTn id="57" dur="500"/>
                                        <p:tgtEl>
                                          <p:spTgt spid="97"/>
                                        </p:tgtEl>
                                      </p:cBhvr>
                                    </p:animEffect>
                                  </p:childTnLst>
                                </p:cTn>
                              </p:par>
                            </p:childTnLst>
                          </p:cTn>
                        </p:par>
                        <p:par>
                          <p:cTn id="58" fill="hold">
                            <p:stCondLst>
                              <p:cond delay="6000"/>
                            </p:stCondLst>
                            <p:childTnLst>
                              <p:par>
                                <p:cTn id="59" presetID="49" presetClass="entr" presetSubtype="0" decel="10000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360"/>
                                          </p:val>
                                        </p:tav>
                                        <p:tav tm="100000">
                                          <p:val>
                                            <p:fltVal val="0"/>
                                          </p:val>
                                        </p:tav>
                                      </p:tavLst>
                                    </p:anim>
                                    <p:animEffect transition="in" filter="fade">
                                      <p:cBhvr>
                                        <p:cTn id="64" dur="500"/>
                                        <p:tgtEl>
                                          <p:spTgt spid="26"/>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104">
                                            <p:txEl>
                                              <p:pRg st="0" end="0"/>
                                            </p:txEl>
                                          </p:spTgt>
                                        </p:tgtEl>
                                        <p:attrNameLst>
                                          <p:attrName>style.visibility</p:attrName>
                                        </p:attrNameLst>
                                      </p:cBhvr>
                                      <p:to>
                                        <p:strVal val="visible"/>
                                      </p:to>
                                    </p:set>
                                    <p:animEffect transition="in" filter="fade">
                                      <p:cBhvr>
                                        <p:cTn id="68" dur="500"/>
                                        <p:tgtEl>
                                          <p:spTgt spid="104">
                                            <p:txEl>
                                              <p:pRg st="0" end="0"/>
                                            </p:txEl>
                                          </p:spTgt>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left)">
                                      <p:cBhvr>
                                        <p:cTn id="72" dur="500"/>
                                        <p:tgtEl>
                                          <p:spTgt spid="98"/>
                                        </p:tgtEl>
                                      </p:cBhvr>
                                    </p:animEffect>
                                  </p:childTnLst>
                                </p:cTn>
                              </p:par>
                            </p:childTnLst>
                          </p:cTn>
                        </p:par>
                        <p:par>
                          <p:cTn id="73" fill="hold">
                            <p:stCondLst>
                              <p:cond delay="7500"/>
                            </p:stCondLst>
                            <p:childTnLst>
                              <p:par>
                                <p:cTn id="74" presetID="49" presetClass="entr" presetSubtype="0" decel="100000" fill="hold" nodeType="after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 calcmode="lin" valueType="num">
                                      <p:cBhvr>
                                        <p:cTn id="78" dur="500" fill="hold"/>
                                        <p:tgtEl>
                                          <p:spTgt spid="37"/>
                                        </p:tgtEl>
                                        <p:attrNameLst>
                                          <p:attrName>style.rotation</p:attrName>
                                        </p:attrNameLst>
                                      </p:cBhvr>
                                      <p:tavLst>
                                        <p:tav tm="0">
                                          <p:val>
                                            <p:fltVal val="360"/>
                                          </p:val>
                                        </p:tav>
                                        <p:tav tm="100000">
                                          <p:val>
                                            <p:fltVal val="0"/>
                                          </p:val>
                                        </p:tav>
                                      </p:tavLst>
                                    </p:anim>
                                    <p:animEffect transition="in" filter="fade">
                                      <p:cBhvr>
                                        <p:cTn id="79" dur="500"/>
                                        <p:tgtEl>
                                          <p:spTgt spid="3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105">
                                            <p:txEl>
                                              <p:pRg st="0" end="0"/>
                                            </p:txEl>
                                          </p:spTgt>
                                        </p:tgtEl>
                                        <p:attrNameLst>
                                          <p:attrName>style.visibility</p:attrName>
                                        </p:attrNameLst>
                                      </p:cBhvr>
                                      <p:to>
                                        <p:strVal val="visible"/>
                                      </p:to>
                                    </p:set>
                                    <p:animEffect transition="in" filter="fade">
                                      <p:cBhvr>
                                        <p:cTn id="83" dur="500"/>
                                        <p:tgtEl>
                                          <p:spTgt spid="105">
                                            <p:txEl>
                                              <p:pRg st="0" end="0"/>
                                            </p:txEl>
                                          </p:spTgt>
                                        </p:tgtEl>
                                      </p:cBhvr>
                                    </p:animEffect>
                                  </p:childTnLst>
                                </p:cTn>
                              </p:par>
                            </p:childTnLst>
                          </p:cTn>
                        </p:par>
                        <p:par>
                          <p:cTn id="84" fill="hold">
                            <p:stCondLst>
                              <p:cond delay="8500"/>
                            </p:stCondLst>
                            <p:childTnLst>
                              <p:par>
                                <p:cTn id="85" presetID="22" presetClass="entr" presetSubtype="8"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500"/>
                                        <p:tgtEl>
                                          <p:spTgt spid="11"/>
                                        </p:tgtEl>
                                      </p:cBhvr>
                                    </p:animEffect>
                                  </p:childTnLst>
                                </p:cTn>
                              </p:par>
                            </p:childTnLst>
                          </p:cTn>
                        </p:par>
                        <p:par>
                          <p:cTn id="88" fill="hold">
                            <p:stCondLst>
                              <p:cond delay="9000"/>
                            </p:stCondLst>
                            <p:childTnLst>
                              <p:par>
                                <p:cTn id="89" presetID="22" presetClass="entr" presetSubtype="8" fill="hold"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wipe(left)">
                                      <p:cBhvr>
                                        <p:cTn id="91" dur="500"/>
                                        <p:tgtEl>
                                          <p:spTgt spid="99"/>
                                        </p:tgtEl>
                                      </p:cBhvr>
                                    </p:animEffect>
                                  </p:childTnLst>
                                </p:cTn>
                              </p:par>
                            </p:childTnLst>
                          </p:cTn>
                        </p:par>
                        <p:par>
                          <p:cTn id="92" fill="hold">
                            <p:stCondLst>
                              <p:cond delay="9500"/>
                            </p:stCondLst>
                            <p:childTnLst>
                              <p:par>
                                <p:cTn id="93" presetID="22" presetClass="entr" presetSubtype="1" fill="hold" nodeType="after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wipe(up)">
                                      <p:cBhvr>
                                        <p:cTn id="95" dur="500"/>
                                        <p:tgtEl>
                                          <p:spTgt spid="101"/>
                                        </p:tgtEl>
                                      </p:cBhvr>
                                    </p:animEffect>
                                  </p:childTnLst>
                                </p:cTn>
                              </p:par>
                            </p:childTnLst>
                          </p:cTn>
                        </p:par>
                        <p:par>
                          <p:cTn id="96" fill="hold">
                            <p:stCondLst>
                              <p:cond delay="10000"/>
                            </p:stCondLst>
                            <p:childTnLst>
                              <p:par>
                                <p:cTn id="97" presetID="22" presetClass="entr" presetSubtype="2" fill="hold" nodeType="afterEffect">
                                  <p:stCondLst>
                                    <p:cond delay="0"/>
                                  </p:stCondLst>
                                  <p:childTnLst>
                                    <p:set>
                                      <p:cBhvr>
                                        <p:cTn id="98" dur="1" fill="hold">
                                          <p:stCondLst>
                                            <p:cond delay="0"/>
                                          </p:stCondLst>
                                        </p:cTn>
                                        <p:tgtEl>
                                          <p:spTgt spid="102"/>
                                        </p:tgtEl>
                                        <p:attrNameLst>
                                          <p:attrName>style.visibility</p:attrName>
                                        </p:attrNameLst>
                                      </p:cBhvr>
                                      <p:to>
                                        <p:strVal val="visible"/>
                                      </p:to>
                                    </p:set>
                                    <p:animEffect transition="in" filter="wipe(right)">
                                      <p:cBhvr>
                                        <p:cTn id="99"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7" grpId="0" build="p"/>
      <p:bldP spid="44" grpId="0" build="p"/>
      <p:bldP spid="103" grpId="0" build="p"/>
      <p:bldP spid="104" grpId="0" build="p"/>
      <p:bldP spid="105"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09836" y="661765"/>
            <a:ext cx="4733394" cy="535812"/>
          </a:xfrm>
          <a:prstGeom prst="rect">
            <a:avLst/>
          </a:prstGeom>
        </p:spPr>
        <p:txBody>
          <a:bodyPr>
            <a:normAutofit fontScale="90000"/>
          </a:bodyPr>
          <a:lstStyle/>
          <a:p>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P</a:t>
            </a:r>
            <a:r>
              <a:rPr lang="en-US" altLang="zh-CN" dirty="0" smtClean="0">
                <a:latin typeface="Arial" panose="020B0604020202020204" pitchFamily="34" charset="0"/>
                <a:ea typeface="微软雅黑" panose="020B0503020204020204" pitchFamily="34" charset="-122"/>
                <a:cs typeface="+mn-ea"/>
                <a:sym typeface="Arial" panose="020B0604020202020204" pitchFamily="34" charset="0"/>
              </a:rPr>
              <a:t>5</a:t>
            </a:r>
            <a:r>
              <a:rPr lang="id-ID" altLang="zh-CN"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物流</a:t>
            </a:r>
            <a:r>
              <a:rPr lang="id-ID" dirty="0" smtClean="0">
                <a:latin typeface="Arial" panose="020B0604020202020204" pitchFamily="34" charset="0"/>
                <a:ea typeface="微软雅黑" panose="020B0503020204020204" pitchFamily="34" charset="-122"/>
                <a:cs typeface="+mn-ea"/>
                <a:sym typeface="Arial" panose="020B0604020202020204" pitchFamily="34" charset="0"/>
              </a:rPr>
              <a:t> </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1524000" y="2093329"/>
            <a:ext cx="9355015" cy="549143"/>
          </a:xfrm>
          <a:prstGeom prst="rect">
            <a:avLst/>
          </a:prstGeom>
        </p:spPr>
        <p:txBody>
          <a:bodyPr>
            <a:noAutofit/>
          </a:bodyPr>
          <a:lstStyle/>
          <a:p>
            <a:pPr algn="ctr">
              <a:lnSpc>
                <a:spcPts val="2000"/>
              </a:lnSpc>
            </a:pPr>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Criteria of human resources in general can increase sell of product to costumer directly or indirectly</a:t>
            </a: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Criteria of influential human resources for business</a:t>
            </a:r>
          </a:p>
        </p:txBody>
      </p:sp>
      <p:grpSp>
        <p:nvGrpSpPr>
          <p:cNvPr id="8" name="Group 2274"/>
          <p:cNvGrpSpPr/>
          <p:nvPr/>
        </p:nvGrpSpPr>
        <p:grpSpPr>
          <a:xfrm>
            <a:off x="2786429" y="3175783"/>
            <a:ext cx="1390103" cy="1433354"/>
            <a:chOff x="0" y="0"/>
            <a:chExt cx="2599009" cy="2679874"/>
          </a:xfrm>
        </p:grpSpPr>
        <p:sp>
          <p:nvSpPr>
            <p:cNvPr id="9" name="Shape 2272"/>
            <p:cNvSpPr/>
            <p:nvPr/>
          </p:nvSpPr>
          <p:spPr>
            <a:xfrm>
              <a:off x="-1" y="0"/>
              <a:ext cx="1860522" cy="1285270"/>
            </a:xfrm>
            <a:custGeom>
              <a:avLst/>
              <a:gdLst/>
              <a:ahLst/>
              <a:cxnLst>
                <a:cxn ang="0">
                  <a:pos x="wd2" y="hd2"/>
                </a:cxn>
                <a:cxn ang="5400000">
                  <a:pos x="wd2" y="hd2"/>
                </a:cxn>
                <a:cxn ang="10800000">
                  <a:pos x="wd2" y="hd2"/>
                </a:cxn>
                <a:cxn ang="16200000">
                  <a:pos x="wd2" y="hd2"/>
                </a:cxn>
              </a:cxnLst>
              <a:rect l="0" t="0" r="r" b="b"/>
              <a:pathLst>
                <a:path w="20655" h="21600" extrusionOk="0">
                  <a:moveTo>
                    <a:pt x="19898" y="10416"/>
                  </a:moveTo>
                  <a:lnTo>
                    <a:pt x="16730" y="10416"/>
                  </a:lnTo>
                  <a:cubicBezTo>
                    <a:pt x="16930" y="11284"/>
                    <a:pt x="17043" y="12211"/>
                    <a:pt x="17043" y="13182"/>
                  </a:cubicBezTo>
                  <a:cubicBezTo>
                    <a:pt x="17043" y="17830"/>
                    <a:pt x="14555" y="21600"/>
                    <a:pt x="11483" y="21600"/>
                  </a:cubicBezTo>
                  <a:cubicBezTo>
                    <a:pt x="8411" y="21600"/>
                    <a:pt x="5922" y="17830"/>
                    <a:pt x="5922" y="13182"/>
                  </a:cubicBezTo>
                  <a:cubicBezTo>
                    <a:pt x="5922" y="13141"/>
                    <a:pt x="5925" y="13102"/>
                    <a:pt x="5926" y="13062"/>
                  </a:cubicBezTo>
                  <a:lnTo>
                    <a:pt x="5560" y="13062"/>
                  </a:lnTo>
                  <a:cubicBezTo>
                    <a:pt x="5508" y="13911"/>
                    <a:pt x="5117" y="14291"/>
                    <a:pt x="4259" y="14529"/>
                  </a:cubicBezTo>
                  <a:cubicBezTo>
                    <a:pt x="2929" y="14899"/>
                    <a:pt x="697" y="17506"/>
                    <a:pt x="1442" y="21121"/>
                  </a:cubicBezTo>
                  <a:cubicBezTo>
                    <a:pt x="1442" y="21121"/>
                    <a:pt x="-945" y="17507"/>
                    <a:pt x="424" y="12233"/>
                  </a:cubicBezTo>
                  <a:cubicBezTo>
                    <a:pt x="1795" y="6959"/>
                    <a:pt x="5151" y="10128"/>
                    <a:pt x="5356" y="11165"/>
                  </a:cubicBezTo>
                  <a:lnTo>
                    <a:pt x="6089" y="11165"/>
                  </a:lnTo>
                  <a:cubicBezTo>
                    <a:pt x="6267" y="10069"/>
                    <a:pt x="6586" y="9060"/>
                    <a:pt x="7017" y="8179"/>
                  </a:cubicBezTo>
                  <a:lnTo>
                    <a:pt x="7017" y="1931"/>
                  </a:lnTo>
                  <a:cubicBezTo>
                    <a:pt x="7017" y="864"/>
                    <a:pt x="7588" y="0"/>
                    <a:pt x="8293" y="0"/>
                  </a:cubicBezTo>
                  <a:lnTo>
                    <a:pt x="14672" y="0"/>
                  </a:lnTo>
                  <a:cubicBezTo>
                    <a:pt x="15378" y="0"/>
                    <a:pt x="15948" y="864"/>
                    <a:pt x="15948" y="1931"/>
                  </a:cubicBezTo>
                  <a:lnTo>
                    <a:pt x="15948" y="8126"/>
                  </a:lnTo>
                  <a:lnTo>
                    <a:pt x="19898" y="8126"/>
                  </a:lnTo>
                  <a:cubicBezTo>
                    <a:pt x="20316" y="8126"/>
                    <a:pt x="20655" y="8639"/>
                    <a:pt x="20655" y="9271"/>
                  </a:cubicBezTo>
                  <a:cubicBezTo>
                    <a:pt x="20655" y="9904"/>
                    <a:pt x="20316" y="10416"/>
                    <a:pt x="19898" y="1041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273"/>
            <p:cNvSpPr/>
            <p:nvPr/>
          </p:nvSpPr>
          <p:spPr>
            <a:xfrm>
              <a:off x="626180" y="1309285"/>
              <a:ext cx="1972830" cy="1370590"/>
            </a:xfrm>
            <a:custGeom>
              <a:avLst/>
              <a:gdLst/>
              <a:ahLst/>
              <a:cxnLst>
                <a:cxn ang="0">
                  <a:pos x="wd2" y="hd2"/>
                </a:cxn>
                <a:cxn ang="5400000">
                  <a:pos x="wd2" y="hd2"/>
                </a:cxn>
                <a:cxn ang="10800000">
                  <a:pos x="wd2" y="hd2"/>
                </a:cxn>
                <a:cxn ang="16200000">
                  <a:pos x="wd2" y="hd2"/>
                </a:cxn>
              </a:cxnLst>
              <a:rect l="0" t="0" r="r" b="b"/>
              <a:pathLst>
                <a:path w="21304" h="21600" extrusionOk="0">
                  <a:moveTo>
                    <a:pt x="0" y="5991"/>
                  </a:moveTo>
                  <a:cubicBezTo>
                    <a:pt x="0" y="2682"/>
                    <a:pt x="1838" y="0"/>
                    <a:pt x="4105" y="0"/>
                  </a:cubicBezTo>
                  <a:cubicBezTo>
                    <a:pt x="6372" y="0"/>
                    <a:pt x="8210" y="2682"/>
                    <a:pt x="8210" y="5991"/>
                  </a:cubicBezTo>
                  <a:lnTo>
                    <a:pt x="8210" y="7992"/>
                  </a:lnTo>
                  <a:lnTo>
                    <a:pt x="10902" y="11966"/>
                  </a:lnTo>
                  <a:lnTo>
                    <a:pt x="18288" y="7331"/>
                  </a:lnTo>
                  <a:cubicBezTo>
                    <a:pt x="19384" y="6643"/>
                    <a:pt x="20656" y="7382"/>
                    <a:pt x="21128" y="8983"/>
                  </a:cubicBezTo>
                  <a:cubicBezTo>
                    <a:pt x="21600" y="10584"/>
                    <a:pt x="21093" y="12440"/>
                    <a:pt x="19996" y="13129"/>
                  </a:cubicBezTo>
                  <a:lnTo>
                    <a:pt x="11968" y="18166"/>
                  </a:lnTo>
                  <a:cubicBezTo>
                    <a:pt x="11915" y="18199"/>
                    <a:pt x="11860" y="18214"/>
                    <a:pt x="11804" y="18241"/>
                  </a:cubicBezTo>
                  <a:cubicBezTo>
                    <a:pt x="11090" y="18815"/>
                    <a:pt x="10176" y="18668"/>
                    <a:pt x="9574" y="17778"/>
                  </a:cubicBezTo>
                  <a:lnTo>
                    <a:pt x="8210" y="15765"/>
                  </a:lnTo>
                  <a:lnTo>
                    <a:pt x="8210" y="21600"/>
                  </a:lnTo>
                  <a:lnTo>
                    <a:pt x="0" y="21600"/>
                  </a:lnTo>
                  <a:cubicBezTo>
                    <a:pt x="0" y="21600"/>
                    <a:pt x="0" y="5991"/>
                    <a:pt x="0" y="599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277"/>
          <p:cNvGrpSpPr/>
          <p:nvPr/>
        </p:nvGrpSpPr>
        <p:grpSpPr>
          <a:xfrm>
            <a:off x="9350953" y="4287100"/>
            <a:ext cx="1714581" cy="1703461"/>
            <a:chOff x="0" y="0"/>
            <a:chExt cx="3205672" cy="3184880"/>
          </a:xfrm>
        </p:grpSpPr>
        <p:sp>
          <p:nvSpPr>
            <p:cNvPr id="12" name="Shape 2275"/>
            <p:cNvSpPr/>
            <p:nvPr/>
          </p:nvSpPr>
          <p:spPr>
            <a:xfrm>
              <a:off x="0" y="227701"/>
              <a:ext cx="3205673" cy="2957180"/>
            </a:xfrm>
            <a:custGeom>
              <a:avLst/>
              <a:gdLst/>
              <a:ahLst/>
              <a:cxnLst>
                <a:cxn ang="0">
                  <a:pos x="wd2" y="hd2"/>
                </a:cxn>
                <a:cxn ang="5400000">
                  <a:pos x="wd2" y="hd2"/>
                </a:cxn>
                <a:cxn ang="10800000">
                  <a:pos x="wd2" y="hd2"/>
                </a:cxn>
                <a:cxn ang="16200000">
                  <a:pos x="wd2" y="hd2"/>
                </a:cxn>
              </a:cxnLst>
              <a:rect l="0" t="0" r="r" b="b"/>
              <a:pathLst>
                <a:path w="21600" h="21600" extrusionOk="0">
                  <a:moveTo>
                    <a:pt x="5259" y="14578"/>
                  </a:moveTo>
                  <a:lnTo>
                    <a:pt x="12999" y="14578"/>
                  </a:lnTo>
                  <a:lnTo>
                    <a:pt x="12999" y="15804"/>
                  </a:lnTo>
                  <a:lnTo>
                    <a:pt x="5259" y="15804"/>
                  </a:lnTo>
                  <a:cubicBezTo>
                    <a:pt x="5259" y="15804"/>
                    <a:pt x="5259" y="14578"/>
                    <a:pt x="5259" y="14578"/>
                  </a:cubicBezTo>
                  <a:close/>
                  <a:moveTo>
                    <a:pt x="13631" y="13893"/>
                  </a:moveTo>
                  <a:lnTo>
                    <a:pt x="13631" y="10995"/>
                  </a:lnTo>
                  <a:lnTo>
                    <a:pt x="17098" y="10995"/>
                  </a:lnTo>
                  <a:lnTo>
                    <a:pt x="17098" y="12867"/>
                  </a:lnTo>
                  <a:cubicBezTo>
                    <a:pt x="17098" y="13433"/>
                    <a:pt x="16673" y="13893"/>
                    <a:pt x="16151" y="13893"/>
                  </a:cubicBezTo>
                  <a:cubicBezTo>
                    <a:pt x="16151" y="13893"/>
                    <a:pt x="13631" y="13893"/>
                    <a:pt x="13631" y="13893"/>
                  </a:cubicBezTo>
                  <a:close/>
                  <a:moveTo>
                    <a:pt x="17098" y="5876"/>
                  </a:moveTo>
                  <a:lnTo>
                    <a:pt x="17098" y="6537"/>
                  </a:lnTo>
                  <a:lnTo>
                    <a:pt x="13631" y="6537"/>
                  </a:lnTo>
                  <a:lnTo>
                    <a:pt x="13631" y="4355"/>
                  </a:lnTo>
                  <a:lnTo>
                    <a:pt x="17098" y="4355"/>
                  </a:lnTo>
                  <a:cubicBezTo>
                    <a:pt x="17098" y="4355"/>
                    <a:pt x="17098" y="5876"/>
                    <a:pt x="17098" y="5876"/>
                  </a:cubicBezTo>
                  <a:close/>
                  <a:moveTo>
                    <a:pt x="631" y="4355"/>
                  </a:moveTo>
                  <a:lnTo>
                    <a:pt x="4627" y="4355"/>
                  </a:lnTo>
                  <a:lnTo>
                    <a:pt x="4627" y="6537"/>
                  </a:lnTo>
                  <a:lnTo>
                    <a:pt x="631" y="6537"/>
                  </a:lnTo>
                  <a:cubicBezTo>
                    <a:pt x="631" y="6537"/>
                    <a:pt x="631" y="4355"/>
                    <a:pt x="631" y="4355"/>
                  </a:cubicBezTo>
                  <a:close/>
                  <a:moveTo>
                    <a:pt x="8549" y="13893"/>
                  </a:moveTo>
                  <a:lnTo>
                    <a:pt x="5259" y="13893"/>
                  </a:lnTo>
                  <a:lnTo>
                    <a:pt x="5259" y="10995"/>
                  </a:lnTo>
                  <a:lnTo>
                    <a:pt x="8549" y="10995"/>
                  </a:lnTo>
                  <a:cubicBezTo>
                    <a:pt x="8549" y="10995"/>
                    <a:pt x="8549" y="13893"/>
                    <a:pt x="8549" y="13893"/>
                  </a:cubicBezTo>
                  <a:close/>
                  <a:moveTo>
                    <a:pt x="12999" y="10995"/>
                  </a:moveTo>
                  <a:lnTo>
                    <a:pt x="12999" y="13893"/>
                  </a:lnTo>
                  <a:lnTo>
                    <a:pt x="9180" y="13893"/>
                  </a:lnTo>
                  <a:lnTo>
                    <a:pt x="9180" y="10995"/>
                  </a:lnTo>
                  <a:cubicBezTo>
                    <a:pt x="9180" y="10995"/>
                    <a:pt x="12999" y="10995"/>
                    <a:pt x="12999" y="10995"/>
                  </a:cubicBezTo>
                  <a:close/>
                  <a:moveTo>
                    <a:pt x="9180" y="4355"/>
                  </a:moveTo>
                  <a:lnTo>
                    <a:pt x="12999" y="4355"/>
                  </a:lnTo>
                  <a:lnTo>
                    <a:pt x="12999" y="6537"/>
                  </a:lnTo>
                  <a:lnTo>
                    <a:pt x="9180" y="6537"/>
                  </a:lnTo>
                  <a:cubicBezTo>
                    <a:pt x="9180" y="6537"/>
                    <a:pt x="9180" y="4355"/>
                    <a:pt x="9180" y="4355"/>
                  </a:cubicBezTo>
                  <a:close/>
                  <a:moveTo>
                    <a:pt x="5258" y="6537"/>
                  </a:moveTo>
                  <a:lnTo>
                    <a:pt x="5258" y="4355"/>
                  </a:lnTo>
                  <a:lnTo>
                    <a:pt x="8549" y="4355"/>
                  </a:lnTo>
                  <a:lnTo>
                    <a:pt x="8549" y="6537"/>
                  </a:lnTo>
                  <a:cubicBezTo>
                    <a:pt x="8549" y="6537"/>
                    <a:pt x="5258" y="6537"/>
                    <a:pt x="5258" y="6537"/>
                  </a:cubicBezTo>
                  <a:close/>
                  <a:moveTo>
                    <a:pt x="4627" y="10311"/>
                  </a:moveTo>
                  <a:lnTo>
                    <a:pt x="631" y="10311"/>
                  </a:lnTo>
                  <a:lnTo>
                    <a:pt x="631" y="7221"/>
                  </a:lnTo>
                  <a:lnTo>
                    <a:pt x="4627" y="7221"/>
                  </a:lnTo>
                  <a:cubicBezTo>
                    <a:pt x="4627" y="7221"/>
                    <a:pt x="4627" y="10311"/>
                    <a:pt x="4627" y="10311"/>
                  </a:cubicBezTo>
                  <a:close/>
                  <a:moveTo>
                    <a:pt x="5258" y="7221"/>
                  </a:moveTo>
                  <a:lnTo>
                    <a:pt x="8549" y="7221"/>
                  </a:lnTo>
                  <a:lnTo>
                    <a:pt x="8549" y="10311"/>
                  </a:lnTo>
                  <a:lnTo>
                    <a:pt x="5258" y="10311"/>
                  </a:lnTo>
                  <a:cubicBezTo>
                    <a:pt x="5258" y="10311"/>
                    <a:pt x="5258" y="7221"/>
                    <a:pt x="5258" y="7221"/>
                  </a:cubicBezTo>
                  <a:close/>
                  <a:moveTo>
                    <a:pt x="12999" y="10311"/>
                  </a:moveTo>
                  <a:lnTo>
                    <a:pt x="9180" y="10311"/>
                  </a:lnTo>
                  <a:lnTo>
                    <a:pt x="9180" y="7221"/>
                  </a:lnTo>
                  <a:lnTo>
                    <a:pt x="12999" y="7221"/>
                  </a:lnTo>
                  <a:cubicBezTo>
                    <a:pt x="12999" y="7221"/>
                    <a:pt x="12999" y="10311"/>
                    <a:pt x="12999" y="10311"/>
                  </a:cubicBezTo>
                  <a:close/>
                  <a:moveTo>
                    <a:pt x="17098" y="10311"/>
                  </a:moveTo>
                  <a:lnTo>
                    <a:pt x="13631" y="10311"/>
                  </a:lnTo>
                  <a:lnTo>
                    <a:pt x="13631" y="7221"/>
                  </a:lnTo>
                  <a:lnTo>
                    <a:pt x="17098" y="7221"/>
                  </a:lnTo>
                  <a:cubicBezTo>
                    <a:pt x="17098" y="7221"/>
                    <a:pt x="17098" y="10311"/>
                    <a:pt x="17098" y="10311"/>
                  </a:cubicBezTo>
                  <a:close/>
                  <a:moveTo>
                    <a:pt x="631" y="12867"/>
                  </a:moveTo>
                  <a:lnTo>
                    <a:pt x="631" y="10995"/>
                  </a:lnTo>
                  <a:lnTo>
                    <a:pt x="4627" y="10995"/>
                  </a:lnTo>
                  <a:lnTo>
                    <a:pt x="4627" y="13893"/>
                  </a:lnTo>
                  <a:lnTo>
                    <a:pt x="1578" y="13893"/>
                  </a:lnTo>
                  <a:cubicBezTo>
                    <a:pt x="1056" y="13893"/>
                    <a:pt x="631" y="13433"/>
                    <a:pt x="631" y="12867"/>
                  </a:cubicBezTo>
                  <a:close/>
                  <a:moveTo>
                    <a:pt x="4025" y="19920"/>
                  </a:moveTo>
                  <a:cubicBezTo>
                    <a:pt x="4025" y="19371"/>
                    <a:pt x="4436" y="18925"/>
                    <a:pt x="4943" y="18925"/>
                  </a:cubicBezTo>
                  <a:cubicBezTo>
                    <a:pt x="5449" y="18925"/>
                    <a:pt x="5861" y="19371"/>
                    <a:pt x="5861" y="19920"/>
                  </a:cubicBezTo>
                  <a:cubicBezTo>
                    <a:pt x="5861" y="20469"/>
                    <a:pt x="5449" y="20916"/>
                    <a:pt x="4943" y="20916"/>
                  </a:cubicBezTo>
                  <a:cubicBezTo>
                    <a:pt x="4436" y="20916"/>
                    <a:pt x="4025" y="20469"/>
                    <a:pt x="4025" y="19920"/>
                  </a:cubicBezTo>
                  <a:close/>
                  <a:moveTo>
                    <a:pt x="12397" y="19920"/>
                  </a:moveTo>
                  <a:cubicBezTo>
                    <a:pt x="12397" y="19371"/>
                    <a:pt x="12809" y="18925"/>
                    <a:pt x="13315" y="18925"/>
                  </a:cubicBezTo>
                  <a:cubicBezTo>
                    <a:pt x="13821" y="18925"/>
                    <a:pt x="14233" y="19371"/>
                    <a:pt x="14233" y="19920"/>
                  </a:cubicBezTo>
                  <a:cubicBezTo>
                    <a:pt x="14233" y="20469"/>
                    <a:pt x="13821" y="20916"/>
                    <a:pt x="13315" y="20916"/>
                  </a:cubicBezTo>
                  <a:cubicBezTo>
                    <a:pt x="12809" y="20916"/>
                    <a:pt x="12397" y="20469"/>
                    <a:pt x="12397" y="19920"/>
                  </a:cubicBezTo>
                  <a:close/>
                  <a:moveTo>
                    <a:pt x="4627" y="14578"/>
                  </a:moveTo>
                  <a:lnTo>
                    <a:pt x="4627" y="15804"/>
                  </a:lnTo>
                  <a:lnTo>
                    <a:pt x="315" y="15804"/>
                  </a:lnTo>
                  <a:lnTo>
                    <a:pt x="315" y="16488"/>
                  </a:lnTo>
                  <a:lnTo>
                    <a:pt x="16488" y="16488"/>
                  </a:lnTo>
                  <a:cubicBezTo>
                    <a:pt x="16825" y="16488"/>
                    <a:pt x="17098" y="16785"/>
                    <a:pt x="17098" y="17150"/>
                  </a:cubicBezTo>
                  <a:cubicBezTo>
                    <a:pt x="17098" y="17514"/>
                    <a:pt x="16825" y="17811"/>
                    <a:pt x="16488" y="17811"/>
                  </a:cubicBezTo>
                  <a:lnTo>
                    <a:pt x="315" y="17811"/>
                  </a:lnTo>
                  <a:lnTo>
                    <a:pt x="315" y="18495"/>
                  </a:lnTo>
                  <a:lnTo>
                    <a:pt x="4133" y="18495"/>
                  </a:lnTo>
                  <a:cubicBezTo>
                    <a:pt x="3691" y="18792"/>
                    <a:pt x="3393" y="19317"/>
                    <a:pt x="3393" y="19920"/>
                  </a:cubicBezTo>
                  <a:cubicBezTo>
                    <a:pt x="3393" y="20846"/>
                    <a:pt x="4088" y="21600"/>
                    <a:pt x="4943" y="21600"/>
                  </a:cubicBezTo>
                  <a:cubicBezTo>
                    <a:pt x="5797" y="21600"/>
                    <a:pt x="6492" y="20846"/>
                    <a:pt x="6492" y="19920"/>
                  </a:cubicBezTo>
                  <a:cubicBezTo>
                    <a:pt x="6492" y="19317"/>
                    <a:pt x="6195" y="18792"/>
                    <a:pt x="5752" y="18495"/>
                  </a:cubicBezTo>
                  <a:lnTo>
                    <a:pt x="12505" y="18495"/>
                  </a:lnTo>
                  <a:cubicBezTo>
                    <a:pt x="12063" y="18792"/>
                    <a:pt x="11766" y="19317"/>
                    <a:pt x="11766" y="19920"/>
                  </a:cubicBezTo>
                  <a:cubicBezTo>
                    <a:pt x="11766" y="20846"/>
                    <a:pt x="12461" y="21600"/>
                    <a:pt x="13315" y="21600"/>
                  </a:cubicBezTo>
                  <a:cubicBezTo>
                    <a:pt x="14170" y="21600"/>
                    <a:pt x="14864" y="20846"/>
                    <a:pt x="14864" y="19920"/>
                  </a:cubicBezTo>
                  <a:cubicBezTo>
                    <a:pt x="14864" y="19317"/>
                    <a:pt x="14567" y="18792"/>
                    <a:pt x="14125" y="18495"/>
                  </a:cubicBezTo>
                  <a:lnTo>
                    <a:pt x="16488" y="18495"/>
                  </a:lnTo>
                  <a:cubicBezTo>
                    <a:pt x="17172" y="18495"/>
                    <a:pt x="17729" y="17891"/>
                    <a:pt x="17729" y="17150"/>
                  </a:cubicBezTo>
                  <a:cubicBezTo>
                    <a:pt x="17729" y="16408"/>
                    <a:pt x="17172" y="15804"/>
                    <a:pt x="16488" y="15804"/>
                  </a:cubicBezTo>
                  <a:lnTo>
                    <a:pt x="13631" y="15804"/>
                  </a:lnTo>
                  <a:lnTo>
                    <a:pt x="13631" y="14578"/>
                  </a:lnTo>
                  <a:lnTo>
                    <a:pt x="16151" y="14578"/>
                  </a:lnTo>
                  <a:cubicBezTo>
                    <a:pt x="17021" y="14578"/>
                    <a:pt x="17729" y="13810"/>
                    <a:pt x="17729" y="12867"/>
                  </a:cubicBezTo>
                  <a:lnTo>
                    <a:pt x="17729" y="5876"/>
                  </a:lnTo>
                  <a:lnTo>
                    <a:pt x="17729" y="3670"/>
                  </a:lnTo>
                  <a:lnTo>
                    <a:pt x="17729" y="1202"/>
                  </a:lnTo>
                  <a:lnTo>
                    <a:pt x="20080" y="1202"/>
                  </a:lnTo>
                  <a:cubicBezTo>
                    <a:pt x="20202" y="1506"/>
                    <a:pt x="20481" y="1720"/>
                    <a:pt x="20807" y="1720"/>
                  </a:cubicBezTo>
                  <a:cubicBezTo>
                    <a:pt x="21245" y="1720"/>
                    <a:pt x="21600" y="1334"/>
                    <a:pt x="21600" y="860"/>
                  </a:cubicBezTo>
                  <a:cubicBezTo>
                    <a:pt x="21600" y="385"/>
                    <a:pt x="21245" y="0"/>
                    <a:pt x="20807" y="0"/>
                  </a:cubicBezTo>
                  <a:cubicBezTo>
                    <a:pt x="20481" y="0"/>
                    <a:pt x="20202" y="213"/>
                    <a:pt x="20080" y="518"/>
                  </a:cubicBezTo>
                  <a:lnTo>
                    <a:pt x="17414" y="518"/>
                  </a:lnTo>
                  <a:cubicBezTo>
                    <a:pt x="17240" y="518"/>
                    <a:pt x="17098" y="671"/>
                    <a:pt x="17098" y="860"/>
                  </a:cubicBezTo>
                  <a:lnTo>
                    <a:pt x="17098" y="3670"/>
                  </a:lnTo>
                  <a:lnTo>
                    <a:pt x="0" y="3670"/>
                  </a:lnTo>
                  <a:lnTo>
                    <a:pt x="0" y="12867"/>
                  </a:lnTo>
                  <a:cubicBezTo>
                    <a:pt x="0" y="13810"/>
                    <a:pt x="708" y="14578"/>
                    <a:pt x="1578" y="14578"/>
                  </a:cubicBezTo>
                  <a:cubicBezTo>
                    <a:pt x="1578" y="14578"/>
                    <a:pt x="4627" y="14578"/>
                    <a:pt x="4627" y="14578"/>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276"/>
            <p:cNvSpPr/>
            <p:nvPr/>
          </p:nvSpPr>
          <p:spPr>
            <a:xfrm>
              <a:off x="85388" y="0"/>
              <a:ext cx="2363324" cy="708788"/>
            </a:xfrm>
            <a:custGeom>
              <a:avLst/>
              <a:gdLst/>
              <a:ahLst/>
              <a:cxnLst>
                <a:cxn ang="0">
                  <a:pos x="wd2" y="hd2"/>
                </a:cxn>
                <a:cxn ang="5400000">
                  <a:pos x="wd2" y="hd2"/>
                </a:cxn>
                <a:cxn ang="10800000">
                  <a:pos x="wd2" y="hd2"/>
                </a:cxn>
                <a:cxn ang="16200000">
                  <a:pos x="wd2" y="hd2"/>
                </a:cxn>
              </a:cxnLst>
              <a:rect l="0" t="0" r="r" b="b"/>
              <a:pathLst>
                <a:path w="21600" h="21600" extrusionOk="0">
                  <a:moveTo>
                    <a:pt x="160" y="21600"/>
                  </a:moveTo>
                  <a:lnTo>
                    <a:pt x="0" y="728"/>
                  </a:lnTo>
                  <a:lnTo>
                    <a:pt x="4515" y="341"/>
                  </a:lnTo>
                  <a:lnTo>
                    <a:pt x="4568" y="7158"/>
                  </a:lnTo>
                  <a:lnTo>
                    <a:pt x="5487" y="7078"/>
                  </a:lnTo>
                  <a:lnTo>
                    <a:pt x="5509" y="10000"/>
                  </a:lnTo>
                  <a:lnTo>
                    <a:pt x="6102" y="5587"/>
                  </a:lnTo>
                  <a:lnTo>
                    <a:pt x="9606" y="10810"/>
                  </a:lnTo>
                  <a:lnTo>
                    <a:pt x="9404" y="12308"/>
                  </a:lnTo>
                  <a:lnTo>
                    <a:pt x="12119" y="12308"/>
                  </a:lnTo>
                  <a:lnTo>
                    <a:pt x="13388" y="2847"/>
                  </a:lnTo>
                  <a:lnTo>
                    <a:pt x="16210" y="7055"/>
                  </a:lnTo>
                  <a:lnTo>
                    <a:pt x="16210" y="0"/>
                  </a:lnTo>
                  <a:lnTo>
                    <a:pt x="21600" y="0"/>
                  </a:lnTo>
                  <a:lnTo>
                    <a:pt x="21600" y="21600"/>
                  </a:lnTo>
                  <a:cubicBezTo>
                    <a:pt x="21600" y="21600"/>
                    <a:pt x="160" y="21600"/>
                    <a:pt x="16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2289"/>
          <p:cNvGrpSpPr/>
          <p:nvPr/>
        </p:nvGrpSpPr>
        <p:grpSpPr>
          <a:xfrm>
            <a:off x="7231699" y="3419360"/>
            <a:ext cx="2042810" cy="2575039"/>
            <a:chOff x="0" y="0"/>
            <a:chExt cx="3819347" cy="4814432"/>
          </a:xfrm>
        </p:grpSpPr>
        <p:sp>
          <p:nvSpPr>
            <p:cNvPr id="15" name="Shape 2278"/>
            <p:cNvSpPr/>
            <p:nvPr/>
          </p:nvSpPr>
          <p:spPr>
            <a:xfrm>
              <a:off x="996195" y="1024658"/>
              <a:ext cx="969415" cy="995990"/>
            </a:xfrm>
            <a:custGeom>
              <a:avLst/>
              <a:gdLst/>
              <a:ahLst/>
              <a:cxnLst>
                <a:cxn ang="0">
                  <a:pos x="wd2" y="hd2"/>
                </a:cxn>
                <a:cxn ang="5400000">
                  <a:pos x="wd2" y="hd2"/>
                </a:cxn>
                <a:cxn ang="10800000">
                  <a:pos x="wd2" y="hd2"/>
                </a:cxn>
                <a:cxn ang="16200000">
                  <a:pos x="wd2" y="hd2"/>
                </a:cxn>
              </a:cxnLst>
              <a:rect l="0" t="0" r="r" b="b"/>
              <a:pathLst>
                <a:path w="20859" h="20878" extrusionOk="0">
                  <a:moveTo>
                    <a:pt x="6384" y="19797"/>
                  </a:moveTo>
                  <a:cubicBezTo>
                    <a:pt x="4935" y="21226"/>
                    <a:pt x="2572" y="21238"/>
                    <a:pt x="1107" y="19829"/>
                  </a:cubicBezTo>
                  <a:lnTo>
                    <a:pt x="1107" y="19829"/>
                  </a:lnTo>
                  <a:cubicBezTo>
                    <a:pt x="-358" y="18417"/>
                    <a:pt x="-371" y="16115"/>
                    <a:pt x="1078" y="14687"/>
                  </a:cubicBezTo>
                  <a:lnTo>
                    <a:pt x="14473" y="1079"/>
                  </a:lnTo>
                  <a:cubicBezTo>
                    <a:pt x="15922" y="-348"/>
                    <a:pt x="18285" y="-362"/>
                    <a:pt x="19751" y="1049"/>
                  </a:cubicBezTo>
                  <a:lnTo>
                    <a:pt x="19751" y="1049"/>
                  </a:lnTo>
                  <a:cubicBezTo>
                    <a:pt x="21216" y="2461"/>
                    <a:pt x="21229" y="4762"/>
                    <a:pt x="19780" y="6190"/>
                  </a:cubicBezTo>
                  <a:cubicBezTo>
                    <a:pt x="19780" y="6190"/>
                    <a:pt x="6384" y="19797"/>
                    <a:pt x="6384" y="1979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279"/>
            <p:cNvSpPr/>
            <p:nvPr/>
          </p:nvSpPr>
          <p:spPr>
            <a:xfrm>
              <a:off x="1480062" y="0"/>
              <a:ext cx="1001812" cy="1001880"/>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3"/>
                    <a:pt x="16766" y="21600"/>
                    <a:pt x="10801" y="21600"/>
                  </a:cubicBezTo>
                  <a:cubicBezTo>
                    <a:pt x="4834" y="21600"/>
                    <a:pt x="0" y="16763"/>
                    <a:pt x="0" y="10801"/>
                  </a:cubicBezTo>
                  <a:cubicBezTo>
                    <a:pt x="0" y="4834"/>
                    <a:pt x="4834" y="0"/>
                    <a:pt x="10801" y="0"/>
                  </a:cubicBezTo>
                  <a:cubicBezTo>
                    <a:pt x="16766" y="0"/>
                    <a:pt x="21600" y="4834"/>
                    <a:pt x="21600" y="1080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2280"/>
            <p:cNvSpPr/>
            <p:nvPr/>
          </p:nvSpPr>
          <p:spPr>
            <a:xfrm>
              <a:off x="199239" y="1280823"/>
              <a:ext cx="1143891" cy="720213"/>
            </a:xfrm>
            <a:custGeom>
              <a:avLst/>
              <a:gdLst/>
              <a:ahLst/>
              <a:cxnLst>
                <a:cxn ang="0">
                  <a:pos x="wd2" y="hd2"/>
                </a:cxn>
                <a:cxn ang="5400000">
                  <a:pos x="wd2" y="hd2"/>
                </a:cxn>
                <a:cxn ang="10800000">
                  <a:pos x="wd2" y="hd2"/>
                </a:cxn>
                <a:cxn ang="16200000">
                  <a:pos x="wd2" y="hd2"/>
                </a:cxn>
              </a:cxnLst>
              <a:rect l="0" t="0" r="r" b="b"/>
              <a:pathLst>
                <a:path w="20614" h="20075" extrusionOk="0">
                  <a:moveTo>
                    <a:pt x="20321" y="16698"/>
                  </a:moveTo>
                  <a:cubicBezTo>
                    <a:pt x="19533" y="19529"/>
                    <a:pt x="17410" y="20838"/>
                    <a:pt x="15580" y="19620"/>
                  </a:cubicBezTo>
                  <a:lnTo>
                    <a:pt x="2183" y="10710"/>
                  </a:lnTo>
                  <a:cubicBezTo>
                    <a:pt x="353" y="9491"/>
                    <a:pt x="-493" y="6209"/>
                    <a:pt x="294" y="3377"/>
                  </a:cubicBezTo>
                  <a:lnTo>
                    <a:pt x="294" y="3377"/>
                  </a:lnTo>
                  <a:cubicBezTo>
                    <a:pt x="1082" y="546"/>
                    <a:pt x="3204" y="-762"/>
                    <a:pt x="5035" y="456"/>
                  </a:cubicBezTo>
                  <a:lnTo>
                    <a:pt x="18431" y="9366"/>
                  </a:lnTo>
                  <a:cubicBezTo>
                    <a:pt x="20260" y="10584"/>
                    <a:pt x="21107" y="13867"/>
                    <a:pt x="20321" y="16698"/>
                  </a:cubicBezTo>
                  <a:cubicBezTo>
                    <a:pt x="20321" y="16698"/>
                    <a:pt x="20321" y="16698"/>
                    <a:pt x="20321" y="1669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2281"/>
            <p:cNvSpPr/>
            <p:nvPr/>
          </p:nvSpPr>
          <p:spPr>
            <a:xfrm>
              <a:off x="2049316" y="1024658"/>
              <a:ext cx="974984" cy="990692"/>
            </a:xfrm>
            <a:custGeom>
              <a:avLst/>
              <a:gdLst/>
              <a:ahLst/>
              <a:cxnLst>
                <a:cxn ang="0">
                  <a:pos x="wd2" y="hd2"/>
                </a:cxn>
                <a:cxn ang="5400000">
                  <a:pos x="wd2" y="hd2"/>
                </a:cxn>
                <a:cxn ang="10800000">
                  <a:pos x="wd2" y="hd2"/>
                </a:cxn>
                <a:cxn ang="16200000">
                  <a:pos x="wd2" y="hd2"/>
                </a:cxn>
              </a:cxnLst>
              <a:rect l="0" t="0" r="r" b="b"/>
              <a:pathLst>
                <a:path w="20862" h="20873" extrusionOk="0">
                  <a:moveTo>
                    <a:pt x="14513" y="19787"/>
                  </a:moveTo>
                  <a:cubicBezTo>
                    <a:pt x="15953" y="21224"/>
                    <a:pt x="18304" y="21236"/>
                    <a:pt x="19760" y="19819"/>
                  </a:cubicBezTo>
                  <a:lnTo>
                    <a:pt x="19760" y="19819"/>
                  </a:lnTo>
                  <a:cubicBezTo>
                    <a:pt x="21218" y="18400"/>
                    <a:pt x="21231" y="16086"/>
                    <a:pt x="19790" y="14652"/>
                  </a:cubicBezTo>
                  <a:lnTo>
                    <a:pt x="6349" y="1085"/>
                  </a:lnTo>
                  <a:cubicBezTo>
                    <a:pt x="4908" y="-350"/>
                    <a:pt x="2558" y="-364"/>
                    <a:pt x="1101" y="1054"/>
                  </a:cubicBezTo>
                  <a:lnTo>
                    <a:pt x="1101" y="1054"/>
                  </a:lnTo>
                  <a:cubicBezTo>
                    <a:pt x="-356" y="2474"/>
                    <a:pt x="-369" y="4786"/>
                    <a:pt x="1072" y="6221"/>
                  </a:cubicBezTo>
                  <a:cubicBezTo>
                    <a:pt x="1072" y="6221"/>
                    <a:pt x="14513" y="19787"/>
                    <a:pt x="14513" y="1978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2282"/>
            <p:cNvSpPr/>
            <p:nvPr/>
          </p:nvSpPr>
          <p:spPr>
            <a:xfrm>
              <a:off x="2675496" y="1280823"/>
              <a:ext cx="1143852" cy="720212"/>
            </a:xfrm>
            <a:custGeom>
              <a:avLst/>
              <a:gdLst/>
              <a:ahLst/>
              <a:cxnLst>
                <a:cxn ang="0">
                  <a:pos x="wd2" y="hd2"/>
                </a:cxn>
                <a:cxn ang="5400000">
                  <a:pos x="wd2" y="hd2"/>
                </a:cxn>
                <a:cxn ang="10800000">
                  <a:pos x="wd2" y="hd2"/>
                </a:cxn>
                <a:cxn ang="16200000">
                  <a:pos x="wd2" y="hd2"/>
                </a:cxn>
              </a:cxnLst>
              <a:rect l="0" t="0" r="r" b="b"/>
              <a:pathLst>
                <a:path w="20614" h="20075" extrusionOk="0">
                  <a:moveTo>
                    <a:pt x="294" y="16697"/>
                  </a:moveTo>
                  <a:cubicBezTo>
                    <a:pt x="1082" y="19529"/>
                    <a:pt x="3204" y="20838"/>
                    <a:pt x="5034" y="19620"/>
                  </a:cubicBezTo>
                  <a:lnTo>
                    <a:pt x="18431" y="10710"/>
                  </a:lnTo>
                  <a:cubicBezTo>
                    <a:pt x="20261" y="9491"/>
                    <a:pt x="21107" y="6209"/>
                    <a:pt x="20320" y="3377"/>
                  </a:cubicBezTo>
                  <a:lnTo>
                    <a:pt x="20320" y="3377"/>
                  </a:lnTo>
                  <a:cubicBezTo>
                    <a:pt x="19533" y="546"/>
                    <a:pt x="17410" y="-762"/>
                    <a:pt x="15580" y="456"/>
                  </a:cubicBezTo>
                  <a:lnTo>
                    <a:pt x="2183" y="9366"/>
                  </a:lnTo>
                  <a:cubicBezTo>
                    <a:pt x="354" y="10584"/>
                    <a:pt x="-493" y="13866"/>
                    <a:pt x="294" y="16697"/>
                  </a:cubicBezTo>
                  <a:cubicBezTo>
                    <a:pt x="294" y="16697"/>
                    <a:pt x="294" y="16697"/>
                    <a:pt x="294" y="1669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2283"/>
            <p:cNvSpPr/>
            <p:nvPr/>
          </p:nvSpPr>
          <p:spPr>
            <a:xfrm>
              <a:off x="1166972" y="2504720"/>
              <a:ext cx="951314" cy="1258134"/>
            </a:xfrm>
            <a:custGeom>
              <a:avLst/>
              <a:gdLst/>
              <a:ahLst/>
              <a:cxnLst>
                <a:cxn ang="0">
                  <a:pos x="wd2" y="hd2"/>
                </a:cxn>
                <a:cxn ang="5400000">
                  <a:pos x="wd2" y="hd2"/>
                </a:cxn>
                <a:cxn ang="10800000">
                  <a:pos x="wd2" y="hd2"/>
                </a:cxn>
                <a:cxn ang="16200000">
                  <a:pos x="wd2" y="hd2"/>
                </a:cxn>
              </a:cxnLst>
              <a:rect l="0" t="0" r="r" b="b"/>
              <a:pathLst>
                <a:path w="20215" h="20536" extrusionOk="0">
                  <a:moveTo>
                    <a:pt x="17873" y="559"/>
                  </a:moveTo>
                  <a:cubicBezTo>
                    <a:pt x="20185" y="1650"/>
                    <a:pt x="20907" y="3972"/>
                    <a:pt x="19488" y="5747"/>
                  </a:cubicBezTo>
                  <a:lnTo>
                    <a:pt x="9096" y="18740"/>
                  </a:lnTo>
                  <a:cubicBezTo>
                    <a:pt x="7678" y="20513"/>
                    <a:pt x="4652" y="21068"/>
                    <a:pt x="2341" y="19979"/>
                  </a:cubicBezTo>
                  <a:lnTo>
                    <a:pt x="2341" y="19979"/>
                  </a:lnTo>
                  <a:cubicBezTo>
                    <a:pt x="29" y="18887"/>
                    <a:pt x="-693" y="16563"/>
                    <a:pt x="728" y="14788"/>
                  </a:cubicBezTo>
                  <a:lnTo>
                    <a:pt x="11118" y="1798"/>
                  </a:lnTo>
                  <a:cubicBezTo>
                    <a:pt x="12536" y="24"/>
                    <a:pt x="15562" y="-532"/>
                    <a:pt x="17873" y="559"/>
                  </a:cubicBezTo>
                  <a:cubicBezTo>
                    <a:pt x="17873" y="559"/>
                    <a:pt x="17873" y="559"/>
                    <a:pt x="17873" y="55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284"/>
            <p:cNvSpPr/>
            <p:nvPr/>
          </p:nvSpPr>
          <p:spPr>
            <a:xfrm>
              <a:off x="939270" y="3358602"/>
              <a:ext cx="647258" cy="1377944"/>
            </a:xfrm>
            <a:custGeom>
              <a:avLst/>
              <a:gdLst/>
              <a:ahLst/>
              <a:cxnLst>
                <a:cxn ang="0">
                  <a:pos x="wd2" y="hd2"/>
                </a:cxn>
                <a:cxn ang="5400000">
                  <a:pos x="wd2" y="hd2"/>
                </a:cxn>
                <a:cxn ang="10800000">
                  <a:pos x="wd2" y="hd2"/>
                </a:cxn>
                <a:cxn ang="16200000">
                  <a:pos x="wd2" y="hd2"/>
                </a:cxn>
              </a:cxnLst>
              <a:rect l="0" t="0" r="r" b="b"/>
              <a:pathLst>
                <a:path w="20305" h="20971" extrusionOk="0">
                  <a:moveTo>
                    <a:pt x="14487" y="70"/>
                  </a:moveTo>
                  <a:cubicBezTo>
                    <a:pt x="18413" y="455"/>
                    <a:pt x="20952" y="2310"/>
                    <a:pt x="20160" y="4214"/>
                  </a:cubicBezTo>
                  <a:lnTo>
                    <a:pt x="14362" y="18149"/>
                  </a:lnTo>
                  <a:cubicBezTo>
                    <a:pt x="13567" y="20052"/>
                    <a:pt x="9740" y="21285"/>
                    <a:pt x="5817" y="20901"/>
                  </a:cubicBezTo>
                  <a:lnTo>
                    <a:pt x="5817" y="20901"/>
                  </a:lnTo>
                  <a:cubicBezTo>
                    <a:pt x="1891" y="20516"/>
                    <a:pt x="-648" y="18661"/>
                    <a:pt x="145" y="16755"/>
                  </a:cubicBezTo>
                  <a:lnTo>
                    <a:pt x="5945" y="2822"/>
                  </a:lnTo>
                  <a:cubicBezTo>
                    <a:pt x="6735" y="919"/>
                    <a:pt x="10562" y="-315"/>
                    <a:pt x="14487" y="70"/>
                  </a:cubicBezTo>
                  <a:cubicBezTo>
                    <a:pt x="14487" y="70"/>
                    <a:pt x="14487" y="70"/>
                    <a:pt x="14487" y="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2285"/>
            <p:cNvSpPr/>
            <p:nvPr/>
          </p:nvSpPr>
          <p:spPr>
            <a:xfrm>
              <a:off x="1935465" y="2504720"/>
              <a:ext cx="530359" cy="1393847"/>
            </a:xfrm>
            <a:custGeom>
              <a:avLst/>
              <a:gdLst/>
              <a:ahLst/>
              <a:cxnLst>
                <a:cxn ang="0">
                  <a:pos x="wd2" y="hd2"/>
                </a:cxn>
                <a:cxn ang="5400000">
                  <a:pos x="wd2" y="hd2"/>
                </a:cxn>
                <a:cxn ang="10800000">
                  <a:pos x="wd2" y="hd2"/>
                </a:cxn>
                <a:cxn ang="16200000">
                  <a:pos x="wd2" y="hd2"/>
                </a:cxn>
              </a:cxnLst>
              <a:rect l="0" t="0" r="r" b="b"/>
              <a:pathLst>
                <a:path w="20918" h="21334" extrusionOk="0">
                  <a:moveTo>
                    <a:pt x="8455" y="9"/>
                  </a:moveTo>
                  <a:cubicBezTo>
                    <a:pt x="13475" y="-133"/>
                    <a:pt x="17842" y="1331"/>
                    <a:pt x="18208" y="3279"/>
                  </a:cubicBezTo>
                  <a:lnTo>
                    <a:pt x="20893" y="17539"/>
                  </a:lnTo>
                  <a:cubicBezTo>
                    <a:pt x="21257" y="19486"/>
                    <a:pt x="17483" y="21181"/>
                    <a:pt x="12463" y="21324"/>
                  </a:cubicBezTo>
                  <a:lnTo>
                    <a:pt x="12463" y="21324"/>
                  </a:lnTo>
                  <a:cubicBezTo>
                    <a:pt x="7442" y="21467"/>
                    <a:pt x="3075" y="20002"/>
                    <a:pt x="2709" y="18052"/>
                  </a:cubicBezTo>
                  <a:lnTo>
                    <a:pt x="24" y="3795"/>
                  </a:lnTo>
                  <a:cubicBezTo>
                    <a:pt x="-343" y="1848"/>
                    <a:pt x="3431" y="152"/>
                    <a:pt x="8455" y="9"/>
                  </a:cubicBezTo>
                  <a:cubicBezTo>
                    <a:pt x="8455" y="9"/>
                    <a:pt x="8455" y="9"/>
                    <a:pt x="8455" y="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286"/>
            <p:cNvSpPr/>
            <p:nvPr/>
          </p:nvSpPr>
          <p:spPr>
            <a:xfrm>
              <a:off x="2020854" y="3500916"/>
              <a:ext cx="847099" cy="1313517"/>
            </a:xfrm>
            <a:custGeom>
              <a:avLst/>
              <a:gdLst/>
              <a:ahLst/>
              <a:cxnLst>
                <a:cxn ang="0">
                  <a:pos x="wd2" y="hd2"/>
                </a:cxn>
                <a:cxn ang="5400000">
                  <a:pos x="wd2" y="hd2"/>
                </a:cxn>
                <a:cxn ang="10800000">
                  <a:pos x="wd2" y="hd2"/>
                </a:cxn>
                <a:cxn ang="16200000">
                  <a:pos x="wd2" y="hd2"/>
                </a:cxn>
              </a:cxnLst>
              <a:rect l="0" t="0" r="r" b="b"/>
              <a:pathLst>
                <a:path w="20084" h="20596" extrusionOk="0">
                  <a:moveTo>
                    <a:pt x="3223" y="323"/>
                  </a:moveTo>
                  <a:cubicBezTo>
                    <a:pt x="5982" y="-502"/>
                    <a:pt x="9227" y="308"/>
                    <a:pt x="10473" y="2132"/>
                  </a:cubicBezTo>
                  <a:lnTo>
                    <a:pt x="19598" y="15480"/>
                  </a:lnTo>
                  <a:cubicBezTo>
                    <a:pt x="20841" y="17301"/>
                    <a:pt x="19617" y="19449"/>
                    <a:pt x="16860" y="20274"/>
                  </a:cubicBezTo>
                  <a:lnTo>
                    <a:pt x="16860" y="20274"/>
                  </a:lnTo>
                  <a:cubicBezTo>
                    <a:pt x="14102" y="21098"/>
                    <a:pt x="10856" y="20288"/>
                    <a:pt x="9608" y="18463"/>
                  </a:cubicBezTo>
                  <a:lnTo>
                    <a:pt x="488" y="5118"/>
                  </a:lnTo>
                  <a:cubicBezTo>
                    <a:pt x="-759" y="3296"/>
                    <a:pt x="465" y="1147"/>
                    <a:pt x="3223" y="323"/>
                  </a:cubicBezTo>
                  <a:cubicBezTo>
                    <a:pt x="3223" y="323"/>
                    <a:pt x="3223" y="323"/>
                    <a:pt x="3223" y="32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287"/>
            <p:cNvSpPr/>
            <p:nvPr/>
          </p:nvSpPr>
          <p:spPr>
            <a:xfrm>
              <a:off x="1622375" y="1024658"/>
              <a:ext cx="760523" cy="2002955"/>
            </a:xfrm>
            <a:custGeom>
              <a:avLst/>
              <a:gdLst/>
              <a:ahLst/>
              <a:cxnLst>
                <a:cxn ang="0">
                  <a:pos x="wd2" y="hd2"/>
                </a:cxn>
                <a:cxn ang="5400000">
                  <a:pos x="wd2" y="hd2"/>
                </a:cxn>
                <a:cxn ang="10800000">
                  <a:pos x="wd2" y="hd2"/>
                </a:cxn>
                <a:cxn ang="16200000">
                  <a:pos x="wd2" y="hd2"/>
                </a:cxn>
              </a:cxnLst>
              <a:rect l="0" t="0" r="r" b="b"/>
              <a:pathLst>
                <a:path w="21023" h="21600" extrusionOk="0">
                  <a:moveTo>
                    <a:pt x="6" y="17500"/>
                  </a:moveTo>
                  <a:cubicBezTo>
                    <a:pt x="6" y="19764"/>
                    <a:pt x="4712" y="21600"/>
                    <a:pt x="10514" y="21600"/>
                  </a:cubicBezTo>
                  <a:lnTo>
                    <a:pt x="10514" y="21600"/>
                  </a:lnTo>
                  <a:cubicBezTo>
                    <a:pt x="16319" y="21600"/>
                    <a:pt x="21022" y="19764"/>
                    <a:pt x="21022" y="17500"/>
                  </a:cubicBezTo>
                  <a:lnTo>
                    <a:pt x="21022" y="4100"/>
                  </a:lnTo>
                  <a:cubicBezTo>
                    <a:pt x="21022" y="1836"/>
                    <a:pt x="21213" y="0"/>
                    <a:pt x="15409" y="0"/>
                  </a:cubicBezTo>
                  <a:lnTo>
                    <a:pt x="5416" y="0"/>
                  </a:lnTo>
                  <a:cubicBezTo>
                    <a:pt x="-387" y="0"/>
                    <a:pt x="6" y="1836"/>
                    <a:pt x="6" y="4100"/>
                  </a:cubicBezTo>
                  <a:cubicBezTo>
                    <a:pt x="6" y="4100"/>
                    <a:pt x="6" y="17500"/>
                    <a:pt x="6" y="175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288"/>
            <p:cNvSpPr/>
            <p:nvPr/>
          </p:nvSpPr>
          <p:spPr>
            <a:xfrm>
              <a:off x="0" y="711568"/>
              <a:ext cx="578816" cy="90063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311"/>
          <p:cNvGrpSpPr/>
          <p:nvPr/>
        </p:nvGrpSpPr>
        <p:grpSpPr>
          <a:xfrm>
            <a:off x="1157512" y="3364530"/>
            <a:ext cx="6612483" cy="2589251"/>
            <a:chOff x="0" y="0"/>
            <a:chExt cx="12363056" cy="4841001"/>
          </a:xfrm>
        </p:grpSpPr>
        <p:sp>
          <p:nvSpPr>
            <p:cNvPr id="27" name="Shape 2290"/>
            <p:cNvSpPr/>
            <p:nvPr/>
          </p:nvSpPr>
          <p:spPr>
            <a:xfrm>
              <a:off x="2191630" y="1354871"/>
              <a:ext cx="578816" cy="90070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2291"/>
            <p:cNvSpPr/>
            <p:nvPr/>
          </p:nvSpPr>
          <p:spPr>
            <a:xfrm>
              <a:off x="1252360" y="927930"/>
              <a:ext cx="858246" cy="13353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292"/>
            <p:cNvSpPr/>
            <p:nvPr/>
          </p:nvSpPr>
          <p:spPr>
            <a:xfrm>
              <a:off x="853881" y="1724887"/>
              <a:ext cx="344944" cy="5367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2293"/>
            <p:cNvSpPr/>
            <p:nvPr/>
          </p:nvSpPr>
          <p:spPr>
            <a:xfrm>
              <a:off x="398478" y="1724887"/>
              <a:ext cx="344944" cy="5367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294"/>
            <p:cNvSpPr/>
            <p:nvPr/>
          </p:nvSpPr>
          <p:spPr>
            <a:xfrm>
              <a:off x="9335776" y="1582573"/>
              <a:ext cx="425747" cy="6624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295"/>
            <p:cNvSpPr/>
            <p:nvPr/>
          </p:nvSpPr>
          <p:spPr>
            <a:xfrm>
              <a:off x="8652671" y="1297946"/>
              <a:ext cx="612200" cy="9526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296"/>
            <p:cNvSpPr/>
            <p:nvPr/>
          </p:nvSpPr>
          <p:spPr>
            <a:xfrm>
              <a:off x="8368043" y="1895663"/>
              <a:ext cx="226035" cy="35178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297"/>
            <p:cNvSpPr/>
            <p:nvPr/>
          </p:nvSpPr>
          <p:spPr>
            <a:xfrm>
              <a:off x="8111879" y="1895663"/>
              <a:ext cx="226035" cy="35178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2298"/>
            <p:cNvSpPr/>
            <p:nvPr/>
          </p:nvSpPr>
          <p:spPr>
            <a:xfrm>
              <a:off x="8368043" y="1497185"/>
              <a:ext cx="226035" cy="3517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299"/>
            <p:cNvSpPr/>
            <p:nvPr/>
          </p:nvSpPr>
          <p:spPr>
            <a:xfrm>
              <a:off x="8111879" y="1497185"/>
              <a:ext cx="226035" cy="3517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300"/>
            <p:cNvSpPr/>
            <p:nvPr/>
          </p:nvSpPr>
          <p:spPr>
            <a:xfrm>
              <a:off x="8111879" y="444064"/>
              <a:ext cx="425746" cy="6624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2301"/>
            <p:cNvSpPr/>
            <p:nvPr/>
          </p:nvSpPr>
          <p:spPr>
            <a:xfrm>
              <a:off x="8595745" y="159436"/>
              <a:ext cx="612201" cy="9526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302"/>
            <p:cNvSpPr/>
            <p:nvPr/>
          </p:nvSpPr>
          <p:spPr>
            <a:xfrm>
              <a:off x="9250388" y="757154"/>
              <a:ext cx="226035" cy="35176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2303"/>
            <p:cNvSpPr/>
            <p:nvPr/>
          </p:nvSpPr>
          <p:spPr>
            <a:xfrm>
              <a:off x="9535015" y="757154"/>
              <a:ext cx="226035" cy="35176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304"/>
            <p:cNvSpPr/>
            <p:nvPr/>
          </p:nvSpPr>
          <p:spPr>
            <a:xfrm>
              <a:off x="9250388" y="358675"/>
              <a:ext cx="226035" cy="3517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305"/>
            <p:cNvSpPr/>
            <p:nvPr/>
          </p:nvSpPr>
          <p:spPr>
            <a:xfrm>
              <a:off x="0" y="2322604"/>
              <a:ext cx="12363057" cy="575842"/>
            </a:xfrm>
            <a:custGeom>
              <a:avLst/>
              <a:gdLst/>
              <a:ahLst/>
              <a:cxnLst>
                <a:cxn ang="0">
                  <a:pos x="wd2" y="hd2"/>
                </a:cxn>
                <a:cxn ang="5400000">
                  <a:pos x="wd2" y="hd2"/>
                </a:cxn>
                <a:cxn ang="10800000">
                  <a:pos x="wd2" y="hd2"/>
                </a:cxn>
                <a:cxn ang="16200000">
                  <a:pos x="wd2" y="hd2"/>
                </a:cxn>
              </a:cxnLst>
              <a:rect l="0" t="0" r="r" b="b"/>
              <a:pathLst>
                <a:path w="21600" h="21600" extrusionOk="0">
                  <a:moveTo>
                    <a:pt x="0" y="19253"/>
                  </a:moveTo>
                  <a:cubicBezTo>
                    <a:pt x="0" y="20550"/>
                    <a:pt x="49" y="21600"/>
                    <a:pt x="109" y="21600"/>
                  </a:cubicBezTo>
                  <a:lnTo>
                    <a:pt x="21491" y="21600"/>
                  </a:lnTo>
                  <a:cubicBezTo>
                    <a:pt x="21551" y="21600"/>
                    <a:pt x="21600" y="20550"/>
                    <a:pt x="21600" y="19253"/>
                  </a:cubicBezTo>
                  <a:lnTo>
                    <a:pt x="21600" y="2347"/>
                  </a:lnTo>
                  <a:cubicBezTo>
                    <a:pt x="21600" y="1051"/>
                    <a:pt x="21551" y="0"/>
                    <a:pt x="21491" y="0"/>
                  </a:cubicBezTo>
                  <a:lnTo>
                    <a:pt x="109" y="0"/>
                  </a:lnTo>
                  <a:cubicBezTo>
                    <a:pt x="49" y="0"/>
                    <a:pt x="0" y="1051"/>
                    <a:pt x="0" y="2347"/>
                  </a:cubicBezTo>
                  <a:cubicBezTo>
                    <a:pt x="0" y="2347"/>
                    <a:pt x="0" y="19253"/>
                    <a:pt x="0" y="1925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306"/>
            <p:cNvSpPr/>
            <p:nvPr/>
          </p:nvSpPr>
          <p:spPr>
            <a:xfrm>
              <a:off x="199239" y="2948784"/>
              <a:ext cx="11513706" cy="189221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307"/>
            <p:cNvSpPr/>
            <p:nvPr/>
          </p:nvSpPr>
          <p:spPr>
            <a:xfrm>
              <a:off x="7798789" y="0"/>
              <a:ext cx="243047" cy="22543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308"/>
            <p:cNvSpPr/>
            <p:nvPr/>
          </p:nvSpPr>
          <p:spPr>
            <a:xfrm>
              <a:off x="8111879" y="17123"/>
              <a:ext cx="1799019" cy="2224013"/>
            </a:xfrm>
            <a:custGeom>
              <a:avLst/>
              <a:gdLst/>
              <a:ahLst/>
              <a:cxnLst>
                <a:cxn ang="0">
                  <a:pos x="wd2" y="hd2"/>
                </a:cxn>
                <a:cxn ang="5400000">
                  <a:pos x="wd2" y="hd2"/>
                </a:cxn>
                <a:cxn ang="10800000">
                  <a:pos x="wd2" y="hd2"/>
                </a:cxn>
                <a:cxn ang="16200000">
                  <a:pos x="wd2" y="hd2"/>
                </a:cxn>
              </a:cxnLst>
              <a:rect l="0" t="0" r="r" b="b"/>
              <a:pathLst>
                <a:path w="21600" h="21600" extrusionOk="0">
                  <a:moveTo>
                    <a:pt x="0" y="684"/>
                  </a:moveTo>
                  <a:lnTo>
                    <a:pt x="0" y="0"/>
                  </a:lnTo>
                  <a:lnTo>
                    <a:pt x="21600" y="0"/>
                  </a:lnTo>
                  <a:lnTo>
                    <a:pt x="21600" y="684"/>
                  </a:lnTo>
                  <a:lnTo>
                    <a:pt x="21600" y="10800"/>
                  </a:lnTo>
                  <a:lnTo>
                    <a:pt x="21600" y="11484"/>
                  </a:lnTo>
                  <a:lnTo>
                    <a:pt x="21600" y="21600"/>
                  </a:lnTo>
                  <a:lnTo>
                    <a:pt x="20755" y="21600"/>
                  </a:lnTo>
                  <a:lnTo>
                    <a:pt x="20755" y="11484"/>
                  </a:lnTo>
                  <a:lnTo>
                    <a:pt x="0" y="11484"/>
                  </a:lnTo>
                  <a:lnTo>
                    <a:pt x="0" y="10800"/>
                  </a:lnTo>
                  <a:lnTo>
                    <a:pt x="20755" y="10800"/>
                  </a:lnTo>
                  <a:lnTo>
                    <a:pt x="20755" y="684"/>
                  </a:lnTo>
                  <a:cubicBezTo>
                    <a:pt x="20755" y="684"/>
                    <a:pt x="0" y="684"/>
                    <a:pt x="0" y="684"/>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309"/>
            <p:cNvSpPr/>
            <p:nvPr/>
          </p:nvSpPr>
          <p:spPr>
            <a:xfrm>
              <a:off x="5920248" y="1838738"/>
              <a:ext cx="1731307" cy="405928"/>
            </a:xfrm>
            <a:custGeom>
              <a:avLst/>
              <a:gdLst/>
              <a:ahLst/>
              <a:cxnLst>
                <a:cxn ang="0">
                  <a:pos x="wd2" y="hd2"/>
                </a:cxn>
                <a:cxn ang="5400000">
                  <a:pos x="wd2" y="hd2"/>
                </a:cxn>
                <a:cxn ang="10800000">
                  <a:pos x="wd2" y="hd2"/>
                </a:cxn>
                <a:cxn ang="16200000">
                  <a:pos x="wd2" y="hd2"/>
                </a:cxn>
              </a:cxnLst>
              <a:rect l="0" t="0" r="r" b="b"/>
              <a:pathLst>
                <a:path w="21600" h="21600" extrusionOk="0">
                  <a:moveTo>
                    <a:pt x="0" y="3329"/>
                  </a:moveTo>
                  <a:cubicBezTo>
                    <a:pt x="0" y="1489"/>
                    <a:pt x="351" y="0"/>
                    <a:pt x="781" y="0"/>
                  </a:cubicBezTo>
                  <a:lnTo>
                    <a:pt x="20819" y="0"/>
                  </a:lnTo>
                  <a:cubicBezTo>
                    <a:pt x="21250" y="0"/>
                    <a:pt x="21600" y="1489"/>
                    <a:pt x="21600" y="3329"/>
                  </a:cubicBezTo>
                  <a:lnTo>
                    <a:pt x="21600" y="18271"/>
                  </a:lnTo>
                  <a:cubicBezTo>
                    <a:pt x="21600" y="20112"/>
                    <a:pt x="21250" y="21600"/>
                    <a:pt x="20819" y="21600"/>
                  </a:cubicBezTo>
                  <a:lnTo>
                    <a:pt x="781" y="21600"/>
                  </a:lnTo>
                  <a:cubicBezTo>
                    <a:pt x="351" y="21600"/>
                    <a:pt x="0" y="20112"/>
                    <a:pt x="0" y="18271"/>
                  </a:cubicBezTo>
                  <a:cubicBezTo>
                    <a:pt x="0" y="18271"/>
                    <a:pt x="0" y="3329"/>
                    <a:pt x="0" y="3329"/>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310"/>
            <p:cNvSpPr/>
            <p:nvPr/>
          </p:nvSpPr>
          <p:spPr>
            <a:xfrm>
              <a:off x="6062562" y="216362"/>
              <a:ext cx="1428808" cy="1557280"/>
            </a:xfrm>
            <a:custGeom>
              <a:avLst/>
              <a:gdLst/>
              <a:ahLst/>
              <a:cxnLst>
                <a:cxn ang="0">
                  <a:pos x="wd2" y="hd2"/>
                </a:cxn>
                <a:cxn ang="5400000">
                  <a:pos x="wd2" y="hd2"/>
                </a:cxn>
                <a:cxn ang="10800000">
                  <a:pos x="wd2" y="hd2"/>
                </a:cxn>
                <a:cxn ang="16200000">
                  <a:pos x="wd2" y="hd2"/>
                </a:cxn>
              </a:cxnLst>
              <a:rect l="0" t="0" r="r" b="b"/>
              <a:pathLst>
                <a:path w="21600" h="21600" extrusionOk="0">
                  <a:moveTo>
                    <a:pt x="20654" y="10522"/>
                  </a:moveTo>
                  <a:lnTo>
                    <a:pt x="20654" y="8824"/>
                  </a:lnTo>
                  <a:lnTo>
                    <a:pt x="19708" y="8824"/>
                  </a:lnTo>
                  <a:lnTo>
                    <a:pt x="19708" y="7591"/>
                  </a:lnTo>
                  <a:lnTo>
                    <a:pt x="18762" y="7591"/>
                  </a:lnTo>
                  <a:lnTo>
                    <a:pt x="18762" y="1233"/>
                  </a:lnTo>
                  <a:lnTo>
                    <a:pt x="19708" y="1233"/>
                  </a:lnTo>
                  <a:lnTo>
                    <a:pt x="19708" y="0"/>
                  </a:lnTo>
                  <a:lnTo>
                    <a:pt x="21600" y="0"/>
                  </a:lnTo>
                  <a:lnTo>
                    <a:pt x="21600" y="7591"/>
                  </a:lnTo>
                  <a:lnTo>
                    <a:pt x="21600" y="8824"/>
                  </a:lnTo>
                  <a:lnTo>
                    <a:pt x="21600" y="10105"/>
                  </a:lnTo>
                  <a:lnTo>
                    <a:pt x="21600" y="17249"/>
                  </a:lnTo>
                  <a:lnTo>
                    <a:pt x="21600" y="21600"/>
                  </a:lnTo>
                  <a:lnTo>
                    <a:pt x="0" y="21600"/>
                  </a:lnTo>
                  <a:lnTo>
                    <a:pt x="0" y="19610"/>
                  </a:lnTo>
                  <a:cubicBezTo>
                    <a:pt x="0" y="19610"/>
                    <a:pt x="20654" y="10522"/>
                    <a:pt x="20654" y="10522"/>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arn(outVertical)">
                                      <p:cBhvr>
                                        <p:cTn id="15" dur="500"/>
                                        <p:tgtEl>
                                          <p:spTgt spid="5">
                                            <p:txEl>
                                              <p:pRg st="0" end="0"/>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9"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ssolve">
                                      <p:cBhvr>
                                        <p:cTn id="29" dur="500"/>
                                        <p:tgtEl>
                                          <p:spTgt spid="14"/>
                                        </p:tgtEl>
                                      </p:cBhvr>
                                    </p:animEffect>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1+#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669926"/>
            <a:ext cx="9144000" cy="535812"/>
          </a:xfrm>
          <a:prstGeom prst="rect">
            <a:avLst/>
          </a:prstGeom>
        </p:spPr>
        <p:txBody>
          <a:bodyPr>
            <a:normAutofit fontScale="90000"/>
          </a:bodyPr>
          <a:lstStyle/>
          <a:p>
            <a:r>
              <a:rPr lang="id-ID" dirty="0" smtClean="0">
                <a:latin typeface="Arial" panose="020B0604020202020204" pitchFamily="34" charset="0"/>
                <a:ea typeface="微软雅黑" panose="020B0503020204020204" pitchFamily="34" charset="-122"/>
                <a:cs typeface="+mn-ea"/>
                <a:sym typeface="Arial" panose="020B0604020202020204" pitchFamily="34" charset="0"/>
              </a:rPr>
              <a:t>P6.</a:t>
            </a: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过程</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Content Placeholder 4"/>
          <p:cNvSpPr>
            <a:spLocks noGrp="1"/>
          </p:cNvSpPr>
          <p:nvPr>
            <p:ph sz="quarter" idx="9"/>
          </p:nvPr>
        </p:nvSpPr>
        <p:spPr>
          <a:xfrm>
            <a:off x="6988757" y="4168862"/>
            <a:ext cx="3679243" cy="1319439"/>
          </a:xfrm>
          <a:prstGeom prst="rect">
            <a:avLst/>
          </a:prstGeom>
        </p:spPr>
        <p:txBody>
          <a:bodyPr>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Process performed to costumer in order that the costumer is interested for buying the product, such as process of production or process of service for costumer</a:t>
            </a: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Strategy of showing process of product to costumer</a:t>
            </a:r>
          </a:p>
        </p:txBody>
      </p:sp>
      <p:grpSp>
        <p:nvGrpSpPr>
          <p:cNvPr id="8" name="Group 2326"/>
          <p:cNvGrpSpPr/>
          <p:nvPr/>
        </p:nvGrpSpPr>
        <p:grpSpPr>
          <a:xfrm>
            <a:off x="6291952" y="3227260"/>
            <a:ext cx="2323318" cy="391330"/>
            <a:chOff x="0" y="0"/>
            <a:chExt cx="4298798" cy="724071"/>
          </a:xfrm>
        </p:grpSpPr>
        <p:sp>
          <p:nvSpPr>
            <p:cNvPr id="9" name="Shape 2317"/>
            <p:cNvSpPr/>
            <p:nvPr/>
          </p:nvSpPr>
          <p:spPr>
            <a:xfrm>
              <a:off x="0" y="0"/>
              <a:ext cx="4298595" cy="724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19" y="0"/>
                  </a:lnTo>
                  <a:cubicBezTo>
                    <a:pt x="819" y="0"/>
                    <a:pt x="0" y="4860"/>
                    <a:pt x="0" y="10800"/>
                  </a:cubicBezTo>
                  <a:lnTo>
                    <a:pt x="0" y="10800"/>
                  </a:lnTo>
                  <a:cubicBezTo>
                    <a:pt x="0" y="16740"/>
                    <a:pt x="819" y="21600"/>
                    <a:pt x="1819" y="21600"/>
                  </a:cubicBez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318"/>
            <p:cNvSpPr/>
            <p:nvPr/>
          </p:nvSpPr>
          <p:spPr>
            <a:xfrm>
              <a:off x="3838473" y="190194"/>
              <a:ext cx="372522" cy="37253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2319"/>
            <p:cNvSpPr/>
            <p:nvPr/>
          </p:nvSpPr>
          <p:spPr>
            <a:xfrm>
              <a:off x="3233309" y="190194"/>
              <a:ext cx="372521" cy="372539"/>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2320"/>
            <p:cNvSpPr/>
            <p:nvPr/>
          </p:nvSpPr>
          <p:spPr>
            <a:xfrm>
              <a:off x="2610853" y="190194"/>
              <a:ext cx="372522" cy="37253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321"/>
            <p:cNvSpPr/>
            <p:nvPr/>
          </p:nvSpPr>
          <p:spPr>
            <a:xfrm>
              <a:off x="2005689" y="190194"/>
              <a:ext cx="372521" cy="372539"/>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2322"/>
            <p:cNvSpPr/>
            <p:nvPr/>
          </p:nvSpPr>
          <p:spPr>
            <a:xfrm>
              <a:off x="1400524" y="190194"/>
              <a:ext cx="372521" cy="372539"/>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3" y="21600"/>
                    <a:pt x="21600" y="16765"/>
                    <a:pt x="21600" y="10800"/>
                  </a:cubicBezTo>
                  <a:cubicBezTo>
                    <a:pt x="21600" y="4835"/>
                    <a:pt x="16763"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2323"/>
            <p:cNvSpPr/>
            <p:nvPr/>
          </p:nvSpPr>
          <p:spPr>
            <a:xfrm>
              <a:off x="778069" y="190194"/>
              <a:ext cx="372521" cy="37253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324"/>
            <p:cNvSpPr/>
            <p:nvPr/>
          </p:nvSpPr>
          <p:spPr>
            <a:xfrm>
              <a:off x="293937" y="328518"/>
              <a:ext cx="4004862" cy="988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66" y="0"/>
                  </a:lnTo>
                  <a:cubicBezTo>
                    <a:pt x="120" y="0"/>
                    <a:pt x="0" y="4865"/>
                    <a:pt x="0" y="10800"/>
                  </a:cubicBezTo>
                  <a:lnTo>
                    <a:pt x="0" y="10800"/>
                  </a:lnTo>
                  <a:cubicBezTo>
                    <a:pt x="0" y="16735"/>
                    <a:pt x="120" y="21600"/>
                    <a:pt x="266" y="21600"/>
                  </a:cubicBezTo>
                  <a:lnTo>
                    <a:pt x="21600" y="21600"/>
                  </a:lnTo>
                  <a:cubicBezTo>
                    <a:pt x="21600" y="21600"/>
                    <a:pt x="21600" y="0"/>
                    <a:pt x="216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2325"/>
            <p:cNvSpPr/>
            <p:nvPr/>
          </p:nvSpPr>
          <p:spPr>
            <a:xfrm>
              <a:off x="224775" y="155613"/>
              <a:ext cx="372530" cy="372523"/>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5" y="-961"/>
                    <a:pt x="12955" y="-961"/>
                    <a:pt x="16797" y="2882"/>
                  </a:cubicBezTo>
                  <a:cubicBezTo>
                    <a:pt x="20640" y="6724"/>
                    <a:pt x="20640" y="12954"/>
                    <a:pt x="16797" y="16796"/>
                  </a:cubicBezTo>
                  <a:cubicBezTo>
                    <a:pt x="12955" y="20639"/>
                    <a:pt x="6725" y="20639"/>
                    <a:pt x="2881" y="16796"/>
                  </a:cubicBezTo>
                  <a:cubicBezTo>
                    <a:pt x="-960" y="12954"/>
                    <a:pt x="-960" y="6724"/>
                    <a:pt x="2881"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349"/>
          <p:cNvGrpSpPr/>
          <p:nvPr/>
        </p:nvGrpSpPr>
        <p:grpSpPr>
          <a:xfrm>
            <a:off x="4684656" y="3217915"/>
            <a:ext cx="2024798" cy="2024807"/>
            <a:chOff x="0" y="0"/>
            <a:chExt cx="3746450" cy="3746465"/>
          </a:xfrm>
        </p:grpSpPr>
        <p:grpSp>
          <p:nvGrpSpPr>
            <p:cNvPr id="31" name="Group 2347"/>
            <p:cNvGrpSpPr/>
            <p:nvPr/>
          </p:nvGrpSpPr>
          <p:grpSpPr>
            <a:xfrm>
              <a:off x="-1" y="0"/>
              <a:ext cx="3746452" cy="3746466"/>
              <a:chOff x="0" y="0"/>
              <a:chExt cx="3746450" cy="3746465"/>
            </a:xfrm>
          </p:grpSpPr>
          <p:sp>
            <p:nvSpPr>
              <p:cNvPr id="33" name="Shape 2339"/>
              <p:cNvSpPr/>
              <p:nvPr/>
            </p:nvSpPr>
            <p:spPr>
              <a:xfrm>
                <a:off x="0" y="0"/>
                <a:ext cx="3746450" cy="3746466"/>
              </a:xfrm>
              <a:custGeom>
                <a:avLst/>
                <a:gdLst/>
                <a:ahLst/>
                <a:cxnLst>
                  <a:cxn ang="0">
                    <a:pos x="wd2" y="hd2"/>
                  </a:cxn>
                  <a:cxn ang="5400000">
                    <a:pos x="wd2" y="hd2"/>
                  </a:cxn>
                  <a:cxn ang="10800000">
                    <a:pos x="wd2" y="hd2"/>
                  </a:cxn>
                  <a:cxn ang="16200000">
                    <a:pos x="wd2" y="hd2"/>
                  </a:cxn>
                </a:cxnLst>
                <a:rect l="0" t="0" r="r" b="b"/>
                <a:pathLst>
                  <a:path w="21202" h="21202" extrusionOk="0">
                    <a:moveTo>
                      <a:pt x="598" y="17707"/>
                    </a:moveTo>
                    <a:lnTo>
                      <a:pt x="17707" y="598"/>
                    </a:lnTo>
                    <a:cubicBezTo>
                      <a:pt x="18504" y="-199"/>
                      <a:pt x="19808" y="-199"/>
                      <a:pt x="20604" y="598"/>
                    </a:cubicBezTo>
                    <a:lnTo>
                      <a:pt x="20604" y="598"/>
                    </a:lnTo>
                    <a:cubicBezTo>
                      <a:pt x="21401" y="1394"/>
                      <a:pt x="21401" y="2698"/>
                      <a:pt x="20604" y="3495"/>
                    </a:cubicBezTo>
                    <a:lnTo>
                      <a:pt x="3495" y="20604"/>
                    </a:lnTo>
                    <a:cubicBezTo>
                      <a:pt x="2699" y="21401"/>
                      <a:pt x="1395" y="21401"/>
                      <a:pt x="598" y="20604"/>
                    </a:cubicBezTo>
                    <a:lnTo>
                      <a:pt x="598" y="20604"/>
                    </a:lnTo>
                    <a:cubicBezTo>
                      <a:pt x="-199" y="19807"/>
                      <a:pt x="-199" y="18504"/>
                      <a:pt x="598" y="17707"/>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340"/>
              <p:cNvSpPr/>
              <p:nvPr/>
            </p:nvSpPr>
            <p:spPr>
              <a:xfrm>
                <a:off x="605164" y="2766467"/>
                <a:ext cx="372523" cy="372523"/>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3"/>
                      <a:pt x="20639" y="12954"/>
                      <a:pt x="16796" y="16796"/>
                    </a:cubicBezTo>
                    <a:cubicBezTo>
                      <a:pt x="12954" y="20639"/>
                      <a:pt x="6724" y="20639"/>
                      <a:pt x="2882" y="16796"/>
                    </a:cubicBezTo>
                    <a:cubicBezTo>
                      <a:pt x="-961" y="12954"/>
                      <a:pt x="-961" y="6723"/>
                      <a:pt x="2882"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2341"/>
              <p:cNvSpPr/>
              <p:nvPr/>
            </p:nvSpPr>
            <p:spPr>
              <a:xfrm>
                <a:off x="1037425" y="2334207"/>
                <a:ext cx="372555" cy="372522"/>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3" y="-961"/>
                      <a:pt x="16797" y="2882"/>
                    </a:cubicBezTo>
                    <a:cubicBezTo>
                      <a:pt x="20639" y="6724"/>
                      <a:pt x="20639" y="12954"/>
                      <a:pt x="16797" y="16796"/>
                    </a:cubicBezTo>
                    <a:cubicBezTo>
                      <a:pt x="12953" y="20639"/>
                      <a:pt x="6724" y="20639"/>
                      <a:pt x="2881" y="16796"/>
                    </a:cubicBezTo>
                    <a:cubicBezTo>
                      <a:pt x="-961" y="12954"/>
                      <a:pt x="-961" y="6724"/>
                      <a:pt x="2881"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342"/>
              <p:cNvSpPr/>
              <p:nvPr/>
            </p:nvSpPr>
            <p:spPr>
              <a:xfrm>
                <a:off x="1469685" y="1901946"/>
                <a:ext cx="372523" cy="372523"/>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343"/>
              <p:cNvSpPr/>
              <p:nvPr/>
            </p:nvSpPr>
            <p:spPr>
              <a:xfrm>
                <a:off x="1901946" y="1469685"/>
                <a:ext cx="372522" cy="372523"/>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2344"/>
              <p:cNvSpPr/>
              <p:nvPr/>
            </p:nvSpPr>
            <p:spPr>
              <a:xfrm>
                <a:off x="2334207" y="1037425"/>
                <a:ext cx="372522" cy="372527"/>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7"/>
                    </a:cubicBezTo>
                    <a:cubicBezTo>
                      <a:pt x="12954" y="20639"/>
                      <a:pt x="6724" y="20639"/>
                      <a:pt x="2882" y="16797"/>
                    </a:cubicBezTo>
                    <a:cubicBezTo>
                      <a:pt x="-961" y="12954"/>
                      <a:pt x="-961" y="6724"/>
                      <a:pt x="2882" y="288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345"/>
              <p:cNvSpPr/>
              <p:nvPr/>
            </p:nvSpPr>
            <p:spPr>
              <a:xfrm>
                <a:off x="2766467" y="605164"/>
                <a:ext cx="372522" cy="372535"/>
              </a:xfrm>
              <a:custGeom>
                <a:avLst/>
                <a:gdLst/>
                <a:ahLst/>
                <a:cxnLst>
                  <a:cxn ang="0">
                    <a:pos x="wd2" y="hd2"/>
                  </a:cxn>
                  <a:cxn ang="5400000">
                    <a:pos x="wd2" y="hd2"/>
                  </a:cxn>
                  <a:cxn ang="10800000">
                    <a:pos x="wd2" y="hd2"/>
                  </a:cxn>
                  <a:cxn ang="16200000">
                    <a:pos x="wd2" y="hd2"/>
                  </a:cxn>
                </a:cxnLst>
                <a:rect l="0" t="0" r="r" b="b"/>
                <a:pathLst>
                  <a:path w="19679" h="19679" extrusionOk="0">
                    <a:moveTo>
                      <a:pt x="2882" y="2881"/>
                    </a:moveTo>
                    <a:cubicBezTo>
                      <a:pt x="6724" y="-961"/>
                      <a:pt x="12954" y="-961"/>
                      <a:pt x="16796" y="2881"/>
                    </a:cubicBezTo>
                    <a:cubicBezTo>
                      <a:pt x="20639" y="6724"/>
                      <a:pt x="20639" y="12954"/>
                      <a:pt x="16796" y="16796"/>
                    </a:cubicBezTo>
                    <a:cubicBezTo>
                      <a:pt x="12954" y="20639"/>
                      <a:pt x="6724" y="20639"/>
                      <a:pt x="2882" y="16796"/>
                    </a:cubicBezTo>
                    <a:cubicBezTo>
                      <a:pt x="-961" y="12954"/>
                      <a:pt x="-961" y="6724"/>
                      <a:pt x="2882" y="2881"/>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2346"/>
              <p:cNvSpPr/>
              <p:nvPr/>
            </p:nvSpPr>
            <p:spPr>
              <a:xfrm>
                <a:off x="311227" y="293937"/>
                <a:ext cx="3140192" cy="3140204"/>
              </a:xfrm>
              <a:custGeom>
                <a:avLst/>
                <a:gdLst/>
                <a:ahLst/>
                <a:cxnLst>
                  <a:cxn ang="0">
                    <a:pos x="wd2" y="hd2"/>
                  </a:cxn>
                  <a:cxn ang="5400000">
                    <a:pos x="wd2" y="hd2"/>
                  </a:cxn>
                  <a:cxn ang="10800000">
                    <a:pos x="wd2" y="hd2"/>
                  </a:cxn>
                  <a:cxn ang="16200000">
                    <a:pos x="wd2" y="hd2"/>
                  </a:cxn>
                </a:cxnLst>
                <a:rect l="0" t="0" r="r" b="b"/>
                <a:pathLst>
                  <a:path w="21534" h="21534" extrusionOk="0">
                    <a:moveTo>
                      <a:pt x="99" y="20956"/>
                    </a:moveTo>
                    <a:lnTo>
                      <a:pt x="20956" y="99"/>
                    </a:lnTo>
                    <a:cubicBezTo>
                      <a:pt x="21088" y="-33"/>
                      <a:pt x="21304" y="-33"/>
                      <a:pt x="21435" y="99"/>
                    </a:cubicBezTo>
                    <a:lnTo>
                      <a:pt x="21435" y="99"/>
                    </a:lnTo>
                    <a:cubicBezTo>
                      <a:pt x="21567" y="231"/>
                      <a:pt x="21567" y="446"/>
                      <a:pt x="21435" y="578"/>
                    </a:cubicBezTo>
                    <a:lnTo>
                      <a:pt x="578" y="21435"/>
                    </a:lnTo>
                    <a:cubicBezTo>
                      <a:pt x="446" y="21567"/>
                      <a:pt x="231" y="21567"/>
                      <a:pt x="99" y="21435"/>
                    </a:cubicBezTo>
                    <a:lnTo>
                      <a:pt x="99" y="21435"/>
                    </a:lnTo>
                    <a:cubicBezTo>
                      <a:pt x="-33" y="21303"/>
                      <a:pt x="-33" y="21088"/>
                      <a:pt x="99" y="2095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Shape 2348"/>
            <p:cNvSpPr/>
            <p:nvPr/>
          </p:nvSpPr>
          <p:spPr>
            <a:xfrm>
              <a:off x="3146856" y="207485"/>
              <a:ext cx="372522" cy="37253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5" y="0"/>
                    <a:pt x="0" y="4835"/>
                    <a:pt x="0" y="10800"/>
                  </a:cubicBezTo>
                  <a:cubicBezTo>
                    <a:pt x="0" y="16765"/>
                    <a:pt x="4835"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2352"/>
          <p:cNvGrpSpPr/>
          <p:nvPr/>
        </p:nvGrpSpPr>
        <p:grpSpPr>
          <a:xfrm>
            <a:off x="3161464" y="3834668"/>
            <a:ext cx="1017080" cy="1020001"/>
            <a:chOff x="0" y="0"/>
            <a:chExt cx="1881886" cy="1887289"/>
          </a:xfrm>
        </p:grpSpPr>
        <p:sp>
          <p:nvSpPr>
            <p:cNvPr id="42" name="Shape 2350"/>
            <p:cNvSpPr/>
            <p:nvPr/>
          </p:nvSpPr>
          <p:spPr>
            <a:xfrm>
              <a:off x="0" y="0"/>
              <a:ext cx="1881887" cy="18872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351"/>
            <p:cNvSpPr/>
            <p:nvPr/>
          </p:nvSpPr>
          <p:spPr>
            <a:xfrm>
              <a:off x="778069" y="0"/>
              <a:ext cx="347177" cy="18872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2355"/>
          <p:cNvGrpSpPr/>
          <p:nvPr/>
        </p:nvGrpSpPr>
        <p:grpSpPr>
          <a:xfrm>
            <a:off x="6974117" y="2208683"/>
            <a:ext cx="1017063" cy="1020001"/>
            <a:chOff x="0" y="0"/>
            <a:chExt cx="1881853" cy="1887289"/>
          </a:xfrm>
        </p:grpSpPr>
        <p:sp>
          <p:nvSpPr>
            <p:cNvPr id="45" name="Shape 2353"/>
            <p:cNvSpPr/>
            <p:nvPr/>
          </p:nvSpPr>
          <p:spPr>
            <a:xfrm>
              <a:off x="0" y="0"/>
              <a:ext cx="1881854" cy="18872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354"/>
            <p:cNvSpPr/>
            <p:nvPr/>
          </p:nvSpPr>
          <p:spPr>
            <a:xfrm>
              <a:off x="778069" y="0"/>
              <a:ext cx="347159" cy="188727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2365"/>
          <p:cNvGrpSpPr/>
          <p:nvPr/>
        </p:nvGrpSpPr>
        <p:grpSpPr>
          <a:xfrm>
            <a:off x="6064310" y="3059105"/>
            <a:ext cx="849112" cy="849122"/>
            <a:chOff x="0" y="0"/>
            <a:chExt cx="1571097" cy="1571115"/>
          </a:xfrm>
        </p:grpSpPr>
        <p:sp>
          <p:nvSpPr>
            <p:cNvPr id="54" name="Shape 2362"/>
            <p:cNvSpPr/>
            <p:nvPr/>
          </p:nvSpPr>
          <p:spPr>
            <a:xfrm>
              <a:off x="0" y="0"/>
              <a:ext cx="1571098" cy="1571116"/>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4"/>
                  </a:cubicBezTo>
                  <a:lnTo>
                    <a:pt x="7105" y="649"/>
                  </a:lnTo>
                  <a:cubicBezTo>
                    <a:pt x="6510" y="865"/>
                    <a:pt x="5940" y="1133"/>
                    <a:pt x="5399" y="1446"/>
                  </a:cubicBezTo>
                  <a:lnTo>
                    <a:pt x="5860" y="2244"/>
                  </a:lnTo>
                  <a:cubicBezTo>
                    <a:pt x="5361" y="2532"/>
                    <a:pt x="4889" y="2864"/>
                    <a:pt x="4450" y="3233"/>
                  </a:cubicBezTo>
                  <a:lnTo>
                    <a:pt x="3858" y="2527"/>
                  </a:lnTo>
                  <a:cubicBezTo>
                    <a:pt x="3377" y="2931"/>
                    <a:pt x="2931" y="3377"/>
                    <a:pt x="2527" y="3858"/>
                  </a:cubicBezTo>
                  <a:lnTo>
                    <a:pt x="3232" y="4450"/>
                  </a:lnTo>
                  <a:cubicBezTo>
                    <a:pt x="2864" y="4889"/>
                    <a:pt x="2532" y="5361"/>
                    <a:pt x="2243" y="5860"/>
                  </a:cubicBezTo>
                  <a:lnTo>
                    <a:pt x="1445" y="5399"/>
                  </a:lnTo>
                  <a:cubicBezTo>
                    <a:pt x="1132" y="5940"/>
                    <a:pt x="865" y="6510"/>
                    <a:pt x="649" y="7105"/>
                  </a:cubicBezTo>
                  <a:lnTo>
                    <a:pt x="1515" y="7420"/>
                  </a:lnTo>
                  <a:cubicBezTo>
                    <a:pt x="1320" y="7955"/>
                    <a:pt x="1170" y="8511"/>
                    <a:pt x="1070" y="9084"/>
                  </a:cubicBezTo>
                  <a:lnTo>
                    <a:pt x="163" y="8924"/>
                  </a:lnTo>
                  <a:cubicBezTo>
                    <a:pt x="56" y="9533"/>
                    <a:pt x="0" y="10160"/>
                    <a:pt x="0" y="10800"/>
                  </a:cubicBezTo>
                  <a:lnTo>
                    <a:pt x="0" y="10800"/>
                  </a:lnTo>
                  <a:lnTo>
                    <a:pt x="921" y="10800"/>
                  </a:lnTo>
                  <a:cubicBezTo>
                    <a:pt x="921" y="11385"/>
                    <a:pt x="972" y="11958"/>
                    <a:pt x="1070" y="12516"/>
                  </a:cubicBezTo>
                  <a:lnTo>
                    <a:pt x="163" y="12676"/>
                  </a:lnTo>
                  <a:cubicBezTo>
                    <a:pt x="272" y="13302"/>
                    <a:pt x="436" y="13910"/>
                    <a:pt x="649" y="14495"/>
                  </a:cubicBezTo>
                  <a:lnTo>
                    <a:pt x="1515" y="14179"/>
                  </a:lnTo>
                  <a:cubicBezTo>
                    <a:pt x="1712" y="14724"/>
                    <a:pt x="1957" y="15245"/>
                    <a:pt x="2243" y="15740"/>
                  </a:cubicBezTo>
                  <a:lnTo>
                    <a:pt x="1445" y="16201"/>
                  </a:lnTo>
                  <a:cubicBezTo>
                    <a:pt x="1761" y="16746"/>
                    <a:pt x="2124" y="17262"/>
                    <a:pt x="2527" y="17742"/>
                  </a:cubicBezTo>
                  <a:lnTo>
                    <a:pt x="3232" y="17150"/>
                  </a:lnTo>
                  <a:cubicBezTo>
                    <a:pt x="3602" y="17590"/>
                    <a:pt x="4010" y="17998"/>
                    <a:pt x="4450" y="18367"/>
                  </a:cubicBezTo>
                  <a:lnTo>
                    <a:pt x="3858" y="19073"/>
                  </a:lnTo>
                  <a:cubicBezTo>
                    <a:pt x="4338" y="19476"/>
                    <a:pt x="4853" y="19839"/>
                    <a:pt x="5399" y="20154"/>
                  </a:cubicBezTo>
                  <a:lnTo>
                    <a:pt x="5860" y="19356"/>
                  </a:lnTo>
                  <a:cubicBezTo>
                    <a:pt x="6355" y="19643"/>
                    <a:pt x="6876" y="19887"/>
                    <a:pt x="7420" y="20085"/>
                  </a:cubicBezTo>
                  <a:lnTo>
                    <a:pt x="7105" y="20951"/>
                  </a:lnTo>
                  <a:cubicBezTo>
                    <a:pt x="7690" y="21164"/>
                    <a:pt x="8298" y="21327"/>
                    <a:pt x="8924" y="21437"/>
                  </a:cubicBezTo>
                  <a:lnTo>
                    <a:pt x="9084" y="20530"/>
                  </a:lnTo>
                  <a:cubicBezTo>
                    <a:pt x="9641" y="20627"/>
                    <a:pt x="10215" y="20679"/>
                    <a:pt x="10800" y="20679"/>
                  </a:cubicBezTo>
                  <a:lnTo>
                    <a:pt x="10800" y="21600"/>
                  </a:lnTo>
                  <a:cubicBezTo>
                    <a:pt x="11440" y="21600"/>
                    <a:pt x="12066" y="21544"/>
                    <a:pt x="12675" y="21437"/>
                  </a:cubicBezTo>
                  <a:lnTo>
                    <a:pt x="12516" y="20530"/>
                  </a:lnTo>
                  <a:cubicBezTo>
                    <a:pt x="13089" y="20430"/>
                    <a:pt x="13645" y="20280"/>
                    <a:pt x="14179" y="20085"/>
                  </a:cubicBezTo>
                  <a:lnTo>
                    <a:pt x="14495" y="20951"/>
                  </a:lnTo>
                  <a:cubicBezTo>
                    <a:pt x="15089" y="20735"/>
                    <a:pt x="15660" y="20467"/>
                    <a:pt x="16201" y="20154"/>
                  </a:cubicBezTo>
                  <a:lnTo>
                    <a:pt x="15740" y="19356"/>
                  </a:lnTo>
                  <a:cubicBezTo>
                    <a:pt x="16239" y="19067"/>
                    <a:pt x="16711" y="18736"/>
                    <a:pt x="17150" y="18367"/>
                  </a:cubicBezTo>
                  <a:lnTo>
                    <a:pt x="17742" y="19073"/>
                  </a:lnTo>
                  <a:cubicBezTo>
                    <a:pt x="18223" y="18669"/>
                    <a:pt x="18668" y="18223"/>
                    <a:pt x="19073" y="17742"/>
                  </a:cubicBezTo>
                  <a:lnTo>
                    <a:pt x="18367" y="17150"/>
                  </a:lnTo>
                  <a:cubicBezTo>
                    <a:pt x="18736" y="16711"/>
                    <a:pt x="19068" y="16239"/>
                    <a:pt x="19357" y="15740"/>
                  </a:cubicBezTo>
                  <a:lnTo>
                    <a:pt x="20154" y="16201"/>
                  </a:lnTo>
                  <a:cubicBezTo>
                    <a:pt x="20467" y="15660"/>
                    <a:pt x="20735" y="15089"/>
                    <a:pt x="20951" y="14495"/>
                  </a:cubicBezTo>
                  <a:lnTo>
                    <a:pt x="20085" y="14179"/>
                  </a:lnTo>
                  <a:cubicBezTo>
                    <a:pt x="20280" y="13645"/>
                    <a:pt x="20430" y="13089"/>
                    <a:pt x="20530" y="12516"/>
                  </a:cubicBezTo>
                  <a:lnTo>
                    <a:pt x="21437" y="12676"/>
                  </a:lnTo>
                  <a:cubicBezTo>
                    <a:pt x="21544" y="12066"/>
                    <a:pt x="21600" y="11440"/>
                    <a:pt x="21600" y="10800"/>
                  </a:cubicBezTo>
                  <a:lnTo>
                    <a:pt x="21600" y="10800"/>
                  </a:lnTo>
                  <a:lnTo>
                    <a:pt x="20679" y="10800"/>
                  </a:lnTo>
                  <a:cubicBezTo>
                    <a:pt x="20679" y="10215"/>
                    <a:pt x="20628" y="9641"/>
                    <a:pt x="20530" y="9084"/>
                  </a:cubicBezTo>
                  <a:lnTo>
                    <a:pt x="21437" y="8924"/>
                  </a:lnTo>
                  <a:cubicBezTo>
                    <a:pt x="21327" y="8298"/>
                    <a:pt x="21164" y="7690"/>
                    <a:pt x="20951" y="7105"/>
                  </a:cubicBezTo>
                  <a:lnTo>
                    <a:pt x="20085" y="7420"/>
                  </a:lnTo>
                  <a:cubicBezTo>
                    <a:pt x="19887" y="6876"/>
                    <a:pt x="19643" y="6354"/>
                    <a:pt x="19357" y="5860"/>
                  </a:cubicBezTo>
                  <a:lnTo>
                    <a:pt x="20154" y="5399"/>
                  </a:lnTo>
                  <a:cubicBezTo>
                    <a:pt x="19838" y="4853"/>
                    <a:pt x="19476" y="4338"/>
                    <a:pt x="19073" y="3858"/>
                  </a:cubicBezTo>
                  <a:lnTo>
                    <a:pt x="18367" y="4450"/>
                  </a:lnTo>
                  <a:cubicBezTo>
                    <a:pt x="17998" y="4010"/>
                    <a:pt x="17590" y="3602"/>
                    <a:pt x="17150" y="3233"/>
                  </a:cubicBezTo>
                  <a:lnTo>
                    <a:pt x="17742" y="2527"/>
                  </a:lnTo>
                  <a:cubicBezTo>
                    <a:pt x="17262" y="2124"/>
                    <a:pt x="16746" y="1761"/>
                    <a:pt x="16201" y="1446"/>
                  </a:cubicBezTo>
                  <a:lnTo>
                    <a:pt x="15740" y="2244"/>
                  </a:lnTo>
                  <a:cubicBezTo>
                    <a:pt x="15245" y="1957"/>
                    <a:pt x="14724" y="1713"/>
                    <a:pt x="14180" y="1514"/>
                  </a:cubicBezTo>
                  <a:lnTo>
                    <a:pt x="14495" y="649"/>
                  </a:lnTo>
                  <a:cubicBezTo>
                    <a:pt x="13910" y="436"/>
                    <a:pt x="13302" y="272"/>
                    <a:pt x="12675" y="162"/>
                  </a:cubicBezTo>
                  <a:lnTo>
                    <a:pt x="12516" y="1070"/>
                  </a:lnTo>
                  <a:cubicBezTo>
                    <a:pt x="11958" y="972"/>
                    <a:pt x="11385" y="921"/>
                    <a:pt x="10800" y="921"/>
                  </a:cubicBezTo>
                  <a:lnTo>
                    <a:pt x="10800" y="0"/>
                  </a:lnTo>
                  <a:cubicBezTo>
                    <a:pt x="10160" y="0"/>
                    <a:pt x="9534" y="56"/>
                    <a:pt x="8924" y="162"/>
                  </a:cubicBezTo>
                  <a:cubicBezTo>
                    <a:pt x="8924" y="162"/>
                    <a:pt x="9084" y="1070"/>
                    <a:pt x="9084" y="10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363"/>
            <p:cNvSpPr/>
            <p:nvPr/>
          </p:nvSpPr>
          <p:spPr>
            <a:xfrm>
              <a:off x="311227" y="311227"/>
              <a:ext cx="939931" cy="9399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364"/>
            <p:cNvSpPr/>
            <p:nvPr/>
          </p:nvSpPr>
          <p:spPr>
            <a:xfrm>
              <a:off x="604033" y="570575"/>
              <a:ext cx="372522" cy="372539"/>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6748" y="21600"/>
                    <a:pt x="21600" y="16748"/>
                    <a:pt x="21600" y="10800"/>
                  </a:cubicBezTo>
                  <a:cubicBezTo>
                    <a:pt x="21600" y="4852"/>
                    <a:pt x="16748" y="0"/>
                    <a:pt x="10799" y="0"/>
                  </a:cubicBezTo>
                  <a:cubicBezTo>
                    <a:pt x="4850" y="0"/>
                    <a:pt x="0" y="4852"/>
                    <a:pt x="0" y="10800"/>
                  </a:cubicBezTo>
                  <a:cubicBezTo>
                    <a:pt x="0" y="16748"/>
                    <a:pt x="4850" y="21600"/>
                    <a:pt x="10799"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1143000" y="3320707"/>
            <a:ext cx="3935587" cy="1927632"/>
            <a:chOff x="1143000" y="3320707"/>
            <a:chExt cx="3935587" cy="1927632"/>
          </a:xfrm>
        </p:grpSpPr>
        <p:grpSp>
          <p:nvGrpSpPr>
            <p:cNvPr id="47" name="Group 2361"/>
            <p:cNvGrpSpPr/>
            <p:nvPr/>
          </p:nvGrpSpPr>
          <p:grpSpPr>
            <a:xfrm>
              <a:off x="1143000" y="4853246"/>
              <a:ext cx="925002" cy="391330"/>
              <a:chOff x="0" y="0"/>
              <a:chExt cx="1711514" cy="724071"/>
            </a:xfrm>
          </p:grpSpPr>
          <p:sp>
            <p:nvSpPr>
              <p:cNvPr id="48" name="Shape 2356"/>
              <p:cNvSpPr/>
              <p:nvPr/>
            </p:nvSpPr>
            <p:spPr>
              <a:xfrm>
                <a:off x="0" y="0"/>
                <a:ext cx="1711515" cy="724072"/>
              </a:xfrm>
              <a:custGeom>
                <a:avLst/>
                <a:gdLst/>
                <a:ahLst/>
                <a:cxnLst>
                  <a:cxn ang="0">
                    <a:pos x="wd2" y="hd2"/>
                  </a:cxn>
                  <a:cxn ang="5400000">
                    <a:pos x="wd2" y="hd2"/>
                  </a:cxn>
                  <a:cxn ang="10800000">
                    <a:pos x="wd2" y="hd2"/>
                  </a:cxn>
                  <a:cxn ang="16200000">
                    <a:pos x="wd2" y="hd2"/>
                  </a:cxn>
                </a:cxnLst>
                <a:rect l="0" t="0" r="r" b="b"/>
                <a:pathLst>
                  <a:path w="21600" h="21600" extrusionOk="0">
                    <a:moveTo>
                      <a:pt x="17031" y="0"/>
                    </a:moveTo>
                    <a:lnTo>
                      <a:pt x="0" y="0"/>
                    </a:lnTo>
                    <a:lnTo>
                      <a:pt x="0" y="21600"/>
                    </a:lnTo>
                    <a:lnTo>
                      <a:pt x="17031" y="21600"/>
                    </a:lnTo>
                    <a:cubicBezTo>
                      <a:pt x="19544" y="21600"/>
                      <a:pt x="21600" y="16740"/>
                      <a:pt x="21600" y="10800"/>
                    </a:cubicBezTo>
                    <a:lnTo>
                      <a:pt x="21600" y="10800"/>
                    </a:lnTo>
                    <a:cubicBezTo>
                      <a:pt x="21600" y="4860"/>
                      <a:pt x="19544" y="0"/>
                      <a:pt x="17031"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2357"/>
              <p:cNvSpPr/>
              <p:nvPr/>
            </p:nvSpPr>
            <p:spPr>
              <a:xfrm>
                <a:off x="1158458"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358"/>
              <p:cNvSpPr/>
              <p:nvPr/>
            </p:nvSpPr>
            <p:spPr>
              <a:xfrm>
                <a:off x="553293" y="172904"/>
                <a:ext cx="372530"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359"/>
              <p:cNvSpPr/>
              <p:nvPr/>
            </p:nvSpPr>
            <p:spPr>
              <a:xfrm>
                <a:off x="0" y="172904"/>
                <a:ext cx="313650" cy="372521"/>
              </a:xfrm>
              <a:custGeom>
                <a:avLst/>
                <a:gdLst/>
                <a:ahLst/>
                <a:cxnLst>
                  <a:cxn ang="0">
                    <a:pos x="wd2" y="hd2"/>
                  </a:cxn>
                  <a:cxn ang="5400000">
                    <a:pos x="wd2" y="hd2"/>
                  </a:cxn>
                  <a:cxn ang="10800000">
                    <a:pos x="wd2" y="hd2"/>
                  </a:cxn>
                  <a:cxn ang="16200000">
                    <a:pos x="wd2" y="hd2"/>
                  </a:cxn>
                </a:cxnLst>
                <a:rect l="0" t="0" r="r" b="b"/>
                <a:pathLst>
                  <a:path w="21600" h="21600" extrusionOk="0">
                    <a:moveTo>
                      <a:pt x="8772" y="0"/>
                    </a:moveTo>
                    <a:cubicBezTo>
                      <a:pt x="5379" y="0"/>
                      <a:pt x="2294" y="1109"/>
                      <a:pt x="0" y="2922"/>
                    </a:cubicBezTo>
                    <a:lnTo>
                      <a:pt x="0" y="18678"/>
                    </a:lnTo>
                    <a:cubicBezTo>
                      <a:pt x="2294" y="20490"/>
                      <a:pt x="5379" y="21600"/>
                      <a:pt x="8772" y="21600"/>
                    </a:cubicBezTo>
                    <a:cubicBezTo>
                      <a:pt x="15857" y="21600"/>
                      <a:pt x="21600" y="16764"/>
                      <a:pt x="21600" y="10800"/>
                    </a:cubicBezTo>
                    <a:cubicBezTo>
                      <a:pt x="21600" y="4835"/>
                      <a:pt x="15857" y="0"/>
                      <a:pt x="8772"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360"/>
              <p:cNvSpPr/>
              <p:nvPr/>
            </p:nvSpPr>
            <p:spPr>
              <a:xfrm>
                <a:off x="0" y="311227"/>
                <a:ext cx="1405793" cy="98812"/>
              </a:xfrm>
              <a:custGeom>
                <a:avLst/>
                <a:gdLst/>
                <a:ahLst/>
                <a:cxnLst>
                  <a:cxn ang="0">
                    <a:pos x="wd2" y="hd2"/>
                  </a:cxn>
                  <a:cxn ang="5400000">
                    <a:pos x="wd2" y="hd2"/>
                  </a:cxn>
                  <a:cxn ang="10800000">
                    <a:pos x="wd2" y="hd2"/>
                  </a:cxn>
                  <a:cxn ang="16200000">
                    <a:pos x="wd2" y="hd2"/>
                  </a:cxn>
                </a:cxnLst>
                <a:rect l="0" t="0" r="r" b="b"/>
                <a:pathLst>
                  <a:path w="21600" h="21600" extrusionOk="0">
                    <a:moveTo>
                      <a:pt x="20841" y="0"/>
                    </a:moveTo>
                    <a:lnTo>
                      <a:pt x="0" y="0"/>
                    </a:lnTo>
                    <a:lnTo>
                      <a:pt x="0" y="21600"/>
                    </a:lnTo>
                    <a:lnTo>
                      <a:pt x="20841" y="21600"/>
                    </a:lnTo>
                    <a:cubicBezTo>
                      <a:pt x="21258" y="21600"/>
                      <a:pt x="21600" y="16743"/>
                      <a:pt x="21600" y="10800"/>
                    </a:cubicBezTo>
                    <a:lnTo>
                      <a:pt x="21600" y="10800"/>
                    </a:lnTo>
                    <a:cubicBezTo>
                      <a:pt x="21600" y="4857"/>
                      <a:pt x="21258" y="0"/>
                      <a:pt x="208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1544824" y="3320707"/>
              <a:ext cx="3533763" cy="1927632"/>
              <a:chOff x="1544824" y="3320707"/>
              <a:chExt cx="3533763" cy="1927632"/>
            </a:xfrm>
          </p:grpSpPr>
          <p:grpSp>
            <p:nvGrpSpPr>
              <p:cNvPr id="18" name="Group 2338"/>
              <p:cNvGrpSpPr/>
              <p:nvPr/>
            </p:nvGrpSpPr>
            <p:grpSpPr>
              <a:xfrm>
                <a:off x="2376506" y="4853246"/>
                <a:ext cx="2702081" cy="391330"/>
                <a:chOff x="0" y="0"/>
                <a:chExt cx="4999617" cy="724071"/>
              </a:xfrm>
            </p:grpSpPr>
            <p:sp>
              <p:nvSpPr>
                <p:cNvPr id="19" name="Shape 2327"/>
                <p:cNvSpPr/>
                <p:nvPr/>
              </p:nvSpPr>
              <p:spPr>
                <a:xfrm>
                  <a:off x="4443638" y="172904"/>
                  <a:ext cx="372510" cy="372527"/>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6" y="-960"/>
                        <a:pt x="12954" y="-960"/>
                        <a:pt x="16797" y="2882"/>
                      </a:cubicBezTo>
                      <a:cubicBezTo>
                        <a:pt x="20640" y="6724"/>
                        <a:pt x="20640" y="12955"/>
                        <a:pt x="16797" y="16797"/>
                      </a:cubicBezTo>
                      <a:cubicBezTo>
                        <a:pt x="12954" y="20640"/>
                        <a:pt x="6726" y="20640"/>
                        <a:pt x="2882" y="16797"/>
                      </a:cubicBezTo>
                      <a:cubicBezTo>
                        <a:pt x="-960" y="12955"/>
                        <a:pt x="-960" y="6724"/>
                        <a:pt x="2882" y="2882"/>
                      </a:cubicBezTo>
                      <a:close/>
                    </a:path>
                  </a:pathLst>
                </a:custGeom>
                <a:solidFill>
                  <a:srgbClr val="C6DEDD"/>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2328"/>
                <p:cNvSpPr/>
                <p:nvPr/>
              </p:nvSpPr>
              <p:spPr>
                <a:xfrm>
                  <a:off x="0" y="0"/>
                  <a:ext cx="4999618" cy="724072"/>
                </a:xfrm>
                <a:custGeom>
                  <a:avLst/>
                  <a:gdLst/>
                  <a:ahLst/>
                  <a:cxnLst>
                    <a:cxn ang="0">
                      <a:pos x="wd2" y="hd2"/>
                    </a:cxn>
                    <a:cxn ang="5400000">
                      <a:pos x="wd2" y="hd2"/>
                    </a:cxn>
                    <a:cxn ang="10800000">
                      <a:pos x="wd2" y="hd2"/>
                    </a:cxn>
                    <a:cxn ang="16200000">
                      <a:pos x="wd2" y="hd2"/>
                    </a:cxn>
                  </a:cxnLst>
                  <a:rect l="0" t="0" r="r" b="b"/>
                  <a:pathLst>
                    <a:path w="21600" h="21600" extrusionOk="0">
                      <a:moveTo>
                        <a:pt x="20036" y="0"/>
                      </a:moveTo>
                      <a:lnTo>
                        <a:pt x="1564" y="0"/>
                      </a:lnTo>
                      <a:cubicBezTo>
                        <a:pt x="704" y="0"/>
                        <a:pt x="0" y="4860"/>
                        <a:pt x="0" y="10800"/>
                      </a:cubicBezTo>
                      <a:lnTo>
                        <a:pt x="0" y="10800"/>
                      </a:lnTo>
                      <a:cubicBezTo>
                        <a:pt x="0" y="16740"/>
                        <a:pt x="704" y="21600"/>
                        <a:pt x="1564" y="21600"/>
                      </a:cubicBezTo>
                      <a:lnTo>
                        <a:pt x="20036" y="21600"/>
                      </a:lnTo>
                      <a:cubicBezTo>
                        <a:pt x="20896" y="21600"/>
                        <a:pt x="21600" y="16740"/>
                        <a:pt x="21600" y="10800"/>
                      </a:cubicBezTo>
                      <a:lnTo>
                        <a:pt x="21600" y="10800"/>
                      </a:lnTo>
                      <a:cubicBezTo>
                        <a:pt x="21600" y="4860"/>
                        <a:pt x="20896" y="0"/>
                        <a:pt x="20036"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329"/>
                <p:cNvSpPr/>
                <p:nvPr/>
              </p:nvSpPr>
              <p:spPr>
                <a:xfrm>
                  <a:off x="4460928" y="172904"/>
                  <a:ext cx="372539"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2330"/>
                <p:cNvSpPr/>
                <p:nvPr/>
              </p:nvSpPr>
              <p:spPr>
                <a:xfrm>
                  <a:off x="3838473" y="172904"/>
                  <a:ext cx="372522"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2" y="0"/>
                        <a:pt x="0" y="4851"/>
                        <a:pt x="0" y="10800"/>
                      </a:cubicBezTo>
                      <a:cubicBezTo>
                        <a:pt x="0" y="16748"/>
                        <a:pt x="4852"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331"/>
                <p:cNvSpPr/>
                <p:nvPr/>
              </p:nvSpPr>
              <p:spPr>
                <a:xfrm>
                  <a:off x="3233309"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332"/>
                <p:cNvSpPr/>
                <p:nvPr/>
              </p:nvSpPr>
              <p:spPr>
                <a:xfrm>
                  <a:off x="262814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49" y="21600"/>
                        <a:pt x="21600" y="16748"/>
                        <a:pt x="21600" y="10800"/>
                      </a:cubicBezTo>
                      <a:cubicBezTo>
                        <a:pt x="21600" y="4851"/>
                        <a:pt x="16749" y="0"/>
                        <a:pt x="10801" y="0"/>
                      </a:cubicBezTo>
                      <a:cubicBezTo>
                        <a:pt x="4852" y="0"/>
                        <a:pt x="0" y="4851"/>
                        <a:pt x="0" y="10800"/>
                      </a:cubicBezTo>
                      <a:cubicBezTo>
                        <a:pt x="0" y="16748"/>
                        <a:pt x="4852" y="21600"/>
                        <a:pt x="1080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333"/>
                <p:cNvSpPr/>
                <p:nvPr/>
              </p:nvSpPr>
              <p:spPr>
                <a:xfrm>
                  <a:off x="200568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2334"/>
                <p:cNvSpPr/>
                <p:nvPr/>
              </p:nvSpPr>
              <p:spPr>
                <a:xfrm>
                  <a:off x="1400524"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2335"/>
                <p:cNvSpPr/>
                <p:nvPr/>
              </p:nvSpPr>
              <p:spPr>
                <a:xfrm>
                  <a:off x="79535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50" y="21600"/>
                        <a:pt x="21600" y="16748"/>
                        <a:pt x="21600" y="10800"/>
                      </a:cubicBezTo>
                      <a:cubicBezTo>
                        <a:pt x="21600" y="4851"/>
                        <a:pt x="16750" y="0"/>
                        <a:pt x="10801" y="0"/>
                      </a:cubicBezTo>
                      <a:cubicBezTo>
                        <a:pt x="4852" y="0"/>
                        <a:pt x="0" y="4851"/>
                        <a:pt x="0" y="10800"/>
                      </a:cubicBezTo>
                      <a:cubicBezTo>
                        <a:pt x="0" y="16748"/>
                        <a:pt x="4852" y="21600"/>
                        <a:pt x="1080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2336"/>
                <p:cNvSpPr/>
                <p:nvPr/>
              </p:nvSpPr>
              <p:spPr>
                <a:xfrm>
                  <a:off x="17290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1" y="0"/>
                        <a:pt x="0" y="4851"/>
                        <a:pt x="0" y="10800"/>
                      </a:cubicBezTo>
                      <a:cubicBezTo>
                        <a:pt x="0" y="16748"/>
                        <a:pt x="4851"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337"/>
                <p:cNvSpPr/>
                <p:nvPr/>
              </p:nvSpPr>
              <p:spPr>
                <a:xfrm>
                  <a:off x="293937" y="311227"/>
                  <a:ext cx="4400143" cy="98812"/>
                </a:xfrm>
                <a:custGeom>
                  <a:avLst/>
                  <a:gdLst/>
                  <a:ahLst/>
                  <a:cxnLst>
                    <a:cxn ang="0">
                      <a:pos x="wd2" y="hd2"/>
                    </a:cxn>
                    <a:cxn ang="5400000">
                      <a:pos x="wd2" y="hd2"/>
                    </a:cxn>
                    <a:cxn ang="10800000">
                      <a:pos x="wd2" y="hd2"/>
                    </a:cxn>
                    <a:cxn ang="16200000">
                      <a:pos x="wd2" y="hd2"/>
                    </a:cxn>
                  </a:cxnLst>
                  <a:rect l="0" t="0" r="r" b="b"/>
                  <a:pathLst>
                    <a:path w="21600" h="21600" extrusionOk="0">
                      <a:moveTo>
                        <a:pt x="21357" y="0"/>
                      </a:moveTo>
                      <a:lnTo>
                        <a:pt x="243" y="0"/>
                      </a:lnTo>
                      <a:cubicBezTo>
                        <a:pt x="109" y="0"/>
                        <a:pt x="0" y="4865"/>
                        <a:pt x="0" y="10800"/>
                      </a:cubicBezTo>
                      <a:lnTo>
                        <a:pt x="0" y="10800"/>
                      </a:lnTo>
                      <a:cubicBezTo>
                        <a:pt x="0" y="16735"/>
                        <a:pt x="109" y="21600"/>
                        <a:pt x="243" y="21600"/>
                      </a:cubicBezTo>
                      <a:lnTo>
                        <a:pt x="21357" y="21600"/>
                      </a:lnTo>
                      <a:cubicBezTo>
                        <a:pt x="21491" y="21600"/>
                        <a:pt x="21600" y="16743"/>
                        <a:pt x="21600" y="10800"/>
                      </a:cubicBezTo>
                      <a:lnTo>
                        <a:pt x="21600" y="10800"/>
                      </a:lnTo>
                      <a:cubicBezTo>
                        <a:pt x="21600" y="4857"/>
                        <a:pt x="21491" y="0"/>
                        <a:pt x="21357"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2370"/>
              <p:cNvGrpSpPr/>
              <p:nvPr/>
            </p:nvGrpSpPr>
            <p:grpSpPr>
              <a:xfrm>
                <a:off x="1544824" y="3320707"/>
                <a:ext cx="1172004" cy="1927632"/>
                <a:chOff x="0" y="0"/>
                <a:chExt cx="2168538" cy="3566664"/>
              </a:xfrm>
            </p:grpSpPr>
            <p:sp>
              <p:nvSpPr>
                <p:cNvPr id="58" name="Shape 2366"/>
                <p:cNvSpPr/>
                <p:nvPr/>
              </p:nvSpPr>
              <p:spPr>
                <a:xfrm>
                  <a:off x="0" y="0"/>
                  <a:ext cx="2168539" cy="35666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367"/>
                <p:cNvSpPr/>
                <p:nvPr/>
              </p:nvSpPr>
              <p:spPr>
                <a:xfrm>
                  <a:off x="311227" y="311227"/>
                  <a:ext cx="330335" cy="33034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368"/>
                <p:cNvSpPr/>
                <p:nvPr/>
              </p:nvSpPr>
              <p:spPr>
                <a:xfrm>
                  <a:off x="933682" y="311227"/>
                  <a:ext cx="330344" cy="33034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369"/>
                <p:cNvSpPr/>
                <p:nvPr/>
              </p:nvSpPr>
              <p:spPr>
                <a:xfrm>
                  <a:off x="1538847" y="311227"/>
                  <a:ext cx="330343" cy="33034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grpSp>
        <p:nvGrpSpPr>
          <p:cNvPr id="62" name="Group 2373"/>
          <p:cNvGrpSpPr/>
          <p:nvPr/>
        </p:nvGrpSpPr>
        <p:grpSpPr>
          <a:xfrm>
            <a:off x="4563175" y="2918883"/>
            <a:ext cx="1440440" cy="1440433"/>
            <a:chOff x="0" y="0"/>
            <a:chExt cx="2665223" cy="2665208"/>
          </a:xfrm>
        </p:grpSpPr>
        <p:sp>
          <p:nvSpPr>
            <p:cNvPr id="63" name="Shape 2371"/>
            <p:cNvSpPr/>
            <p:nvPr/>
          </p:nvSpPr>
          <p:spPr>
            <a:xfrm>
              <a:off x="0" y="0"/>
              <a:ext cx="2665224" cy="2665209"/>
            </a:xfrm>
            <a:custGeom>
              <a:avLst/>
              <a:gdLst/>
              <a:ahLst/>
              <a:cxnLst>
                <a:cxn ang="0">
                  <a:pos x="wd2" y="hd2"/>
                </a:cxn>
                <a:cxn ang="5400000">
                  <a:pos x="wd2" y="hd2"/>
                </a:cxn>
                <a:cxn ang="10800000">
                  <a:pos x="wd2" y="hd2"/>
                </a:cxn>
                <a:cxn ang="16200000">
                  <a:pos x="wd2" y="hd2"/>
                </a:cxn>
              </a:cxnLst>
              <a:rect l="0" t="0" r="r" b="b"/>
              <a:pathLst>
                <a:path w="21600" h="21600" extrusionOk="0">
                  <a:moveTo>
                    <a:pt x="10785" y="0"/>
                  </a:moveTo>
                  <a:lnTo>
                    <a:pt x="0" y="10785"/>
                  </a:lnTo>
                  <a:lnTo>
                    <a:pt x="10816" y="21600"/>
                  </a:lnTo>
                  <a:lnTo>
                    <a:pt x="21600" y="10816"/>
                  </a:lnTo>
                  <a:cubicBezTo>
                    <a:pt x="21600" y="10816"/>
                    <a:pt x="10785" y="0"/>
                    <a:pt x="1078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372"/>
            <p:cNvSpPr/>
            <p:nvPr/>
          </p:nvSpPr>
          <p:spPr>
            <a:xfrm>
              <a:off x="553293" y="553293"/>
              <a:ext cx="1579998" cy="1579998"/>
            </a:xfrm>
            <a:custGeom>
              <a:avLst/>
              <a:gdLst/>
              <a:ahLst/>
              <a:cxnLst>
                <a:cxn ang="0">
                  <a:pos x="wd2" y="hd2"/>
                </a:cxn>
                <a:cxn ang="5400000">
                  <a:pos x="wd2" y="hd2"/>
                </a:cxn>
                <a:cxn ang="10800000">
                  <a:pos x="wd2" y="hd2"/>
                </a:cxn>
                <a:cxn ang="16200000">
                  <a:pos x="wd2" y="hd2"/>
                </a:cxn>
              </a:cxnLst>
              <a:rect l="0" t="0" r="r" b="b"/>
              <a:pathLst>
                <a:path w="21600" h="21600" extrusionOk="0">
                  <a:moveTo>
                    <a:pt x="3356" y="0"/>
                  </a:moveTo>
                  <a:lnTo>
                    <a:pt x="0" y="3356"/>
                  </a:lnTo>
                  <a:lnTo>
                    <a:pt x="18244" y="21600"/>
                  </a:lnTo>
                  <a:lnTo>
                    <a:pt x="21600" y="18244"/>
                  </a:lnTo>
                  <a:cubicBezTo>
                    <a:pt x="21600" y="18244"/>
                    <a:pt x="3356" y="0"/>
                    <a:pt x="3356"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2377"/>
          <p:cNvGrpSpPr/>
          <p:nvPr/>
        </p:nvGrpSpPr>
        <p:grpSpPr>
          <a:xfrm>
            <a:off x="4442226" y="4624354"/>
            <a:ext cx="849122" cy="849113"/>
            <a:chOff x="0" y="0"/>
            <a:chExt cx="1571115" cy="1571097"/>
          </a:xfrm>
        </p:grpSpPr>
        <p:sp>
          <p:nvSpPr>
            <p:cNvPr id="66" name="Shape 2374"/>
            <p:cNvSpPr/>
            <p:nvPr/>
          </p:nvSpPr>
          <p:spPr>
            <a:xfrm>
              <a:off x="0" y="0"/>
              <a:ext cx="1571116" cy="1571098"/>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5"/>
                  </a:cubicBezTo>
                  <a:lnTo>
                    <a:pt x="7105" y="649"/>
                  </a:lnTo>
                  <a:cubicBezTo>
                    <a:pt x="6510" y="865"/>
                    <a:pt x="5940" y="1133"/>
                    <a:pt x="5399" y="1446"/>
                  </a:cubicBezTo>
                  <a:lnTo>
                    <a:pt x="5860" y="2243"/>
                  </a:lnTo>
                  <a:cubicBezTo>
                    <a:pt x="5361" y="2532"/>
                    <a:pt x="4889" y="2864"/>
                    <a:pt x="4450" y="3233"/>
                  </a:cubicBezTo>
                  <a:lnTo>
                    <a:pt x="3858" y="2527"/>
                  </a:lnTo>
                  <a:cubicBezTo>
                    <a:pt x="3377" y="2931"/>
                    <a:pt x="2931" y="3377"/>
                    <a:pt x="2527" y="3858"/>
                  </a:cubicBezTo>
                  <a:lnTo>
                    <a:pt x="3233" y="4450"/>
                  </a:lnTo>
                  <a:cubicBezTo>
                    <a:pt x="2864" y="4889"/>
                    <a:pt x="2532" y="5361"/>
                    <a:pt x="2243" y="5860"/>
                  </a:cubicBezTo>
                  <a:lnTo>
                    <a:pt x="1446" y="5399"/>
                  </a:lnTo>
                  <a:cubicBezTo>
                    <a:pt x="1133" y="5940"/>
                    <a:pt x="865" y="6510"/>
                    <a:pt x="649" y="7105"/>
                  </a:cubicBezTo>
                  <a:lnTo>
                    <a:pt x="1515" y="7420"/>
                  </a:lnTo>
                  <a:cubicBezTo>
                    <a:pt x="1320" y="7955"/>
                    <a:pt x="1170" y="8511"/>
                    <a:pt x="1070" y="9084"/>
                  </a:cubicBezTo>
                  <a:lnTo>
                    <a:pt x="162" y="8925"/>
                  </a:lnTo>
                  <a:cubicBezTo>
                    <a:pt x="56" y="9534"/>
                    <a:pt x="0" y="10160"/>
                    <a:pt x="0" y="10800"/>
                  </a:cubicBezTo>
                  <a:lnTo>
                    <a:pt x="0" y="10800"/>
                  </a:lnTo>
                  <a:lnTo>
                    <a:pt x="921" y="10800"/>
                  </a:lnTo>
                  <a:cubicBezTo>
                    <a:pt x="921" y="11385"/>
                    <a:pt x="972" y="11959"/>
                    <a:pt x="1070" y="12516"/>
                  </a:cubicBezTo>
                  <a:lnTo>
                    <a:pt x="162" y="12676"/>
                  </a:lnTo>
                  <a:cubicBezTo>
                    <a:pt x="273" y="13302"/>
                    <a:pt x="436" y="13910"/>
                    <a:pt x="649" y="14495"/>
                  </a:cubicBezTo>
                  <a:lnTo>
                    <a:pt x="1514" y="14180"/>
                  </a:lnTo>
                  <a:cubicBezTo>
                    <a:pt x="1713" y="14724"/>
                    <a:pt x="1957" y="15246"/>
                    <a:pt x="2243" y="15740"/>
                  </a:cubicBezTo>
                  <a:lnTo>
                    <a:pt x="1446" y="16201"/>
                  </a:lnTo>
                  <a:cubicBezTo>
                    <a:pt x="1761" y="16747"/>
                    <a:pt x="2124" y="17262"/>
                    <a:pt x="2527" y="17742"/>
                  </a:cubicBezTo>
                  <a:lnTo>
                    <a:pt x="3233" y="17150"/>
                  </a:lnTo>
                  <a:cubicBezTo>
                    <a:pt x="3602" y="17590"/>
                    <a:pt x="4010" y="17998"/>
                    <a:pt x="4450" y="18367"/>
                  </a:cubicBezTo>
                  <a:lnTo>
                    <a:pt x="3858" y="19073"/>
                  </a:lnTo>
                  <a:cubicBezTo>
                    <a:pt x="4338" y="19476"/>
                    <a:pt x="4854" y="19839"/>
                    <a:pt x="5399" y="20155"/>
                  </a:cubicBezTo>
                  <a:lnTo>
                    <a:pt x="5860" y="19357"/>
                  </a:lnTo>
                  <a:cubicBezTo>
                    <a:pt x="6355" y="19643"/>
                    <a:pt x="6876" y="19887"/>
                    <a:pt x="7420" y="20085"/>
                  </a:cubicBezTo>
                  <a:lnTo>
                    <a:pt x="7105" y="20951"/>
                  </a:lnTo>
                  <a:cubicBezTo>
                    <a:pt x="7690" y="21164"/>
                    <a:pt x="8298" y="21328"/>
                    <a:pt x="8924" y="21437"/>
                  </a:cubicBezTo>
                  <a:lnTo>
                    <a:pt x="9084" y="20530"/>
                  </a:lnTo>
                  <a:cubicBezTo>
                    <a:pt x="9642" y="20628"/>
                    <a:pt x="10215" y="20679"/>
                    <a:pt x="10800" y="20679"/>
                  </a:cubicBezTo>
                  <a:lnTo>
                    <a:pt x="10800" y="21600"/>
                  </a:lnTo>
                  <a:cubicBezTo>
                    <a:pt x="11440" y="21600"/>
                    <a:pt x="12066" y="21544"/>
                    <a:pt x="12676" y="21437"/>
                  </a:cubicBezTo>
                  <a:lnTo>
                    <a:pt x="12515" y="20530"/>
                  </a:lnTo>
                  <a:cubicBezTo>
                    <a:pt x="13089" y="20430"/>
                    <a:pt x="13645" y="20280"/>
                    <a:pt x="14179" y="20085"/>
                  </a:cubicBezTo>
                  <a:lnTo>
                    <a:pt x="14495" y="20951"/>
                  </a:lnTo>
                  <a:cubicBezTo>
                    <a:pt x="15089" y="20735"/>
                    <a:pt x="15660" y="20467"/>
                    <a:pt x="16201" y="20155"/>
                  </a:cubicBezTo>
                  <a:lnTo>
                    <a:pt x="15740" y="19357"/>
                  </a:lnTo>
                  <a:cubicBezTo>
                    <a:pt x="16239" y="19068"/>
                    <a:pt x="16711" y="18736"/>
                    <a:pt x="17150" y="18368"/>
                  </a:cubicBezTo>
                  <a:lnTo>
                    <a:pt x="17742" y="19073"/>
                  </a:lnTo>
                  <a:cubicBezTo>
                    <a:pt x="18223" y="18669"/>
                    <a:pt x="18669" y="18223"/>
                    <a:pt x="19073" y="17742"/>
                  </a:cubicBezTo>
                  <a:lnTo>
                    <a:pt x="18367" y="17150"/>
                  </a:lnTo>
                  <a:cubicBezTo>
                    <a:pt x="18736" y="16711"/>
                    <a:pt x="19067" y="16239"/>
                    <a:pt x="19356" y="15740"/>
                  </a:cubicBezTo>
                  <a:lnTo>
                    <a:pt x="20154" y="16201"/>
                  </a:lnTo>
                  <a:cubicBezTo>
                    <a:pt x="20467" y="15660"/>
                    <a:pt x="20735" y="15090"/>
                    <a:pt x="20951" y="14495"/>
                  </a:cubicBezTo>
                  <a:lnTo>
                    <a:pt x="20085" y="14180"/>
                  </a:lnTo>
                  <a:cubicBezTo>
                    <a:pt x="20280" y="13645"/>
                    <a:pt x="20430" y="13089"/>
                    <a:pt x="20530" y="12516"/>
                  </a:cubicBezTo>
                  <a:lnTo>
                    <a:pt x="21437" y="12676"/>
                  </a:lnTo>
                  <a:cubicBezTo>
                    <a:pt x="21544" y="12067"/>
                    <a:pt x="21600" y="11440"/>
                    <a:pt x="21600" y="10800"/>
                  </a:cubicBezTo>
                  <a:lnTo>
                    <a:pt x="21600" y="10800"/>
                  </a:lnTo>
                  <a:lnTo>
                    <a:pt x="20679" y="10800"/>
                  </a:lnTo>
                  <a:cubicBezTo>
                    <a:pt x="20679" y="10215"/>
                    <a:pt x="20628" y="9641"/>
                    <a:pt x="20530" y="9084"/>
                  </a:cubicBezTo>
                  <a:lnTo>
                    <a:pt x="21437" y="8925"/>
                  </a:lnTo>
                  <a:cubicBezTo>
                    <a:pt x="21327" y="8298"/>
                    <a:pt x="21164" y="7690"/>
                    <a:pt x="20951" y="7105"/>
                  </a:cubicBezTo>
                  <a:lnTo>
                    <a:pt x="20085" y="7420"/>
                  </a:lnTo>
                  <a:cubicBezTo>
                    <a:pt x="19887" y="6876"/>
                    <a:pt x="19643" y="6355"/>
                    <a:pt x="19356" y="5860"/>
                  </a:cubicBezTo>
                  <a:lnTo>
                    <a:pt x="20154" y="5399"/>
                  </a:lnTo>
                  <a:cubicBezTo>
                    <a:pt x="19839" y="4853"/>
                    <a:pt x="19476" y="4338"/>
                    <a:pt x="19073" y="3858"/>
                  </a:cubicBezTo>
                  <a:lnTo>
                    <a:pt x="18367" y="4450"/>
                  </a:lnTo>
                  <a:cubicBezTo>
                    <a:pt x="17998" y="4010"/>
                    <a:pt x="17590" y="3602"/>
                    <a:pt x="17150" y="3233"/>
                  </a:cubicBezTo>
                  <a:lnTo>
                    <a:pt x="17742" y="2527"/>
                  </a:lnTo>
                  <a:cubicBezTo>
                    <a:pt x="17262" y="2124"/>
                    <a:pt x="16746" y="1762"/>
                    <a:pt x="16201" y="1446"/>
                  </a:cubicBezTo>
                  <a:lnTo>
                    <a:pt x="15740" y="2243"/>
                  </a:lnTo>
                  <a:cubicBezTo>
                    <a:pt x="15245" y="1957"/>
                    <a:pt x="14724" y="1713"/>
                    <a:pt x="14179" y="1515"/>
                  </a:cubicBezTo>
                  <a:lnTo>
                    <a:pt x="14495" y="649"/>
                  </a:lnTo>
                  <a:cubicBezTo>
                    <a:pt x="13910" y="436"/>
                    <a:pt x="13302" y="273"/>
                    <a:pt x="12676" y="163"/>
                  </a:cubicBezTo>
                  <a:lnTo>
                    <a:pt x="12515" y="1070"/>
                  </a:lnTo>
                  <a:cubicBezTo>
                    <a:pt x="11958" y="972"/>
                    <a:pt x="11385" y="921"/>
                    <a:pt x="10800" y="921"/>
                  </a:cubicBezTo>
                  <a:lnTo>
                    <a:pt x="10800" y="0"/>
                  </a:lnTo>
                  <a:cubicBezTo>
                    <a:pt x="10160" y="0"/>
                    <a:pt x="9534" y="56"/>
                    <a:pt x="8924" y="163"/>
                  </a:cubicBezTo>
                  <a:cubicBezTo>
                    <a:pt x="8924" y="163"/>
                    <a:pt x="9084" y="1070"/>
                    <a:pt x="9084" y="10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2375"/>
            <p:cNvSpPr/>
            <p:nvPr/>
          </p:nvSpPr>
          <p:spPr>
            <a:xfrm>
              <a:off x="311227" y="328518"/>
              <a:ext cx="939948" cy="9399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2376"/>
            <p:cNvSpPr/>
            <p:nvPr/>
          </p:nvSpPr>
          <p:spPr>
            <a:xfrm>
              <a:off x="605164" y="605164"/>
              <a:ext cx="372539" cy="37252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 calcmode="lin" valueType="num">
                                      <p:cBhvr>
                                        <p:cTn id="21" dur="500" fill="hold"/>
                                        <p:tgtEl>
                                          <p:spTgt spid="65"/>
                                        </p:tgtEl>
                                        <p:attrNameLst>
                                          <p:attrName>style.rotation</p:attrName>
                                        </p:attrNameLst>
                                      </p:cBhvr>
                                      <p:tavLst>
                                        <p:tav tm="0">
                                          <p:val>
                                            <p:fltVal val="360"/>
                                          </p:val>
                                        </p:tav>
                                        <p:tav tm="100000">
                                          <p:val>
                                            <p:fltVal val="0"/>
                                          </p:val>
                                        </p:tav>
                                      </p:tavLst>
                                    </p:anim>
                                    <p:animEffect transition="in" filter="fade">
                                      <p:cBhvr>
                                        <p:cTn id="22" dur="500"/>
                                        <p:tgtEl>
                                          <p:spTgt spid="65"/>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dissolve">
                                      <p:cBhvr>
                                        <p:cTn id="26" dur="500"/>
                                        <p:tgtEl>
                                          <p:spTgt spid="41"/>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par>
                          <p:cTn id="31" fill="hold">
                            <p:stCondLst>
                              <p:cond delay="3000"/>
                            </p:stCondLst>
                            <p:childTnLst>
                              <p:par>
                                <p:cTn id="32" presetID="9" presetClass="entr" presetSubtype="0"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dissolve">
                                      <p:cBhvr>
                                        <p:cTn id="34" dur="500"/>
                                        <p:tgtEl>
                                          <p:spTgt spid="62"/>
                                        </p:tgtEl>
                                      </p:cBhvr>
                                    </p:animEffect>
                                  </p:childTnLst>
                                </p:cTn>
                              </p:par>
                            </p:childTnLst>
                          </p:cTn>
                        </p:par>
                        <p:par>
                          <p:cTn id="35" fill="hold">
                            <p:stCondLst>
                              <p:cond delay="3500"/>
                            </p:stCondLst>
                            <p:childTnLst>
                              <p:par>
                                <p:cTn id="36" presetID="49" presetClass="entr" presetSubtype="0" decel="10000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 calcmode="lin" valueType="num">
                                      <p:cBhvr>
                                        <p:cTn id="40" dur="500" fill="hold"/>
                                        <p:tgtEl>
                                          <p:spTgt spid="53"/>
                                        </p:tgtEl>
                                        <p:attrNameLst>
                                          <p:attrName>style.rotation</p:attrName>
                                        </p:attrNameLst>
                                      </p:cBhvr>
                                      <p:tavLst>
                                        <p:tav tm="0">
                                          <p:val>
                                            <p:fltVal val="360"/>
                                          </p:val>
                                        </p:tav>
                                        <p:tav tm="100000">
                                          <p:val>
                                            <p:fltVal val="0"/>
                                          </p:val>
                                        </p:tav>
                                      </p:tavLst>
                                    </p:anim>
                                    <p:animEffect transition="in" filter="fade">
                                      <p:cBhvr>
                                        <p:cTn id="41" dur="500"/>
                                        <p:tgtEl>
                                          <p:spTgt spid="5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4500"/>
                            </p:stCondLst>
                            <p:childTnLst>
                              <p:par>
                                <p:cTn id="47" presetID="9" presetClass="entr" presetSubtype="0"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dissolve">
                                      <p:cBhvr>
                                        <p:cTn id="49" dur="500"/>
                                        <p:tgtEl>
                                          <p:spTgt spid="44"/>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5">
                                            <p:txEl>
                                              <p:pRg st="0" end="0"/>
                                            </p:txEl>
                                          </p:spTgt>
                                        </p:tgtEl>
                                        <p:attrNameLst>
                                          <p:attrName>style.visibility</p:attrName>
                                        </p:attrNameLst>
                                      </p:cBhvr>
                                      <p:to>
                                        <p:strVal val="visible"/>
                                      </p:to>
                                    </p:set>
                                    <p:animEffect transition="in" filter="strips(downRight)">
                                      <p:cBhvr>
                                        <p:cTn id="5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P7. Physical Evidence</a:t>
            </a:r>
          </a:p>
        </p:txBody>
      </p:sp>
      <p:sp>
        <p:nvSpPr>
          <p:cNvPr id="5" name="Content Placeholder 4"/>
          <p:cNvSpPr>
            <a:spLocks noGrp="1"/>
          </p:cNvSpPr>
          <p:nvPr>
            <p:ph sz="quarter" idx="9"/>
          </p:nvPr>
        </p:nvSpPr>
        <p:spPr>
          <a:xfrm>
            <a:off x="4652921" y="2227233"/>
            <a:ext cx="6015080" cy="1274027"/>
          </a:xfrm>
          <a:prstGeom prst="rect">
            <a:avLst/>
          </a:prstGeom>
        </p:spPr>
        <p:txBody>
          <a:bodyPr>
            <a:normAutofit/>
          </a:bodyPr>
          <a:lstStyle/>
          <a:p>
            <a:pPr>
              <a:lnSpc>
                <a:spcPts val="2000"/>
              </a:lnSpc>
            </a:pP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Physical evidence and supporting facility or media for selling product that can be seen directly by costumer, such as interesting, and clean place, and good service, and </a:t>
            </a:r>
            <a:r>
              <a:rPr lang="en-US"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etc</a:t>
            </a:r>
            <a:endPar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6"/>
          <p:cNvSpPr>
            <a:spLocks noGrp="1"/>
          </p:cNvSpPr>
          <p:nvPr>
            <p:ph type="body" sz="quarter" idx="1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Physical evidence and supporting facility for business</a:t>
            </a:r>
          </a:p>
        </p:txBody>
      </p:sp>
      <p:grpSp>
        <p:nvGrpSpPr>
          <p:cNvPr id="8" name="Group 2411"/>
          <p:cNvGrpSpPr/>
          <p:nvPr/>
        </p:nvGrpSpPr>
        <p:grpSpPr>
          <a:xfrm>
            <a:off x="8606181" y="4047377"/>
            <a:ext cx="2442819" cy="1954279"/>
            <a:chOff x="0" y="0"/>
            <a:chExt cx="4563424" cy="3650783"/>
          </a:xfrm>
        </p:grpSpPr>
        <p:sp>
          <p:nvSpPr>
            <p:cNvPr id="9" name="Shape 2383"/>
            <p:cNvSpPr/>
            <p:nvPr/>
          </p:nvSpPr>
          <p:spPr>
            <a:xfrm>
              <a:off x="1616596" y="1319492"/>
              <a:ext cx="432776" cy="9987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2384"/>
            <p:cNvSpPr/>
            <p:nvPr/>
          </p:nvSpPr>
          <p:spPr>
            <a:xfrm>
              <a:off x="1948654" y="1319492"/>
              <a:ext cx="99873" cy="21076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2385"/>
            <p:cNvSpPr/>
            <p:nvPr/>
          </p:nvSpPr>
          <p:spPr>
            <a:xfrm>
              <a:off x="1782625" y="3215716"/>
              <a:ext cx="433113" cy="433156"/>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cubicBezTo>
                    <a:pt x="21600" y="16764"/>
                    <a:pt x="16764" y="21600"/>
                    <a:pt x="10800" y="21600"/>
                  </a:cubicBezTo>
                  <a:cubicBezTo>
                    <a:pt x="4836" y="21600"/>
                    <a:pt x="0" y="16764"/>
                    <a:pt x="0" y="10799"/>
                  </a:cubicBezTo>
                  <a:cubicBezTo>
                    <a:pt x="0" y="4836"/>
                    <a:pt x="4836" y="0"/>
                    <a:pt x="10800" y="0"/>
                  </a:cubicBezTo>
                  <a:cubicBezTo>
                    <a:pt x="16764" y="0"/>
                    <a:pt x="21600" y="4836"/>
                    <a:pt x="21600" y="1079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2386"/>
            <p:cNvSpPr/>
            <p:nvPr/>
          </p:nvSpPr>
          <p:spPr>
            <a:xfrm>
              <a:off x="3862354" y="3434175"/>
              <a:ext cx="216583" cy="21660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7"/>
                    <a:pt x="16768" y="21600"/>
                    <a:pt x="10803" y="21600"/>
                  </a:cubicBezTo>
                  <a:cubicBezTo>
                    <a:pt x="4834" y="21600"/>
                    <a:pt x="0" y="16767"/>
                    <a:pt x="0" y="10800"/>
                  </a:cubicBezTo>
                  <a:cubicBezTo>
                    <a:pt x="0" y="4833"/>
                    <a:pt x="4834" y="0"/>
                    <a:pt x="10803" y="0"/>
                  </a:cubicBezTo>
                  <a:cubicBezTo>
                    <a:pt x="16768" y="0"/>
                    <a:pt x="21600" y="4833"/>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387"/>
            <p:cNvSpPr/>
            <p:nvPr/>
          </p:nvSpPr>
          <p:spPr>
            <a:xfrm>
              <a:off x="1782625" y="2883658"/>
              <a:ext cx="702978" cy="11096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2388"/>
            <p:cNvSpPr/>
            <p:nvPr/>
          </p:nvSpPr>
          <p:spPr>
            <a:xfrm>
              <a:off x="2271973" y="2883658"/>
              <a:ext cx="210831" cy="68803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2389"/>
            <p:cNvSpPr/>
            <p:nvPr/>
          </p:nvSpPr>
          <p:spPr>
            <a:xfrm>
              <a:off x="2271973" y="3355530"/>
              <a:ext cx="2291452" cy="216438"/>
            </a:xfrm>
            <a:custGeom>
              <a:avLst/>
              <a:gdLst/>
              <a:ahLst/>
              <a:cxnLst>
                <a:cxn ang="0">
                  <a:pos x="wd2" y="hd2"/>
                </a:cxn>
                <a:cxn ang="5400000">
                  <a:pos x="wd2" y="hd2"/>
                </a:cxn>
                <a:cxn ang="10800000">
                  <a:pos x="wd2" y="hd2"/>
                </a:cxn>
                <a:cxn ang="16200000">
                  <a:pos x="wd2" y="hd2"/>
                </a:cxn>
              </a:cxnLst>
              <a:rect l="0" t="0" r="r" b="b"/>
              <a:pathLst>
                <a:path w="21600" h="21600" extrusionOk="0">
                  <a:moveTo>
                    <a:pt x="19090" y="0"/>
                  </a:moveTo>
                  <a:lnTo>
                    <a:pt x="0" y="0"/>
                  </a:lnTo>
                  <a:lnTo>
                    <a:pt x="0" y="21600"/>
                  </a:lnTo>
                  <a:lnTo>
                    <a:pt x="21600" y="21600"/>
                  </a:lnTo>
                  <a:cubicBezTo>
                    <a:pt x="21600" y="21600"/>
                    <a:pt x="19090" y="0"/>
                    <a:pt x="1909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390"/>
            <p:cNvSpPr/>
            <p:nvPr/>
          </p:nvSpPr>
          <p:spPr>
            <a:xfrm>
              <a:off x="1931177" y="3355530"/>
              <a:ext cx="140617" cy="140565"/>
            </a:xfrm>
            <a:custGeom>
              <a:avLst/>
              <a:gdLst/>
              <a:ahLst/>
              <a:cxnLst>
                <a:cxn ang="0">
                  <a:pos x="wd2" y="hd2"/>
                </a:cxn>
                <a:cxn ang="5400000">
                  <a:pos x="wd2" y="hd2"/>
                </a:cxn>
                <a:cxn ang="10800000">
                  <a:pos x="wd2" y="hd2"/>
                </a:cxn>
                <a:cxn ang="16200000">
                  <a:pos x="wd2" y="hd2"/>
                </a:cxn>
              </a:cxnLst>
              <a:rect l="0" t="0" r="r" b="b"/>
              <a:pathLst>
                <a:path w="21600" h="21600" extrusionOk="0">
                  <a:moveTo>
                    <a:pt x="21600" y="10796"/>
                  </a:moveTo>
                  <a:cubicBezTo>
                    <a:pt x="21600" y="16764"/>
                    <a:pt x="16767" y="21600"/>
                    <a:pt x="10801" y="21600"/>
                  </a:cubicBezTo>
                  <a:cubicBezTo>
                    <a:pt x="4835" y="21600"/>
                    <a:pt x="0" y="16764"/>
                    <a:pt x="0" y="10796"/>
                  </a:cubicBezTo>
                  <a:cubicBezTo>
                    <a:pt x="0" y="4828"/>
                    <a:pt x="4835" y="0"/>
                    <a:pt x="10801" y="0"/>
                  </a:cubicBezTo>
                  <a:cubicBezTo>
                    <a:pt x="16767" y="0"/>
                    <a:pt x="21600" y="4828"/>
                    <a:pt x="21600" y="10796"/>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2391"/>
            <p:cNvSpPr/>
            <p:nvPr/>
          </p:nvSpPr>
          <p:spPr>
            <a:xfrm>
              <a:off x="2481694" y="2499171"/>
              <a:ext cx="860000" cy="859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2392"/>
            <p:cNvSpPr/>
            <p:nvPr/>
          </p:nvSpPr>
          <p:spPr>
            <a:xfrm>
              <a:off x="3381745" y="2499171"/>
              <a:ext cx="859970" cy="859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2393"/>
            <p:cNvSpPr/>
            <p:nvPr/>
          </p:nvSpPr>
          <p:spPr>
            <a:xfrm>
              <a:off x="2481694" y="1599119"/>
              <a:ext cx="860000" cy="8600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2394"/>
            <p:cNvSpPr/>
            <p:nvPr/>
          </p:nvSpPr>
          <p:spPr>
            <a:xfrm>
              <a:off x="2481694" y="681592"/>
              <a:ext cx="860000" cy="8600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395"/>
            <p:cNvSpPr/>
            <p:nvPr/>
          </p:nvSpPr>
          <p:spPr>
            <a:xfrm>
              <a:off x="3381745" y="1599119"/>
              <a:ext cx="859970" cy="8600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2396"/>
            <p:cNvSpPr/>
            <p:nvPr/>
          </p:nvSpPr>
          <p:spPr>
            <a:xfrm>
              <a:off x="2787536" y="681592"/>
              <a:ext cx="261137" cy="18773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397"/>
            <p:cNvSpPr/>
            <p:nvPr/>
          </p:nvSpPr>
          <p:spPr>
            <a:xfrm>
              <a:off x="2787536" y="1599119"/>
              <a:ext cx="261137" cy="1876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398"/>
            <p:cNvSpPr/>
            <p:nvPr/>
          </p:nvSpPr>
          <p:spPr>
            <a:xfrm>
              <a:off x="2787536" y="2507909"/>
              <a:ext cx="261137" cy="1876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399"/>
            <p:cNvSpPr/>
            <p:nvPr/>
          </p:nvSpPr>
          <p:spPr>
            <a:xfrm>
              <a:off x="3678849" y="1599119"/>
              <a:ext cx="261111" cy="1876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2400"/>
            <p:cNvSpPr/>
            <p:nvPr/>
          </p:nvSpPr>
          <p:spPr>
            <a:xfrm>
              <a:off x="3678849" y="2507909"/>
              <a:ext cx="261111" cy="1876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2401"/>
            <p:cNvSpPr/>
            <p:nvPr/>
          </p:nvSpPr>
          <p:spPr>
            <a:xfrm>
              <a:off x="244674" y="200982"/>
              <a:ext cx="710607" cy="710679"/>
            </a:xfrm>
            <a:custGeom>
              <a:avLst/>
              <a:gdLst/>
              <a:ahLst/>
              <a:cxnLst>
                <a:cxn ang="0">
                  <a:pos x="wd2" y="hd2"/>
                </a:cxn>
                <a:cxn ang="5400000">
                  <a:pos x="wd2" y="hd2"/>
                </a:cxn>
                <a:cxn ang="10800000">
                  <a:pos x="wd2" y="hd2"/>
                </a:cxn>
                <a:cxn ang="16200000">
                  <a:pos x="wd2" y="hd2"/>
                </a:cxn>
              </a:cxnLst>
              <a:rect l="0" t="0" r="r" b="b"/>
              <a:pathLst>
                <a:path w="21600" h="21600" extrusionOk="0">
                  <a:moveTo>
                    <a:pt x="0" y="10801"/>
                  </a:moveTo>
                  <a:cubicBezTo>
                    <a:pt x="0" y="16763"/>
                    <a:pt x="4834" y="21600"/>
                    <a:pt x="10800" y="21600"/>
                  </a:cubicBezTo>
                  <a:cubicBezTo>
                    <a:pt x="16766" y="21600"/>
                    <a:pt x="21600" y="16763"/>
                    <a:pt x="21600" y="10801"/>
                  </a:cubicBezTo>
                  <a:cubicBezTo>
                    <a:pt x="21600" y="4835"/>
                    <a:pt x="16766" y="0"/>
                    <a:pt x="10800" y="0"/>
                  </a:cubicBezTo>
                  <a:cubicBezTo>
                    <a:pt x="4834" y="0"/>
                    <a:pt x="0" y="4835"/>
                    <a:pt x="0" y="10801"/>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2402"/>
            <p:cNvSpPr/>
            <p:nvPr/>
          </p:nvSpPr>
          <p:spPr>
            <a:xfrm>
              <a:off x="367011" y="978696"/>
              <a:ext cx="781696" cy="787918"/>
            </a:xfrm>
            <a:custGeom>
              <a:avLst/>
              <a:gdLst/>
              <a:ahLst/>
              <a:cxnLst>
                <a:cxn ang="0">
                  <a:pos x="wd2" y="hd2"/>
                </a:cxn>
                <a:cxn ang="5400000">
                  <a:pos x="wd2" y="hd2"/>
                </a:cxn>
                <a:cxn ang="10800000">
                  <a:pos x="wd2" y="hd2"/>
                </a:cxn>
                <a:cxn ang="16200000">
                  <a:pos x="wd2" y="hd2"/>
                </a:cxn>
              </a:cxnLst>
              <a:rect l="0" t="0" r="r" b="b"/>
              <a:pathLst>
                <a:path w="20945" h="20950" extrusionOk="0">
                  <a:moveTo>
                    <a:pt x="15306" y="19977"/>
                  </a:moveTo>
                  <a:cubicBezTo>
                    <a:pt x="16586" y="21264"/>
                    <a:pt x="18673" y="21275"/>
                    <a:pt x="19966" y="20008"/>
                  </a:cubicBezTo>
                  <a:lnTo>
                    <a:pt x="19966" y="20008"/>
                  </a:lnTo>
                  <a:cubicBezTo>
                    <a:pt x="21262" y="18737"/>
                    <a:pt x="21273" y="16666"/>
                    <a:pt x="19993" y="15380"/>
                  </a:cubicBezTo>
                  <a:lnTo>
                    <a:pt x="5640" y="971"/>
                  </a:lnTo>
                  <a:cubicBezTo>
                    <a:pt x="4360" y="-313"/>
                    <a:pt x="2273" y="-325"/>
                    <a:pt x="978" y="946"/>
                  </a:cubicBezTo>
                  <a:lnTo>
                    <a:pt x="978" y="946"/>
                  </a:lnTo>
                  <a:cubicBezTo>
                    <a:pt x="-315" y="2214"/>
                    <a:pt x="-327" y="4284"/>
                    <a:pt x="953" y="5570"/>
                  </a:cubicBezTo>
                  <a:cubicBezTo>
                    <a:pt x="953" y="5570"/>
                    <a:pt x="15306" y="19977"/>
                    <a:pt x="15306" y="1997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03"/>
            <p:cNvSpPr/>
            <p:nvPr/>
          </p:nvSpPr>
          <p:spPr>
            <a:xfrm>
              <a:off x="900051" y="1240847"/>
              <a:ext cx="811378" cy="510865"/>
            </a:xfrm>
            <a:custGeom>
              <a:avLst/>
              <a:gdLst/>
              <a:ahLst/>
              <a:cxnLst>
                <a:cxn ang="0">
                  <a:pos x="wd2" y="hd2"/>
                </a:cxn>
                <a:cxn ang="5400000">
                  <a:pos x="wd2" y="hd2"/>
                </a:cxn>
                <a:cxn ang="10800000">
                  <a:pos x="wd2" y="hd2"/>
                </a:cxn>
                <a:cxn ang="16200000">
                  <a:pos x="wd2" y="hd2"/>
                </a:cxn>
              </a:cxnLst>
              <a:rect l="0" t="0" r="r" b="b"/>
              <a:pathLst>
                <a:path w="20614" h="20075" extrusionOk="0">
                  <a:moveTo>
                    <a:pt x="294" y="16697"/>
                  </a:moveTo>
                  <a:cubicBezTo>
                    <a:pt x="1082" y="19529"/>
                    <a:pt x="3204" y="20837"/>
                    <a:pt x="5034" y="19620"/>
                  </a:cubicBezTo>
                  <a:lnTo>
                    <a:pt x="18431" y="10710"/>
                  </a:lnTo>
                  <a:cubicBezTo>
                    <a:pt x="20261" y="9493"/>
                    <a:pt x="21107" y="6209"/>
                    <a:pt x="20319" y="3377"/>
                  </a:cubicBezTo>
                  <a:lnTo>
                    <a:pt x="20319" y="3377"/>
                  </a:lnTo>
                  <a:cubicBezTo>
                    <a:pt x="19532" y="545"/>
                    <a:pt x="17410" y="-763"/>
                    <a:pt x="15580" y="456"/>
                  </a:cubicBezTo>
                  <a:lnTo>
                    <a:pt x="2183" y="9366"/>
                  </a:lnTo>
                  <a:cubicBezTo>
                    <a:pt x="354" y="10583"/>
                    <a:pt x="-493" y="13867"/>
                    <a:pt x="294" y="16697"/>
                  </a:cubicBezTo>
                  <a:cubicBezTo>
                    <a:pt x="294" y="16697"/>
                    <a:pt x="294" y="16697"/>
                    <a:pt x="294" y="1669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2404"/>
            <p:cNvSpPr/>
            <p:nvPr/>
          </p:nvSpPr>
          <p:spPr>
            <a:xfrm>
              <a:off x="515563" y="1983607"/>
              <a:ext cx="645916" cy="854279"/>
            </a:xfrm>
            <a:custGeom>
              <a:avLst/>
              <a:gdLst/>
              <a:ahLst/>
              <a:cxnLst>
                <a:cxn ang="0">
                  <a:pos x="wd2" y="hd2"/>
                </a:cxn>
                <a:cxn ang="5400000">
                  <a:pos x="wd2" y="hd2"/>
                </a:cxn>
                <a:cxn ang="10800000">
                  <a:pos x="wd2" y="hd2"/>
                </a:cxn>
                <a:cxn ang="16200000">
                  <a:pos x="wd2" y="hd2"/>
                </a:cxn>
              </a:cxnLst>
              <a:rect l="0" t="0" r="r" b="b"/>
              <a:pathLst>
                <a:path w="20216" h="20536" extrusionOk="0">
                  <a:moveTo>
                    <a:pt x="2341" y="558"/>
                  </a:moveTo>
                  <a:cubicBezTo>
                    <a:pt x="30" y="1650"/>
                    <a:pt x="-692" y="3973"/>
                    <a:pt x="727" y="5748"/>
                  </a:cubicBezTo>
                  <a:lnTo>
                    <a:pt x="11119" y="18739"/>
                  </a:lnTo>
                  <a:cubicBezTo>
                    <a:pt x="12538" y="20513"/>
                    <a:pt x="15563" y="21068"/>
                    <a:pt x="17875" y="19978"/>
                  </a:cubicBezTo>
                  <a:lnTo>
                    <a:pt x="17875" y="19978"/>
                  </a:lnTo>
                  <a:cubicBezTo>
                    <a:pt x="20186" y="18886"/>
                    <a:pt x="20908" y="16563"/>
                    <a:pt x="19487" y="14787"/>
                  </a:cubicBezTo>
                  <a:lnTo>
                    <a:pt x="9097" y="1798"/>
                  </a:lnTo>
                  <a:cubicBezTo>
                    <a:pt x="7678" y="23"/>
                    <a:pt x="4653" y="-532"/>
                    <a:pt x="2341" y="558"/>
                  </a:cubicBezTo>
                  <a:cubicBezTo>
                    <a:pt x="2341" y="558"/>
                    <a:pt x="2341" y="558"/>
                    <a:pt x="2341" y="55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405"/>
            <p:cNvSpPr/>
            <p:nvPr/>
          </p:nvSpPr>
          <p:spPr>
            <a:xfrm>
              <a:off x="865097" y="2560339"/>
              <a:ext cx="439458" cy="935589"/>
            </a:xfrm>
            <a:custGeom>
              <a:avLst/>
              <a:gdLst/>
              <a:ahLst/>
              <a:cxnLst>
                <a:cxn ang="0">
                  <a:pos x="wd2" y="hd2"/>
                </a:cxn>
                <a:cxn ang="5400000">
                  <a:pos x="wd2" y="hd2"/>
                </a:cxn>
                <a:cxn ang="10800000">
                  <a:pos x="wd2" y="hd2"/>
                </a:cxn>
                <a:cxn ang="16200000">
                  <a:pos x="wd2" y="hd2"/>
                </a:cxn>
              </a:cxnLst>
              <a:rect l="0" t="0" r="r" b="b"/>
              <a:pathLst>
                <a:path w="20305" h="20972" extrusionOk="0">
                  <a:moveTo>
                    <a:pt x="5817" y="70"/>
                  </a:moveTo>
                  <a:cubicBezTo>
                    <a:pt x="1891" y="455"/>
                    <a:pt x="-646" y="2310"/>
                    <a:pt x="145" y="4214"/>
                  </a:cubicBezTo>
                  <a:lnTo>
                    <a:pt x="5945" y="18150"/>
                  </a:lnTo>
                  <a:cubicBezTo>
                    <a:pt x="6738" y="20053"/>
                    <a:pt x="10564" y="21286"/>
                    <a:pt x="14489" y="20902"/>
                  </a:cubicBezTo>
                  <a:lnTo>
                    <a:pt x="14489" y="20902"/>
                  </a:lnTo>
                  <a:cubicBezTo>
                    <a:pt x="18415" y="20517"/>
                    <a:pt x="20954" y="18662"/>
                    <a:pt x="20161" y="16755"/>
                  </a:cubicBezTo>
                  <a:lnTo>
                    <a:pt x="14361" y="2822"/>
                  </a:lnTo>
                  <a:cubicBezTo>
                    <a:pt x="13570" y="918"/>
                    <a:pt x="9744" y="-314"/>
                    <a:pt x="5817" y="70"/>
                  </a:cubicBezTo>
                  <a:cubicBezTo>
                    <a:pt x="5817" y="70"/>
                    <a:pt x="5817" y="70"/>
                    <a:pt x="5817" y="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406"/>
            <p:cNvSpPr/>
            <p:nvPr/>
          </p:nvSpPr>
          <p:spPr>
            <a:xfrm>
              <a:off x="270889" y="1983607"/>
              <a:ext cx="360105" cy="946372"/>
            </a:xfrm>
            <a:custGeom>
              <a:avLst/>
              <a:gdLst/>
              <a:ahLst/>
              <a:cxnLst>
                <a:cxn ang="0">
                  <a:pos x="wd2" y="hd2"/>
                </a:cxn>
                <a:cxn ang="5400000">
                  <a:pos x="wd2" y="hd2"/>
                </a:cxn>
                <a:cxn ang="10800000">
                  <a:pos x="wd2" y="hd2"/>
                </a:cxn>
                <a:cxn ang="16200000">
                  <a:pos x="wd2" y="hd2"/>
                </a:cxn>
              </a:cxnLst>
              <a:rect l="0" t="0" r="r" b="b"/>
              <a:pathLst>
                <a:path w="20917" h="21334" extrusionOk="0">
                  <a:moveTo>
                    <a:pt x="12462" y="10"/>
                  </a:moveTo>
                  <a:cubicBezTo>
                    <a:pt x="7442" y="-133"/>
                    <a:pt x="3076" y="1332"/>
                    <a:pt x="2708" y="3280"/>
                  </a:cubicBezTo>
                  <a:lnTo>
                    <a:pt x="24" y="17539"/>
                  </a:lnTo>
                  <a:cubicBezTo>
                    <a:pt x="-341" y="19486"/>
                    <a:pt x="3433" y="21182"/>
                    <a:pt x="8454" y="21324"/>
                  </a:cubicBezTo>
                  <a:lnTo>
                    <a:pt x="8454" y="21324"/>
                  </a:lnTo>
                  <a:cubicBezTo>
                    <a:pt x="13475" y="21467"/>
                    <a:pt x="17842" y="20002"/>
                    <a:pt x="18207" y="18053"/>
                  </a:cubicBezTo>
                  <a:lnTo>
                    <a:pt x="20891" y="3795"/>
                  </a:lnTo>
                  <a:cubicBezTo>
                    <a:pt x="21259" y="1848"/>
                    <a:pt x="17485" y="153"/>
                    <a:pt x="12462" y="10"/>
                  </a:cubicBezTo>
                  <a:cubicBezTo>
                    <a:pt x="12462" y="10"/>
                    <a:pt x="12462" y="10"/>
                    <a:pt x="12462" y="1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407"/>
            <p:cNvSpPr/>
            <p:nvPr/>
          </p:nvSpPr>
          <p:spPr>
            <a:xfrm>
              <a:off x="-1" y="2656461"/>
              <a:ext cx="575196" cy="891893"/>
            </a:xfrm>
            <a:custGeom>
              <a:avLst/>
              <a:gdLst/>
              <a:ahLst/>
              <a:cxnLst>
                <a:cxn ang="0">
                  <a:pos x="wd2" y="hd2"/>
                </a:cxn>
                <a:cxn ang="5400000">
                  <a:pos x="wd2" y="hd2"/>
                </a:cxn>
                <a:cxn ang="10800000">
                  <a:pos x="wd2" y="hd2"/>
                </a:cxn>
                <a:cxn ang="16200000">
                  <a:pos x="wd2" y="hd2"/>
                </a:cxn>
              </a:cxnLst>
              <a:rect l="0" t="0" r="r" b="b"/>
              <a:pathLst>
                <a:path w="20083" h="20596" extrusionOk="0">
                  <a:moveTo>
                    <a:pt x="16859" y="323"/>
                  </a:moveTo>
                  <a:cubicBezTo>
                    <a:pt x="14101" y="-502"/>
                    <a:pt x="10856" y="309"/>
                    <a:pt x="9609" y="2131"/>
                  </a:cubicBezTo>
                  <a:lnTo>
                    <a:pt x="486" y="15478"/>
                  </a:lnTo>
                  <a:cubicBezTo>
                    <a:pt x="-758" y="17300"/>
                    <a:pt x="467" y="19448"/>
                    <a:pt x="3224" y="20273"/>
                  </a:cubicBezTo>
                  <a:lnTo>
                    <a:pt x="3224" y="20273"/>
                  </a:lnTo>
                  <a:cubicBezTo>
                    <a:pt x="5982" y="21098"/>
                    <a:pt x="9228" y="20287"/>
                    <a:pt x="10475" y="18463"/>
                  </a:cubicBezTo>
                  <a:lnTo>
                    <a:pt x="19595" y="5118"/>
                  </a:lnTo>
                  <a:cubicBezTo>
                    <a:pt x="20842" y="3296"/>
                    <a:pt x="19617" y="1148"/>
                    <a:pt x="16859" y="323"/>
                  </a:cubicBezTo>
                  <a:cubicBezTo>
                    <a:pt x="16859" y="323"/>
                    <a:pt x="16859" y="323"/>
                    <a:pt x="16859" y="32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408"/>
            <p:cNvSpPr/>
            <p:nvPr/>
          </p:nvSpPr>
          <p:spPr>
            <a:xfrm>
              <a:off x="314580" y="0"/>
              <a:ext cx="570640" cy="685992"/>
            </a:xfrm>
            <a:custGeom>
              <a:avLst/>
              <a:gdLst/>
              <a:ahLst/>
              <a:cxnLst>
                <a:cxn ang="0">
                  <a:pos x="wd2" y="hd2"/>
                </a:cxn>
                <a:cxn ang="5400000">
                  <a:pos x="wd2" y="hd2"/>
                </a:cxn>
                <a:cxn ang="10800000">
                  <a:pos x="wd2" y="hd2"/>
                </a:cxn>
                <a:cxn ang="16200000">
                  <a:pos x="wd2" y="hd2"/>
                </a:cxn>
              </a:cxnLst>
              <a:rect l="0" t="0" r="r" b="b"/>
              <a:pathLst>
                <a:path w="21600" h="21600" extrusionOk="0">
                  <a:moveTo>
                    <a:pt x="0" y="19033"/>
                  </a:moveTo>
                  <a:cubicBezTo>
                    <a:pt x="0" y="20450"/>
                    <a:pt x="1383" y="21600"/>
                    <a:pt x="3086" y="21600"/>
                  </a:cubicBezTo>
                  <a:lnTo>
                    <a:pt x="18516" y="21600"/>
                  </a:lnTo>
                  <a:cubicBezTo>
                    <a:pt x="20221" y="21600"/>
                    <a:pt x="21600" y="20450"/>
                    <a:pt x="21600" y="19033"/>
                  </a:cubicBezTo>
                  <a:lnTo>
                    <a:pt x="21600" y="2567"/>
                  </a:lnTo>
                  <a:cubicBezTo>
                    <a:pt x="21600" y="1150"/>
                    <a:pt x="20221" y="0"/>
                    <a:pt x="18516" y="0"/>
                  </a:cubicBezTo>
                  <a:lnTo>
                    <a:pt x="3086" y="0"/>
                  </a:lnTo>
                  <a:cubicBezTo>
                    <a:pt x="1383" y="0"/>
                    <a:pt x="0" y="1150"/>
                    <a:pt x="0" y="2567"/>
                  </a:cubicBezTo>
                  <a:cubicBezTo>
                    <a:pt x="0" y="2567"/>
                    <a:pt x="0" y="19033"/>
                    <a:pt x="0" y="1903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2409"/>
            <p:cNvSpPr/>
            <p:nvPr/>
          </p:nvSpPr>
          <p:spPr>
            <a:xfrm>
              <a:off x="602946" y="340796"/>
              <a:ext cx="586111" cy="96639"/>
            </a:xfrm>
            <a:custGeom>
              <a:avLst/>
              <a:gdLst/>
              <a:ahLst/>
              <a:cxnLst>
                <a:cxn ang="0">
                  <a:pos x="wd2" y="hd2"/>
                </a:cxn>
                <a:cxn ang="5400000">
                  <a:pos x="wd2" y="hd2"/>
                </a:cxn>
                <a:cxn ang="10800000">
                  <a:pos x="wd2" y="hd2"/>
                </a:cxn>
                <a:cxn ang="16200000">
                  <a:pos x="wd2" y="hd2"/>
                </a:cxn>
              </a:cxnLst>
              <a:rect l="0" t="0" r="r" b="b"/>
              <a:pathLst>
                <a:path w="21600" h="21600" extrusionOk="0">
                  <a:moveTo>
                    <a:pt x="21600" y="10806"/>
                  </a:moveTo>
                  <a:cubicBezTo>
                    <a:pt x="21600" y="16767"/>
                    <a:pt x="20802" y="21600"/>
                    <a:pt x="19818" y="21600"/>
                  </a:cubicBezTo>
                  <a:lnTo>
                    <a:pt x="1782" y="21600"/>
                  </a:lnTo>
                  <a:cubicBezTo>
                    <a:pt x="799" y="21600"/>
                    <a:pt x="0" y="16767"/>
                    <a:pt x="0" y="10806"/>
                  </a:cubicBezTo>
                  <a:lnTo>
                    <a:pt x="0" y="10806"/>
                  </a:lnTo>
                  <a:cubicBezTo>
                    <a:pt x="0" y="4833"/>
                    <a:pt x="799" y="0"/>
                    <a:pt x="1782" y="0"/>
                  </a:cubicBezTo>
                  <a:lnTo>
                    <a:pt x="19818" y="0"/>
                  </a:lnTo>
                  <a:cubicBezTo>
                    <a:pt x="20802" y="0"/>
                    <a:pt x="21600" y="4833"/>
                    <a:pt x="21600" y="10806"/>
                  </a:cubicBezTo>
                  <a:cubicBezTo>
                    <a:pt x="21600" y="10806"/>
                    <a:pt x="21600" y="10806"/>
                    <a:pt x="21600" y="1080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410"/>
            <p:cNvSpPr/>
            <p:nvPr/>
          </p:nvSpPr>
          <p:spPr>
            <a:xfrm>
              <a:off x="314580" y="926266"/>
              <a:ext cx="539326" cy="1420731"/>
            </a:xfrm>
            <a:custGeom>
              <a:avLst/>
              <a:gdLst/>
              <a:ahLst/>
              <a:cxnLst>
                <a:cxn ang="0">
                  <a:pos x="wd2" y="hd2"/>
                </a:cxn>
                <a:cxn ang="5400000">
                  <a:pos x="wd2" y="hd2"/>
                </a:cxn>
                <a:cxn ang="10800000">
                  <a:pos x="wd2" y="hd2"/>
                </a:cxn>
                <a:cxn ang="16200000">
                  <a:pos x="wd2" y="hd2"/>
                </a:cxn>
              </a:cxnLst>
              <a:rect l="0" t="0" r="r" b="b"/>
              <a:pathLst>
                <a:path w="21600" h="21600" extrusionOk="0">
                  <a:moveTo>
                    <a:pt x="21600" y="17500"/>
                  </a:moveTo>
                  <a:cubicBezTo>
                    <a:pt x="21600" y="19765"/>
                    <a:pt x="16763" y="21600"/>
                    <a:pt x="10800" y="21600"/>
                  </a:cubicBezTo>
                  <a:lnTo>
                    <a:pt x="10800" y="21600"/>
                  </a:lnTo>
                  <a:cubicBezTo>
                    <a:pt x="4835" y="21600"/>
                    <a:pt x="0" y="19765"/>
                    <a:pt x="0" y="17500"/>
                  </a:cubicBezTo>
                  <a:lnTo>
                    <a:pt x="0" y="4100"/>
                  </a:lnTo>
                  <a:cubicBezTo>
                    <a:pt x="0" y="1835"/>
                    <a:pt x="4835" y="0"/>
                    <a:pt x="10800" y="0"/>
                  </a:cubicBezTo>
                  <a:lnTo>
                    <a:pt x="10800" y="0"/>
                  </a:lnTo>
                  <a:cubicBezTo>
                    <a:pt x="16763" y="0"/>
                    <a:pt x="21600" y="1835"/>
                    <a:pt x="21600" y="4100"/>
                  </a:cubicBezTo>
                  <a:cubicBezTo>
                    <a:pt x="21600" y="4100"/>
                    <a:pt x="21600" y="17500"/>
                    <a:pt x="21600" y="175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2421"/>
          <p:cNvGrpSpPr/>
          <p:nvPr/>
        </p:nvGrpSpPr>
        <p:grpSpPr>
          <a:xfrm>
            <a:off x="1143000" y="2212019"/>
            <a:ext cx="2984592" cy="3691650"/>
            <a:chOff x="0" y="0"/>
            <a:chExt cx="5575507" cy="6896360"/>
          </a:xfrm>
        </p:grpSpPr>
        <p:sp>
          <p:nvSpPr>
            <p:cNvPr id="38" name="Shape 2412"/>
            <p:cNvSpPr/>
            <p:nvPr/>
          </p:nvSpPr>
          <p:spPr>
            <a:xfrm>
              <a:off x="0" y="3611676"/>
              <a:ext cx="5575508" cy="32846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Group 2420"/>
            <p:cNvGrpSpPr/>
            <p:nvPr/>
          </p:nvGrpSpPr>
          <p:grpSpPr>
            <a:xfrm>
              <a:off x="152612" y="0"/>
              <a:ext cx="5321053" cy="3613457"/>
              <a:chOff x="0" y="0"/>
              <a:chExt cx="5321052" cy="3613456"/>
            </a:xfrm>
          </p:grpSpPr>
          <p:sp>
            <p:nvSpPr>
              <p:cNvPr id="40" name="Shape 2413"/>
              <p:cNvSpPr/>
              <p:nvPr/>
            </p:nvSpPr>
            <p:spPr>
              <a:xfrm>
                <a:off x="2034826" y="406965"/>
                <a:ext cx="1358406" cy="135840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4" y="21600"/>
                      <a:pt x="10798" y="21600"/>
                    </a:cubicBezTo>
                    <a:cubicBezTo>
                      <a:pt x="4834" y="21600"/>
                      <a:pt x="0" y="16764"/>
                      <a:pt x="0" y="10800"/>
                    </a:cubicBezTo>
                    <a:cubicBezTo>
                      <a:pt x="0" y="4834"/>
                      <a:pt x="4834" y="0"/>
                      <a:pt x="10798" y="0"/>
                    </a:cubicBezTo>
                    <a:cubicBezTo>
                      <a:pt x="16764" y="0"/>
                      <a:pt x="21600" y="4834"/>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414"/>
              <p:cNvSpPr/>
              <p:nvPr/>
            </p:nvSpPr>
            <p:spPr>
              <a:xfrm>
                <a:off x="1119154" y="1831344"/>
                <a:ext cx="919832" cy="1676961"/>
              </a:xfrm>
              <a:custGeom>
                <a:avLst/>
                <a:gdLst/>
                <a:ahLst/>
                <a:cxnLst>
                  <a:cxn ang="0">
                    <a:pos x="wd2" y="hd2"/>
                  </a:cxn>
                  <a:cxn ang="5400000">
                    <a:pos x="wd2" y="hd2"/>
                  </a:cxn>
                  <a:cxn ang="10800000">
                    <a:pos x="wd2" y="hd2"/>
                  </a:cxn>
                  <a:cxn ang="16200000">
                    <a:pos x="wd2" y="hd2"/>
                  </a:cxn>
                </a:cxnLst>
                <a:rect l="0" t="0" r="r" b="b"/>
                <a:pathLst>
                  <a:path w="20337" h="20889" extrusionOk="0">
                    <a:moveTo>
                      <a:pt x="9218" y="19179"/>
                    </a:moveTo>
                    <a:cubicBezTo>
                      <a:pt x="8256" y="20563"/>
                      <a:pt x="5486" y="21244"/>
                      <a:pt x="3032" y="20703"/>
                    </a:cubicBezTo>
                    <a:lnTo>
                      <a:pt x="3032" y="20703"/>
                    </a:lnTo>
                    <a:cubicBezTo>
                      <a:pt x="578" y="20161"/>
                      <a:pt x="-632" y="18600"/>
                      <a:pt x="330" y="17217"/>
                    </a:cubicBezTo>
                    <a:lnTo>
                      <a:pt x="11118" y="1708"/>
                    </a:lnTo>
                    <a:cubicBezTo>
                      <a:pt x="12080" y="325"/>
                      <a:pt x="14850" y="-356"/>
                      <a:pt x="17304" y="185"/>
                    </a:cubicBezTo>
                    <a:lnTo>
                      <a:pt x="17304" y="185"/>
                    </a:lnTo>
                    <a:cubicBezTo>
                      <a:pt x="19758" y="728"/>
                      <a:pt x="20968" y="2288"/>
                      <a:pt x="20006" y="3671"/>
                    </a:cubicBezTo>
                    <a:cubicBezTo>
                      <a:pt x="20006" y="3671"/>
                      <a:pt x="9218" y="19179"/>
                      <a:pt x="9218" y="1917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415"/>
              <p:cNvSpPr/>
              <p:nvPr/>
            </p:nvSpPr>
            <p:spPr>
              <a:xfrm>
                <a:off x="0" y="3001369"/>
                <a:ext cx="1505752" cy="498524"/>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cubicBezTo>
                      <a:pt x="21600" y="16763"/>
                      <a:pt x="19999" y="21600"/>
                      <a:pt x="18025" y="21600"/>
                    </a:cubicBezTo>
                    <a:lnTo>
                      <a:pt x="3575" y="21600"/>
                    </a:lnTo>
                    <a:cubicBezTo>
                      <a:pt x="1601" y="21600"/>
                      <a:pt x="0" y="16763"/>
                      <a:pt x="0" y="10799"/>
                    </a:cubicBezTo>
                    <a:lnTo>
                      <a:pt x="0" y="10799"/>
                    </a:lnTo>
                    <a:cubicBezTo>
                      <a:pt x="0" y="4837"/>
                      <a:pt x="1601" y="0"/>
                      <a:pt x="3575" y="0"/>
                    </a:cubicBezTo>
                    <a:lnTo>
                      <a:pt x="18025" y="0"/>
                    </a:lnTo>
                    <a:cubicBezTo>
                      <a:pt x="19999" y="0"/>
                      <a:pt x="21600" y="4837"/>
                      <a:pt x="21600" y="10799"/>
                    </a:cubicBezTo>
                    <a:cubicBezTo>
                      <a:pt x="21600" y="10799"/>
                      <a:pt x="21600" y="10799"/>
                      <a:pt x="21600" y="1079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416"/>
              <p:cNvSpPr/>
              <p:nvPr/>
            </p:nvSpPr>
            <p:spPr>
              <a:xfrm>
                <a:off x="3306593" y="1831344"/>
                <a:ext cx="919762" cy="1676961"/>
              </a:xfrm>
              <a:custGeom>
                <a:avLst/>
                <a:gdLst/>
                <a:ahLst/>
                <a:cxnLst>
                  <a:cxn ang="0">
                    <a:pos x="wd2" y="hd2"/>
                  </a:cxn>
                  <a:cxn ang="5400000">
                    <a:pos x="wd2" y="hd2"/>
                  </a:cxn>
                  <a:cxn ang="10800000">
                    <a:pos x="wd2" y="hd2"/>
                  </a:cxn>
                  <a:cxn ang="16200000">
                    <a:pos x="wd2" y="hd2"/>
                  </a:cxn>
                </a:cxnLst>
                <a:rect l="0" t="0" r="r" b="b"/>
                <a:pathLst>
                  <a:path w="20337" h="20889" extrusionOk="0">
                    <a:moveTo>
                      <a:pt x="11118" y="19179"/>
                    </a:moveTo>
                    <a:cubicBezTo>
                      <a:pt x="12080" y="20563"/>
                      <a:pt x="14851" y="21244"/>
                      <a:pt x="17305" y="20703"/>
                    </a:cubicBezTo>
                    <a:lnTo>
                      <a:pt x="17305" y="20703"/>
                    </a:lnTo>
                    <a:cubicBezTo>
                      <a:pt x="19761" y="20161"/>
                      <a:pt x="20969" y="18600"/>
                      <a:pt x="20007" y="17217"/>
                    </a:cubicBezTo>
                    <a:lnTo>
                      <a:pt x="9218" y="1708"/>
                    </a:lnTo>
                    <a:cubicBezTo>
                      <a:pt x="8255" y="325"/>
                      <a:pt x="5485" y="-356"/>
                      <a:pt x="3031" y="185"/>
                    </a:cubicBezTo>
                    <a:lnTo>
                      <a:pt x="3031" y="185"/>
                    </a:lnTo>
                    <a:cubicBezTo>
                      <a:pt x="577" y="728"/>
                      <a:pt x="-631" y="2288"/>
                      <a:pt x="331" y="3671"/>
                    </a:cubicBezTo>
                    <a:cubicBezTo>
                      <a:pt x="331" y="3671"/>
                      <a:pt x="11118" y="19179"/>
                      <a:pt x="11118" y="1917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417"/>
              <p:cNvSpPr/>
              <p:nvPr/>
            </p:nvSpPr>
            <p:spPr>
              <a:xfrm>
                <a:off x="3815300" y="3001369"/>
                <a:ext cx="1505753" cy="498524"/>
              </a:xfrm>
              <a:custGeom>
                <a:avLst/>
                <a:gdLst/>
                <a:ahLst/>
                <a:cxnLst>
                  <a:cxn ang="0">
                    <a:pos x="wd2" y="hd2"/>
                  </a:cxn>
                  <a:cxn ang="5400000">
                    <a:pos x="wd2" y="hd2"/>
                  </a:cxn>
                  <a:cxn ang="10800000">
                    <a:pos x="wd2" y="hd2"/>
                  </a:cxn>
                  <a:cxn ang="16200000">
                    <a:pos x="wd2" y="hd2"/>
                  </a:cxn>
                </a:cxnLst>
                <a:rect l="0" t="0" r="r" b="b"/>
                <a:pathLst>
                  <a:path w="21600" h="21600" extrusionOk="0">
                    <a:moveTo>
                      <a:pt x="0" y="10799"/>
                    </a:moveTo>
                    <a:cubicBezTo>
                      <a:pt x="0" y="16763"/>
                      <a:pt x="1601" y="21600"/>
                      <a:pt x="3575" y="21600"/>
                    </a:cubicBezTo>
                    <a:lnTo>
                      <a:pt x="18025" y="21600"/>
                    </a:lnTo>
                    <a:cubicBezTo>
                      <a:pt x="19999" y="21600"/>
                      <a:pt x="21600" y="16763"/>
                      <a:pt x="21600" y="10799"/>
                    </a:cubicBezTo>
                    <a:lnTo>
                      <a:pt x="21600" y="10799"/>
                    </a:lnTo>
                    <a:cubicBezTo>
                      <a:pt x="21600" y="4837"/>
                      <a:pt x="19999" y="0"/>
                      <a:pt x="18025" y="0"/>
                    </a:cubicBezTo>
                    <a:lnTo>
                      <a:pt x="3575" y="0"/>
                    </a:lnTo>
                    <a:cubicBezTo>
                      <a:pt x="1601" y="0"/>
                      <a:pt x="0" y="4837"/>
                      <a:pt x="0" y="10799"/>
                    </a:cubicBezTo>
                    <a:cubicBezTo>
                      <a:pt x="0" y="10799"/>
                      <a:pt x="0" y="10799"/>
                      <a:pt x="0" y="1079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418"/>
              <p:cNvSpPr/>
              <p:nvPr/>
            </p:nvSpPr>
            <p:spPr>
              <a:xfrm>
                <a:off x="1780473" y="1831344"/>
                <a:ext cx="1748284" cy="178211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419"/>
              <p:cNvSpPr/>
              <p:nvPr/>
            </p:nvSpPr>
            <p:spPr>
              <a:xfrm>
                <a:off x="2136568" y="0"/>
                <a:ext cx="1090841" cy="1311309"/>
              </a:xfrm>
              <a:custGeom>
                <a:avLst/>
                <a:gdLst/>
                <a:ahLst/>
                <a:cxnLst>
                  <a:cxn ang="0">
                    <a:pos x="wd2" y="hd2"/>
                  </a:cxn>
                  <a:cxn ang="5400000">
                    <a:pos x="wd2" y="hd2"/>
                  </a:cxn>
                  <a:cxn ang="10800000">
                    <a:pos x="wd2" y="hd2"/>
                  </a:cxn>
                  <a:cxn ang="16200000">
                    <a:pos x="wd2" y="hd2"/>
                  </a:cxn>
                </a:cxnLst>
                <a:rect l="0" t="0" r="r" b="b"/>
                <a:pathLst>
                  <a:path w="21600" h="21600" extrusionOk="0">
                    <a:moveTo>
                      <a:pt x="21600" y="19034"/>
                    </a:moveTo>
                    <a:cubicBezTo>
                      <a:pt x="21600" y="20451"/>
                      <a:pt x="20219" y="21600"/>
                      <a:pt x="18515" y="21600"/>
                    </a:cubicBezTo>
                    <a:lnTo>
                      <a:pt x="3085" y="21600"/>
                    </a:lnTo>
                    <a:cubicBezTo>
                      <a:pt x="1381" y="21600"/>
                      <a:pt x="0" y="20451"/>
                      <a:pt x="0" y="19034"/>
                    </a:cubicBezTo>
                    <a:lnTo>
                      <a:pt x="0" y="2566"/>
                    </a:lnTo>
                    <a:cubicBezTo>
                      <a:pt x="0" y="1149"/>
                      <a:pt x="1381" y="0"/>
                      <a:pt x="3085" y="0"/>
                    </a:cubicBezTo>
                    <a:lnTo>
                      <a:pt x="18515" y="0"/>
                    </a:lnTo>
                    <a:cubicBezTo>
                      <a:pt x="20219" y="0"/>
                      <a:pt x="21600" y="1149"/>
                      <a:pt x="21600" y="2566"/>
                    </a:cubicBezTo>
                    <a:cubicBezTo>
                      <a:pt x="21600" y="2566"/>
                      <a:pt x="21600" y="19034"/>
                      <a:pt x="21600" y="1903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7" name="Group 2437"/>
          <p:cNvGrpSpPr/>
          <p:nvPr/>
        </p:nvGrpSpPr>
        <p:grpSpPr>
          <a:xfrm>
            <a:off x="4652922" y="4067314"/>
            <a:ext cx="3468718" cy="1914404"/>
            <a:chOff x="0" y="0"/>
            <a:chExt cx="6479903" cy="3576293"/>
          </a:xfrm>
        </p:grpSpPr>
        <p:sp>
          <p:nvSpPr>
            <p:cNvPr id="48" name="Shape 2422"/>
            <p:cNvSpPr/>
            <p:nvPr/>
          </p:nvSpPr>
          <p:spPr>
            <a:xfrm>
              <a:off x="4194766" y="1369125"/>
              <a:ext cx="2285138" cy="2108051"/>
            </a:xfrm>
            <a:custGeom>
              <a:avLst/>
              <a:gdLst/>
              <a:ahLst/>
              <a:cxnLst>
                <a:cxn ang="0">
                  <a:pos x="wd2" y="hd2"/>
                </a:cxn>
                <a:cxn ang="5400000">
                  <a:pos x="wd2" y="hd2"/>
                </a:cxn>
                <a:cxn ang="10800000">
                  <a:pos x="wd2" y="hd2"/>
                </a:cxn>
                <a:cxn ang="16200000">
                  <a:pos x="wd2" y="hd2"/>
                </a:cxn>
              </a:cxnLst>
              <a:rect l="0" t="0" r="r" b="b"/>
              <a:pathLst>
                <a:path w="21600" h="21600" extrusionOk="0">
                  <a:moveTo>
                    <a:pt x="16341" y="15804"/>
                  </a:moveTo>
                  <a:lnTo>
                    <a:pt x="8600" y="15804"/>
                  </a:lnTo>
                  <a:lnTo>
                    <a:pt x="8600" y="14578"/>
                  </a:lnTo>
                  <a:lnTo>
                    <a:pt x="16341" y="14578"/>
                  </a:lnTo>
                  <a:cubicBezTo>
                    <a:pt x="16341" y="14578"/>
                    <a:pt x="16341" y="15804"/>
                    <a:pt x="16341" y="15804"/>
                  </a:cubicBezTo>
                  <a:close/>
                  <a:moveTo>
                    <a:pt x="5448" y="13893"/>
                  </a:moveTo>
                  <a:cubicBezTo>
                    <a:pt x="4926" y="13893"/>
                    <a:pt x="4502" y="13433"/>
                    <a:pt x="4502" y="12867"/>
                  </a:cubicBezTo>
                  <a:lnTo>
                    <a:pt x="4502" y="10995"/>
                  </a:lnTo>
                  <a:lnTo>
                    <a:pt x="7969" y="10995"/>
                  </a:lnTo>
                  <a:lnTo>
                    <a:pt x="7969" y="13893"/>
                  </a:lnTo>
                  <a:cubicBezTo>
                    <a:pt x="7969" y="13893"/>
                    <a:pt x="5448" y="13893"/>
                    <a:pt x="5448" y="13893"/>
                  </a:cubicBezTo>
                  <a:close/>
                  <a:moveTo>
                    <a:pt x="4502" y="4355"/>
                  </a:moveTo>
                  <a:lnTo>
                    <a:pt x="7969" y="4355"/>
                  </a:lnTo>
                  <a:lnTo>
                    <a:pt x="7969" y="6537"/>
                  </a:lnTo>
                  <a:lnTo>
                    <a:pt x="4502" y="6537"/>
                  </a:lnTo>
                  <a:lnTo>
                    <a:pt x="4502" y="5876"/>
                  </a:lnTo>
                  <a:cubicBezTo>
                    <a:pt x="4502" y="5876"/>
                    <a:pt x="4502" y="4355"/>
                    <a:pt x="4502" y="4355"/>
                  </a:cubicBezTo>
                  <a:close/>
                  <a:moveTo>
                    <a:pt x="20969" y="6537"/>
                  </a:moveTo>
                  <a:lnTo>
                    <a:pt x="16973" y="6537"/>
                  </a:lnTo>
                  <a:lnTo>
                    <a:pt x="16973" y="4355"/>
                  </a:lnTo>
                  <a:lnTo>
                    <a:pt x="20969" y="4355"/>
                  </a:lnTo>
                  <a:cubicBezTo>
                    <a:pt x="20969" y="4355"/>
                    <a:pt x="20969" y="6537"/>
                    <a:pt x="20969" y="6537"/>
                  </a:cubicBezTo>
                  <a:close/>
                  <a:moveTo>
                    <a:pt x="13051" y="10995"/>
                  </a:moveTo>
                  <a:lnTo>
                    <a:pt x="16341" y="10995"/>
                  </a:lnTo>
                  <a:lnTo>
                    <a:pt x="16341" y="13893"/>
                  </a:lnTo>
                  <a:lnTo>
                    <a:pt x="13051" y="13893"/>
                  </a:lnTo>
                  <a:cubicBezTo>
                    <a:pt x="13051" y="13893"/>
                    <a:pt x="13051" y="10995"/>
                    <a:pt x="13051" y="10995"/>
                  </a:cubicBezTo>
                  <a:close/>
                  <a:moveTo>
                    <a:pt x="12419" y="10995"/>
                  </a:moveTo>
                  <a:lnTo>
                    <a:pt x="12419" y="13893"/>
                  </a:lnTo>
                  <a:lnTo>
                    <a:pt x="8600" y="13893"/>
                  </a:lnTo>
                  <a:lnTo>
                    <a:pt x="8600" y="10995"/>
                  </a:lnTo>
                  <a:cubicBezTo>
                    <a:pt x="8600" y="10995"/>
                    <a:pt x="12419" y="10995"/>
                    <a:pt x="12419" y="10995"/>
                  </a:cubicBezTo>
                  <a:close/>
                  <a:moveTo>
                    <a:pt x="12419" y="6537"/>
                  </a:moveTo>
                  <a:lnTo>
                    <a:pt x="8600" y="6537"/>
                  </a:lnTo>
                  <a:lnTo>
                    <a:pt x="8600" y="4355"/>
                  </a:lnTo>
                  <a:lnTo>
                    <a:pt x="12419" y="4355"/>
                  </a:lnTo>
                  <a:cubicBezTo>
                    <a:pt x="12419" y="4355"/>
                    <a:pt x="12419" y="6537"/>
                    <a:pt x="12419" y="6537"/>
                  </a:cubicBezTo>
                  <a:close/>
                  <a:moveTo>
                    <a:pt x="13051" y="6537"/>
                  </a:moveTo>
                  <a:lnTo>
                    <a:pt x="13051" y="4355"/>
                  </a:lnTo>
                  <a:lnTo>
                    <a:pt x="16342" y="4355"/>
                  </a:lnTo>
                  <a:lnTo>
                    <a:pt x="16342" y="6537"/>
                  </a:lnTo>
                  <a:cubicBezTo>
                    <a:pt x="16342" y="6537"/>
                    <a:pt x="13051" y="6537"/>
                    <a:pt x="13051" y="6537"/>
                  </a:cubicBezTo>
                  <a:close/>
                  <a:moveTo>
                    <a:pt x="16973" y="7222"/>
                  </a:moveTo>
                  <a:lnTo>
                    <a:pt x="20969" y="7222"/>
                  </a:lnTo>
                  <a:lnTo>
                    <a:pt x="20969" y="10311"/>
                  </a:lnTo>
                  <a:lnTo>
                    <a:pt x="16973" y="10311"/>
                  </a:lnTo>
                  <a:cubicBezTo>
                    <a:pt x="16973" y="10311"/>
                    <a:pt x="16973" y="7222"/>
                    <a:pt x="16973" y="7222"/>
                  </a:cubicBezTo>
                  <a:close/>
                  <a:moveTo>
                    <a:pt x="16342" y="10311"/>
                  </a:moveTo>
                  <a:lnTo>
                    <a:pt x="13051" y="10311"/>
                  </a:lnTo>
                  <a:lnTo>
                    <a:pt x="13051" y="7222"/>
                  </a:lnTo>
                  <a:lnTo>
                    <a:pt x="16342" y="7222"/>
                  </a:lnTo>
                  <a:cubicBezTo>
                    <a:pt x="16342" y="7222"/>
                    <a:pt x="16342" y="10311"/>
                    <a:pt x="16342" y="10311"/>
                  </a:cubicBezTo>
                  <a:close/>
                  <a:moveTo>
                    <a:pt x="8600" y="7222"/>
                  </a:moveTo>
                  <a:lnTo>
                    <a:pt x="12419" y="7222"/>
                  </a:lnTo>
                  <a:lnTo>
                    <a:pt x="12419" y="10311"/>
                  </a:lnTo>
                  <a:lnTo>
                    <a:pt x="8600" y="10311"/>
                  </a:lnTo>
                  <a:cubicBezTo>
                    <a:pt x="8600" y="10311"/>
                    <a:pt x="8600" y="7222"/>
                    <a:pt x="8600" y="7222"/>
                  </a:cubicBezTo>
                  <a:close/>
                  <a:moveTo>
                    <a:pt x="4502" y="7222"/>
                  </a:moveTo>
                  <a:lnTo>
                    <a:pt x="7969" y="7222"/>
                  </a:lnTo>
                  <a:lnTo>
                    <a:pt x="7969" y="10311"/>
                  </a:lnTo>
                  <a:lnTo>
                    <a:pt x="4502" y="10311"/>
                  </a:lnTo>
                  <a:cubicBezTo>
                    <a:pt x="4502" y="10311"/>
                    <a:pt x="4502" y="7222"/>
                    <a:pt x="4502" y="7222"/>
                  </a:cubicBezTo>
                  <a:close/>
                  <a:moveTo>
                    <a:pt x="20022" y="13893"/>
                  </a:moveTo>
                  <a:lnTo>
                    <a:pt x="16973" y="13893"/>
                  </a:lnTo>
                  <a:lnTo>
                    <a:pt x="16973" y="10995"/>
                  </a:lnTo>
                  <a:lnTo>
                    <a:pt x="20969" y="10995"/>
                  </a:lnTo>
                  <a:lnTo>
                    <a:pt x="20969" y="12867"/>
                  </a:lnTo>
                  <a:cubicBezTo>
                    <a:pt x="20969" y="13433"/>
                    <a:pt x="20544" y="13893"/>
                    <a:pt x="20022" y="13893"/>
                  </a:cubicBezTo>
                  <a:close/>
                  <a:moveTo>
                    <a:pt x="16657" y="20916"/>
                  </a:moveTo>
                  <a:cubicBezTo>
                    <a:pt x="16151" y="20916"/>
                    <a:pt x="15739" y="20470"/>
                    <a:pt x="15739" y="19920"/>
                  </a:cubicBezTo>
                  <a:cubicBezTo>
                    <a:pt x="15739" y="19372"/>
                    <a:pt x="16151" y="18925"/>
                    <a:pt x="16657" y="18925"/>
                  </a:cubicBezTo>
                  <a:cubicBezTo>
                    <a:pt x="17164" y="18925"/>
                    <a:pt x="17576" y="19372"/>
                    <a:pt x="17576" y="19920"/>
                  </a:cubicBezTo>
                  <a:cubicBezTo>
                    <a:pt x="17576" y="20470"/>
                    <a:pt x="17164" y="20916"/>
                    <a:pt x="16657" y="20916"/>
                  </a:cubicBezTo>
                  <a:close/>
                  <a:moveTo>
                    <a:pt x="8285" y="20916"/>
                  </a:moveTo>
                  <a:cubicBezTo>
                    <a:pt x="7779" y="20916"/>
                    <a:pt x="7367" y="20470"/>
                    <a:pt x="7367" y="19920"/>
                  </a:cubicBezTo>
                  <a:cubicBezTo>
                    <a:pt x="7367" y="19372"/>
                    <a:pt x="7779" y="18925"/>
                    <a:pt x="8285" y="18925"/>
                  </a:cubicBezTo>
                  <a:cubicBezTo>
                    <a:pt x="8791" y="18925"/>
                    <a:pt x="9203" y="19372"/>
                    <a:pt x="9203" y="19920"/>
                  </a:cubicBezTo>
                  <a:cubicBezTo>
                    <a:pt x="9203" y="20470"/>
                    <a:pt x="8791" y="20916"/>
                    <a:pt x="8285" y="20916"/>
                  </a:cubicBezTo>
                  <a:close/>
                  <a:moveTo>
                    <a:pt x="20022" y="14578"/>
                  </a:moveTo>
                  <a:cubicBezTo>
                    <a:pt x="20892" y="14578"/>
                    <a:pt x="21600" y="13810"/>
                    <a:pt x="21600" y="12867"/>
                  </a:cubicBezTo>
                  <a:lnTo>
                    <a:pt x="21600" y="3670"/>
                  </a:lnTo>
                  <a:lnTo>
                    <a:pt x="4502" y="3670"/>
                  </a:lnTo>
                  <a:lnTo>
                    <a:pt x="4502" y="860"/>
                  </a:lnTo>
                  <a:cubicBezTo>
                    <a:pt x="4502" y="671"/>
                    <a:pt x="4360" y="518"/>
                    <a:pt x="4186" y="518"/>
                  </a:cubicBezTo>
                  <a:lnTo>
                    <a:pt x="1520" y="518"/>
                  </a:lnTo>
                  <a:cubicBezTo>
                    <a:pt x="1398" y="213"/>
                    <a:pt x="1119" y="0"/>
                    <a:pt x="793" y="0"/>
                  </a:cubicBezTo>
                  <a:cubicBezTo>
                    <a:pt x="355" y="0"/>
                    <a:pt x="0" y="385"/>
                    <a:pt x="0" y="860"/>
                  </a:cubicBezTo>
                  <a:cubicBezTo>
                    <a:pt x="0" y="1335"/>
                    <a:pt x="355" y="1720"/>
                    <a:pt x="793" y="1720"/>
                  </a:cubicBezTo>
                  <a:cubicBezTo>
                    <a:pt x="1119" y="1720"/>
                    <a:pt x="1398" y="1506"/>
                    <a:pt x="1520" y="1202"/>
                  </a:cubicBezTo>
                  <a:lnTo>
                    <a:pt x="3871" y="1202"/>
                  </a:lnTo>
                  <a:lnTo>
                    <a:pt x="3871" y="3670"/>
                  </a:lnTo>
                  <a:lnTo>
                    <a:pt x="3871" y="5876"/>
                  </a:lnTo>
                  <a:lnTo>
                    <a:pt x="3871" y="12867"/>
                  </a:lnTo>
                  <a:cubicBezTo>
                    <a:pt x="3871" y="13810"/>
                    <a:pt x="4579" y="14578"/>
                    <a:pt x="5448" y="14578"/>
                  </a:cubicBezTo>
                  <a:lnTo>
                    <a:pt x="7969" y="14578"/>
                  </a:lnTo>
                  <a:lnTo>
                    <a:pt x="7969" y="15804"/>
                  </a:lnTo>
                  <a:lnTo>
                    <a:pt x="5112" y="15804"/>
                  </a:lnTo>
                  <a:cubicBezTo>
                    <a:pt x="4427" y="15804"/>
                    <a:pt x="3871" y="16408"/>
                    <a:pt x="3871" y="17150"/>
                  </a:cubicBezTo>
                  <a:cubicBezTo>
                    <a:pt x="3871" y="17891"/>
                    <a:pt x="4427" y="18495"/>
                    <a:pt x="5112" y="18495"/>
                  </a:cubicBezTo>
                  <a:lnTo>
                    <a:pt x="7475" y="18495"/>
                  </a:lnTo>
                  <a:cubicBezTo>
                    <a:pt x="7033" y="18792"/>
                    <a:pt x="6736" y="19316"/>
                    <a:pt x="6736" y="19920"/>
                  </a:cubicBezTo>
                  <a:cubicBezTo>
                    <a:pt x="6736" y="20846"/>
                    <a:pt x="7430" y="21600"/>
                    <a:pt x="8285" y="21600"/>
                  </a:cubicBezTo>
                  <a:cubicBezTo>
                    <a:pt x="9139" y="21600"/>
                    <a:pt x="9834" y="20846"/>
                    <a:pt x="9834" y="19920"/>
                  </a:cubicBezTo>
                  <a:cubicBezTo>
                    <a:pt x="9834" y="19316"/>
                    <a:pt x="9536" y="18792"/>
                    <a:pt x="9095" y="18495"/>
                  </a:cubicBezTo>
                  <a:lnTo>
                    <a:pt x="15848" y="18495"/>
                  </a:lnTo>
                  <a:cubicBezTo>
                    <a:pt x="15406" y="18792"/>
                    <a:pt x="15108" y="19316"/>
                    <a:pt x="15108" y="19920"/>
                  </a:cubicBezTo>
                  <a:cubicBezTo>
                    <a:pt x="15108" y="20846"/>
                    <a:pt x="15804" y="21600"/>
                    <a:pt x="16657" y="21600"/>
                  </a:cubicBezTo>
                  <a:cubicBezTo>
                    <a:pt x="17512" y="21600"/>
                    <a:pt x="18207" y="20846"/>
                    <a:pt x="18207" y="19920"/>
                  </a:cubicBezTo>
                  <a:cubicBezTo>
                    <a:pt x="18207" y="19316"/>
                    <a:pt x="17909" y="18792"/>
                    <a:pt x="17467" y="18495"/>
                  </a:cubicBezTo>
                  <a:lnTo>
                    <a:pt x="21285" y="18495"/>
                  </a:lnTo>
                  <a:lnTo>
                    <a:pt x="21285" y="17811"/>
                  </a:lnTo>
                  <a:lnTo>
                    <a:pt x="5112" y="17811"/>
                  </a:lnTo>
                  <a:cubicBezTo>
                    <a:pt x="4775" y="17811"/>
                    <a:pt x="4502" y="17514"/>
                    <a:pt x="4502" y="17150"/>
                  </a:cubicBezTo>
                  <a:cubicBezTo>
                    <a:pt x="4502" y="16785"/>
                    <a:pt x="4775" y="16488"/>
                    <a:pt x="5112" y="16488"/>
                  </a:cubicBezTo>
                  <a:lnTo>
                    <a:pt x="21285" y="16488"/>
                  </a:lnTo>
                  <a:lnTo>
                    <a:pt x="21285" y="15804"/>
                  </a:lnTo>
                  <a:lnTo>
                    <a:pt x="16973" y="15804"/>
                  </a:lnTo>
                  <a:lnTo>
                    <a:pt x="16973" y="14578"/>
                  </a:lnTo>
                  <a:cubicBezTo>
                    <a:pt x="16973" y="14578"/>
                    <a:pt x="20022" y="14578"/>
                    <a:pt x="20022" y="1457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2423"/>
            <p:cNvSpPr/>
            <p:nvPr/>
          </p:nvSpPr>
          <p:spPr>
            <a:xfrm>
              <a:off x="3349986" y="1369125"/>
              <a:ext cx="1095205" cy="2108051"/>
            </a:xfrm>
            <a:custGeom>
              <a:avLst/>
              <a:gdLst/>
              <a:ahLst/>
              <a:cxnLst>
                <a:cxn ang="0">
                  <a:pos x="wd2" y="hd2"/>
                </a:cxn>
                <a:cxn ang="5400000">
                  <a:pos x="wd2" y="hd2"/>
                </a:cxn>
                <a:cxn ang="10800000">
                  <a:pos x="wd2" y="hd2"/>
                </a:cxn>
                <a:cxn ang="16200000">
                  <a:pos x="wd2" y="hd2"/>
                </a:cxn>
              </a:cxnLst>
              <a:rect l="0" t="0" r="r" b="b"/>
              <a:pathLst>
                <a:path w="21600" h="21600" extrusionOk="0">
                  <a:moveTo>
                    <a:pt x="17286" y="20916"/>
                  </a:moveTo>
                  <a:cubicBezTo>
                    <a:pt x="16231" y="20916"/>
                    <a:pt x="15372" y="20470"/>
                    <a:pt x="15372" y="19920"/>
                  </a:cubicBezTo>
                  <a:cubicBezTo>
                    <a:pt x="15372" y="19372"/>
                    <a:pt x="16231" y="18925"/>
                    <a:pt x="17286" y="18925"/>
                  </a:cubicBezTo>
                  <a:cubicBezTo>
                    <a:pt x="18342" y="18925"/>
                    <a:pt x="19203" y="19372"/>
                    <a:pt x="19203" y="19920"/>
                  </a:cubicBezTo>
                  <a:cubicBezTo>
                    <a:pt x="19203" y="20470"/>
                    <a:pt x="18342" y="20916"/>
                    <a:pt x="17286" y="20916"/>
                  </a:cubicBezTo>
                  <a:close/>
                  <a:moveTo>
                    <a:pt x="11369" y="13893"/>
                  </a:moveTo>
                  <a:cubicBezTo>
                    <a:pt x="10280" y="13893"/>
                    <a:pt x="9393" y="13433"/>
                    <a:pt x="9393" y="12867"/>
                  </a:cubicBezTo>
                  <a:lnTo>
                    <a:pt x="9393" y="10995"/>
                  </a:lnTo>
                  <a:lnTo>
                    <a:pt x="16629" y="10995"/>
                  </a:lnTo>
                  <a:lnTo>
                    <a:pt x="16629" y="13893"/>
                  </a:lnTo>
                  <a:cubicBezTo>
                    <a:pt x="16629" y="13893"/>
                    <a:pt x="11369" y="13893"/>
                    <a:pt x="11369" y="13893"/>
                  </a:cubicBezTo>
                  <a:close/>
                  <a:moveTo>
                    <a:pt x="9393" y="7222"/>
                  </a:moveTo>
                  <a:lnTo>
                    <a:pt x="16629" y="7222"/>
                  </a:lnTo>
                  <a:lnTo>
                    <a:pt x="16629" y="10311"/>
                  </a:lnTo>
                  <a:lnTo>
                    <a:pt x="9393" y="10311"/>
                  </a:lnTo>
                  <a:cubicBezTo>
                    <a:pt x="9393" y="10311"/>
                    <a:pt x="9393" y="7222"/>
                    <a:pt x="9393" y="7222"/>
                  </a:cubicBezTo>
                  <a:close/>
                  <a:moveTo>
                    <a:pt x="9393" y="4355"/>
                  </a:moveTo>
                  <a:lnTo>
                    <a:pt x="16629" y="4355"/>
                  </a:lnTo>
                  <a:lnTo>
                    <a:pt x="16629" y="6537"/>
                  </a:lnTo>
                  <a:lnTo>
                    <a:pt x="9393" y="6537"/>
                  </a:lnTo>
                  <a:cubicBezTo>
                    <a:pt x="9393" y="6537"/>
                    <a:pt x="9393" y="4355"/>
                    <a:pt x="9393" y="4355"/>
                  </a:cubicBezTo>
                  <a:close/>
                  <a:moveTo>
                    <a:pt x="18976" y="18495"/>
                  </a:moveTo>
                  <a:lnTo>
                    <a:pt x="21600" y="18495"/>
                  </a:lnTo>
                  <a:lnTo>
                    <a:pt x="21600" y="17811"/>
                  </a:lnTo>
                  <a:lnTo>
                    <a:pt x="10666" y="17811"/>
                  </a:lnTo>
                  <a:cubicBezTo>
                    <a:pt x="9964" y="17811"/>
                    <a:pt x="9393" y="17514"/>
                    <a:pt x="9393" y="17150"/>
                  </a:cubicBezTo>
                  <a:cubicBezTo>
                    <a:pt x="9393" y="16785"/>
                    <a:pt x="9964" y="16488"/>
                    <a:pt x="10666" y="16488"/>
                  </a:cubicBezTo>
                  <a:lnTo>
                    <a:pt x="21600" y="16488"/>
                  </a:lnTo>
                  <a:lnTo>
                    <a:pt x="21600" y="15804"/>
                  </a:lnTo>
                  <a:lnTo>
                    <a:pt x="17945" y="15804"/>
                  </a:lnTo>
                  <a:lnTo>
                    <a:pt x="17945" y="14578"/>
                  </a:lnTo>
                  <a:lnTo>
                    <a:pt x="21600" y="14578"/>
                  </a:lnTo>
                  <a:lnTo>
                    <a:pt x="21600" y="13893"/>
                  </a:lnTo>
                  <a:lnTo>
                    <a:pt x="17945" y="13893"/>
                  </a:lnTo>
                  <a:lnTo>
                    <a:pt x="17945" y="10995"/>
                  </a:lnTo>
                  <a:lnTo>
                    <a:pt x="21600" y="10995"/>
                  </a:lnTo>
                  <a:lnTo>
                    <a:pt x="21600" y="10311"/>
                  </a:lnTo>
                  <a:lnTo>
                    <a:pt x="17945" y="10311"/>
                  </a:lnTo>
                  <a:lnTo>
                    <a:pt x="17945" y="7222"/>
                  </a:lnTo>
                  <a:lnTo>
                    <a:pt x="21600" y="7222"/>
                  </a:lnTo>
                  <a:lnTo>
                    <a:pt x="21600" y="6537"/>
                  </a:lnTo>
                  <a:lnTo>
                    <a:pt x="17945" y="6537"/>
                  </a:lnTo>
                  <a:lnTo>
                    <a:pt x="17945" y="4355"/>
                  </a:lnTo>
                  <a:lnTo>
                    <a:pt x="21600" y="4355"/>
                  </a:lnTo>
                  <a:lnTo>
                    <a:pt x="21600" y="3670"/>
                  </a:lnTo>
                  <a:lnTo>
                    <a:pt x="9393" y="3670"/>
                  </a:lnTo>
                  <a:lnTo>
                    <a:pt x="9393" y="860"/>
                  </a:lnTo>
                  <a:cubicBezTo>
                    <a:pt x="9393" y="671"/>
                    <a:pt x="9098" y="518"/>
                    <a:pt x="8734" y="518"/>
                  </a:cubicBezTo>
                  <a:lnTo>
                    <a:pt x="3172" y="518"/>
                  </a:lnTo>
                  <a:cubicBezTo>
                    <a:pt x="2917" y="213"/>
                    <a:pt x="2334" y="0"/>
                    <a:pt x="1655" y="0"/>
                  </a:cubicBezTo>
                  <a:cubicBezTo>
                    <a:pt x="742" y="0"/>
                    <a:pt x="0" y="385"/>
                    <a:pt x="0" y="860"/>
                  </a:cubicBezTo>
                  <a:cubicBezTo>
                    <a:pt x="0" y="1335"/>
                    <a:pt x="742" y="1720"/>
                    <a:pt x="1655" y="1720"/>
                  </a:cubicBezTo>
                  <a:cubicBezTo>
                    <a:pt x="2334" y="1720"/>
                    <a:pt x="2917" y="1506"/>
                    <a:pt x="3172" y="1202"/>
                  </a:cubicBezTo>
                  <a:lnTo>
                    <a:pt x="8077" y="1202"/>
                  </a:lnTo>
                  <a:lnTo>
                    <a:pt x="8077" y="12867"/>
                  </a:lnTo>
                  <a:cubicBezTo>
                    <a:pt x="8077" y="13810"/>
                    <a:pt x="9554" y="14578"/>
                    <a:pt x="11369" y="14578"/>
                  </a:cubicBezTo>
                  <a:lnTo>
                    <a:pt x="16629" y="14578"/>
                  </a:lnTo>
                  <a:lnTo>
                    <a:pt x="16629" y="15804"/>
                  </a:lnTo>
                  <a:lnTo>
                    <a:pt x="10666" y="15804"/>
                  </a:lnTo>
                  <a:cubicBezTo>
                    <a:pt x="9238" y="15804"/>
                    <a:pt x="8077" y="16408"/>
                    <a:pt x="8077" y="17150"/>
                  </a:cubicBezTo>
                  <a:cubicBezTo>
                    <a:pt x="8077" y="17891"/>
                    <a:pt x="9238" y="18495"/>
                    <a:pt x="10666" y="18495"/>
                  </a:cubicBezTo>
                  <a:lnTo>
                    <a:pt x="15597" y="18495"/>
                  </a:lnTo>
                  <a:cubicBezTo>
                    <a:pt x="14675" y="18792"/>
                    <a:pt x="14054" y="19316"/>
                    <a:pt x="14054" y="19920"/>
                  </a:cubicBezTo>
                  <a:cubicBezTo>
                    <a:pt x="14054" y="20846"/>
                    <a:pt x="15504" y="21600"/>
                    <a:pt x="17286" y="21600"/>
                  </a:cubicBezTo>
                  <a:cubicBezTo>
                    <a:pt x="19069" y="21600"/>
                    <a:pt x="20519" y="20846"/>
                    <a:pt x="20519" y="19920"/>
                  </a:cubicBezTo>
                  <a:cubicBezTo>
                    <a:pt x="20519" y="19316"/>
                    <a:pt x="19898" y="18792"/>
                    <a:pt x="18976" y="1849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424"/>
            <p:cNvSpPr/>
            <p:nvPr/>
          </p:nvSpPr>
          <p:spPr>
            <a:xfrm>
              <a:off x="2505207" y="1369125"/>
              <a:ext cx="1095234" cy="2108051"/>
            </a:xfrm>
            <a:custGeom>
              <a:avLst/>
              <a:gdLst/>
              <a:ahLst/>
              <a:cxnLst>
                <a:cxn ang="0">
                  <a:pos x="wd2" y="hd2"/>
                </a:cxn>
                <a:cxn ang="5400000">
                  <a:pos x="wd2" y="hd2"/>
                </a:cxn>
                <a:cxn ang="10800000">
                  <a:pos x="wd2" y="hd2"/>
                </a:cxn>
                <a:cxn ang="16200000">
                  <a:pos x="wd2" y="hd2"/>
                </a:cxn>
              </a:cxnLst>
              <a:rect l="0" t="0" r="r" b="b"/>
              <a:pathLst>
                <a:path w="21600" h="21600" extrusionOk="0">
                  <a:moveTo>
                    <a:pt x="17286" y="20916"/>
                  </a:moveTo>
                  <a:cubicBezTo>
                    <a:pt x="16230" y="20916"/>
                    <a:pt x="15371" y="20470"/>
                    <a:pt x="15371" y="19920"/>
                  </a:cubicBezTo>
                  <a:cubicBezTo>
                    <a:pt x="15371" y="19372"/>
                    <a:pt x="16230" y="18925"/>
                    <a:pt x="17286" y="18925"/>
                  </a:cubicBezTo>
                  <a:cubicBezTo>
                    <a:pt x="18342" y="18925"/>
                    <a:pt x="19202" y="19372"/>
                    <a:pt x="19202" y="19920"/>
                  </a:cubicBezTo>
                  <a:cubicBezTo>
                    <a:pt x="19202" y="20470"/>
                    <a:pt x="18342" y="20916"/>
                    <a:pt x="17286" y="20916"/>
                  </a:cubicBezTo>
                  <a:close/>
                  <a:moveTo>
                    <a:pt x="11369" y="13893"/>
                  </a:moveTo>
                  <a:cubicBezTo>
                    <a:pt x="10279" y="13893"/>
                    <a:pt x="9393" y="13433"/>
                    <a:pt x="9393" y="12867"/>
                  </a:cubicBezTo>
                  <a:lnTo>
                    <a:pt x="9393" y="10995"/>
                  </a:lnTo>
                  <a:lnTo>
                    <a:pt x="16628" y="10995"/>
                  </a:lnTo>
                  <a:lnTo>
                    <a:pt x="16628" y="13893"/>
                  </a:lnTo>
                  <a:cubicBezTo>
                    <a:pt x="16628" y="13893"/>
                    <a:pt x="11369" y="13893"/>
                    <a:pt x="11369" y="13893"/>
                  </a:cubicBezTo>
                  <a:close/>
                  <a:moveTo>
                    <a:pt x="9393" y="7222"/>
                  </a:moveTo>
                  <a:lnTo>
                    <a:pt x="16628" y="7222"/>
                  </a:lnTo>
                  <a:lnTo>
                    <a:pt x="16628" y="10311"/>
                  </a:lnTo>
                  <a:lnTo>
                    <a:pt x="9393" y="10311"/>
                  </a:lnTo>
                  <a:cubicBezTo>
                    <a:pt x="9393" y="10311"/>
                    <a:pt x="9393" y="7222"/>
                    <a:pt x="9393" y="7222"/>
                  </a:cubicBezTo>
                  <a:close/>
                  <a:moveTo>
                    <a:pt x="9393" y="4355"/>
                  </a:moveTo>
                  <a:lnTo>
                    <a:pt x="16628" y="4355"/>
                  </a:lnTo>
                  <a:lnTo>
                    <a:pt x="16628" y="6537"/>
                  </a:lnTo>
                  <a:lnTo>
                    <a:pt x="9393" y="6537"/>
                  </a:lnTo>
                  <a:cubicBezTo>
                    <a:pt x="9393" y="6537"/>
                    <a:pt x="9393" y="4355"/>
                    <a:pt x="9393" y="4355"/>
                  </a:cubicBezTo>
                  <a:close/>
                  <a:moveTo>
                    <a:pt x="18976" y="18495"/>
                  </a:moveTo>
                  <a:lnTo>
                    <a:pt x="21600" y="18495"/>
                  </a:lnTo>
                  <a:lnTo>
                    <a:pt x="21600" y="17811"/>
                  </a:lnTo>
                  <a:lnTo>
                    <a:pt x="10666" y="17811"/>
                  </a:lnTo>
                  <a:cubicBezTo>
                    <a:pt x="9964" y="17811"/>
                    <a:pt x="9393" y="17514"/>
                    <a:pt x="9393" y="17150"/>
                  </a:cubicBezTo>
                  <a:cubicBezTo>
                    <a:pt x="9393" y="16785"/>
                    <a:pt x="9964" y="16488"/>
                    <a:pt x="10666" y="16488"/>
                  </a:cubicBezTo>
                  <a:lnTo>
                    <a:pt x="21600" y="16488"/>
                  </a:lnTo>
                  <a:lnTo>
                    <a:pt x="21600" y="15804"/>
                  </a:lnTo>
                  <a:lnTo>
                    <a:pt x="17945" y="15804"/>
                  </a:lnTo>
                  <a:lnTo>
                    <a:pt x="17945" y="14578"/>
                  </a:lnTo>
                  <a:lnTo>
                    <a:pt x="21600" y="14578"/>
                  </a:lnTo>
                  <a:lnTo>
                    <a:pt x="21600" y="13893"/>
                  </a:lnTo>
                  <a:lnTo>
                    <a:pt x="17945" y="13893"/>
                  </a:lnTo>
                  <a:lnTo>
                    <a:pt x="17945" y="10995"/>
                  </a:lnTo>
                  <a:lnTo>
                    <a:pt x="21600" y="10995"/>
                  </a:lnTo>
                  <a:lnTo>
                    <a:pt x="21600" y="10311"/>
                  </a:lnTo>
                  <a:lnTo>
                    <a:pt x="17945" y="10311"/>
                  </a:lnTo>
                  <a:lnTo>
                    <a:pt x="17945" y="7222"/>
                  </a:lnTo>
                  <a:lnTo>
                    <a:pt x="21600" y="7222"/>
                  </a:lnTo>
                  <a:lnTo>
                    <a:pt x="21600" y="6537"/>
                  </a:lnTo>
                  <a:lnTo>
                    <a:pt x="17945" y="6537"/>
                  </a:lnTo>
                  <a:lnTo>
                    <a:pt x="17945" y="4355"/>
                  </a:lnTo>
                  <a:lnTo>
                    <a:pt x="21600" y="4355"/>
                  </a:lnTo>
                  <a:lnTo>
                    <a:pt x="21600" y="3670"/>
                  </a:lnTo>
                  <a:lnTo>
                    <a:pt x="9393" y="3670"/>
                  </a:lnTo>
                  <a:lnTo>
                    <a:pt x="9393" y="860"/>
                  </a:lnTo>
                  <a:cubicBezTo>
                    <a:pt x="9393" y="671"/>
                    <a:pt x="9098" y="518"/>
                    <a:pt x="8735" y="518"/>
                  </a:cubicBezTo>
                  <a:lnTo>
                    <a:pt x="3172" y="518"/>
                  </a:lnTo>
                  <a:cubicBezTo>
                    <a:pt x="2917" y="213"/>
                    <a:pt x="2334" y="0"/>
                    <a:pt x="1655" y="0"/>
                  </a:cubicBezTo>
                  <a:cubicBezTo>
                    <a:pt x="742" y="0"/>
                    <a:pt x="0" y="385"/>
                    <a:pt x="0" y="860"/>
                  </a:cubicBezTo>
                  <a:cubicBezTo>
                    <a:pt x="0" y="1335"/>
                    <a:pt x="742" y="1720"/>
                    <a:pt x="1655" y="1720"/>
                  </a:cubicBezTo>
                  <a:cubicBezTo>
                    <a:pt x="2334" y="1720"/>
                    <a:pt x="2917" y="1506"/>
                    <a:pt x="3172" y="1202"/>
                  </a:cubicBezTo>
                  <a:lnTo>
                    <a:pt x="8077" y="1202"/>
                  </a:lnTo>
                  <a:lnTo>
                    <a:pt x="8077" y="12867"/>
                  </a:lnTo>
                  <a:cubicBezTo>
                    <a:pt x="8077" y="13810"/>
                    <a:pt x="9553" y="14578"/>
                    <a:pt x="11369" y="14578"/>
                  </a:cubicBezTo>
                  <a:lnTo>
                    <a:pt x="16628" y="14578"/>
                  </a:lnTo>
                  <a:lnTo>
                    <a:pt x="16628" y="15804"/>
                  </a:lnTo>
                  <a:lnTo>
                    <a:pt x="10666" y="15804"/>
                  </a:lnTo>
                  <a:cubicBezTo>
                    <a:pt x="9238" y="15804"/>
                    <a:pt x="8077" y="16408"/>
                    <a:pt x="8077" y="17150"/>
                  </a:cubicBezTo>
                  <a:cubicBezTo>
                    <a:pt x="8077" y="17891"/>
                    <a:pt x="9238" y="18495"/>
                    <a:pt x="10666" y="18495"/>
                  </a:cubicBezTo>
                  <a:lnTo>
                    <a:pt x="15597" y="18495"/>
                  </a:lnTo>
                  <a:cubicBezTo>
                    <a:pt x="14676" y="18792"/>
                    <a:pt x="14054" y="19316"/>
                    <a:pt x="14054" y="19920"/>
                  </a:cubicBezTo>
                  <a:cubicBezTo>
                    <a:pt x="14054" y="20846"/>
                    <a:pt x="15504" y="21600"/>
                    <a:pt x="17286" y="21600"/>
                  </a:cubicBezTo>
                  <a:cubicBezTo>
                    <a:pt x="19069" y="21600"/>
                    <a:pt x="20519" y="20846"/>
                    <a:pt x="20519" y="19920"/>
                  </a:cubicBezTo>
                  <a:cubicBezTo>
                    <a:pt x="20519" y="19316"/>
                    <a:pt x="19898" y="18792"/>
                    <a:pt x="18976" y="1849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425"/>
            <p:cNvSpPr/>
            <p:nvPr/>
          </p:nvSpPr>
          <p:spPr>
            <a:xfrm>
              <a:off x="1631298" y="1369125"/>
              <a:ext cx="1095205" cy="2108051"/>
            </a:xfrm>
            <a:custGeom>
              <a:avLst/>
              <a:gdLst/>
              <a:ahLst/>
              <a:cxnLst>
                <a:cxn ang="0">
                  <a:pos x="wd2" y="hd2"/>
                </a:cxn>
                <a:cxn ang="5400000">
                  <a:pos x="wd2" y="hd2"/>
                </a:cxn>
                <a:cxn ang="10800000">
                  <a:pos x="wd2" y="hd2"/>
                </a:cxn>
                <a:cxn ang="16200000">
                  <a:pos x="wd2" y="hd2"/>
                </a:cxn>
              </a:cxnLst>
              <a:rect l="0" t="0" r="r" b="b"/>
              <a:pathLst>
                <a:path w="21600" h="21600" extrusionOk="0">
                  <a:moveTo>
                    <a:pt x="17287" y="20916"/>
                  </a:moveTo>
                  <a:cubicBezTo>
                    <a:pt x="16231" y="20916"/>
                    <a:pt x="15371" y="20470"/>
                    <a:pt x="15371" y="19920"/>
                  </a:cubicBezTo>
                  <a:cubicBezTo>
                    <a:pt x="15371" y="19372"/>
                    <a:pt x="16231" y="18925"/>
                    <a:pt x="17287" y="18925"/>
                  </a:cubicBezTo>
                  <a:cubicBezTo>
                    <a:pt x="18343" y="18925"/>
                    <a:pt x="19202" y="19372"/>
                    <a:pt x="19202" y="19920"/>
                  </a:cubicBezTo>
                  <a:cubicBezTo>
                    <a:pt x="19202" y="20470"/>
                    <a:pt x="18343" y="20916"/>
                    <a:pt x="17287" y="20916"/>
                  </a:cubicBezTo>
                  <a:close/>
                  <a:moveTo>
                    <a:pt x="11369" y="13893"/>
                  </a:moveTo>
                  <a:cubicBezTo>
                    <a:pt x="10279" y="13893"/>
                    <a:pt x="9393" y="13433"/>
                    <a:pt x="9393" y="12867"/>
                  </a:cubicBezTo>
                  <a:lnTo>
                    <a:pt x="9393" y="10995"/>
                  </a:lnTo>
                  <a:lnTo>
                    <a:pt x="16628" y="10995"/>
                  </a:lnTo>
                  <a:lnTo>
                    <a:pt x="16628" y="13893"/>
                  </a:lnTo>
                  <a:cubicBezTo>
                    <a:pt x="16628" y="13893"/>
                    <a:pt x="11369" y="13893"/>
                    <a:pt x="11369" y="13893"/>
                  </a:cubicBezTo>
                  <a:close/>
                  <a:moveTo>
                    <a:pt x="9393" y="7222"/>
                  </a:moveTo>
                  <a:lnTo>
                    <a:pt x="16628" y="7222"/>
                  </a:lnTo>
                  <a:lnTo>
                    <a:pt x="16628" y="10311"/>
                  </a:lnTo>
                  <a:lnTo>
                    <a:pt x="9393" y="10311"/>
                  </a:lnTo>
                  <a:cubicBezTo>
                    <a:pt x="9393" y="10311"/>
                    <a:pt x="9393" y="7222"/>
                    <a:pt x="9393" y="7222"/>
                  </a:cubicBezTo>
                  <a:close/>
                  <a:moveTo>
                    <a:pt x="9393" y="4355"/>
                  </a:moveTo>
                  <a:lnTo>
                    <a:pt x="16628" y="4355"/>
                  </a:lnTo>
                  <a:lnTo>
                    <a:pt x="16628" y="6537"/>
                  </a:lnTo>
                  <a:lnTo>
                    <a:pt x="9393" y="6537"/>
                  </a:lnTo>
                  <a:cubicBezTo>
                    <a:pt x="9393" y="6537"/>
                    <a:pt x="9393" y="4355"/>
                    <a:pt x="9393" y="4355"/>
                  </a:cubicBezTo>
                  <a:close/>
                  <a:moveTo>
                    <a:pt x="18977" y="18495"/>
                  </a:moveTo>
                  <a:lnTo>
                    <a:pt x="21600" y="18495"/>
                  </a:lnTo>
                  <a:lnTo>
                    <a:pt x="21600" y="17811"/>
                  </a:lnTo>
                  <a:lnTo>
                    <a:pt x="10666" y="17811"/>
                  </a:lnTo>
                  <a:cubicBezTo>
                    <a:pt x="9964" y="17811"/>
                    <a:pt x="9393" y="17514"/>
                    <a:pt x="9393" y="17150"/>
                  </a:cubicBezTo>
                  <a:cubicBezTo>
                    <a:pt x="9393" y="16785"/>
                    <a:pt x="9964" y="16488"/>
                    <a:pt x="10666" y="16488"/>
                  </a:cubicBezTo>
                  <a:lnTo>
                    <a:pt x="21600" y="16488"/>
                  </a:lnTo>
                  <a:lnTo>
                    <a:pt x="21600" y="15804"/>
                  </a:lnTo>
                  <a:lnTo>
                    <a:pt x="17945" y="15804"/>
                  </a:lnTo>
                  <a:lnTo>
                    <a:pt x="17945" y="14578"/>
                  </a:lnTo>
                  <a:lnTo>
                    <a:pt x="21600" y="14578"/>
                  </a:lnTo>
                  <a:lnTo>
                    <a:pt x="21600" y="13893"/>
                  </a:lnTo>
                  <a:lnTo>
                    <a:pt x="17945" y="13893"/>
                  </a:lnTo>
                  <a:lnTo>
                    <a:pt x="17945" y="10995"/>
                  </a:lnTo>
                  <a:lnTo>
                    <a:pt x="21600" y="10995"/>
                  </a:lnTo>
                  <a:lnTo>
                    <a:pt x="21600" y="10311"/>
                  </a:lnTo>
                  <a:lnTo>
                    <a:pt x="17945" y="10311"/>
                  </a:lnTo>
                  <a:lnTo>
                    <a:pt x="17945" y="7222"/>
                  </a:lnTo>
                  <a:lnTo>
                    <a:pt x="21600" y="7222"/>
                  </a:lnTo>
                  <a:lnTo>
                    <a:pt x="21600" y="6537"/>
                  </a:lnTo>
                  <a:lnTo>
                    <a:pt x="17945" y="6537"/>
                  </a:lnTo>
                  <a:lnTo>
                    <a:pt x="17945" y="4355"/>
                  </a:lnTo>
                  <a:lnTo>
                    <a:pt x="21600" y="4355"/>
                  </a:lnTo>
                  <a:lnTo>
                    <a:pt x="21600" y="3670"/>
                  </a:lnTo>
                  <a:lnTo>
                    <a:pt x="9393" y="3670"/>
                  </a:lnTo>
                  <a:lnTo>
                    <a:pt x="9393" y="860"/>
                  </a:lnTo>
                  <a:cubicBezTo>
                    <a:pt x="9393" y="671"/>
                    <a:pt x="9098" y="518"/>
                    <a:pt x="8735" y="518"/>
                  </a:cubicBezTo>
                  <a:lnTo>
                    <a:pt x="3172" y="518"/>
                  </a:lnTo>
                  <a:cubicBezTo>
                    <a:pt x="2917" y="213"/>
                    <a:pt x="2335" y="0"/>
                    <a:pt x="1655" y="0"/>
                  </a:cubicBezTo>
                  <a:cubicBezTo>
                    <a:pt x="741" y="0"/>
                    <a:pt x="0" y="385"/>
                    <a:pt x="0" y="860"/>
                  </a:cubicBezTo>
                  <a:cubicBezTo>
                    <a:pt x="0" y="1335"/>
                    <a:pt x="741" y="1720"/>
                    <a:pt x="1655" y="1720"/>
                  </a:cubicBezTo>
                  <a:cubicBezTo>
                    <a:pt x="2335" y="1720"/>
                    <a:pt x="2917" y="1506"/>
                    <a:pt x="3172" y="1202"/>
                  </a:cubicBezTo>
                  <a:lnTo>
                    <a:pt x="8076" y="1202"/>
                  </a:lnTo>
                  <a:lnTo>
                    <a:pt x="8076" y="12867"/>
                  </a:lnTo>
                  <a:cubicBezTo>
                    <a:pt x="8076" y="13810"/>
                    <a:pt x="9553" y="14578"/>
                    <a:pt x="11369" y="14578"/>
                  </a:cubicBezTo>
                  <a:lnTo>
                    <a:pt x="16628" y="14578"/>
                  </a:lnTo>
                  <a:lnTo>
                    <a:pt x="16628" y="15804"/>
                  </a:lnTo>
                  <a:lnTo>
                    <a:pt x="10666" y="15804"/>
                  </a:lnTo>
                  <a:cubicBezTo>
                    <a:pt x="9238" y="15804"/>
                    <a:pt x="8076" y="16408"/>
                    <a:pt x="8076" y="17150"/>
                  </a:cubicBezTo>
                  <a:cubicBezTo>
                    <a:pt x="8076" y="17891"/>
                    <a:pt x="9238" y="18495"/>
                    <a:pt x="10666" y="18495"/>
                  </a:cubicBezTo>
                  <a:lnTo>
                    <a:pt x="15597" y="18495"/>
                  </a:lnTo>
                  <a:cubicBezTo>
                    <a:pt x="14675" y="18792"/>
                    <a:pt x="14054" y="19316"/>
                    <a:pt x="14054" y="19920"/>
                  </a:cubicBezTo>
                  <a:cubicBezTo>
                    <a:pt x="14054" y="20846"/>
                    <a:pt x="15504" y="21600"/>
                    <a:pt x="17287" y="21600"/>
                  </a:cubicBezTo>
                  <a:cubicBezTo>
                    <a:pt x="19069" y="21600"/>
                    <a:pt x="20519" y="20846"/>
                    <a:pt x="20519" y="19920"/>
                  </a:cubicBezTo>
                  <a:cubicBezTo>
                    <a:pt x="20519" y="19316"/>
                    <a:pt x="19898" y="18792"/>
                    <a:pt x="18977" y="18495"/>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2" name="Group 2436"/>
            <p:cNvGrpSpPr/>
            <p:nvPr/>
          </p:nvGrpSpPr>
          <p:grpSpPr>
            <a:xfrm>
              <a:off x="-1" y="-1"/>
              <a:ext cx="1718450" cy="3576295"/>
              <a:chOff x="0" y="0"/>
              <a:chExt cx="1718448" cy="3576293"/>
            </a:xfrm>
          </p:grpSpPr>
          <p:sp>
            <p:nvSpPr>
              <p:cNvPr id="53" name="Shape 2426"/>
              <p:cNvSpPr/>
              <p:nvPr/>
            </p:nvSpPr>
            <p:spPr>
              <a:xfrm>
                <a:off x="262172" y="203912"/>
                <a:ext cx="714120" cy="7141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4" y="21600"/>
                      <a:pt x="10800" y="21600"/>
                    </a:cubicBezTo>
                    <a:cubicBezTo>
                      <a:pt x="16766" y="21600"/>
                      <a:pt x="21600" y="16764"/>
                      <a:pt x="21600" y="10800"/>
                    </a:cubicBezTo>
                    <a:cubicBezTo>
                      <a:pt x="21600" y="4834"/>
                      <a:pt x="16766" y="0"/>
                      <a:pt x="10800" y="0"/>
                    </a:cubicBezTo>
                    <a:cubicBezTo>
                      <a:pt x="4834" y="0"/>
                      <a:pt x="0" y="4834"/>
                      <a:pt x="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427"/>
              <p:cNvSpPr/>
              <p:nvPr/>
            </p:nvSpPr>
            <p:spPr>
              <a:xfrm>
                <a:off x="378694" y="990430"/>
                <a:ext cx="785584" cy="791811"/>
              </a:xfrm>
              <a:custGeom>
                <a:avLst/>
                <a:gdLst/>
                <a:ahLst/>
                <a:cxnLst>
                  <a:cxn ang="0">
                    <a:pos x="wd2" y="hd2"/>
                  </a:cxn>
                  <a:cxn ang="5400000">
                    <a:pos x="wd2" y="hd2"/>
                  </a:cxn>
                  <a:cxn ang="10800000">
                    <a:pos x="wd2" y="hd2"/>
                  </a:cxn>
                  <a:cxn ang="16200000">
                    <a:pos x="wd2" y="hd2"/>
                  </a:cxn>
                </a:cxnLst>
                <a:rect l="0" t="0" r="r" b="b"/>
                <a:pathLst>
                  <a:path w="20945" h="20950" extrusionOk="0">
                    <a:moveTo>
                      <a:pt x="15305" y="19979"/>
                    </a:moveTo>
                    <a:cubicBezTo>
                      <a:pt x="16586" y="21265"/>
                      <a:pt x="18672" y="21275"/>
                      <a:pt x="19966" y="20007"/>
                    </a:cubicBezTo>
                    <a:lnTo>
                      <a:pt x="19966" y="20007"/>
                    </a:lnTo>
                    <a:cubicBezTo>
                      <a:pt x="21261" y="18738"/>
                      <a:pt x="21273" y="16666"/>
                      <a:pt x="19993" y="15381"/>
                    </a:cubicBezTo>
                    <a:lnTo>
                      <a:pt x="5640" y="971"/>
                    </a:lnTo>
                    <a:cubicBezTo>
                      <a:pt x="4360" y="-312"/>
                      <a:pt x="2274" y="-325"/>
                      <a:pt x="978" y="945"/>
                    </a:cubicBezTo>
                    <a:lnTo>
                      <a:pt x="978" y="945"/>
                    </a:lnTo>
                    <a:cubicBezTo>
                      <a:pt x="-316" y="2215"/>
                      <a:pt x="-327" y="4285"/>
                      <a:pt x="953" y="5570"/>
                    </a:cubicBezTo>
                    <a:cubicBezTo>
                      <a:pt x="953" y="5570"/>
                      <a:pt x="15305" y="19979"/>
                      <a:pt x="15305" y="1997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428"/>
              <p:cNvSpPr/>
              <p:nvPr/>
            </p:nvSpPr>
            <p:spPr>
              <a:xfrm>
                <a:off x="903040" y="1252603"/>
                <a:ext cx="815409" cy="513413"/>
              </a:xfrm>
              <a:custGeom>
                <a:avLst/>
                <a:gdLst/>
                <a:ahLst/>
                <a:cxnLst>
                  <a:cxn ang="0">
                    <a:pos x="wd2" y="hd2"/>
                  </a:cxn>
                  <a:cxn ang="5400000">
                    <a:pos x="wd2" y="hd2"/>
                  </a:cxn>
                  <a:cxn ang="10800000">
                    <a:pos x="wd2" y="hd2"/>
                  </a:cxn>
                  <a:cxn ang="16200000">
                    <a:pos x="wd2" y="hd2"/>
                  </a:cxn>
                </a:cxnLst>
                <a:rect l="0" t="0" r="r" b="b"/>
                <a:pathLst>
                  <a:path w="20614" h="20076" extrusionOk="0">
                    <a:moveTo>
                      <a:pt x="294" y="16697"/>
                    </a:moveTo>
                    <a:cubicBezTo>
                      <a:pt x="1082" y="19530"/>
                      <a:pt x="3204" y="20838"/>
                      <a:pt x="5034" y="19620"/>
                    </a:cubicBezTo>
                    <a:lnTo>
                      <a:pt x="18431" y="10710"/>
                    </a:lnTo>
                    <a:cubicBezTo>
                      <a:pt x="20261" y="9492"/>
                      <a:pt x="21107" y="6209"/>
                      <a:pt x="20319" y="3377"/>
                    </a:cubicBezTo>
                    <a:lnTo>
                      <a:pt x="20319" y="3377"/>
                    </a:lnTo>
                    <a:cubicBezTo>
                      <a:pt x="19532" y="546"/>
                      <a:pt x="17410" y="-762"/>
                      <a:pt x="15579" y="455"/>
                    </a:cubicBezTo>
                    <a:lnTo>
                      <a:pt x="2182" y="9366"/>
                    </a:lnTo>
                    <a:cubicBezTo>
                      <a:pt x="353" y="10583"/>
                      <a:pt x="-493" y="13866"/>
                      <a:pt x="294" y="16697"/>
                    </a:cubicBezTo>
                    <a:cubicBezTo>
                      <a:pt x="294" y="16697"/>
                      <a:pt x="294" y="16697"/>
                      <a:pt x="294" y="1669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429"/>
              <p:cNvSpPr/>
              <p:nvPr/>
            </p:nvSpPr>
            <p:spPr>
              <a:xfrm>
                <a:off x="524345" y="1980861"/>
                <a:ext cx="649125" cy="858491"/>
              </a:xfrm>
              <a:custGeom>
                <a:avLst/>
                <a:gdLst/>
                <a:ahLst/>
                <a:cxnLst>
                  <a:cxn ang="0">
                    <a:pos x="wd2" y="hd2"/>
                  </a:cxn>
                  <a:cxn ang="5400000">
                    <a:pos x="wd2" y="hd2"/>
                  </a:cxn>
                  <a:cxn ang="10800000">
                    <a:pos x="wd2" y="hd2"/>
                  </a:cxn>
                  <a:cxn ang="16200000">
                    <a:pos x="wd2" y="hd2"/>
                  </a:cxn>
                </a:cxnLst>
                <a:rect l="0" t="0" r="r" b="b"/>
                <a:pathLst>
                  <a:path w="20215" h="20536" extrusionOk="0">
                    <a:moveTo>
                      <a:pt x="2341" y="559"/>
                    </a:moveTo>
                    <a:cubicBezTo>
                      <a:pt x="29" y="1650"/>
                      <a:pt x="-692" y="3972"/>
                      <a:pt x="727" y="5747"/>
                    </a:cubicBezTo>
                    <a:lnTo>
                      <a:pt x="11119" y="18739"/>
                    </a:lnTo>
                    <a:cubicBezTo>
                      <a:pt x="12538" y="20513"/>
                      <a:pt x="15563" y="21068"/>
                      <a:pt x="17875" y="19979"/>
                    </a:cubicBezTo>
                    <a:lnTo>
                      <a:pt x="17875" y="19979"/>
                    </a:lnTo>
                    <a:cubicBezTo>
                      <a:pt x="20186" y="18887"/>
                      <a:pt x="20908" y="16564"/>
                      <a:pt x="19488" y="14788"/>
                    </a:cubicBezTo>
                    <a:lnTo>
                      <a:pt x="9098" y="1797"/>
                    </a:lnTo>
                    <a:cubicBezTo>
                      <a:pt x="7678" y="23"/>
                      <a:pt x="4653" y="-532"/>
                      <a:pt x="2341" y="559"/>
                    </a:cubicBezTo>
                    <a:cubicBezTo>
                      <a:pt x="2341" y="559"/>
                      <a:pt x="2341" y="559"/>
                      <a:pt x="2341" y="55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430"/>
              <p:cNvSpPr/>
              <p:nvPr/>
            </p:nvSpPr>
            <p:spPr>
              <a:xfrm>
                <a:off x="873909" y="2563468"/>
                <a:ext cx="441636" cy="940231"/>
              </a:xfrm>
              <a:custGeom>
                <a:avLst/>
                <a:gdLst/>
                <a:ahLst/>
                <a:cxnLst>
                  <a:cxn ang="0">
                    <a:pos x="wd2" y="hd2"/>
                  </a:cxn>
                  <a:cxn ang="5400000">
                    <a:pos x="wd2" y="hd2"/>
                  </a:cxn>
                  <a:cxn ang="10800000">
                    <a:pos x="wd2" y="hd2"/>
                  </a:cxn>
                  <a:cxn ang="16200000">
                    <a:pos x="wd2" y="hd2"/>
                  </a:cxn>
                </a:cxnLst>
                <a:rect l="0" t="0" r="r" b="b"/>
                <a:pathLst>
                  <a:path w="20305" h="20971" extrusionOk="0">
                    <a:moveTo>
                      <a:pt x="5815" y="70"/>
                    </a:moveTo>
                    <a:cubicBezTo>
                      <a:pt x="1890" y="455"/>
                      <a:pt x="-647" y="2309"/>
                      <a:pt x="144" y="4214"/>
                    </a:cubicBezTo>
                    <a:lnTo>
                      <a:pt x="5944" y="18150"/>
                    </a:lnTo>
                    <a:cubicBezTo>
                      <a:pt x="6736" y="20052"/>
                      <a:pt x="10563" y="21285"/>
                      <a:pt x="14487" y="20901"/>
                    </a:cubicBezTo>
                    <a:lnTo>
                      <a:pt x="14487" y="20901"/>
                    </a:lnTo>
                    <a:cubicBezTo>
                      <a:pt x="18413" y="20517"/>
                      <a:pt x="20953" y="18661"/>
                      <a:pt x="20159" y="16756"/>
                    </a:cubicBezTo>
                    <a:lnTo>
                      <a:pt x="14359" y="2821"/>
                    </a:lnTo>
                    <a:cubicBezTo>
                      <a:pt x="13569" y="918"/>
                      <a:pt x="9743" y="-315"/>
                      <a:pt x="5815" y="70"/>
                    </a:cubicBezTo>
                    <a:cubicBezTo>
                      <a:pt x="5815" y="70"/>
                      <a:pt x="5815" y="70"/>
                      <a:pt x="5815" y="7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431"/>
              <p:cNvSpPr/>
              <p:nvPr/>
            </p:nvSpPr>
            <p:spPr>
              <a:xfrm>
                <a:off x="291303" y="1980861"/>
                <a:ext cx="361908" cy="951116"/>
              </a:xfrm>
              <a:custGeom>
                <a:avLst/>
                <a:gdLst/>
                <a:ahLst/>
                <a:cxnLst>
                  <a:cxn ang="0">
                    <a:pos x="wd2" y="hd2"/>
                  </a:cxn>
                  <a:cxn ang="5400000">
                    <a:pos x="wd2" y="hd2"/>
                  </a:cxn>
                  <a:cxn ang="10800000">
                    <a:pos x="wd2" y="hd2"/>
                  </a:cxn>
                  <a:cxn ang="16200000">
                    <a:pos x="wd2" y="hd2"/>
                  </a:cxn>
                </a:cxnLst>
                <a:rect l="0" t="0" r="r" b="b"/>
                <a:pathLst>
                  <a:path w="20916" h="21335" extrusionOk="0">
                    <a:moveTo>
                      <a:pt x="12461" y="9"/>
                    </a:moveTo>
                    <a:cubicBezTo>
                      <a:pt x="7442" y="-133"/>
                      <a:pt x="3075" y="1331"/>
                      <a:pt x="2709" y="3279"/>
                    </a:cubicBezTo>
                    <a:lnTo>
                      <a:pt x="24" y="17539"/>
                    </a:lnTo>
                    <a:cubicBezTo>
                      <a:pt x="-341" y="19486"/>
                      <a:pt x="3434" y="21182"/>
                      <a:pt x="8455" y="21325"/>
                    </a:cubicBezTo>
                    <a:lnTo>
                      <a:pt x="8455" y="21325"/>
                    </a:lnTo>
                    <a:cubicBezTo>
                      <a:pt x="13474" y="21467"/>
                      <a:pt x="17843" y="20003"/>
                      <a:pt x="18208" y="18053"/>
                    </a:cubicBezTo>
                    <a:lnTo>
                      <a:pt x="20891" y="3795"/>
                    </a:lnTo>
                    <a:cubicBezTo>
                      <a:pt x="21259" y="1848"/>
                      <a:pt x="17484" y="152"/>
                      <a:pt x="12461" y="9"/>
                    </a:cubicBezTo>
                    <a:cubicBezTo>
                      <a:pt x="12461" y="9"/>
                      <a:pt x="12461" y="9"/>
                      <a:pt x="12461" y="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432"/>
              <p:cNvSpPr/>
              <p:nvPr/>
            </p:nvSpPr>
            <p:spPr>
              <a:xfrm>
                <a:off x="-1" y="2679989"/>
                <a:ext cx="578054" cy="896305"/>
              </a:xfrm>
              <a:custGeom>
                <a:avLst/>
                <a:gdLst/>
                <a:ahLst/>
                <a:cxnLst>
                  <a:cxn ang="0">
                    <a:pos x="wd2" y="hd2"/>
                  </a:cxn>
                  <a:cxn ang="5400000">
                    <a:pos x="wd2" y="hd2"/>
                  </a:cxn>
                  <a:cxn ang="10800000">
                    <a:pos x="wd2" y="hd2"/>
                  </a:cxn>
                  <a:cxn ang="16200000">
                    <a:pos x="wd2" y="hd2"/>
                  </a:cxn>
                </a:cxnLst>
                <a:rect l="0" t="0" r="r" b="b"/>
                <a:pathLst>
                  <a:path w="20084" h="20596" extrusionOk="0">
                    <a:moveTo>
                      <a:pt x="16860" y="323"/>
                    </a:moveTo>
                    <a:cubicBezTo>
                      <a:pt x="14102" y="-502"/>
                      <a:pt x="10856" y="309"/>
                      <a:pt x="9610" y="2132"/>
                    </a:cubicBezTo>
                    <a:lnTo>
                      <a:pt x="486" y="15479"/>
                    </a:lnTo>
                    <a:cubicBezTo>
                      <a:pt x="-757" y="17301"/>
                      <a:pt x="467" y="19449"/>
                      <a:pt x="3224" y="20274"/>
                    </a:cubicBezTo>
                    <a:lnTo>
                      <a:pt x="3224" y="20274"/>
                    </a:lnTo>
                    <a:cubicBezTo>
                      <a:pt x="5982" y="21098"/>
                      <a:pt x="9229" y="20287"/>
                      <a:pt x="10475" y="18463"/>
                    </a:cubicBezTo>
                    <a:lnTo>
                      <a:pt x="19596" y="5118"/>
                    </a:lnTo>
                    <a:cubicBezTo>
                      <a:pt x="20843" y="3296"/>
                      <a:pt x="19618" y="1148"/>
                      <a:pt x="16860" y="323"/>
                    </a:cubicBezTo>
                    <a:cubicBezTo>
                      <a:pt x="16860" y="323"/>
                      <a:pt x="16860" y="323"/>
                      <a:pt x="16860" y="32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433"/>
              <p:cNvSpPr/>
              <p:nvPr/>
            </p:nvSpPr>
            <p:spPr>
              <a:xfrm>
                <a:off x="320433" y="0"/>
                <a:ext cx="573475" cy="689399"/>
              </a:xfrm>
              <a:custGeom>
                <a:avLst/>
                <a:gdLst/>
                <a:ahLst/>
                <a:cxnLst>
                  <a:cxn ang="0">
                    <a:pos x="wd2" y="hd2"/>
                  </a:cxn>
                  <a:cxn ang="5400000">
                    <a:pos x="wd2" y="hd2"/>
                  </a:cxn>
                  <a:cxn ang="10800000">
                    <a:pos x="wd2" y="hd2"/>
                  </a:cxn>
                  <a:cxn ang="16200000">
                    <a:pos x="wd2" y="hd2"/>
                  </a:cxn>
                </a:cxnLst>
                <a:rect l="0" t="0" r="r" b="b"/>
                <a:pathLst>
                  <a:path w="21600" h="21600" extrusionOk="0">
                    <a:moveTo>
                      <a:pt x="0" y="19032"/>
                    </a:moveTo>
                    <a:cubicBezTo>
                      <a:pt x="0" y="20449"/>
                      <a:pt x="1383" y="21600"/>
                      <a:pt x="3086" y="21600"/>
                    </a:cubicBezTo>
                    <a:lnTo>
                      <a:pt x="18516" y="21600"/>
                    </a:lnTo>
                    <a:cubicBezTo>
                      <a:pt x="20220" y="21600"/>
                      <a:pt x="21600" y="20449"/>
                      <a:pt x="21600" y="19032"/>
                    </a:cubicBezTo>
                    <a:lnTo>
                      <a:pt x="21600" y="2566"/>
                    </a:lnTo>
                    <a:cubicBezTo>
                      <a:pt x="21600" y="1149"/>
                      <a:pt x="20220" y="0"/>
                      <a:pt x="18516" y="0"/>
                    </a:cubicBezTo>
                    <a:lnTo>
                      <a:pt x="3086" y="0"/>
                    </a:lnTo>
                    <a:cubicBezTo>
                      <a:pt x="1383" y="0"/>
                      <a:pt x="0" y="1149"/>
                      <a:pt x="0" y="2566"/>
                    </a:cubicBezTo>
                    <a:cubicBezTo>
                      <a:pt x="0" y="2566"/>
                      <a:pt x="0" y="19032"/>
                      <a:pt x="0" y="1903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434"/>
              <p:cNvSpPr/>
              <p:nvPr/>
            </p:nvSpPr>
            <p:spPr>
              <a:xfrm>
                <a:off x="611736" y="349563"/>
                <a:ext cx="589037" cy="97151"/>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cubicBezTo>
                      <a:pt x="21600" y="16761"/>
                      <a:pt x="20801" y="21600"/>
                      <a:pt x="19817" y="21600"/>
                    </a:cubicBezTo>
                    <a:lnTo>
                      <a:pt x="1782" y="21600"/>
                    </a:lnTo>
                    <a:cubicBezTo>
                      <a:pt x="799" y="21600"/>
                      <a:pt x="0" y="16761"/>
                      <a:pt x="0" y="10797"/>
                    </a:cubicBezTo>
                    <a:lnTo>
                      <a:pt x="0" y="10797"/>
                    </a:lnTo>
                    <a:cubicBezTo>
                      <a:pt x="0" y="4832"/>
                      <a:pt x="799" y="0"/>
                      <a:pt x="1782" y="0"/>
                    </a:cubicBezTo>
                    <a:lnTo>
                      <a:pt x="19817" y="0"/>
                    </a:lnTo>
                    <a:cubicBezTo>
                      <a:pt x="20801" y="0"/>
                      <a:pt x="21600" y="4832"/>
                      <a:pt x="21600" y="10797"/>
                    </a:cubicBezTo>
                    <a:cubicBezTo>
                      <a:pt x="21600" y="10797"/>
                      <a:pt x="21600" y="10797"/>
                      <a:pt x="21600" y="10797"/>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435"/>
              <p:cNvSpPr/>
              <p:nvPr/>
            </p:nvSpPr>
            <p:spPr>
              <a:xfrm>
                <a:off x="320433" y="932170"/>
                <a:ext cx="541985" cy="1427812"/>
              </a:xfrm>
              <a:custGeom>
                <a:avLst/>
                <a:gdLst/>
                <a:ahLst/>
                <a:cxnLst>
                  <a:cxn ang="0">
                    <a:pos x="wd2" y="hd2"/>
                  </a:cxn>
                  <a:cxn ang="5400000">
                    <a:pos x="wd2" y="hd2"/>
                  </a:cxn>
                  <a:cxn ang="10800000">
                    <a:pos x="wd2" y="hd2"/>
                  </a:cxn>
                  <a:cxn ang="16200000">
                    <a:pos x="wd2" y="hd2"/>
                  </a:cxn>
                </a:cxnLst>
                <a:rect l="0" t="0" r="r" b="b"/>
                <a:pathLst>
                  <a:path w="21600" h="21600" extrusionOk="0">
                    <a:moveTo>
                      <a:pt x="21600" y="17500"/>
                    </a:moveTo>
                    <a:cubicBezTo>
                      <a:pt x="21600" y="19765"/>
                      <a:pt x="16763" y="21600"/>
                      <a:pt x="10800" y="21600"/>
                    </a:cubicBezTo>
                    <a:lnTo>
                      <a:pt x="10800" y="21600"/>
                    </a:lnTo>
                    <a:cubicBezTo>
                      <a:pt x="4835" y="21600"/>
                      <a:pt x="0" y="19765"/>
                      <a:pt x="0" y="17500"/>
                    </a:cubicBezTo>
                    <a:lnTo>
                      <a:pt x="0" y="4100"/>
                    </a:lnTo>
                    <a:cubicBezTo>
                      <a:pt x="0" y="1835"/>
                      <a:pt x="4835" y="0"/>
                      <a:pt x="10800" y="0"/>
                    </a:cubicBezTo>
                    <a:lnTo>
                      <a:pt x="10800" y="0"/>
                    </a:lnTo>
                    <a:cubicBezTo>
                      <a:pt x="16763" y="0"/>
                      <a:pt x="21600" y="1835"/>
                      <a:pt x="21600" y="4100"/>
                    </a:cubicBezTo>
                    <a:cubicBezTo>
                      <a:pt x="21600" y="4100"/>
                      <a:pt x="21600" y="17500"/>
                      <a:pt x="21600" y="175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3" presetClass="entr" presetSubtype="16" fill="hold" grpId="0" nodeType="after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p:cTn id="2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有创造力的人的特点</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504037" y="2191526"/>
            <a:ext cx="2376027" cy="288972"/>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5. Curios </a:t>
            </a:r>
          </a:p>
        </p:txBody>
      </p:sp>
      <p:sp>
        <p:nvSpPr>
          <p:cNvPr id="7" name="Text Placeholder 6"/>
          <p:cNvSpPr>
            <a:spLocks noGrp="1"/>
          </p:cNvSpPr>
          <p:nvPr>
            <p:ph type="body" sz="quarter" idx="1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Most  creative  people succeed  are successful in their business.  Here are 10 characteristics of the creative people:</a:t>
            </a:r>
          </a:p>
        </p:txBody>
      </p:sp>
      <p:sp>
        <p:nvSpPr>
          <p:cNvPr id="8" name="Shape 2443"/>
          <p:cNvSpPr/>
          <p:nvPr/>
        </p:nvSpPr>
        <p:spPr>
          <a:xfrm>
            <a:off x="4518845" y="2234083"/>
            <a:ext cx="3154309" cy="31543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2488"/>
          <p:cNvGrpSpPr/>
          <p:nvPr/>
        </p:nvGrpSpPr>
        <p:grpSpPr>
          <a:xfrm>
            <a:off x="4992682" y="2754795"/>
            <a:ext cx="2206637" cy="3200934"/>
            <a:chOff x="0" y="0"/>
            <a:chExt cx="4445342" cy="6448386"/>
          </a:xfrm>
          <a:solidFill>
            <a:schemeClr val="accent1"/>
          </a:solidFill>
        </p:grpSpPr>
        <p:sp>
          <p:nvSpPr>
            <p:cNvPr id="10" name="Shape 2444"/>
            <p:cNvSpPr/>
            <p:nvPr/>
          </p:nvSpPr>
          <p:spPr>
            <a:xfrm>
              <a:off x="1287598" y="5150394"/>
              <a:ext cx="1795503" cy="308860"/>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cubicBezTo>
                    <a:pt x="21600" y="16765"/>
                    <a:pt x="20768" y="21600"/>
                    <a:pt x="19742" y="21600"/>
                  </a:cubicBezTo>
                  <a:lnTo>
                    <a:pt x="1858" y="21600"/>
                  </a:lnTo>
                  <a:cubicBezTo>
                    <a:pt x="832" y="21600"/>
                    <a:pt x="0" y="16765"/>
                    <a:pt x="0" y="10799"/>
                  </a:cubicBezTo>
                  <a:lnTo>
                    <a:pt x="0" y="10799"/>
                  </a:lnTo>
                  <a:cubicBezTo>
                    <a:pt x="0" y="4835"/>
                    <a:pt x="832" y="0"/>
                    <a:pt x="1858" y="0"/>
                  </a:cubicBezTo>
                  <a:lnTo>
                    <a:pt x="19742" y="0"/>
                  </a:lnTo>
                  <a:cubicBezTo>
                    <a:pt x="20768" y="0"/>
                    <a:pt x="21600" y="4835"/>
                    <a:pt x="21600" y="10799"/>
                  </a:cubicBezTo>
                  <a:cubicBezTo>
                    <a:pt x="21600" y="10799"/>
                    <a:pt x="21600" y="10799"/>
                    <a:pt x="21600" y="1079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2445"/>
            <p:cNvSpPr/>
            <p:nvPr/>
          </p:nvSpPr>
          <p:spPr>
            <a:xfrm>
              <a:off x="1287598" y="5556075"/>
              <a:ext cx="1795503" cy="308861"/>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cubicBezTo>
                    <a:pt x="21600" y="16765"/>
                    <a:pt x="20768" y="21600"/>
                    <a:pt x="19742" y="21600"/>
                  </a:cubicBezTo>
                  <a:lnTo>
                    <a:pt x="1858" y="21600"/>
                  </a:lnTo>
                  <a:cubicBezTo>
                    <a:pt x="832" y="21600"/>
                    <a:pt x="0" y="16765"/>
                    <a:pt x="0" y="10799"/>
                  </a:cubicBezTo>
                  <a:lnTo>
                    <a:pt x="0" y="10799"/>
                  </a:lnTo>
                  <a:cubicBezTo>
                    <a:pt x="0" y="4834"/>
                    <a:pt x="832" y="0"/>
                    <a:pt x="1858" y="0"/>
                  </a:cubicBezTo>
                  <a:lnTo>
                    <a:pt x="19742" y="0"/>
                  </a:lnTo>
                  <a:cubicBezTo>
                    <a:pt x="20768" y="0"/>
                    <a:pt x="21600" y="4834"/>
                    <a:pt x="21600" y="10799"/>
                  </a:cubicBezTo>
                  <a:cubicBezTo>
                    <a:pt x="21600" y="10799"/>
                    <a:pt x="21600" y="10799"/>
                    <a:pt x="21600" y="1079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2446"/>
            <p:cNvSpPr/>
            <p:nvPr/>
          </p:nvSpPr>
          <p:spPr>
            <a:xfrm>
              <a:off x="1622727" y="5960024"/>
              <a:ext cx="1125012" cy="4883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935"/>
                  </a:lnTo>
                  <a:cubicBezTo>
                    <a:pt x="0" y="13690"/>
                    <a:pt x="3433" y="21600"/>
                    <a:pt x="7668" y="21600"/>
                  </a:cubicBezTo>
                  <a:lnTo>
                    <a:pt x="13932" y="21600"/>
                  </a:lnTo>
                  <a:cubicBezTo>
                    <a:pt x="18167" y="21600"/>
                    <a:pt x="21600" y="13690"/>
                    <a:pt x="21600" y="3935"/>
                  </a:cubicBez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2447"/>
            <p:cNvSpPr/>
            <p:nvPr/>
          </p:nvSpPr>
          <p:spPr>
            <a:xfrm>
              <a:off x="2310622" y="2645750"/>
              <a:ext cx="1216219" cy="1216228"/>
            </a:xfrm>
            <a:custGeom>
              <a:avLst/>
              <a:gdLst/>
              <a:ahLst/>
              <a:cxnLst>
                <a:cxn ang="0">
                  <a:pos x="wd2" y="hd2"/>
                </a:cxn>
                <a:cxn ang="5400000">
                  <a:pos x="wd2" y="hd2"/>
                </a:cxn>
                <a:cxn ang="10800000">
                  <a:pos x="wd2" y="hd2"/>
                </a:cxn>
                <a:cxn ang="16200000">
                  <a:pos x="wd2" y="hd2"/>
                </a:cxn>
              </a:cxnLst>
              <a:rect l="0" t="0" r="r" b="b"/>
              <a:pathLst>
                <a:path w="21600" h="21600" extrusionOk="0">
                  <a:moveTo>
                    <a:pt x="10800" y="16875"/>
                  </a:moveTo>
                  <a:cubicBezTo>
                    <a:pt x="7446" y="16875"/>
                    <a:pt x="4725" y="14154"/>
                    <a:pt x="4725" y="10800"/>
                  </a:cubicBezTo>
                  <a:cubicBezTo>
                    <a:pt x="4725" y="7445"/>
                    <a:pt x="7446" y="4725"/>
                    <a:pt x="10800" y="4725"/>
                  </a:cubicBezTo>
                  <a:cubicBezTo>
                    <a:pt x="14154" y="4725"/>
                    <a:pt x="16875" y="7445"/>
                    <a:pt x="16875" y="10800"/>
                  </a:cubicBezTo>
                  <a:cubicBezTo>
                    <a:pt x="16875" y="14154"/>
                    <a:pt x="14154" y="16875"/>
                    <a:pt x="10800" y="16875"/>
                  </a:cubicBezTo>
                  <a:close/>
                  <a:moveTo>
                    <a:pt x="21600" y="12150"/>
                  </a:moveTo>
                  <a:lnTo>
                    <a:pt x="21600" y="9450"/>
                  </a:lnTo>
                  <a:lnTo>
                    <a:pt x="19462" y="9450"/>
                  </a:lnTo>
                  <a:cubicBezTo>
                    <a:pt x="19364" y="8821"/>
                    <a:pt x="19203" y="8215"/>
                    <a:pt x="18979" y="7637"/>
                  </a:cubicBezTo>
                  <a:lnTo>
                    <a:pt x="20828" y="6569"/>
                  </a:lnTo>
                  <a:lnTo>
                    <a:pt x="19478" y="4231"/>
                  </a:lnTo>
                  <a:lnTo>
                    <a:pt x="17632" y="5297"/>
                  </a:lnTo>
                  <a:cubicBezTo>
                    <a:pt x="17236" y="4809"/>
                    <a:pt x="16793" y="4364"/>
                    <a:pt x="16303" y="3970"/>
                  </a:cubicBezTo>
                  <a:lnTo>
                    <a:pt x="17371" y="2123"/>
                  </a:lnTo>
                  <a:lnTo>
                    <a:pt x="15032" y="773"/>
                  </a:lnTo>
                  <a:lnTo>
                    <a:pt x="13964" y="2622"/>
                  </a:lnTo>
                  <a:cubicBezTo>
                    <a:pt x="13387" y="2398"/>
                    <a:pt x="12780" y="2236"/>
                    <a:pt x="12150" y="2140"/>
                  </a:cubicBezTo>
                  <a:lnTo>
                    <a:pt x="12150" y="0"/>
                  </a:lnTo>
                  <a:lnTo>
                    <a:pt x="9450" y="0"/>
                  </a:lnTo>
                  <a:lnTo>
                    <a:pt x="9450" y="2140"/>
                  </a:lnTo>
                  <a:cubicBezTo>
                    <a:pt x="8823" y="2236"/>
                    <a:pt x="8216" y="2399"/>
                    <a:pt x="7639" y="2622"/>
                  </a:cubicBezTo>
                  <a:lnTo>
                    <a:pt x="6571" y="773"/>
                  </a:lnTo>
                  <a:lnTo>
                    <a:pt x="4232" y="2123"/>
                  </a:lnTo>
                  <a:lnTo>
                    <a:pt x="5297" y="3970"/>
                  </a:lnTo>
                  <a:cubicBezTo>
                    <a:pt x="4810" y="4364"/>
                    <a:pt x="4364" y="4809"/>
                    <a:pt x="3971" y="5297"/>
                  </a:cubicBezTo>
                  <a:lnTo>
                    <a:pt x="2123" y="4231"/>
                  </a:lnTo>
                  <a:lnTo>
                    <a:pt x="772" y="6568"/>
                  </a:lnTo>
                  <a:lnTo>
                    <a:pt x="2624" y="7637"/>
                  </a:lnTo>
                  <a:cubicBezTo>
                    <a:pt x="2400" y="8215"/>
                    <a:pt x="2237" y="8821"/>
                    <a:pt x="2141" y="9450"/>
                  </a:cubicBezTo>
                  <a:lnTo>
                    <a:pt x="0" y="9450"/>
                  </a:lnTo>
                  <a:lnTo>
                    <a:pt x="0" y="12150"/>
                  </a:lnTo>
                  <a:lnTo>
                    <a:pt x="2141" y="12150"/>
                  </a:lnTo>
                  <a:cubicBezTo>
                    <a:pt x="2237" y="12779"/>
                    <a:pt x="2400" y="13385"/>
                    <a:pt x="2624" y="13963"/>
                  </a:cubicBezTo>
                  <a:lnTo>
                    <a:pt x="772" y="15031"/>
                  </a:lnTo>
                  <a:lnTo>
                    <a:pt x="2123" y="17369"/>
                  </a:lnTo>
                  <a:lnTo>
                    <a:pt x="3971" y="16303"/>
                  </a:lnTo>
                  <a:cubicBezTo>
                    <a:pt x="4364" y="16791"/>
                    <a:pt x="4810" y="17236"/>
                    <a:pt x="5297" y="17630"/>
                  </a:cubicBezTo>
                  <a:lnTo>
                    <a:pt x="4232" y="19478"/>
                  </a:lnTo>
                  <a:lnTo>
                    <a:pt x="6571" y="20827"/>
                  </a:lnTo>
                  <a:lnTo>
                    <a:pt x="7639" y="18977"/>
                  </a:lnTo>
                  <a:cubicBezTo>
                    <a:pt x="8216" y="19202"/>
                    <a:pt x="8823" y="19363"/>
                    <a:pt x="9450" y="19460"/>
                  </a:cubicBezTo>
                  <a:lnTo>
                    <a:pt x="9450" y="21600"/>
                  </a:lnTo>
                  <a:lnTo>
                    <a:pt x="12150" y="21600"/>
                  </a:lnTo>
                  <a:lnTo>
                    <a:pt x="12150" y="19460"/>
                  </a:lnTo>
                  <a:cubicBezTo>
                    <a:pt x="12780" y="19363"/>
                    <a:pt x="13387" y="19202"/>
                    <a:pt x="13964" y="18977"/>
                  </a:cubicBezTo>
                  <a:lnTo>
                    <a:pt x="15032" y="20827"/>
                  </a:lnTo>
                  <a:lnTo>
                    <a:pt x="17371" y="19478"/>
                  </a:lnTo>
                  <a:lnTo>
                    <a:pt x="16303" y="17630"/>
                  </a:lnTo>
                  <a:cubicBezTo>
                    <a:pt x="16793" y="17236"/>
                    <a:pt x="17236" y="16791"/>
                    <a:pt x="17632" y="16302"/>
                  </a:cubicBezTo>
                  <a:lnTo>
                    <a:pt x="19478" y="17368"/>
                  </a:lnTo>
                  <a:lnTo>
                    <a:pt x="20828" y="15031"/>
                  </a:lnTo>
                  <a:lnTo>
                    <a:pt x="18979" y="13963"/>
                  </a:lnTo>
                  <a:cubicBezTo>
                    <a:pt x="19203" y="13385"/>
                    <a:pt x="19364" y="12779"/>
                    <a:pt x="19462" y="12150"/>
                  </a:cubicBezTo>
                  <a:lnTo>
                    <a:pt x="21600" y="12150"/>
                  </a:lnTo>
                  <a:cubicBezTo>
                    <a:pt x="21600" y="12150"/>
                    <a:pt x="21600" y="12150"/>
                    <a:pt x="21600" y="1215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2448"/>
            <p:cNvSpPr/>
            <p:nvPr/>
          </p:nvSpPr>
          <p:spPr>
            <a:xfrm>
              <a:off x="1834387" y="4727073"/>
              <a:ext cx="331021" cy="331013"/>
            </a:xfrm>
            <a:custGeom>
              <a:avLst/>
              <a:gdLst/>
              <a:ahLst/>
              <a:cxnLst>
                <a:cxn ang="0">
                  <a:pos x="wd2" y="hd2"/>
                </a:cxn>
                <a:cxn ang="5400000">
                  <a:pos x="wd2" y="hd2"/>
                </a:cxn>
                <a:cxn ang="10800000">
                  <a:pos x="wd2" y="hd2"/>
                </a:cxn>
                <a:cxn ang="16200000">
                  <a:pos x="wd2" y="hd2"/>
                </a:cxn>
              </a:cxnLst>
              <a:rect l="0" t="0" r="r" b="b"/>
              <a:pathLst>
                <a:path w="21600" h="21600" extrusionOk="0">
                  <a:moveTo>
                    <a:pt x="10800" y="16876"/>
                  </a:moveTo>
                  <a:cubicBezTo>
                    <a:pt x="7446" y="16876"/>
                    <a:pt x="4726" y="14155"/>
                    <a:pt x="4726" y="10801"/>
                  </a:cubicBezTo>
                  <a:cubicBezTo>
                    <a:pt x="4726" y="7444"/>
                    <a:pt x="7446" y="4725"/>
                    <a:pt x="10800" y="4725"/>
                  </a:cubicBezTo>
                  <a:cubicBezTo>
                    <a:pt x="14154" y="4725"/>
                    <a:pt x="16875" y="7444"/>
                    <a:pt x="16875" y="10801"/>
                  </a:cubicBezTo>
                  <a:cubicBezTo>
                    <a:pt x="16875" y="14155"/>
                    <a:pt x="14154" y="16876"/>
                    <a:pt x="10800" y="16876"/>
                  </a:cubicBezTo>
                  <a:close/>
                  <a:moveTo>
                    <a:pt x="21600" y="12149"/>
                  </a:moveTo>
                  <a:lnTo>
                    <a:pt x="21600" y="9451"/>
                  </a:lnTo>
                  <a:lnTo>
                    <a:pt x="19462" y="9451"/>
                  </a:lnTo>
                  <a:cubicBezTo>
                    <a:pt x="19364" y="8821"/>
                    <a:pt x="19204" y="8214"/>
                    <a:pt x="18979" y="7638"/>
                  </a:cubicBezTo>
                  <a:lnTo>
                    <a:pt x="20828" y="6570"/>
                  </a:lnTo>
                  <a:lnTo>
                    <a:pt x="19478" y="4231"/>
                  </a:lnTo>
                  <a:lnTo>
                    <a:pt x="17632" y="5297"/>
                  </a:lnTo>
                  <a:cubicBezTo>
                    <a:pt x="17236" y="4810"/>
                    <a:pt x="16793" y="4365"/>
                    <a:pt x="16303" y="3970"/>
                  </a:cubicBezTo>
                  <a:lnTo>
                    <a:pt x="17371" y="2123"/>
                  </a:lnTo>
                  <a:lnTo>
                    <a:pt x="15032" y="772"/>
                  </a:lnTo>
                  <a:lnTo>
                    <a:pt x="13964" y="2622"/>
                  </a:lnTo>
                  <a:cubicBezTo>
                    <a:pt x="13387" y="2399"/>
                    <a:pt x="12780" y="2236"/>
                    <a:pt x="12150" y="2139"/>
                  </a:cubicBezTo>
                  <a:lnTo>
                    <a:pt x="12150" y="0"/>
                  </a:lnTo>
                  <a:lnTo>
                    <a:pt x="9450" y="0"/>
                  </a:lnTo>
                  <a:lnTo>
                    <a:pt x="9450" y="2139"/>
                  </a:lnTo>
                  <a:cubicBezTo>
                    <a:pt x="8823" y="2236"/>
                    <a:pt x="8216" y="2400"/>
                    <a:pt x="7639" y="2622"/>
                  </a:cubicBezTo>
                  <a:lnTo>
                    <a:pt x="6571" y="773"/>
                  </a:lnTo>
                  <a:lnTo>
                    <a:pt x="4232" y="2123"/>
                  </a:lnTo>
                  <a:lnTo>
                    <a:pt x="5297" y="3970"/>
                  </a:lnTo>
                  <a:cubicBezTo>
                    <a:pt x="4809" y="4365"/>
                    <a:pt x="4364" y="4810"/>
                    <a:pt x="3971" y="5297"/>
                  </a:cubicBezTo>
                  <a:lnTo>
                    <a:pt x="2123" y="4231"/>
                  </a:lnTo>
                  <a:lnTo>
                    <a:pt x="773" y="6568"/>
                  </a:lnTo>
                  <a:lnTo>
                    <a:pt x="2623" y="7638"/>
                  </a:lnTo>
                  <a:cubicBezTo>
                    <a:pt x="2399" y="8214"/>
                    <a:pt x="2237" y="8821"/>
                    <a:pt x="2142" y="9451"/>
                  </a:cubicBezTo>
                  <a:lnTo>
                    <a:pt x="0" y="9451"/>
                  </a:lnTo>
                  <a:lnTo>
                    <a:pt x="0" y="12149"/>
                  </a:lnTo>
                  <a:lnTo>
                    <a:pt x="2142" y="12149"/>
                  </a:lnTo>
                  <a:cubicBezTo>
                    <a:pt x="2237" y="12779"/>
                    <a:pt x="2399" y="13386"/>
                    <a:pt x="2623" y="13962"/>
                  </a:cubicBezTo>
                  <a:lnTo>
                    <a:pt x="773" y="15031"/>
                  </a:lnTo>
                  <a:lnTo>
                    <a:pt x="2123" y="17369"/>
                  </a:lnTo>
                  <a:lnTo>
                    <a:pt x="3971" y="16303"/>
                  </a:lnTo>
                  <a:cubicBezTo>
                    <a:pt x="4364" y="16790"/>
                    <a:pt x="4809" y="17237"/>
                    <a:pt x="5297" y="17631"/>
                  </a:cubicBezTo>
                  <a:lnTo>
                    <a:pt x="4232" y="19478"/>
                  </a:lnTo>
                  <a:lnTo>
                    <a:pt x="6571" y="20828"/>
                  </a:lnTo>
                  <a:lnTo>
                    <a:pt x="7639" y="18978"/>
                  </a:lnTo>
                  <a:cubicBezTo>
                    <a:pt x="8216" y="19202"/>
                    <a:pt x="8823" y="19362"/>
                    <a:pt x="9450" y="19461"/>
                  </a:cubicBezTo>
                  <a:lnTo>
                    <a:pt x="9450" y="21600"/>
                  </a:lnTo>
                  <a:lnTo>
                    <a:pt x="12150" y="21600"/>
                  </a:lnTo>
                  <a:lnTo>
                    <a:pt x="12150" y="19461"/>
                  </a:lnTo>
                  <a:cubicBezTo>
                    <a:pt x="12780" y="19362"/>
                    <a:pt x="13387" y="19202"/>
                    <a:pt x="13964" y="18978"/>
                  </a:cubicBezTo>
                  <a:lnTo>
                    <a:pt x="15032" y="20828"/>
                  </a:lnTo>
                  <a:lnTo>
                    <a:pt x="17371" y="19478"/>
                  </a:lnTo>
                  <a:lnTo>
                    <a:pt x="16303" y="17631"/>
                  </a:lnTo>
                  <a:cubicBezTo>
                    <a:pt x="16793" y="17237"/>
                    <a:pt x="17236" y="16790"/>
                    <a:pt x="17632" y="16303"/>
                  </a:cubicBezTo>
                  <a:lnTo>
                    <a:pt x="19478" y="17369"/>
                  </a:lnTo>
                  <a:lnTo>
                    <a:pt x="20828" y="15031"/>
                  </a:lnTo>
                  <a:lnTo>
                    <a:pt x="18979" y="13962"/>
                  </a:lnTo>
                  <a:cubicBezTo>
                    <a:pt x="19204" y="13386"/>
                    <a:pt x="19364" y="12779"/>
                    <a:pt x="19462" y="12149"/>
                  </a:cubicBezTo>
                  <a:lnTo>
                    <a:pt x="21600" y="12149"/>
                  </a:lnTo>
                  <a:cubicBezTo>
                    <a:pt x="21600" y="12149"/>
                    <a:pt x="21600" y="12149"/>
                    <a:pt x="21600" y="1214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2449"/>
            <p:cNvSpPr/>
            <p:nvPr/>
          </p:nvSpPr>
          <p:spPr>
            <a:xfrm>
              <a:off x="3527667" y="3421837"/>
              <a:ext cx="297786" cy="297776"/>
            </a:xfrm>
            <a:custGeom>
              <a:avLst/>
              <a:gdLst/>
              <a:ahLst/>
              <a:cxnLst>
                <a:cxn ang="0">
                  <a:pos x="wd2" y="hd2"/>
                </a:cxn>
                <a:cxn ang="5400000">
                  <a:pos x="wd2" y="hd2"/>
                </a:cxn>
                <a:cxn ang="10800000">
                  <a:pos x="wd2" y="hd2"/>
                </a:cxn>
                <a:cxn ang="16200000">
                  <a:pos x="wd2" y="hd2"/>
                </a:cxn>
              </a:cxnLst>
              <a:rect l="0" t="0" r="r" b="b"/>
              <a:pathLst>
                <a:path w="21600" h="21600" extrusionOk="0">
                  <a:moveTo>
                    <a:pt x="10800" y="16875"/>
                  </a:moveTo>
                  <a:cubicBezTo>
                    <a:pt x="7447" y="16875"/>
                    <a:pt x="4727" y="14153"/>
                    <a:pt x="4727" y="10800"/>
                  </a:cubicBezTo>
                  <a:cubicBezTo>
                    <a:pt x="4727" y="7444"/>
                    <a:pt x="7447" y="4725"/>
                    <a:pt x="10800" y="4725"/>
                  </a:cubicBezTo>
                  <a:cubicBezTo>
                    <a:pt x="14153" y="4725"/>
                    <a:pt x="16875" y="7444"/>
                    <a:pt x="16875" y="10800"/>
                  </a:cubicBezTo>
                  <a:cubicBezTo>
                    <a:pt x="16875" y="14153"/>
                    <a:pt x="14153" y="16875"/>
                    <a:pt x="10800" y="16875"/>
                  </a:cubicBezTo>
                  <a:close/>
                  <a:moveTo>
                    <a:pt x="21600" y="12150"/>
                  </a:moveTo>
                  <a:lnTo>
                    <a:pt x="21600" y="9449"/>
                  </a:lnTo>
                  <a:lnTo>
                    <a:pt x="19461" y="9449"/>
                  </a:lnTo>
                  <a:cubicBezTo>
                    <a:pt x="19364" y="8821"/>
                    <a:pt x="19204" y="8214"/>
                    <a:pt x="18979" y="7637"/>
                  </a:cubicBezTo>
                  <a:lnTo>
                    <a:pt x="20828" y="6569"/>
                  </a:lnTo>
                  <a:lnTo>
                    <a:pt x="19477" y="4230"/>
                  </a:lnTo>
                  <a:lnTo>
                    <a:pt x="17632" y="5297"/>
                  </a:lnTo>
                  <a:cubicBezTo>
                    <a:pt x="17237" y="4809"/>
                    <a:pt x="16793" y="4363"/>
                    <a:pt x="16302" y="3970"/>
                  </a:cubicBezTo>
                  <a:lnTo>
                    <a:pt x="17371" y="2122"/>
                  </a:lnTo>
                  <a:lnTo>
                    <a:pt x="15032" y="772"/>
                  </a:lnTo>
                  <a:lnTo>
                    <a:pt x="13964" y="2622"/>
                  </a:lnTo>
                  <a:cubicBezTo>
                    <a:pt x="13386" y="2398"/>
                    <a:pt x="12780" y="2235"/>
                    <a:pt x="12151" y="2139"/>
                  </a:cubicBezTo>
                  <a:lnTo>
                    <a:pt x="12151" y="0"/>
                  </a:lnTo>
                  <a:lnTo>
                    <a:pt x="9449" y="0"/>
                  </a:lnTo>
                  <a:lnTo>
                    <a:pt x="9449" y="2139"/>
                  </a:lnTo>
                  <a:cubicBezTo>
                    <a:pt x="8822" y="2235"/>
                    <a:pt x="8216" y="2399"/>
                    <a:pt x="7639" y="2622"/>
                  </a:cubicBezTo>
                  <a:lnTo>
                    <a:pt x="6572" y="773"/>
                  </a:lnTo>
                  <a:lnTo>
                    <a:pt x="4232" y="2122"/>
                  </a:lnTo>
                  <a:lnTo>
                    <a:pt x="5298" y="3970"/>
                  </a:lnTo>
                  <a:cubicBezTo>
                    <a:pt x="4810" y="4363"/>
                    <a:pt x="4364" y="4809"/>
                    <a:pt x="3971" y="5297"/>
                  </a:cubicBezTo>
                  <a:lnTo>
                    <a:pt x="2123" y="4230"/>
                  </a:lnTo>
                  <a:lnTo>
                    <a:pt x="772" y="6567"/>
                  </a:lnTo>
                  <a:lnTo>
                    <a:pt x="2624" y="7637"/>
                  </a:lnTo>
                  <a:cubicBezTo>
                    <a:pt x="2400" y="8214"/>
                    <a:pt x="2238" y="8821"/>
                    <a:pt x="2142" y="9449"/>
                  </a:cubicBezTo>
                  <a:lnTo>
                    <a:pt x="0" y="9449"/>
                  </a:lnTo>
                  <a:lnTo>
                    <a:pt x="0" y="12150"/>
                  </a:lnTo>
                  <a:lnTo>
                    <a:pt x="2142" y="12150"/>
                  </a:lnTo>
                  <a:cubicBezTo>
                    <a:pt x="2238" y="12778"/>
                    <a:pt x="2400" y="13385"/>
                    <a:pt x="2624" y="13963"/>
                  </a:cubicBezTo>
                  <a:lnTo>
                    <a:pt x="772" y="15030"/>
                  </a:lnTo>
                  <a:lnTo>
                    <a:pt x="2123" y="17369"/>
                  </a:lnTo>
                  <a:lnTo>
                    <a:pt x="3971" y="16302"/>
                  </a:lnTo>
                  <a:cubicBezTo>
                    <a:pt x="4364" y="16790"/>
                    <a:pt x="4810" y="17236"/>
                    <a:pt x="5298" y="17630"/>
                  </a:cubicBezTo>
                  <a:lnTo>
                    <a:pt x="4232" y="19478"/>
                  </a:lnTo>
                  <a:lnTo>
                    <a:pt x="6572" y="20828"/>
                  </a:lnTo>
                  <a:lnTo>
                    <a:pt x="7639" y="18977"/>
                  </a:lnTo>
                  <a:cubicBezTo>
                    <a:pt x="8216" y="19201"/>
                    <a:pt x="8822" y="19362"/>
                    <a:pt x="9449" y="19460"/>
                  </a:cubicBezTo>
                  <a:lnTo>
                    <a:pt x="9449" y="21600"/>
                  </a:lnTo>
                  <a:lnTo>
                    <a:pt x="12151" y="21600"/>
                  </a:lnTo>
                  <a:lnTo>
                    <a:pt x="12151" y="19460"/>
                  </a:lnTo>
                  <a:cubicBezTo>
                    <a:pt x="12780" y="19362"/>
                    <a:pt x="13386" y="19201"/>
                    <a:pt x="13964" y="18977"/>
                  </a:cubicBezTo>
                  <a:lnTo>
                    <a:pt x="15032" y="20828"/>
                  </a:lnTo>
                  <a:lnTo>
                    <a:pt x="17371" y="19478"/>
                  </a:lnTo>
                  <a:lnTo>
                    <a:pt x="16302" y="17630"/>
                  </a:lnTo>
                  <a:cubicBezTo>
                    <a:pt x="16793" y="17236"/>
                    <a:pt x="17237" y="16790"/>
                    <a:pt x="17632" y="16302"/>
                  </a:cubicBezTo>
                  <a:lnTo>
                    <a:pt x="19477" y="17369"/>
                  </a:lnTo>
                  <a:lnTo>
                    <a:pt x="20828" y="15030"/>
                  </a:lnTo>
                  <a:lnTo>
                    <a:pt x="18979" y="13963"/>
                  </a:lnTo>
                  <a:cubicBezTo>
                    <a:pt x="19204" y="13385"/>
                    <a:pt x="19364" y="12778"/>
                    <a:pt x="19461" y="12150"/>
                  </a:cubicBezTo>
                  <a:lnTo>
                    <a:pt x="21600" y="12150"/>
                  </a:lnTo>
                  <a:cubicBezTo>
                    <a:pt x="21600" y="12150"/>
                    <a:pt x="21600" y="12150"/>
                    <a:pt x="21600" y="1215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2450"/>
            <p:cNvSpPr/>
            <p:nvPr/>
          </p:nvSpPr>
          <p:spPr>
            <a:xfrm>
              <a:off x="2257707" y="3721688"/>
              <a:ext cx="297785" cy="297768"/>
            </a:xfrm>
            <a:custGeom>
              <a:avLst/>
              <a:gdLst/>
              <a:ahLst/>
              <a:cxnLst>
                <a:cxn ang="0">
                  <a:pos x="wd2" y="hd2"/>
                </a:cxn>
                <a:cxn ang="5400000">
                  <a:pos x="wd2" y="hd2"/>
                </a:cxn>
                <a:cxn ang="10800000">
                  <a:pos x="wd2" y="hd2"/>
                </a:cxn>
                <a:cxn ang="16200000">
                  <a:pos x="wd2" y="hd2"/>
                </a:cxn>
              </a:cxnLst>
              <a:rect l="0" t="0" r="r" b="b"/>
              <a:pathLst>
                <a:path w="21600" h="21600" extrusionOk="0">
                  <a:moveTo>
                    <a:pt x="10800" y="16874"/>
                  </a:moveTo>
                  <a:cubicBezTo>
                    <a:pt x="7447" y="16874"/>
                    <a:pt x="4727" y="14154"/>
                    <a:pt x="4727" y="10801"/>
                  </a:cubicBezTo>
                  <a:cubicBezTo>
                    <a:pt x="4727" y="7444"/>
                    <a:pt x="7447" y="4726"/>
                    <a:pt x="10800" y="4726"/>
                  </a:cubicBezTo>
                  <a:cubicBezTo>
                    <a:pt x="14153" y="4726"/>
                    <a:pt x="16875" y="7444"/>
                    <a:pt x="16875" y="10801"/>
                  </a:cubicBezTo>
                  <a:cubicBezTo>
                    <a:pt x="16875" y="14154"/>
                    <a:pt x="14153" y="16874"/>
                    <a:pt x="10800" y="16874"/>
                  </a:cubicBezTo>
                  <a:close/>
                  <a:moveTo>
                    <a:pt x="21600" y="12150"/>
                  </a:moveTo>
                  <a:lnTo>
                    <a:pt x="21600" y="9450"/>
                  </a:lnTo>
                  <a:lnTo>
                    <a:pt x="19461" y="9450"/>
                  </a:lnTo>
                  <a:cubicBezTo>
                    <a:pt x="19364" y="8821"/>
                    <a:pt x="19204" y="8214"/>
                    <a:pt x="18979" y="7637"/>
                  </a:cubicBezTo>
                  <a:lnTo>
                    <a:pt x="20827" y="6569"/>
                  </a:lnTo>
                  <a:lnTo>
                    <a:pt x="19477" y="4230"/>
                  </a:lnTo>
                  <a:lnTo>
                    <a:pt x="17632" y="5297"/>
                  </a:lnTo>
                  <a:cubicBezTo>
                    <a:pt x="17237" y="4809"/>
                    <a:pt x="16792" y="4363"/>
                    <a:pt x="16302" y="3970"/>
                  </a:cubicBezTo>
                  <a:lnTo>
                    <a:pt x="17369" y="2123"/>
                  </a:lnTo>
                  <a:lnTo>
                    <a:pt x="15032" y="772"/>
                  </a:lnTo>
                  <a:lnTo>
                    <a:pt x="13964" y="2621"/>
                  </a:lnTo>
                  <a:cubicBezTo>
                    <a:pt x="13386" y="2398"/>
                    <a:pt x="12780" y="2235"/>
                    <a:pt x="12149" y="2139"/>
                  </a:cubicBezTo>
                  <a:lnTo>
                    <a:pt x="12149" y="0"/>
                  </a:lnTo>
                  <a:lnTo>
                    <a:pt x="9449" y="0"/>
                  </a:lnTo>
                  <a:lnTo>
                    <a:pt x="9449" y="2139"/>
                  </a:lnTo>
                  <a:cubicBezTo>
                    <a:pt x="8822" y="2235"/>
                    <a:pt x="8216" y="2399"/>
                    <a:pt x="7639" y="2621"/>
                  </a:cubicBezTo>
                  <a:lnTo>
                    <a:pt x="6572" y="772"/>
                  </a:lnTo>
                  <a:lnTo>
                    <a:pt x="4232" y="2123"/>
                  </a:lnTo>
                  <a:lnTo>
                    <a:pt x="5298" y="3970"/>
                  </a:lnTo>
                  <a:cubicBezTo>
                    <a:pt x="4810" y="4363"/>
                    <a:pt x="4364" y="4809"/>
                    <a:pt x="3971" y="5297"/>
                  </a:cubicBezTo>
                  <a:lnTo>
                    <a:pt x="2123" y="4230"/>
                  </a:lnTo>
                  <a:lnTo>
                    <a:pt x="772" y="6567"/>
                  </a:lnTo>
                  <a:lnTo>
                    <a:pt x="2624" y="7637"/>
                  </a:lnTo>
                  <a:cubicBezTo>
                    <a:pt x="2400" y="8214"/>
                    <a:pt x="2238" y="8821"/>
                    <a:pt x="2142" y="9450"/>
                  </a:cubicBezTo>
                  <a:lnTo>
                    <a:pt x="0" y="9450"/>
                  </a:lnTo>
                  <a:lnTo>
                    <a:pt x="0" y="12150"/>
                  </a:lnTo>
                  <a:lnTo>
                    <a:pt x="2142" y="12150"/>
                  </a:lnTo>
                  <a:cubicBezTo>
                    <a:pt x="2238" y="12779"/>
                    <a:pt x="2400" y="13386"/>
                    <a:pt x="2624" y="13963"/>
                  </a:cubicBezTo>
                  <a:lnTo>
                    <a:pt x="772" y="15031"/>
                  </a:lnTo>
                  <a:lnTo>
                    <a:pt x="2123" y="17370"/>
                  </a:lnTo>
                  <a:lnTo>
                    <a:pt x="3971" y="16303"/>
                  </a:lnTo>
                  <a:cubicBezTo>
                    <a:pt x="4364" y="16791"/>
                    <a:pt x="4810" y="17237"/>
                    <a:pt x="5298" y="17630"/>
                  </a:cubicBezTo>
                  <a:lnTo>
                    <a:pt x="4232" y="19478"/>
                  </a:lnTo>
                  <a:lnTo>
                    <a:pt x="6572" y="20828"/>
                  </a:lnTo>
                  <a:lnTo>
                    <a:pt x="7639" y="18977"/>
                  </a:lnTo>
                  <a:cubicBezTo>
                    <a:pt x="8216" y="19202"/>
                    <a:pt x="8822" y="19362"/>
                    <a:pt x="9449" y="19461"/>
                  </a:cubicBezTo>
                  <a:lnTo>
                    <a:pt x="9449" y="21600"/>
                  </a:lnTo>
                  <a:lnTo>
                    <a:pt x="12149" y="21600"/>
                  </a:lnTo>
                  <a:lnTo>
                    <a:pt x="12149" y="19461"/>
                  </a:lnTo>
                  <a:cubicBezTo>
                    <a:pt x="12780" y="19362"/>
                    <a:pt x="13386" y="19202"/>
                    <a:pt x="13964" y="18977"/>
                  </a:cubicBezTo>
                  <a:lnTo>
                    <a:pt x="15032" y="20828"/>
                  </a:lnTo>
                  <a:lnTo>
                    <a:pt x="17369" y="19478"/>
                  </a:lnTo>
                  <a:lnTo>
                    <a:pt x="16302" y="17630"/>
                  </a:lnTo>
                  <a:cubicBezTo>
                    <a:pt x="16792" y="17237"/>
                    <a:pt x="17237" y="16791"/>
                    <a:pt x="17632" y="16302"/>
                  </a:cubicBezTo>
                  <a:lnTo>
                    <a:pt x="19477" y="17369"/>
                  </a:lnTo>
                  <a:lnTo>
                    <a:pt x="20827" y="15031"/>
                  </a:lnTo>
                  <a:lnTo>
                    <a:pt x="18979" y="13963"/>
                  </a:lnTo>
                  <a:cubicBezTo>
                    <a:pt x="19204" y="13386"/>
                    <a:pt x="19364" y="12779"/>
                    <a:pt x="19461" y="12150"/>
                  </a:cubicBezTo>
                  <a:lnTo>
                    <a:pt x="21600" y="12150"/>
                  </a:lnTo>
                  <a:cubicBezTo>
                    <a:pt x="21600" y="12150"/>
                    <a:pt x="21600" y="12150"/>
                    <a:pt x="21600" y="1215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2451"/>
            <p:cNvSpPr/>
            <p:nvPr/>
          </p:nvSpPr>
          <p:spPr>
            <a:xfrm>
              <a:off x="3121985" y="405681"/>
              <a:ext cx="625352" cy="625361"/>
            </a:xfrm>
            <a:custGeom>
              <a:avLst/>
              <a:gdLst/>
              <a:ahLst/>
              <a:cxnLst>
                <a:cxn ang="0">
                  <a:pos x="wd2" y="hd2"/>
                </a:cxn>
                <a:cxn ang="5400000">
                  <a:pos x="wd2" y="hd2"/>
                </a:cxn>
                <a:cxn ang="10800000">
                  <a:pos x="wd2" y="hd2"/>
                </a:cxn>
                <a:cxn ang="16200000">
                  <a:pos x="wd2" y="hd2"/>
                </a:cxn>
              </a:cxnLst>
              <a:rect l="0" t="0" r="r" b="b"/>
              <a:pathLst>
                <a:path w="21600" h="21600" extrusionOk="0">
                  <a:moveTo>
                    <a:pt x="10800" y="16875"/>
                  </a:moveTo>
                  <a:cubicBezTo>
                    <a:pt x="7446" y="16875"/>
                    <a:pt x="4725" y="14154"/>
                    <a:pt x="4725" y="10800"/>
                  </a:cubicBezTo>
                  <a:cubicBezTo>
                    <a:pt x="4725" y="7445"/>
                    <a:pt x="7446" y="4725"/>
                    <a:pt x="10800" y="4725"/>
                  </a:cubicBezTo>
                  <a:cubicBezTo>
                    <a:pt x="14154" y="4725"/>
                    <a:pt x="16875" y="7445"/>
                    <a:pt x="16875" y="10800"/>
                  </a:cubicBezTo>
                  <a:cubicBezTo>
                    <a:pt x="16875" y="14154"/>
                    <a:pt x="14154" y="16875"/>
                    <a:pt x="10800" y="16875"/>
                  </a:cubicBezTo>
                  <a:close/>
                  <a:moveTo>
                    <a:pt x="21600" y="12150"/>
                  </a:moveTo>
                  <a:lnTo>
                    <a:pt x="21600" y="9450"/>
                  </a:lnTo>
                  <a:lnTo>
                    <a:pt x="19462" y="9450"/>
                  </a:lnTo>
                  <a:cubicBezTo>
                    <a:pt x="19364" y="8821"/>
                    <a:pt x="19203" y="8215"/>
                    <a:pt x="18979" y="7637"/>
                  </a:cubicBezTo>
                  <a:lnTo>
                    <a:pt x="20827" y="6569"/>
                  </a:lnTo>
                  <a:lnTo>
                    <a:pt x="19478" y="4231"/>
                  </a:lnTo>
                  <a:lnTo>
                    <a:pt x="17632" y="5297"/>
                  </a:lnTo>
                  <a:cubicBezTo>
                    <a:pt x="17236" y="4809"/>
                    <a:pt x="16793" y="4364"/>
                    <a:pt x="16302" y="3970"/>
                  </a:cubicBezTo>
                  <a:lnTo>
                    <a:pt x="17370" y="2122"/>
                  </a:lnTo>
                  <a:lnTo>
                    <a:pt x="15032" y="773"/>
                  </a:lnTo>
                  <a:lnTo>
                    <a:pt x="13964" y="2622"/>
                  </a:lnTo>
                  <a:cubicBezTo>
                    <a:pt x="13387" y="2398"/>
                    <a:pt x="12780" y="2236"/>
                    <a:pt x="12150" y="2140"/>
                  </a:cubicBezTo>
                  <a:lnTo>
                    <a:pt x="12150" y="0"/>
                  </a:lnTo>
                  <a:lnTo>
                    <a:pt x="9450" y="0"/>
                  </a:lnTo>
                  <a:lnTo>
                    <a:pt x="9450" y="2140"/>
                  </a:lnTo>
                  <a:cubicBezTo>
                    <a:pt x="8823" y="2236"/>
                    <a:pt x="8216" y="2399"/>
                    <a:pt x="7638" y="2622"/>
                  </a:cubicBezTo>
                  <a:lnTo>
                    <a:pt x="6571" y="773"/>
                  </a:lnTo>
                  <a:lnTo>
                    <a:pt x="4231" y="2123"/>
                  </a:lnTo>
                  <a:lnTo>
                    <a:pt x="5297" y="3970"/>
                  </a:lnTo>
                  <a:cubicBezTo>
                    <a:pt x="4809" y="4364"/>
                    <a:pt x="4363" y="4809"/>
                    <a:pt x="3971" y="5297"/>
                  </a:cubicBezTo>
                  <a:lnTo>
                    <a:pt x="2122" y="4231"/>
                  </a:lnTo>
                  <a:lnTo>
                    <a:pt x="772" y="6568"/>
                  </a:lnTo>
                  <a:lnTo>
                    <a:pt x="2623" y="7637"/>
                  </a:lnTo>
                  <a:cubicBezTo>
                    <a:pt x="2399" y="8215"/>
                    <a:pt x="2237" y="8821"/>
                    <a:pt x="2141" y="9450"/>
                  </a:cubicBezTo>
                  <a:lnTo>
                    <a:pt x="0" y="9450"/>
                  </a:lnTo>
                  <a:lnTo>
                    <a:pt x="0" y="12150"/>
                  </a:lnTo>
                  <a:lnTo>
                    <a:pt x="2141" y="12150"/>
                  </a:lnTo>
                  <a:cubicBezTo>
                    <a:pt x="2237" y="12779"/>
                    <a:pt x="2399" y="13386"/>
                    <a:pt x="2623" y="13963"/>
                  </a:cubicBezTo>
                  <a:lnTo>
                    <a:pt x="772" y="15031"/>
                  </a:lnTo>
                  <a:lnTo>
                    <a:pt x="2122" y="17370"/>
                  </a:lnTo>
                  <a:lnTo>
                    <a:pt x="3971" y="16303"/>
                  </a:lnTo>
                  <a:cubicBezTo>
                    <a:pt x="4363" y="16791"/>
                    <a:pt x="4809" y="17236"/>
                    <a:pt x="5297" y="17630"/>
                  </a:cubicBezTo>
                  <a:lnTo>
                    <a:pt x="4231" y="19478"/>
                  </a:lnTo>
                  <a:lnTo>
                    <a:pt x="6571" y="20827"/>
                  </a:lnTo>
                  <a:lnTo>
                    <a:pt x="7639" y="18978"/>
                  </a:lnTo>
                  <a:cubicBezTo>
                    <a:pt x="8216" y="19202"/>
                    <a:pt x="8823" y="19363"/>
                    <a:pt x="9450" y="19460"/>
                  </a:cubicBezTo>
                  <a:lnTo>
                    <a:pt x="9450" y="21600"/>
                  </a:lnTo>
                  <a:lnTo>
                    <a:pt x="12150" y="21600"/>
                  </a:lnTo>
                  <a:lnTo>
                    <a:pt x="12150" y="19460"/>
                  </a:lnTo>
                  <a:cubicBezTo>
                    <a:pt x="12780" y="19363"/>
                    <a:pt x="13387" y="19202"/>
                    <a:pt x="13964" y="18978"/>
                  </a:cubicBezTo>
                  <a:lnTo>
                    <a:pt x="15032" y="20827"/>
                  </a:lnTo>
                  <a:lnTo>
                    <a:pt x="17370" y="19478"/>
                  </a:lnTo>
                  <a:lnTo>
                    <a:pt x="16303" y="17630"/>
                  </a:lnTo>
                  <a:cubicBezTo>
                    <a:pt x="16793" y="17236"/>
                    <a:pt x="17237" y="16791"/>
                    <a:pt x="17632" y="16302"/>
                  </a:cubicBezTo>
                  <a:lnTo>
                    <a:pt x="19478" y="17368"/>
                  </a:lnTo>
                  <a:lnTo>
                    <a:pt x="20827" y="15031"/>
                  </a:lnTo>
                  <a:lnTo>
                    <a:pt x="18979" y="13963"/>
                  </a:lnTo>
                  <a:cubicBezTo>
                    <a:pt x="19204" y="13386"/>
                    <a:pt x="19364" y="12779"/>
                    <a:pt x="19462" y="12150"/>
                  </a:cubicBezTo>
                  <a:lnTo>
                    <a:pt x="21600" y="12150"/>
                  </a:lnTo>
                  <a:cubicBezTo>
                    <a:pt x="21600" y="12150"/>
                    <a:pt x="21600" y="12150"/>
                    <a:pt x="21600" y="1215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2452"/>
            <p:cNvSpPr/>
            <p:nvPr/>
          </p:nvSpPr>
          <p:spPr>
            <a:xfrm>
              <a:off x="0" y="1058300"/>
              <a:ext cx="1350272" cy="1350221"/>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4" y="7004"/>
                    <a:pt x="13413" y="8444"/>
                  </a:cubicBezTo>
                  <a:cubicBezTo>
                    <a:pt x="14712" y="9885"/>
                    <a:pt x="14596" y="12113"/>
                    <a:pt x="13156" y="13412"/>
                  </a:cubicBezTo>
                  <a:cubicBezTo>
                    <a:pt x="11716" y="14710"/>
                    <a:pt x="9488" y="14595"/>
                    <a:pt x="8189" y="13155"/>
                  </a:cubicBezTo>
                  <a:cubicBezTo>
                    <a:pt x="6890" y="11714"/>
                    <a:pt x="7006" y="9486"/>
                    <a:pt x="8446" y="8188"/>
                  </a:cubicBezTo>
                  <a:close/>
                  <a:moveTo>
                    <a:pt x="3838" y="5509"/>
                  </a:moveTo>
                  <a:cubicBezTo>
                    <a:pt x="3572" y="5858"/>
                    <a:pt x="3334" y="6224"/>
                    <a:pt x="3127" y="6600"/>
                  </a:cubicBezTo>
                  <a:lnTo>
                    <a:pt x="1445" y="6055"/>
                  </a:lnTo>
                  <a:lnTo>
                    <a:pt x="1129" y="5953"/>
                  </a:lnTo>
                  <a:lnTo>
                    <a:pt x="1026" y="6269"/>
                  </a:lnTo>
                  <a:lnTo>
                    <a:pt x="227" y="8734"/>
                  </a:lnTo>
                  <a:lnTo>
                    <a:pt x="124" y="9051"/>
                  </a:lnTo>
                  <a:lnTo>
                    <a:pt x="441" y="9153"/>
                  </a:lnTo>
                  <a:lnTo>
                    <a:pt x="2121" y="9697"/>
                  </a:lnTo>
                  <a:cubicBezTo>
                    <a:pt x="2066" y="10133"/>
                    <a:pt x="2044" y="10570"/>
                    <a:pt x="2054" y="11000"/>
                  </a:cubicBezTo>
                  <a:lnTo>
                    <a:pt x="325" y="11368"/>
                  </a:lnTo>
                  <a:lnTo>
                    <a:pt x="0" y="11437"/>
                  </a:lnTo>
                  <a:lnTo>
                    <a:pt x="69" y="11762"/>
                  </a:lnTo>
                  <a:lnTo>
                    <a:pt x="610" y="14297"/>
                  </a:lnTo>
                  <a:lnTo>
                    <a:pt x="680" y="14622"/>
                  </a:lnTo>
                  <a:lnTo>
                    <a:pt x="1005" y="14552"/>
                  </a:lnTo>
                  <a:lnTo>
                    <a:pt x="2735" y="14183"/>
                  </a:lnTo>
                  <a:cubicBezTo>
                    <a:pt x="2902" y="14582"/>
                    <a:pt x="3102" y="14971"/>
                    <a:pt x="3330" y="15344"/>
                  </a:cubicBezTo>
                  <a:lnTo>
                    <a:pt x="2014" y="16531"/>
                  </a:lnTo>
                  <a:lnTo>
                    <a:pt x="1767" y="16753"/>
                  </a:lnTo>
                  <a:lnTo>
                    <a:pt x="1990" y="17000"/>
                  </a:lnTo>
                  <a:lnTo>
                    <a:pt x="3725" y="18925"/>
                  </a:lnTo>
                  <a:lnTo>
                    <a:pt x="3947" y="19172"/>
                  </a:lnTo>
                  <a:lnTo>
                    <a:pt x="4194" y="18949"/>
                  </a:lnTo>
                  <a:lnTo>
                    <a:pt x="5511" y="17762"/>
                  </a:lnTo>
                  <a:cubicBezTo>
                    <a:pt x="5856" y="18025"/>
                    <a:pt x="6221" y="18262"/>
                    <a:pt x="6602" y="18471"/>
                  </a:cubicBezTo>
                  <a:lnTo>
                    <a:pt x="6056" y="20155"/>
                  </a:lnTo>
                  <a:lnTo>
                    <a:pt x="5953" y="20471"/>
                  </a:lnTo>
                  <a:lnTo>
                    <a:pt x="6270" y="20574"/>
                  </a:lnTo>
                  <a:lnTo>
                    <a:pt x="8735" y="21373"/>
                  </a:lnTo>
                  <a:lnTo>
                    <a:pt x="9051" y="21476"/>
                  </a:lnTo>
                  <a:lnTo>
                    <a:pt x="9153" y="21159"/>
                  </a:lnTo>
                  <a:lnTo>
                    <a:pt x="9699" y="19479"/>
                  </a:lnTo>
                  <a:cubicBezTo>
                    <a:pt x="10131" y="19534"/>
                    <a:pt x="10567" y="19556"/>
                    <a:pt x="11001" y="19546"/>
                  </a:cubicBezTo>
                  <a:lnTo>
                    <a:pt x="11370" y="21275"/>
                  </a:lnTo>
                  <a:lnTo>
                    <a:pt x="11439" y="21600"/>
                  </a:lnTo>
                  <a:lnTo>
                    <a:pt x="11764" y="21531"/>
                  </a:lnTo>
                  <a:lnTo>
                    <a:pt x="14298" y="20991"/>
                  </a:lnTo>
                  <a:lnTo>
                    <a:pt x="14623" y="20922"/>
                  </a:lnTo>
                  <a:lnTo>
                    <a:pt x="14553" y="20596"/>
                  </a:lnTo>
                  <a:lnTo>
                    <a:pt x="14184" y="18864"/>
                  </a:lnTo>
                  <a:cubicBezTo>
                    <a:pt x="14583" y="18696"/>
                    <a:pt x="14971" y="18498"/>
                    <a:pt x="15344" y="18270"/>
                  </a:cubicBezTo>
                  <a:lnTo>
                    <a:pt x="16532" y="19587"/>
                  </a:lnTo>
                  <a:lnTo>
                    <a:pt x="16754" y="19834"/>
                  </a:lnTo>
                  <a:lnTo>
                    <a:pt x="17001" y="19611"/>
                  </a:lnTo>
                  <a:lnTo>
                    <a:pt x="18926" y="17876"/>
                  </a:lnTo>
                  <a:lnTo>
                    <a:pt x="19172" y="17654"/>
                  </a:lnTo>
                  <a:lnTo>
                    <a:pt x="18950" y="17407"/>
                  </a:lnTo>
                  <a:lnTo>
                    <a:pt x="17762" y="16089"/>
                  </a:lnTo>
                  <a:cubicBezTo>
                    <a:pt x="18027" y="15742"/>
                    <a:pt x="18265" y="15376"/>
                    <a:pt x="18473" y="14997"/>
                  </a:cubicBezTo>
                  <a:lnTo>
                    <a:pt x="20157" y="15544"/>
                  </a:lnTo>
                  <a:lnTo>
                    <a:pt x="20473" y="15647"/>
                  </a:lnTo>
                  <a:lnTo>
                    <a:pt x="20575" y="15330"/>
                  </a:lnTo>
                  <a:lnTo>
                    <a:pt x="21375" y="12865"/>
                  </a:lnTo>
                  <a:lnTo>
                    <a:pt x="21477" y="12549"/>
                  </a:lnTo>
                  <a:lnTo>
                    <a:pt x="21161" y="12446"/>
                  </a:lnTo>
                  <a:lnTo>
                    <a:pt x="19480" y="11901"/>
                  </a:lnTo>
                  <a:cubicBezTo>
                    <a:pt x="19534" y="11470"/>
                    <a:pt x="19557" y="11034"/>
                    <a:pt x="19547" y="10599"/>
                  </a:cubicBezTo>
                  <a:lnTo>
                    <a:pt x="21275" y="10230"/>
                  </a:lnTo>
                  <a:lnTo>
                    <a:pt x="21600" y="10160"/>
                  </a:lnTo>
                  <a:lnTo>
                    <a:pt x="21531" y="9835"/>
                  </a:lnTo>
                  <a:lnTo>
                    <a:pt x="20990" y="7301"/>
                  </a:lnTo>
                  <a:lnTo>
                    <a:pt x="20921" y="6976"/>
                  </a:lnTo>
                  <a:lnTo>
                    <a:pt x="20596" y="7045"/>
                  </a:lnTo>
                  <a:lnTo>
                    <a:pt x="18865" y="7414"/>
                  </a:lnTo>
                  <a:cubicBezTo>
                    <a:pt x="18699" y="7019"/>
                    <a:pt x="18500" y="6631"/>
                    <a:pt x="18271" y="6256"/>
                  </a:cubicBezTo>
                  <a:lnTo>
                    <a:pt x="19588" y="5069"/>
                  </a:lnTo>
                  <a:lnTo>
                    <a:pt x="19835" y="4846"/>
                  </a:lnTo>
                  <a:lnTo>
                    <a:pt x="19612" y="4599"/>
                  </a:lnTo>
                  <a:lnTo>
                    <a:pt x="17877" y="2675"/>
                  </a:lnTo>
                  <a:lnTo>
                    <a:pt x="17654" y="2428"/>
                  </a:lnTo>
                  <a:lnTo>
                    <a:pt x="17407" y="2650"/>
                  </a:lnTo>
                  <a:lnTo>
                    <a:pt x="16091" y="3838"/>
                  </a:lnTo>
                  <a:cubicBezTo>
                    <a:pt x="15741" y="3571"/>
                    <a:pt x="15375" y="3332"/>
                    <a:pt x="14998" y="3126"/>
                  </a:cubicBezTo>
                  <a:lnTo>
                    <a:pt x="15544" y="1442"/>
                  </a:lnTo>
                  <a:lnTo>
                    <a:pt x="15646" y="1126"/>
                  </a:lnTo>
                  <a:lnTo>
                    <a:pt x="15330" y="1024"/>
                  </a:lnTo>
                  <a:lnTo>
                    <a:pt x="12865" y="224"/>
                  </a:lnTo>
                  <a:lnTo>
                    <a:pt x="12549" y="122"/>
                  </a:lnTo>
                  <a:lnTo>
                    <a:pt x="12446" y="438"/>
                  </a:lnTo>
                  <a:lnTo>
                    <a:pt x="11903" y="2120"/>
                  </a:lnTo>
                  <a:cubicBezTo>
                    <a:pt x="11475" y="2065"/>
                    <a:pt x="11038" y="2043"/>
                    <a:pt x="10599" y="2053"/>
                  </a:cubicBezTo>
                  <a:lnTo>
                    <a:pt x="10231" y="325"/>
                  </a:lnTo>
                  <a:lnTo>
                    <a:pt x="10162" y="0"/>
                  </a:lnTo>
                  <a:lnTo>
                    <a:pt x="9836" y="69"/>
                  </a:lnTo>
                  <a:lnTo>
                    <a:pt x="7303" y="609"/>
                  </a:lnTo>
                  <a:lnTo>
                    <a:pt x="6978" y="679"/>
                  </a:lnTo>
                  <a:lnTo>
                    <a:pt x="7047" y="1004"/>
                  </a:lnTo>
                  <a:lnTo>
                    <a:pt x="7415" y="2733"/>
                  </a:lnTo>
                  <a:cubicBezTo>
                    <a:pt x="7020" y="2900"/>
                    <a:pt x="6632" y="3099"/>
                    <a:pt x="6256" y="3328"/>
                  </a:cubicBezTo>
                  <a:lnTo>
                    <a:pt x="5070" y="2012"/>
                  </a:lnTo>
                  <a:lnTo>
                    <a:pt x="4848" y="1765"/>
                  </a:lnTo>
                  <a:lnTo>
                    <a:pt x="4601" y="1988"/>
                  </a:lnTo>
                  <a:lnTo>
                    <a:pt x="2676" y="3723"/>
                  </a:lnTo>
                  <a:lnTo>
                    <a:pt x="2429" y="3946"/>
                  </a:lnTo>
                  <a:lnTo>
                    <a:pt x="2652" y="4193"/>
                  </a:lnTo>
                  <a:cubicBezTo>
                    <a:pt x="2652" y="4193"/>
                    <a:pt x="3838" y="5509"/>
                    <a:pt x="3838"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2453"/>
            <p:cNvSpPr/>
            <p:nvPr/>
          </p:nvSpPr>
          <p:spPr>
            <a:xfrm>
              <a:off x="2998517" y="1023023"/>
              <a:ext cx="473996" cy="473980"/>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4" y="7004"/>
                    <a:pt x="13412" y="8445"/>
                  </a:cubicBezTo>
                  <a:cubicBezTo>
                    <a:pt x="14711" y="9885"/>
                    <a:pt x="14596" y="12114"/>
                    <a:pt x="13156" y="13412"/>
                  </a:cubicBezTo>
                  <a:cubicBezTo>
                    <a:pt x="11715" y="14711"/>
                    <a:pt x="9487" y="14595"/>
                    <a:pt x="8189" y="13155"/>
                  </a:cubicBezTo>
                  <a:cubicBezTo>
                    <a:pt x="6890" y="11715"/>
                    <a:pt x="7005" y="9486"/>
                    <a:pt x="8446" y="8188"/>
                  </a:cubicBezTo>
                  <a:close/>
                  <a:moveTo>
                    <a:pt x="3838" y="5509"/>
                  </a:moveTo>
                  <a:cubicBezTo>
                    <a:pt x="3571" y="5858"/>
                    <a:pt x="3334" y="6224"/>
                    <a:pt x="3127" y="6600"/>
                  </a:cubicBezTo>
                  <a:lnTo>
                    <a:pt x="1445" y="6056"/>
                  </a:lnTo>
                  <a:lnTo>
                    <a:pt x="1129" y="5953"/>
                  </a:lnTo>
                  <a:lnTo>
                    <a:pt x="1026" y="6269"/>
                  </a:lnTo>
                  <a:lnTo>
                    <a:pt x="227" y="8734"/>
                  </a:lnTo>
                  <a:lnTo>
                    <a:pt x="124" y="9051"/>
                  </a:lnTo>
                  <a:lnTo>
                    <a:pt x="440" y="9153"/>
                  </a:lnTo>
                  <a:lnTo>
                    <a:pt x="2121" y="9697"/>
                  </a:lnTo>
                  <a:cubicBezTo>
                    <a:pt x="2067" y="10133"/>
                    <a:pt x="2044" y="10570"/>
                    <a:pt x="2054" y="11001"/>
                  </a:cubicBezTo>
                  <a:lnTo>
                    <a:pt x="326" y="11368"/>
                  </a:lnTo>
                  <a:lnTo>
                    <a:pt x="0" y="11437"/>
                  </a:lnTo>
                  <a:lnTo>
                    <a:pt x="69" y="11762"/>
                  </a:lnTo>
                  <a:lnTo>
                    <a:pt x="610" y="14297"/>
                  </a:lnTo>
                  <a:lnTo>
                    <a:pt x="680" y="14622"/>
                  </a:lnTo>
                  <a:lnTo>
                    <a:pt x="1005" y="14553"/>
                  </a:lnTo>
                  <a:lnTo>
                    <a:pt x="2735" y="14183"/>
                  </a:lnTo>
                  <a:cubicBezTo>
                    <a:pt x="2902" y="14582"/>
                    <a:pt x="3101" y="14971"/>
                    <a:pt x="3331" y="15344"/>
                  </a:cubicBezTo>
                  <a:lnTo>
                    <a:pt x="2014" y="16531"/>
                  </a:lnTo>
                  <a:lnTo>
                    <a:pt x="1767" y="16754"/>
                  </a:lnTo>
                  <a:lnTo>
                    <a:pt x="1990" y="17000"/>
                  </a:lnTo>
                  <a:lnTo>
                    <a:pt x="3725" y="18924"/>
                  </a:lnTo>
                  <a:lnTo>
                    <a:pt x="3947" y="19172"/>
                  </a:lnTo>
                  <a:lnTo>
                    <a:pt x="4194" y="18949"/>
                  </a:lnTo>
                  <a:lnTo>
                    <a:pt x="5510" y="17762"/>
                  </a:lnTo>
                  <a:cubicBezTo>
                    <a:pt x="5856" y="18025"/>
                    <a:pt x="6220" y="18262"/>
                    <a:pt x="6601" y="18472"/>
                  </a:cubicBezTo>
                  <a:lnTo>
                    <a:pt x="6056" y="20155"/>
                  </a:lnTo>
                  <a:lnTo>
                    <a:pt x="5953" y="20471"/>
                  </a:lnTo>
                  <a:lnTo>
                    <a:pt x="6269" y="20574"/>
                  </a:lnTo>
                  <a:lnTo>
                    <a:pt x="8734" y="21373"/>
                  </a:lnTo>
                  <a:lnTo>
                    <a:pt x="9050" y="21476"/>
                  </a:lnTo>
                  <a:lnTo>
                    <a:pt x="9153" y="21159"/>
                  </a:lnTo>
                  <a:lnTo>
                    <a:pt x="9700" y="19479"/>
                  </a:lnTo>
                  <a:cubicBezTo>
                    <a:pt x="10131" y="19534"/>
                    <a:pt x="10567" y="19556"/>
                    <a:pt x="11000" y="19547"/>
                  </a:cubicBezTo>
                  <a:lnTo>
                    <a:pt x="11369" y="21275"/>
                  </a:lnTo>
                  <a:lnTo>
                    <a:pt x="11439" y="21600"/>
                  </a:lnTo>
                  <a:lnTo>
                    <a:pt x="11764" y="21531"/>
                  </a:lnTo>
                  <a:lnTo>
                    <a:pt x="14298" y="20991"/>
                  </a:lnTo>
                  <a:lnTo>
                    <a:pt x="14623" y="20922"/>
                  </a:lnTo>
                  <a:lnTo>
                    <a:pt x="14554" y="20596"/>
                  </a:lnTo>
                  <a:lnTo>
                    <a:pt x="14184" y="18864"/>
                  </a:lnTo>
                  <a:cubicBezTo>
                    <a:pt x="14583" y="18697"/>
                    <a:pt x="14970" y="18498"/>
                    <a:pt x="15344" y="18270"/>
                  </a:cubicBezTo>
                  <a:lnTo>
                    <a:pt x="16531" y="19587"/>
                  </a:lnTo>
                  <a:lnTo>
                    <a:pt x="16754" y="19834"/>
                  </a:lnTo>
                  <a:lnTo>
                    <a:pt x="17001" y="19612"/>
                  </a:lnTo>
                  <a:lnTo>
                    <a:pt x="18925" y="17876"/>
                  </a:lnTo>
                  <a:lnTo>
                    <a:pt x="19172" y="17654"/>
                  </a:lnTo>
                  <a:lnTo>
                    <a:pt x="18949" y="17407"/>
                  </a:lnTo>
                  <a:lnTo>
                    <a:pt x="17762" y="16090"/>
                  </a:lnTo>
                  <a:cubicBezTo>
                    <a:pt x="18027" y="15742"/>
                    <a:pt x="18266" y="15376"/>
                    <a:pt x="18472" y="14998"/>
                  </a:cubicBezTo>
                  <a:lnTo>
                    <a:pt x="20156" y="15544"/>
                  </a:lnTo>
                  <a:lnTo>
                    <a:pt x="20473" y="15647"/>
                  </a:lnTo>
                  <a:lnTo>
                    <a:pt x="20575" y="15330"/>
                  </a:lnTo>
                  <a:lnTo>
                    <a:pt x="21375" y="12865"/>
                  </a:lnTo>
                  <a:lnTo>
                    <a:pt x="21478" y="12549"/>
                  </a:lnTo>
                  <a:lnTo>
                    <a:pt x="21161" y="12446"/>
                  </a:lnTo>
                  <a:lnTo>
                    <a:pt x="19479" y="11901"/>
                  </a:lnTo>
                  <a:cubicBezTo>
                    <a:pt x="19534" y="11470"/>
                    <a:pt x="19557" y="11035"/>
                    <a:pt x="19547" y="10599"/>
                  </a:cubicBezTo>
                  <a:lnTo>
                    <a:pt x="21274" y="10230"/>
                  </a:lnTo>
                  <a:lnTo>
                    <a:pt x="21600" y="10161"/>
                  </a:lnTo>
                  <a:lnTo>
                    <a:pt x="21530" y="9835"/>
                  </a:lnTo>
                  <a:lnTo>
                    <a:pt x="20989" y="7301"/>
                  </a:lnTo>
                  <a:lnTo>
                    <a:pt x="20919" y="6976"/>
                  </a:lnTo>
                  <a:lnTo>
                    <a:pt x="20595" y="7045"/>
                  </a:lnTo>
                  <a:lnTo>
                    <a:pt x="18864" y="7414"/>
                  </a:lnTo>
                  <a:cubicBezTo>
                    <a:pt x="18699" y="7019"/>
                    <a:pt x="18499" y="6631"/>
                    <a:pt x="18270" y="6256"/>
                  </a:cubicBezTo>
                  <a:lnTo>
                    <a:pt x="19587" y="5069"/>
                  </a:lnTo>
                  <a:lnTo>
                    <a:pt x="19835" y="4846"/>
                  </a:lnTo>
                  <a:lnTo>
                    <a:pt x="19612" y="4599"/>
                  </a:lnTo>
                  <a:lnTo>
                    <a:pt x="17877" y="2675"/>
                  </a:lnTo>
                  <a:lnTo>
                    <a:pt x="17654" y="2428"/>
                  </a:lnTo>
                  <a:lnTo>
                    <a:pt x="17407" y="2651"/>
                  </a:lnTo>
                  <a:lnTo>
                    <a:pt x="16091" y="3838"/>
                  </a:lnTo>
                  <a:cubicBezTo>
                    <a:pt x="15740" y="3571"/>
                    <a:pt x="15375" y="3333"/>
                    <a:pt x="14999" y="3126"/>
                  </a:cubicBezTo>
                  <a:lnTo>
                    <a:pt x="15544" y="1442"/>
                  </a:lnTo>
                  <a:lnTo>
                    <a:pt x="15646" y="1126"/>
                  </a:lnTo>
                  <a:lnTo>
                    <a:pt x="15330" y="1024"/>
                  </a:lnTo>
                  <a:lnTo>
                    <a:pt x="12864" y="225"/>
                  </a:lnTo>
                  <a:lnTo>
                    <a:pt x="12548" y="122"/>
                  </a:lnTo>
                  <a:lnTo>
                    <a:pt x="12446" y="438"/>
                  </a:lnTo>
                  <a:lnTo>
                    <a:pt x="11902" y="2120"/>
                  </a:lnTo>
                  <a:cubicBezTo>
                    <a:pt x="11474" y="2066"/>
                    <a:pt x="11038" y="2043"/>
                    <a:pt x="10598" y="2053"/>
                  </a:cubicBezTo>
                  <a:lnTo>
                    <a:pt x="10230" y="325"/>
                  </a:lnTo>
                  <a:lnTo>
                    <a:pt x="10162" y="0"/>
                  </a:lnTo>
                  <a:lnTo>
                    <a:pt x="9836" y="69"/>
                  </a:lnTo>
                  <a:lnTo>
                    <a:pt x="7303" y="610"/>
                  </a:lnTo>
                  <a:lnTo>
                    <a:pt x="6978" y="679"/>
                  </a:lnTo>
                  <a:lnTo>
                    <a:pt x="7047" y="1004"/>
                  </a:lnTo>
                  <a:lnTo>
                    <a:pt x="7415" y="2733"/>
                  </a:lnTo>
                  <a:cubicBezTo>
                    <a:pt x="7020" y="2900"/>
                    <a:pt x="6632" y="3099"/>
                    <a:pt x="6256" y="3328"/>
                  </a:cubicBezTo>
                  <a:lnTo>
                    <a:pt x="5070" y="2013"/>
                  </a:lnTo>
                  <a:lnTo>
                    <a:pt x="4847" y="1766"/>
                  </a:lnTo>
                  <a:lnTo>
                    <a:pt x="4601" y="1988"/>
                  </a:lnTo>
                  <a:lnTo>
                    <a:pt x="2676" y="3724"/>
                  </a:lnTo>
                  <a:lnTo>
                    <a:pt x="2429" y="3946"/>
                  </a:lnTo>
                  <a:lnTo>
                    <a:pt x="2652" y="4193"/>
                  </a:lnTo>
                  <a:cubicBezTo>
                    <a:pt x="2652" y="4193"/>
                    <a:pt x="3838" y="5509"/>
                    <a:pt x="3838"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2454"/>
            <p:cNvSpPr/>
            <p:nvPr/>
          </p:nvSpPr>
          <p:spPr>
            <a:xfrm>
              <a:off x="1199406" y="0"/>
              <a:ext cx="371276" cy="371275"/>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5" y="7004"/>
                    <a:pt x="13413" y="8444"/>
                  </a:cubicBezTo>
                  <a:cubicBezTo>
                    <a:pt x="14711" y="9885"/>
                    <a:pt x="14596" y="12113"/>
                    <a:pt x="13156" y="13412"/>
                  </a:cubicBezTo>
                  <a:cubicBezTo>
                    <a:pt x="11716" y="14710"/>
                    <a:pt x="9487" y="14595"/>
                    <a:pt x="8189" y="13155"/>
                  </a:cubicBezTo>
                  <a:cubicBezTo>
                    <a:pt x="6890" y="11715"/>
                    <a:pt x="7005" y="9486"/>
                    <a:pt x="8446" y="8188"/>
                  </a:cubicBezTo>
                  <a:close/>
                  <a:moveTo>
                    <a:pt x="3839" y="5509"/>
                  </a:moveTo>
                  <a:cubicBezTo>
                    <a:pt x="3572" y="5858"/>
                    <a:pt x="3334" y="6224"/>
                    <a:pt x="3127" y="6600"/>
                  </a:cubicBezTo>
                  <a:lnTo>
                    <a:pt x="1445" y="6055"/>
                  </a:lnTo>
                  <a:lnTo>
                    <a:pt x="1128" y="5953"/>
                  </a:lnTo>
                  <a:lnTo>
                    <a:pt x="1026" y="6269"/>
                  </a:lnTo>
                  <a:lnTo>
                    <a:pt x="226" y="8734"/>
                  </a:lnTo>
                  <a:lnTo>
                    <a:pt x="124" y="9051"/>
                  </a:lnTo>
                  <a:lnTo>
                    <a:pt x="440" y="9153"/>
                  </a:lnTo>
                  <a:lnTo>
                    <a:pt x="2120" y="9697"/>
                  </a:lnTo>
                  <a:cubicBezTo>
                    <a:pt x="2066" y="10133"/>
                    <a:pt x="2044" y="10569"/>
                    <a:pt x="2054" y="11000"/>
                  </a:cubicBezTo>
                  <a:lnTo>
                    <a:pt x="326" y="11368"/>
                  </a:lnTo>
                  <a:lnTo>
                    <a:pt x="0" y="11437"/>
                  </a:lnTo>
                  <a:lnTo>
                    <a:pt x="69" y="11762"/>
                  </a:lnTo>
                  <a:lnTo>
                    <a:pt x="610" y="14296"/>
                  </a:lnTo>
                  <a:lnTo>
                    <a:pt x="679" y="14621"/>
                  </a:lnTo>
                  <a:lnTo>
                    <a:pt x="1005" y="14552"/>
                  </a:lnTo>
                  <a:lnTo>
                    <a:pt x="2735" y="14183"/>
                  </a:lnTo>
                  <a:cubicBezTo>
                    <a:pt x="2902" y="14582"/>
                    <a:pt x="3102" y="14971"/>
                    <a:pt x="3330" y="15343"/>
                  </a:cubicBezTo>
                  <a:lnTo>
                    <a:pt x="2014" y="16530"/>
                  </a:lnTo>
                  <a:lnTo>
                    <a:pt x="1767" y="16753"/>
                  </a:lnTo>
                  <a:lnTo>
                    <a:pt x="1990" y="17000"/>
                  </a:lnTo>
                  <a:lnTo>
                    <a:pt x="3724" y="18924"/>
                  </a:lnTo>
                  <a:lnTo>
                    <a:pt x="3947" y="19171"/>
                  </a:lnTo>
                  <a:lnTo>
                    <a:pt x="4193" y="18948"/>
                  </a:lnTo>
                  <a:lnTo>
                    <a:pt x="5511" y="17762"/>
                  </a:lnTo>
                  <a:cubicBezTo>
                    <a:pt x="5855" y="18025"/>
                    <a:pt x="6220" y="18262"/>
                    <a:pt x="6601" y="18471"/>
                  </a:cubicBezTo>
                  <a:lnTo>
                    <a:pt x="6056" y="20154"/>
                  </a:lnTo>
                  <a:lnTo>
                    <a:pt x="5953" y="20471"/>
                  </a:lnTo>
                  <a:lnTo>
                    <a:pt x="6269" y="20574"/>
                  </a:lnTo>
                  <a:lnTo>
                    <a:pt x="8734" y="21373"/>
                  </a:lnTo>
                  <a:lnTo>
                    <a:pt x="9050" y="21475"/>
                  </a:lnTo>
                  <a:lnTo>
                    <a:pt x="9153" y="21159"/>
                  </a:lnTo>
                  <a:lnTo>
                    <a:pt x="9699" y="19479"/>
                  </a:lnTo>
                  <a:cubicBezTo>
                    <a:pt x="10131" y="19534"/>
                    <a:pt x="10567" y="19556"/>
                    <a:pt x="11001" y="19546"/>
                  </a:cubicBezTo>
                  <a:lnTo>
                    <a:pt x="11369" y="21275"/>
                  </a:lnTo>
                  <a:lnTo>
                    <a:pt x="11439" y="21600"/>
                  </a:lnTo>
                  <a:lnTo>
                    <a:pt x="11765" y="21531"/>
                  </a:lnTo>
                  <a:lnTo>
                    <a:pt x="14298" y="20991"/>
                  </a:lnTo>
                  <a:lnTo>
                    <a:pt x="14623" y="20922"/>
                  </a:lnTo>
                  <a:lnTo>
                    <a:pt x="14554" y="20596"/>
                  </a:lnTo>
                  <a:lnTo>
                    <a:pt x="14184" y="18864"/>
                  </a:lnTo>
                  <a:cubicBezTo>
                    <a:pt x="14583" y="18696"/>
                    <a:pt x="14971" y="18497"/>
                    <a:pt x="15344" y="18269"/>
                  </a:cubicBezTo>
                  <a:lnTo>
                    <a:pt x="16531" y="19587"/>
                  </a:lnTo>
                  <a:lnTo>
                    <a:pt x="16754" y="19833"/>
                  </a:lnTo>
                  <a:lnTo>
                    <a:pt x="17001" y="19611"/>
                  </a:lnTo>
                  <a:lnTo>
                    <a:pt x="18926" y="17876"/>
                  </a:lnTo>
                  <a:lnTo>
                    <a:pt x="19172" y="17654"/>
                  </a:lnTo>
                  <a:lnTo>
                    <a:pt x="18950" y="17406"/>
                  </a:lnTo>
                  <a:lnTo>
                    <a:pt x="17762" y="16089"/>
                  </a:lnTo>
                  <a:cubicBezTo>
                    <a:pt x="18027" y="15742"/>
                    <a:pt x="18265" y="15376"/>
                    <a:pt x="18473" y="14997"/>
                  </a:cubicBezTo>
                  <a:lnTo>
                    <a:pt x="20157" y="15544"/>
                  </a:lnTo>
                  <a:lnTo>
                    <a:pt x="20473" y="15646"/>
                  </a:lnTo>
                  <a:lnTo>
                    <a:pt x="20575" y="15330"/>
                  </a:lnTo>
                  <a:lnTo>
                    <a:pt x="21375" y="12865"/>
                  </a:lnTo>
                  <a:lnTo>
                    <a:pt x="21478" y="12548"/>
                  </a:lnTo>
                  <a:lnTo>
                    <a:pt x="21162" y="12446"/>
                  </a:lnTo>
                  <a:lnTo>
                    <a:pt x="19480" y="11901"/>
                  </a:lnTo>
                  <a:cubicBezTo>
                    <a:pt x="19535" y="11470"/>
                    <a:pt x="19558" y="11034"/>
                    <a:pt x="19547" y="10599"/>
                  </a:cubicBezTo>
                  <a:lnTo>
                    <a:pt x="21275" y="10230"/>
                  </a:lnTo>
                  <a:lnTo>
                    <a:pt x="21600" y="10160"/>
                  </a:lnTo>
                  <a:lnTo>
                    <a:pt x="21530" y="9835"/>
                  </a:lnTo>
                  <a:lnTo>
                    <a:pt x="20990" y="7301"/>
                  </a:lnTo>
                  <a:lnTo>
                    <a:pt x="20920" y="6975"/>
                  </a:lnTo>
                  <a:lnTo>
                    <a:pt x="20596" y="7045"/>
                  </a:lnTo>
                  <a:lnTo>
                    <a:pt x="18865" y="7414"/>
                  </a:lnTo>
                  <a:cubicBezTo>
                    <a:pt x="18699" y="7019"/>
                    <a:pt x="18500" y="6631"/>
                    <a:pt x="18271" y="6256"/>
                  </a:cubicBezTo>
                  <a:lnTo>
                    <a:pt x="19588" y="5068"/>
                  </a:lnTo>
                  <a:lnTo>
                    <a:pt x="19835" y="4846"/>
                  </a:lnTo>
                  <a:lnTo>
                    <a:pt x="19612" y="4599"/>
                  </a:lnTo>
                  <a:lnTo>
                    <a:pt x="17877" y="2674"/>
                  </a:lnTo>
                  <a:lnTo>
                    <a:pt x="17655" y="2428"/>
                  </a:lnTo>
                  <a:lnTo>
                    <a:pt x="17408" y="2651"/>
                  </a:lnTo>
                  <a:lnTo>
                    <a:pt x="16091" y="3838"/>
                  </a:lnTo>
                  <a:cubicBezTo>
                    <a:pt x="15741" y="3571"/>
                    <a:pt x="15375" y="3332"/>
                    <a:pt x="14999" y="3126"/>
                  </a:cubicBezTo>
                  <a:lnTo>
                    <a:pt x="15544" y="1443"/>
                  </a:lnTo>
                  <a:lnTo>
                    <a:pt x="15647" y="1126"/>
                  </a:lnTo>
                  <a:lnTo>
                    <a:pt x="15330" y="1024"/>
                  </a:lnTo>
                  <a:lnTo>
                    <a:pt x="12865" y="224"/>
                  </a:lnTo>
                  <a:lnTo>
                    <a:pt x="12548" y="122"/>
                  </a:lnTo>
                  <a:lnTo>
                    <a:pt x="12446" y="438"/>
                  </a:lnTo>
                  <a:lnTo>
                    <a:pt x="11903" y="2120"/>
                  </a:lnTo>
                  <a:cubicBezTo>
                    <a:pt x="11474" y="2065"/>
                    <a:pt x="11038" y="2043"/>
                    <a:pt x="10598" y="2052"/>
                  </a:cubicBezTo>
                  <a:lnTo>
                    <a:pt x="10231" y="325"/>
                  </a:lnTo>
                  <a:lnTo>
                    <a:pt x="10162" y="0"/>
                  </a:lnTo>
                  <a:lnTo>
                    <a:pt x="9836" y="69"/>
                  </a:lnTo>
                  <a:lnTo>
                    <a:pt x="7303" y="609"/>
                  </a:lnTo>
                  <a:lnTo>
                    <a:pt x="6978" y="678"/>
                  </a:lnTo>
                  <a:lnTo>
                    <a:pt x="7047" y="1004"/>
                  </a:lnTo>
                  <a:lnTo>
                    <a:pt x="7416" y="2733"/>
                  </a:lnTo>
                  <a:cubicBezTo>
                    <a:pt x="7020" y="2899"/>
                    <a:pt x="6631" y="3099"/>
                    <a:pt x="6256" y="3328"/>
                  </a:cubicBezTo>
                  <a:lnTo>
                    <a:pt x="5070" y="2012"/>
                  </a:lnTo>
                  <a:lnTo>
                    <a:pt x="4847" y="1765"/>
                  </a:lnTo>
                  <a:lnTo>
                    <a:pt x="4600" y="1988"/>
                  </a:lnTo>
                  <a:lnTo>
                    <a:pt x="2676" y="3723"/>
                  </a:lnTo>
                  <a:lnTo>
                    <a:pt x="2429" y="3946"/>
                  </a:lnTo>
                  <a:lnTo>
                    <a:pt x="2652" y="4193"/>
                  </a:lnTo>
                  <a:cubicBezTo>
                    <a:pt x="2652" y="4193"/>
                    <a:pt x="3839" y="5509"/>
                    <a:pt x="3839"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2455"/>
            <p:cNvSpPr/>
            <p:nvPr/>
          </p:nvSpPr>
          <p:spPr>
            <a:xfrm>
              <a:off x="1146491" y="4092094"/>
              <a:ext cx="545222" cy="545221"/>
            </a:xfrm>
            <a:custGeom>
              <a:avLst/>
              <a:gdLst/>
              <a:ahLst/>
              <a:cxnLst>
                <a:cxn ang="0">
                  <a:pos x="wd2" y="hd2"/>
                </a:cxn>
                <a:cxn ang="5400000">
                  <a:pos x="wd2" y="hd2"/>
                </a:cxn>
                <a:cxn ang="10800000">
                  <a:pos x="wd2" y="hd2"/>
                </a:cxn>
                <a:cxn ang="16200000">
                  <a:pos x="wd2" y="hd2"/>
                </a:cxn>
              </a:cxnLst>
              <a:rect l="0" t="0" r="r" b="b"/>
              <a:pathLst>
                <a:path w="21600" h="21600" extrusionOk="0">
                  <a:moveTo>
                    <a:pt x="8446" y="8187"/>
                  </a:moveTo>
                  <a:cubicBezTo>
                    <a:pt x="9886" y="6889"/>
                    <a:pt x="12114" y="7005"/>
                    <a:pt x="13413" y="8445"/>
                  </a:cubicBezTo>
                  <a:cubicBezTo>
                    <a:pt x="14711" y="9885"/>
                    <a:pt x="14597" y="12113"/>
                    <a:pt x="13156" y="13411"/>
                  </a:cubicBezTo>
                  <a:cubicBezTo>
                    <a:pt x="11715" y="14710"/>
                    <a:pt x="9487" y="14594"/>
                    <a:pt x="8189" y="13155"/>
                  </a:cubicBezTo>
                  <a:cubicBezTo>
                    <a:pt x="6890" y="11715"/>
                    <a:pt x="7005" y="9486"/>
                    <a:pt x="8446" y="8187"/>
                  </a:cubicBezTo>
                  <a:close/>
                  <a:moveTo>
                    <a:pt x="3839" y="5509"/>
                  </a:moveTo>
                  <a:cubicBezTo>
                    <a:pt x="3572" y="5858"/>
                    <a:pt x="3334" y="6224"/>
                    <a:pt x="3127" y="6600"/>
                  </a:cubicBezTo>
                  <a:lnTo>
                    <a:pt x="1445" y="6056"/>
                  </a:lnTo>
                  <a:lnTo>
                    <a:pt x="1129" y="5953"/>
                  </a:lnTo>
                  <a:lnTo>
                    <a:pt x="1026" y="6269"/>
                  </a:lnTo>
                  <a:lnTo>
                    <a:pt x="227" y="8734"/>
                  </a:lnTo>
                  <a:lnTo>
                    <a:pt x="124" y="9051"/>
                  </a:lnTo>
                  <a:lnTo>
                    <a:pt x="440" y="9153"/>
                  </a:lnTo>
                  <a:lnTo>
                    <a:pt x="2121" y="9697"/>
                  </a:lnTo>
                  <a:cubicBezTo>
                    <a:pt x="2067" y="10133"/>
                    <a:pt x="2044" y="10569"/>
                    <a:pt x="2054" y="11000"/>
                  </a:cubicBezTo>
                  <a:lnTo>
                    <a:pt x="326" y="11368"/>
                  </a:lnTo>
                  <a:lnTo>
                    <a:pt x="0" y="11436"/>
                  </a:lnTo>
                  <a:lnTo>
                    <a:pt x="69" y="11763"/>
                  </a:lnTo>
                  <a:lnTo>
                    <a:pt x="610" y="14296"/>
                  </a:lnTo>
                  <a:lnTo>
                    <a:pt x="680" y="14622"/>
                  </a:lnTo>
                  <a:lnTo>
                    <a:pt x="1005" y="14552"/>
                  </a:lnTo>
                  <a:lnTo>
                    <a:pt x="2735" y="14183"/>
                  </a:lnTo>
                  <a:cubicBezTo>
                    <a:pt x="2902" y="14582"/>
                    <a:pt x="3102" y="14970"/>
                    <a:pt x="3330" y="15343"/>
                  </a:cubicBezTo>
                  <a:lnTo>
                    <a:pt x="2014" y="16530"/>
                  </a:lnTo>
                  <a:lnTo>
                    <a:pt x="1767" y="16753"/>
                  </a:lnTo>
                  <a:lnTo>
                    <a:pt x="1990" y="16999"/>
                  </a:lnTo>
                  <a:lnTo>
                    <a:pt x="3724" y="18924"/>
                  </a:lnTo>
                  <a:lnTo>
                    <a:pt x="3947" y="19171"/>
                  </a:lnTo>
                  <a:lnTo>
                    <a:pt x="4194" y="18949"/>
                  </a:lnTo>
                  <a:lnTo>
                    <a:pt x="5510" y="17762"/>
                  </a:lnTo>
                  <a:cubicBezTo>
                    <a:pt x="5856" y="18024"/>
                    <a:pt x="6220" y="18262"/>
                    <a:pt x="6602" y="18471"/>
                  </a:cubicBezTo>
                  <a:lnTo>
                    <a:pt x="6056" y="20155"/>
                  </a:lnTo>
                  <a:lnTo>
                    <a:pt x="5953" y="20471"/>
                  </a:lnTo>
                  <a:lnTo>
                    <a:pt x="6270" y="20573"/>
                  </a:lnTo>
                  <a:lnTo>
                    <a:pt x="8735" y="21373"/>
                  </a:lnTo>
                  <a:lnTo>
                    <a:pt x="9050" y="21475"/>
                  </a:lnTo>
                  <a:lnTo>
                    <a:pt x="9153" y="21159"/>
                  </a:lnTo>
                  <a:lnTo>
                    <a:pt x="9699" y="19479"/>
                  </a:lnTo>
                  <a:cubicBezTo>
                    <a:pt x="10131" y="19534"/>
                    <a:pt x="10567" y="19556"/>
                    <a:pt x="11000" y="19547"/>
                  </a:cubicBezTo>
                  <a:lnTo>
                    <a:pt x="11369" y="21275"/>
                  </a:lnTo>
                  <a:lnTo>
                    <a:pt x="11439" y="21600"/>
                  </a:lnTo>
                  <a:lnTo>
                    <a:pt x="11765" y="21530"/>
                  </a:lnTo>
                  <a:lnTo>
                    <a:pt x="14298" y="20991"/>
                  </a:lnTo>
                  <a:lnTo>
                    <a:pt x="14623" y="20921"/>
                  </a:lnTo>
                  <a:lnTo>
                    <a:pt x="14553" y="20597"/>
                  </a:lnTo>
                  <a:lnTo>
                    <a:pt x="14184" y="18864"/>
                  </a:lnTo>
                  <a:cubicBezTo>
                    <a:pt x="14583" y="18696"/>
                    <a:pt x="14971" y="18497"/>
                    <a:pt x="15344" y="18269"/>
                  </a:cubicBezTo>
                  <a:lnTo>
                    <a:pt x="16531" y="19587"/>
                  </a:lnTo>
                  <a:lnTo>
                    <a:pt x="16754" y="19833"/>
                  </a:lnTo>
                  <a:lnTo>
                    <a:pt x="17001" y="19611"/>
                  </a:lnTo>
                  <a:lnTo>
                    <a:pt x="18926" y="17877"/>
                  </a:lnTo>
                  <a:lnTo>
                    <a:pt x="19172" y="17654"/>
                  </a:lnTo>
                  <a:lnTo>
                    <a:pt x="18950" y="17407"/>
                  </a:lnTo>
                  <a:lnTo>
                    <a:pt x="17762" y="16089"/>
                  </a:lnTo>
                  <a:cubicBezTo>
                    <a:pt x="18027" y="15742"/>
                    <a:pt x="18265" y="15377"/>
                    <a:pt x="18473" y="14997"/>
                  </a:cubicBezTo>
                  <a:lnTo>
                    <a:pt x="20157" y="15544"/>
                  </a:lnTo>
                  <a:lnTo>
                    <a:pt x="20473" y="15646"/>
                  </a:lnTo>
                  <a:lnTo>
                    <a:pt x="20575" y="15330"/>
                  </a:lnTo>
                  <a:lnTo>
                    <a:pt x="21375" y="12865"/>
                  </a:lnTo>
                  <a:lnTo>
                    <a:pt x="21478" y="12549"/>
                  </a:lnTo>
                  <a:lnTo>
                    <a:pt x="21162" y="12446"/>
                  </a:lnTo>
                  <a:lnTo>
                    <a:pt x="19479" y="11900"/>
                  </a:lnTo>
                  <a:cubicBezTo>
                    <a:pt x="19534" y="11470"/>
                    <a:pt x="19558" y="11034"/>
                    <a:pt x="19547" y="10600"/>
                  </a:cubicBezTo>
                  <a:lnTo>
                    <a:pt x="21275" y="10229"/>
                  </a:lnTo>
                  <a:lnTo>
                    <a:pt x="21600" y="10160"/>
                  </a:lnTo>
                  <a:lnTo>
                    <a:pt x="21530" y="9835"/>
                  </a:lnTo>
                  <a:lnTo>
                    <a:pt x="20990" y="7301"/>
                  </a:lnTo>
                  <a:lnTo>
                    <a:pt x="20920" y="6975"/>
                  </a:lnTo>
                  <a:lnTo>
                    <a:pt x="20596" y="7045"/>
                  </a:lnTo>
                  <a:lnTo>
                    <a:pt x="18865" y="7414"/>
                  </a:lnTo>
                  <a:cubicBezTo>
                    <a:pt x="18699" y="7018"/>
                    <a:pt x="18500" y="6631"/>
                    <a:pt x="18271" y="6256"/>
                  </a:cubicBezTo>
                  <a:lnTo>
                    <a:pt x="19588" y="5068"/>
                  </a:lnTo>
                  <a:lnTo>
                    <a:pt x="19835" y="4846"/>
                  </a:lnTo>
                  <a:lnTo>
                    <a:pt x="19612" y="4599"/>
                  </a:lnTo>
                  <a:lnTo>
                    <a:pt x="17877" y="2674"/>
                  </a:lnTo>
                  <a:lnTo>
                    <a:pt x="17655" y="2427"/>
                  </a:lnTo>
                  <a:lnTo>
                    <a:pt x="17407" y="2651"/>
                  </a:lnTo>
                  <a:lnTo>
                    <a:pt x="16091" y="3838"/>
                  </a:lnTo>
                  <a:cubicBezTo>
                    <a:pt x="15741" y="3570"/>
                    <a:pt x="15375" y="3332"/>
                    <a:pt x="14998" y="3125"/>
                  </a:cubicBezTo>
                  <a:lnTo>
                    <a:pt x="15544" y="1442"/>
                  </a:lnTo>
                  <a:lnTo>
                    <a:pt x="15647" y="1126"/>
                  </a:lnTo>
                  <a:lnTo>
                    <a:pt x="15330" y="1024"/>
                  </a:lnTo>
                  <a:lnTo>
                    <a:pt x="12865" y="225"/>
                  </a:lnTo>
                  <a:lnTo>
                    <a:pt x="12548" y="122"/>
                  </a:lnTo>
                  <a:lnTo>
                    <a:pt x="12446" y="439"/>
                  </a:lnTo>
                  <a:lnTo>
                    <a:pt x="11902" y="2120"/>
                  </a:lnTo>
                  <a:cubicBezTo>
                    <a:pt x="11475" y="2065"/>
                    <a:pt x="11038" y="2042"/>
                    <a:pt x="10598" y="2052"/>
                  </a:cubicBezTo>
                  <a:lnTo>
                    <a:pt x="10231" y="326"/>
                  </a:lnTo>
                  <a:lnTo>
                    <a:pt x="10162" y="0"/>
                  </a:lnTo>
                  <a:lnTo>
                    <a:pt x="9836" y="70"/>
                  </a:lnTo>
                  <a:lnTo>
                    <a:pt x="7303" y="609"/>
                  </a:lnTo>
                  <a:lnTo>
                    <a:pt x="6978" y="678"/>
                  </a:lnTo>
                  <a:lnTo>
                    <a:pt x="7047" y="1004"/>
                  </a:lnTo>
                  <a:lnTo>
                    <a:pt x="7416" y="2733"/>
                  </a:lnTo>
                  <a:cubicBezTo>
                    <a:pt x="7020" y="2900"/>
                    <a:pt x="6632" y="3099"/>
                    <a:pt x="6256" y="3328"/>
                  </a:cubicBezTo>
                  <a:lnTo>
                    <a:pt x="5070" y="2012"/>
                  </a:lnTo>
                  <a:lnTo>
                    <a:pt x="4847" y="1765"/>
                  </a:lnTo>
                  <a:lnTo>
                    <a:pt x="4600" y="1988"/>
                  </a:lnTo>
                  <a:lnTo>
                    <a:pt x="2676" y="3723"/>
                  </a:lnTo>
                  <a:lnTo>
                    <a:pt x="2429" y="3946"/>
                  </a:lnTo>
                  <a:lnTo>
                    <a:pt x="2652" y="4193"/>
                  </a:lnTo>
                  <a:cubicBezTo>
                    <a:pt x="2652" y="4193"/>
                    <a:pt x="3839" y="5509"/>
                    <a:pt x="3839"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2456"/>
            <p:cNvSpPr/>
            <p:nvPr/>
          </p:nvSpPr>
          <p:spPr>
            <a:xfrm>
              <a:off x="493873" y="3121985"/>
              <a:ext cx="545221" cy="545212"/>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4" y="7005"/>
                    <a:pt x="13413" y="8445"/>
                  </a:cubicBezTo>
                  <a:cubicBezTo>
                    <a:pt x="14711" y="9885"/>
                    <a:pt x="14597" y="12113"/>
                    <a:pt x="13156" y="13412"/>
                  </a:cubicBezTo>
                  <a:cubicBezTo>
                    <a:pt x="11715" y="14711"/>
                    <a:pt x="9487" y="14595"/>
                    <a:pt x="8189" y="13155"/>
                  </a:cubicBezTo>
                  <a:cubicBezTo>
                    <a:pt x="6890" y="11715"/>
                    <a:pt x="7005" y="9486"/>
                    <a:pt x="8446" y="8188"/>
                  </a:cubicBezTo>
                  <a:close/>
                  <a:moveTo>
                    <a:pt x="3839" y="5509"/>
                  </a:moveTo>
                  <a:cubicBezTo>
                    <a:pt x="3572" y="5858"/>
                    <a:pt x="3334" y="6224"/>
                    <a:pt x="3127" y="6600"/>
                  </a:cubicBezTo>
                  <a:lnTo>
                    <a:pt x="1445" y="6056"/>
                  </a:lnTo>
                  <a:lnTo>
                    <a:pt x="1129" y="5953"/>
                  </a:lnTo>
                  <a:lnTo>
                    <a:pt x="1026" y="6269"/>
                  </a:lnTo>
                  <a:lnTo>
                    <a:pt x="227" y="8734"/>
                  </a:lnTo>
                  <a:lnTo>
                    <a:pt x="124" y="9051"/>
                  </a:lnTo>
                  <a:lnTo>
                    <a:pt x="440" y="9154"/>
                  </a:lnTo>
                  <a:lnTo>
                    <a:pt x="2121" y="9697"/>
                  </a:lnTo>
                  <a:cubicBezTo>
                    <a:pt x="2067" y="10133"/>
                    <a:pt x="2044" y="10570"/>
                    <a:pt x="2054" y="11000"/>
                  </a:cubicBezTo>
                  <a:lnTo>
                    <a:pt x="326" y="11368"/>
                  </a:lnTo>
                  <a:lnTo>
                    <a:pt x="0" y="11437"/>
                  </a:lnTo>
                  <a:lnTo>
                    <a:pt x="69" y="11763"/>
                  </a:lnTo>
                  <a:lnTo>
                    <a:pt x="610" y="14296"/>
                  </a:lnTo>
                  <a:lnTo>
                    <a:pt x="680" y="14622"/>
                  </a:lnTo>
                  <a:lnTo>
                    <a:pt x="1005" y="14552"/>
                  </a:lnTo>
                  <a:lnTo>
                    <a:pt x="2735" y="14183"/>
                  </a:lnTo>
                  <a:cubicBezTo>
                    <a:pt x="2902" y="14582"/>
                    <a:pt x="3102" y="14971"/>
                    <a:pt x="3330" y="15343"/>
                  </a:cubicBezTo>
                  <a:lnTo>
                    <a:pt x="2014" y="16531"/>
                  </a:lnTo>
                  <a:lnTo>
                    <a:pt x="1767" y="16753"/>
                  </a:lnTo>
                  <a:lnTo>
                    <a:pt x="1990" y="17000"/>
                  </a:lnTo>
                  <a:lnTo>
                    <a:pt x="3724" y="18925"/>
                  </a:lnTo>
                  <a:lnTo>
                    <a:pt x="3947" y="19172"/>
                  </a:lnTo>
                  <a:lnTo>
                    <a:pt x="4194" y="18949"/>
                  </a:lnTo>
                  <a:lnTo>
                    <a:pt x="5510" y="17762"/>
                  </a:lnTo>
                  <a:cubicBezTo>
                    <a:pt x="5856" y="18025"/>
                    <a:pt x="6220" y="18262"/>
                    <a:pt x="6602" y="18471"/>
                  </a:cubicBezTo>
                  <a:lnTo>
                    <a:pt x="6056" y="20155"/>
                  </a:lnTo>
                  <a:lnTo>
                    <a:pt x="5953" y="20471"/>
                  </a:lnTo>
                  <a:lnTo>
                    <a:pt x="6270" y="20574"/>
                  </a:lnTo>
                  <a:lnTo>
                    <a:pt x="8735" y="21373"/>
                  </a:lnTo>
                  <a:lnTo>
                    <a:pt x="9050" y="21475"/>
                  </a:lnTo>
                  <a:lnTo>
                    <a:pt x="9153" y="21160"/>
                  </a:lnTo>
                  <a:lnTo>
                    <a:pt x="9699" y="19480"/>
                  </a:lnTo>
                  <a:cubicBezTo>
                    <a:pt x="10131" y="19534"/>
                    <a:pt x="10567" y="19555"/>
                    <a:pt x="11000" y="19547"/>
                  </a:cubicBezTo>
                  <a:lnTo>
                    <a:pt x="11369" y="21276"/>
                  </a:lnTo>
                  <a:lnTo>
                    <a:pt x="11439" y="21600"/>
                  </a:lnTo>
                  <a:lnTo>
                    <a:pt x="11765" y="21531"/>
                  </a:lnTo>
                  <a:lnTo>
                    <a:pt x="14298" y="20991"/>
                  </a:lnTo>
                  <a:lnTo>
                    <a:pt x="14623" y="20922"/>
                  </a:lnTo>
                  <a:lnTo>
                    <a:pt x="14553" y="20597"/>
                  </a:lnTo>
                  <a:lnTo>
                    <a:pt x="14184" y="18864"/>
                  </a:lnTo>
                  <a:cubicBezTo>
                    <a:pt x="14583" y="18696"/>
                    <a:pt x="14971" y="18498"/>
                    <a:pt x="15344" y="18269"/>
                  </a:cubicBezTo>
                  <a:lnTo>
                    <a:pt x="16531" y="19587"/>
                  </a:lnTo>
                  <a:lnTo>
                    <a:pt x="16754" y="19834"/>
                  </a:lnTo>
                  <a:lnTo>
                    <a:pt x="17001" y="19611"/>
                  </a:lnTo>
                  <a:lnTo>
                    <a:pt x="18925" y="17877"/>
                  </a:lnTo>
                  <a:lnTo>
                    <a:pt x="19172" y="17654"/>
                  </a:lnTo>
                  <a:lnTo>
                    <a:pt x="18950" y="17407"/>
                  </a:lnTo>
                  <a:lnTo>
                    <a:pt x="17762" y="16089"/>
                  </a:lnTo>
                  <a:cubicBezTo>
                    <a:pt x="18027" y="15742"/>
                    <a:pt x="18265" y="15376"/>
                    <a:pt x="18473" y="14997"/>
                  </a:cubicBezTo>
                  <a:lnTo>
                    <a:pt x="20157" y="15544"/>
                  </a:lnTo>
                  <a:lnTo>
                    <a:pt x="20473" y="15647"/>
                  </a:lnTo>
                  <a:lnTo>
                    <a:pt x="20575" y="15330"/>
                  </a:lnTo>
                  <a:lnTo>
                    <a:pt x="21375" y="12865"/>
                  </a:lnTo>
                  <a:lnTo>
                    <a:pt x="21478" y="12549"/>
                  </a:lnTo>
                  <a:lnTo>
                    <a:pt x="21161" y="12446"/>
                  </a:lnTo>
                  <a:lnTo>
                    <a:pt x="19479" y="11901"/>
                  </a:lnTo>
                  <a:cubicBezTo>
                    <a:pt x="19534" y="11470"/>
                    <a:pt x="19557" y="11035"/>
                    <a:pt x="19547" y="10600"/>
                  </a:cubicBezTo>
                  <a:lnTo>
                    <a:pt x="21275" y="10230"/>
                  </a:lnTo>
                  <a:lnTo>
                    <a:pt x="21600" y="10160"/>
                  </a:lnTo>
                  <a:lnTo>
                    <a:pt x="21530" y="9835"/>
                  </a:lnTo>
                  <a:lnTo>
                    <a:pt x="20990" y="7301"/>
                  </a:lnTo>
                  <a:lnTo>
                    <a:pt x="20920" y="6975"/>
                  </a:lnTo>
                  <a:lnTo>
                    <a:pt x="20596" y="7045"/>
                  </a:lnTo>
                  <a:lnTo>
                    <a:pt x="18865" y="7414"/>
                  </a:lnTo>
                  <a:cubicBezTo>
                    <a:pt x="18699" y="7019"/>
                    <a:pt x="18500" y="6631"/>
                    <a:pt x="18271" y="6256"/>
                  </a:cubicBezTo>
                  <a:lnTo>
                    <a:pt x="19588" y="5069"/>
                  </a:lnTo>
                  <a:lnTo>
                    <a:pt x="19835" y="4846"/>
                  </a:lnTo>
                  <a:lnTo>
                    <a:pt x="19612" y="4599"/>
                  </a:lnTo>
                  <a:lnTo>
                    <a:pt x="17877" y="2674"/>
                  </a:lnTo>
                  <a:lnTo>
                    <a:pt x="17655" y="2428"/>
                  </a:lnTo>
                  <a:lnTo>
                    <a:pt x="17407" y="2651"/>
                  </a:lnTo>
                  <a:lnTo>
                    <a:pt x="16091" y="3838"/>
                  </a:lnTo>
                  <a:cubicBezTo>
                    <a:pt x="15741" y="3570"/>
                    <a:pt x="15375" y="3333"/>
                    <a:pt x="14998" y="3126"/>
                  </a:cubicBezTo>
                  <a:lnTo>
                    <a:pt x="15544" y="1442"/>
                  </a:lnTo>
                  <a:lnTo>
                    <a:pt x="15646" y="1126"/>
                  </a:lnTo>
                  <a:lnTo>
                    <a:pt x="15330" y="1024"/>
                  </a:lnTo>
                  <a:lnTo>
                    <a:pt x="12865" y="225"/>
                  </a:lnTo>
                  <a:lnTo>
                    <a:pt x="12548" y="122"/>
                  </a:lnTo>
                  <a:lnTo>
                    <a:pt x="12446" y="438"/>
                  </a:lnTo>
                  <a:lnTo>
                    <a:pt x="11902" y="2120"/>
                  </a:lnTo>
                  <a:cubicBezTo>
                    <a:pt x="11475" y="2065"/>
                    <a:pt x="11038" y="2042"/>
                    <a:pt x="10598" y="2052"/>
                  </a:cubicBezTo>
                  <a:lnTo>
                    <a:pt x="10231" y="326"/>
                  </a:lnTo>
                  <a:lnTo>
                    <a:pt x="10162" y="0"/>
                  </a:lnTo>
                  <a:lnTo>
                    <a:pt x="9836" y="69"/>
                  </a:lnTo>
                  <a:lnTo>
                    <a:pt x="7303" y="609"/>
                  </a:lnTo>
                  <a:lnTo>
                    <a:pt x="6978" y="678"/>
                  </a:lnTo>
                  <a:lnTo>
                    <a:pt x="7047" y="1004"/>
                  </a:lnTo>
                  <a:lnTo>
                    <a:pt x="7416" y="2733"/>
                  </a:lnTo>
                  <a:cubicBezTo>
                    <a:pt x="7020" y="2900"/>
                    <a:pt x="6632" y="3099"/>
                    <a:pt x="6256" y="3328"/>
                  </a:cubicBezTo>
                  <a:lnTo>
                    <a:pt x="5070" y="2012"/>
                  </a:lnTo>
                  <a:lnTo>
                    <a:pt x="4847" y="1766"/>
                  </a:lnTo>
                  <a:lnTo>
                    <a:pt x="4600" y="1988"/>
                  </a:lnTo>
                  <a:lnTo>
                    <a:pt x="2676" y="3723"/>
                  </a:lnTo>
                  <a:lnTo>
                    <a:pt x="2429" y="3946"/>
                  </a:lnTo>
                  <a:lnTo>
                    <a:pt x="2651" y="4193"/>
                  </a:lnTo>
                  <a:cubicBezTo>
                    <a:pt x="2651" y="4193"/>
                    <a:pt x="3839" y="5509"/>
                    <a:pt x="3839"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2457"/>
            <p:cNvSpPr/>
            <p:nvPr/>
          </p:nvSpPr>
          <p:spPr>
            <a:xfrm>
              <a:off x="846640" y="2416451"/>
              <a:ext cx="545221" cy="545222"/>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4" y="7005"/>
                    <a:pt x="13413" y="8445"/>
                  </a:cubicBezTo>
                  <a:cubicBezTo>
                    <a:pt x="14711" y="9885"/>
                    <a:pt x="14597" y="12114"/>
                    <a:pt x="13156" y="13412"/>
                  </a:cubicBezTo>
                  <a:cubicBezTo>
                    <a:pt x="11715" y="14711"/>
                    <a:pt x="9487" y="14595"/>
                    <a:pt x="8189" y="13155"/>
                  </a:cubicBezTo>
                  <a:cubicBezTo>
                    <a:pt x="6890" y="11715"/>
                    <a:pt x="7005" y="9486"/>
                    <a:pt x="8446" y="8188"/>
                  </a:cubicBezTo>
                  <a:close/>
                  <a:moveTo>
                    <a:pt x="3839" y="5509"/>
                  </a:moveTo>
                  <a:cubicBezTo>
                    <a:pt x="3572" y="5858"/>
                    <a:pt x="3334" y="6225"/>
                    <a:pt x="3127" y="6601"/>
                  </a:cubicBezTo>
                  <a:lnTo>
                    <a:pt x="1445" y="6056"/>
                  </a:lnTo>
                  <a:lnTo>
                    <a:pt x="1129" y="5954"/>
                  </a:lnTo>
                  <a:lnTo>
                    <a:pt x="1026" y="6270"/>
                  </a:lnTo>
                  <a:lnTo>
                    <a:pt x="227" y="8734"/>
                  </a:lnTo>
                  <a:lnTo>
                    <a:pt x="124" y="9051"/>
                  </a:lnTo>
                  <a:lnTo>
                    <a:pt x="440" y="9153"/>
                  </a:lnTo>
                  <a:lnTo>
                    <a:pt x="2121" y="9697"/>
                  </a:lnTo>
                  <a:cubicBezTo>
                    <a:pt x="2067" y="10133"/>
                    <a:pt x="2044" y="10569"/>
                    <a:pt x="2054" y="11001"/>
                  </a:cubicBezTo>
                  <a:lnTo>
                    <a:pt x="326" y="11368"/>
                  </a:lnTo>
                  <a:lnTo>
                    <a:pt x="0" y="11437"/>
                  </a:lnTo>
                  <a:lnTo>
                    <a:pt x="69" y="11763"/>
                  </a:lnTo>
                  <a:lnTo>
                    <a:pt x="610" y="14296"/>
                  </a:lnTo>
                  <a:lnTo>
                    <a:pt x="680" y="14622"/>
                  </a:lnTo>
                  <a:lnTo>
                    <a:pt x="1005" y="14552"/>
                  </a:lnTo>
                  <a:lnTo>
                    <a:pt x="2735" y="14183"/>
                  </a:lnTo>
                  <a:cubicBezTo>
                    <a:pt x="2902" y="14582"/>
                    <a:pt x="3102" y="14971"/>
                    <a:pt x="3330" y="15343"/>
                  </a:cubicBezTo>
                  <a:lnTo>
                    <a:pt x="2014" y="16531"/>
                  </a:lnTo>
                  <a:lnTo>
                    <a:pt x="1767" y="16753"/>
                  </a:lnTo>
                  <a:lnTo>
                    <a:pt x="1990" y="17000"/>
                  </a:lnTo>
                  <a:lnTo>
                    <a:pt x="3724" y="18925"/>
                  </a:lnTo>
                  <a:lnTo>
                    <a:pt x="3947" y="19171"/>
                  </a:lnTo>
                  <a:lnTo>
                    <a:pt x="4194" y="18949"/>
                  </a:lnTo>
                  <a:lnTo>
                    <a:pt x="5511" y="17762"/>
                  </a:lnTo>
                  <a:cubicBezTo>
                    <a:pt x="5856" y="18025"/>
                    <a:pt x="6220" y="18262"/>
                    <a:pt x="6602" y="18471"/>
                  </a:cubicBezTo>
                  <a:lnTo>
                    <a:pt x="6056" y="20155"/>
                  </a:lnTo>
                  <a:lnTo>
                    <a:pt x="5953" y="20471"/>
                  </a:lnTo>
                  <a:lnTo>
                    <a:pt x="6270" y="20573"/>
                  </a:lnTo>
                  <a:lnTo>
                    <a:pt x="8735" y="21373"/>
                  </a:lnTo>
                  <a:lnTo>
                    <a:pt x="9050" y="21475"/>
                  </a:lnTo>
                  <a:lnTo>
                    <a:pt x="9153" y="21159"/>
                  </a:lnTo>
                  <a:lnTo>
                    <a:pt x="9699" y="19480"/>
                  </a:lnTo>
                  <a:cubicBezTo>
                    <a:pt x="10131" y="19534"/>
                    <a:pt x="10567" y="19556"/>
                    <a:pt x="11000" y="19547"/>
                  </a:cubicBezTo>
                  <a:lnTo>
                    <a:pt x="11369" y="21276"/>
                  </a:lnTo>
                  <a:lnTo>
                    <a:pt x="11439" y="21600"/>
                  </a:lnTo>
                  <a:lnTo>
                    <a:pt x="11765" y="21531"/>
                  </a:lnTo>
                  <a:lnTo>
                    <a:pt x="14298" y="20991"/>
                  </a:lnTo>
                  <a:lnTo>
                    <a:pt x="14623" y="20921"/>
                  </a:lnTo>
                  <a:lnTo>
                    <a:pt x="14553" y="20597"/>
                  </a:lnTo>
                  <a:lnTo>
                    <a:pt x="14184" y="18864"/>
                  </a:lnTo>
                  <a:cubicBezTo>
                    <a:pt x="14583" y="18696"/>
                    <a:pt x="14971" y="18497"/>
                    <a:pt x="15344" y="18269"/>
                  </a:cubicBezTo>
                  <a:lnTo>
                    <a:pt x="16531" y="19587"/>
                  </a:lnTo>
                  <a:lnTo>
                    <a:pt x="16754" y="19834"/>
                  </a:lnTo>
                  <a:lnTo>
                    <a:pt x="17001" y="19611"/>
                  </a:lnTo>
                  <a:lnTo>
                    <a:pt x="18925" y="17877"/>
                  </a:lnTo>
                  <a:lnTo>
                    <a:pt x="19172" y="17654"/>
                  </a:lnTo>
                  <a:lnTo>
                    <a:pt x="18950" y="17407"/>
                  </a:lnTo>
                  <a:lnTo>
                    <a:pt x="17762" y="16089"/>
                  </a:lnTo>
                  <a:cubicBezTo>
                    <a:pt x="18027" y="15742"/>
                    <a:pt x="18265" y="15377"/>
                    <a:pt x="18473" y="14997"/>
                  </a:cubicBezTo>
                  <a:lnTo>
                    <a:pt x="20157" y="15544"/>
                  </a:lnTo>
                  <a:lnTo>
                    <a:pt x="20473" y="15646"/>
                  </a:lnTo>
                  <a:lnTo>
                    <a:pt x="20575" y="15330"/>
                  </a:lnTo>
                  <a:lnTo>
                    <a:pt x="21375" y="12865"/>
                  </a:lnTo>
                  <a:lnTo>
                    <a:pt x="21478" y="12549"/>
                  </a:lnTo>
                  <a:lnTo>
                    <a:pt x="21162" y="12446"/>
                  </a:lnTo>
                  <a:lnTo>
                    <a:pt x="19479" y="11901"/>
                  </a:lnTo>
                  <a:cubicBezTo>
                    <a:pt x="19535" y="11470"/>
                    <a:pt x="19558" y="11034"/>
                    <a:pt x="19547" y="10600"/>
                  </a:cubicBezTo>
                  <a:lnTo>
                    <a:pt x="21275" y="10230"/>
                  </a:lnTo>
                  <a:lnTo>
                    <a:pt x="21600" y="10160"/>
                  </a:lnTo>
                  <a:lnTo>
                    <a:pt x="21530" y="9835"/>
                  </a:lnTo>
                  <a:lnTo>
                    <a:pt x="20990" y="7301"/>
                  </a:lnTo>
                  <a:lnTo>
                    <a:pt x="20920" y="6975"/>
                  </a:lnTo>
                  <a:lnTo>
                    <a:pt x="20596" y="7045"/>
                  </a:lnTo>
                  <a:lnTo>
                    <a:pt x="18865" y="7415"/>
                  </a:lnTo>
                  <a:cubicBezTo>
                    <a:pt x="18699" y="7019"/>
                    <a:pt x="18500" y="6631"/>
                    <a:pt x="18271" y="6256"/>
                  </a:cubicBezTo>
                  <a:lnTo>
                    <a:pt x="19588" y="5069"/>
                  </a:lnTo>
                  <a:lnTo>
                    <a:pt x="19835" y="4846"/>
                  </a:lnTo>
                  <a:lnTo>
                    <a:pt x="19612" y="4599"/>
                  </a:lnTo>
                  <a:lnTo>
                    <a:pt x="17877" y="2674"/>
                  </a:lnTo>
                  <a:lnTo>
                    <a:pt x="17655" y="2428"/>
                  </a:lnTo>
                  <a:lnTo>
                    <a:pt x="17407" y="2651"/>
                  </a:lnTo>
                  <a:lnTo>
                    <a:pt x="16091" y="3838"/>
                  </a:lnTo>
                  <a:cubicBezTo>
                    <a:pt x="15741" y="3570"/>
                    <a:pt x="15375" y="3333"/>
                    <a:pt x="14998" y="3126"/>
                  </a:cubicBezTo>
                  <a:lnTo>
                    <a:pt x="15544" y="1442"/>
                  </a:lnTo>
                  <a:lnTo>
                    <a:pt x="15646" y="1126"/>
                  </a:lnTo>
                  <a:lnTo>
                    <a:pt x="15330" y="1024"/>
                  </a:lnTo>
                  <a:lnTo>
                    <a:pt x="12865" y="225"/>
                  </a:lnTo>
                  <a:lnTo>
                    <a:pt x="12548" y="122"/>
                  </a:lnTo>
                  <a:lnTo>
                    <a:pt x="12446" y="439"/>
                  </a:lnTo>
                  <a:lnTo>
                    <a:pt x="11902" y="2120"/>
                  </a:lnTo>
                  <a:cubicBezTo>
                    <a:pt x="11475" y="2065"/>
                    <a:pt x="11038" y="2042"/>
                    <a:pt x="10598" y="2052"/>
                  </a:cubicBezTo>
                  <a:lnTo>
                    <a:pt x="10231" y="326"/>
                  </a:lnTo>
                  <a:lnTo>
                    <a:pt x="10162" y="0"/>
                  </a:lnTo>
                  <a:lnTo>
                    <a:pt x="9836" y="70"/>
                  </a:lnTo>
                  <a:lnTo>
                    <a:pt x="7303" y="610"/>
                  </a:lnTo>
                  <a:lnTo>
                    <a:pt x="6978" y="679"/>
                  </a:lnTo>
                  <a:lnTo>
                    <a:pt x="7047" y="1004"/>
                  </a:lnTo>
                  <a:lnTo>
                    <a:pt x="7416" y="2733"/>
                  </a:lnTo>
                  <a:cubicBezTo>
                    <a:pt x="7020" y="2900"/>
                    <a:pt x="6632" y="3099"/>
                    <a:pt x="6256" y="3328"/>
                  </a:cubicBezTo>
                  <a:lnTo>
                    <a:pt x="5070" y="2012"/>
                  </a:lnTo>
                  <a:lnTo>
                    <a:pt x="4847" y="1766"/>
                  </a:lnTo>
                  <a:lnTo>
                    <a:pt x="4600" y="1988"/>
                  </a:lnTo>
                  <a:lnTo>
                    <a:pt x="2676" y="3724"/>
                  </a:lnTo>
                  <a:lnTo>
                    <a:pt x="2429" y="3946"/>
                  </a:lnTo>
                  <a:lnTo>
                    <a:pt x="2651" y="4193"/>
                  </a:lnTo>
                  <a:cubicBezTo>
                    <a:pt x="2651" y="4193"/>
                    <a:pt x="3839" y="5509"/>
                    <a:pt x="3839"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58"/>
            <p:cNvSpPr/>
            <p:nvPr/>
          </p:nvSpPr>
          <p:spPr>
            <a:xfrm>
              <a:off x="2628112" y="2240068"/>
              <a:ext cx="348547" cy="348547"/>
            </a:xfrm>
            <a:custGeom>
              <a:avLst/>
              <a:gdLst/>
              <a:ahLst/>
              <a:cxnLst>
                <a:cxn ang="0">
                  <a:pos x="wd2" y="hd2"/>
                </a:cxn>
                <a:cxn ang="5400000">
                  <a:pos x="wd2" y="hd2"/>
                </a:cxn>
                <a:cxn ang="10800000">
                  <a:pos x="wd2" y="hd2"/>
                </a:cxn>
                <a:cxn ang="16200000">
                  <a:pos x="wd2" y="hd2"/>
                </a:cxn>
              </a:cxnLst>
              <a:rect l="0" t="0" r="r" b="b"/>
              <a:pathLst>
                <a:path w="21600" h="21600" extrusionOk="0">
                  <a:moveTo>
                    <a:pt x="8446" y="8188"/>
                  </a:moveTo>
                  <a:cubicBezTo>
                    <a:pt x="9886" y="6889"/>
                    <a:pt x="12115" y="7005"/>
                    <a:pt x="13413" y="8445"/>
                  </a:cubicBezTo>
                  <a:cubicBezTo>
                    <a:pt x="14711" y="9885"/>
                    <a:pt x="14596" y="12114"/>
                    <a:pt x="13155" y="13412"/>
                  </a:cubicBezTo>
                  <a:cubicBezTo>
                    <a:pt x="11715" y="14711"/>
                    <a:pt x="9486" y="14595"/>
                    <a:pt x="8188" y="13155"/>
                  </a:cubicBezTo>
                  <a:cubicBezTo>
                    <a:pt x="6890" y="11715"/>
                    <a:pt x="7005" y="9486"/>
                    <a:pt x="8446" y="8188"/>
                  </a:cubicBezTo>
                  <a:close/>
                  <a:moveTo>
                    <a:pt x="3839" y="5509"/>
                  </a:moveTo>
                  <a:cubicBezTo>
                    <a:pt x="3571" y="5858"/>
                    <a:pt x="3334" y="6224"/>
                    <a:pt x="3127" y="6600"/>
                  </a:cubicBezTo>
                  <a:lnTo>
                    <a:pt x="1445" y="6056"/>
                  </a:lnTo>
                  <a:lnTo>
                    <a:pt x="1128" y="5954"/>
                  </a:lnTo>
                  <a:lnTo>
                    <a:pt x="1026" y="6269"/>
                  </a:lnTo>
                  <a:lnTo>
                    <a:pt x="226" y="8734"/>
                  </a:lnTo>
                  <a:lnTo>
                    <a:pt x="123" y="9051"/>
                  </a:lnTo>
                  <a:lnTo>
                    <a:pt x="440" y="9153"/>
                  </a:lnTo>
                  <a:lnTo>
                    <a:pt x="2121" y="9697"/>
                  </a:lnTo>
                  <a:cubicBezTo>
                    <a:pt x="2067" y="10133"/>
                    <a:pt x="2043" y="10569"/>
                    <a:pt x="2054" y="11001"/>
                  </a:cubicBezTo>
                  <a:lnTo>
                    <a:pt x="326" y="11368"/>
                  </a:lnTo>
                  <a:lnTo>
                    <a:pt x="0" y="11437"/>
                  </a:lnTo>
                  <a:lnTo>
                    <a:pt x="69" y="11762"/>
                  </a:lnTo>
                  <a:lnTo>
                    <a:pt x="610" y="14296"/>
                  </a:lnTo>
                  <a:lnTo>
                    <a:pt x="679" y="14622"/>
                  </a:lnTo>
                  <a:lnTo>
                    <a:pt x="1004" y="14552"/>
                  </a:lnTo>
                  <a:lnTo>
                    <a:pt x="2735" y="14183"/>
                  </a:lnTo>
                  <a:cubicBezTo>
                    <a:pt x="2902" y="14582"/>
                    <a:pt x="3101" y="14971"/>
                    <a:pt x="3329" y="15344"/>
                  </a:cubicBezTo>
                  <a:lnTo>
                    <a:pt x="2014" y="16531"/>
                  </a:lnTo>
                  <a:lnTo>
                    <a:pt x="1766" y="16753"/>
                  </a:lnTo>
                  <a:lnTo>
                    <a:pt x="1990" y="17000"/>
                  </a:lnTo>
                  <a:lnTo>
                    <a:pt x="3723" y="18925"/>
                  </a:lnTo>
                  <a:lnTo>
                    <a:pt x="3946" y="19172"/>
                  </a:lnTo>
                  <a:lnTo>
                    <a:pt x="4194" y="18949"/>
                  </a:lnTo>
                  <a:lnTo>
                    <a:pt x="5510" y="17762"/>
                  </a:lnTo>
                  <a:cubicBezTo>
                    <a:pt x="5855" y="18025"/>
                    <a:pt x="6220" y="18263"/>
                    <a:pt x="6601" y="18471"/>
                  </a:cubicBezTo>
                  <a:lnTo>
                    <a:pt x="6056" y="20156"/>
                  </a:lnTo>
                  <a:lnTo>
                    <a:pt x="5952" y="20471"/>
                  </a:lnTo>
                  <a:lnTo>
                    <a:pt x="6269" y="20574"/>
                  </a:lnTo>
                  <a:lnTo>
                    <a:pt x="8734" y="21373"/>
                  </a:lnTo>
                  <a:lnTo>
                    <a:pt x="9050" y="21476"/>
                  </a:lnTo>
                  <a:lnTo>
                    <a:pt x="9152" y="21160"/>
                  </a:lnTo>
                  <a:lnTo>
                    <a:pt x="9699" y="19480"/>
                  </a:lnTo>
                  <a:cubicBezTo>
                    <a:pt x="10130" y="19534"/>
                    <a:pt x="10567" y="19556"/>
                    <a:pt x="11000" y="19547"/>
                  </a:cubicBezTo>
                  <a:lnTo>
                    <a:pt x="11369" y="21275"/>
                  </a:lnTo>
                  <a:lnTo>
                    <a:pt x="11439" y="21600"/>
                  </a:lnTo>
                  <a:lnTo>
                    <a:pt x="11764" y="21531"/>
                  </a:lnTo>
                  <a:lnTo>
                    <a:pt x="14296" y="20991"/>
                  </a:lnTo>
                  <a:lnTo>
                    <a:pt x="14622" y="20922"/>
                  </a:lnTo>
                  <a:lnTo>
                    <a:pt x="14554" y="20597"/>
                  </a:lnTo>
                  <a:lnTo>
                    <a:pt x="14184" y="18864"/>
                  </a:lnTo>
                  <a:cubicBezTo>
                    <a:pt x="14583" y="18697"/>
                    <a:pt x="14970" y="18498"/>
                    <a:pt x="15344" y="18270"/>
                  </a:cubicBezTo>
                  <a:lnTo>
                    <a:pt x="16531" y="19587"/>
                  </a:lnTo>
                  <a:lnTo>
                    <a:pt x="16754" y="19833"/>
                  </a:lnTo>
                  <a:lnTo>
                    <a:pt x="17001" y="19611"/>
                  </a:lnTo>
                  <a:lnTo>
                    <a:pt x="18925" y="17877"/>
                  </a:lnTo>
                  <a:lnTo>
                    <a:pt x="19173" y="17655"/>
                  </a:lnTo>
                  <a:lnTo>
                    <a:pt x="18948" y="17407"/>
                  </a:lnTo>
                  <a:lnTo>
                    <a:pt x="17761" y="16089"/>
                  </a:lnTo>
                  <a:cubicBezTo>
                    <a:pt x="18027" y="15742"/>
                    <a:pt x="18265" y="15377"/>
                    <a:pt x="18473" y="14997"/>
                  </a:cubicBezTo>
                  <a:lnTo>
                    <a:pt x="20157" y="15544"/>
                  </a:lnTo>
                  <a:lnTo>
                    <a:pt x="20473" y="15647"/>
                  </a:lnTo>
                  <a:lnTo>
                    <a:pt x="20575" y="15330"/>
                  </a:lnTo>
                  <a:lnTo>
                    <a:pt x="21375" y="12866"/>
                  </a:lnTo>
                  <a:lnTo>
                    <a:pt x="21477" y="12549"/>
                  </a:lnTo>
                  <a:lnTo>
                    <a:pt x="21161" y="12447"/>
                  </a:lnTo>
                  <a:lnTo>
                    <a:pt x="19479" y="11901"/>
                  </a:lnTo>
                  <a:cubicBezTo>
                    <a:pt x="19534" y="11470"/>
                    <a:pt x="19558" y="11034"/>
                    <a:pt x="19547" y="10600"/>
                  </a:cubicBezTo>
                  <a:lnTo>
                    <a:pt x="21275" y="10229"/>
                  </a:lnTo>
                  <a:lnTo>
                    <a:pt x="21600" y="10160"/>
                  </a:lnTo>
                  <a:lnTo>
                    <a:pt x="21531" y="9836"/>
                  </a:lnTo>
                  <a:lnTo>
                    <a:pt x="20989" y="7301"/>
                  </a:lnTo>
                  <a:lnTo>
                    <a:pt x="20920" y="6975"/>
                  </a:lnTo>
                  <a:lnTo>
                    <a:pt x="20596" y="7045"/>
                  </a:lnTo>
                  <a:lnTo>
                    <a:pt x="18865" y="7415"/>
                  </a:lnTo>
                  <a:cubicBezTo>
                    <a:pt x="18699" y="7019"/>
                    <a:pt x="18500" y="6632"/>
                    <a:pt x="18271" y="6256"/>
                  </a:cubicBezTo>
                  <a:lnTo>
                    <a:pt x="19588" y="5069"/>
                  </a:lnTo>
                  <a:lnTo>
                    <a:pt x="19834" y="4846"/>
                  </a:lnTo>
                  <a:lnTo>
                    <a:pt x="19612" y="4599"/>
                  </a:lnTo>
                  <a:lnTo>
                    <a:pt x="17877" y="2675"/>
                  </a:lnTo>
                  <a:lnTo>
                    <a:pt x="17655" y="2428"/>
                  </a:lnTo>
                  <a:lnTo>
                    <a:pt x="17407" y="2651"/>
                  </a:lnTo>
                  <a:lnTo>
                    <a:pt x="16091" y="3838"/>
                  </a:lnTo>
                  <a:cubicBezTo>
                    <a:pt x="15741" y="3571"/>
                    <a:pt x="15375" y="3333"/>
                    <a:pt x="14998" y="3126"/>
                  </a:cubicBezTo>
                  <a:lnTo>
                    <a:pt x="15544" y="1442"/>
                  </a:lnTo>
                  <a:lnTo>
                    <a:pt x="15647" y="1126"/>
                  </a:lnTo>
                  <a:lnTo>
                    <a:pt x="15330" y="1024"/>
                  </a:lnTo>
                  <a:lnTo>
                    <a:pt x="12865" y="225"/>
                  </a:lnTo>
                  <a:lnTo>
                    <a:pt x="12548" y="122"/>
                  </a:lnTo>
                  <a:lnTo>
                    <a:pt x="12445" y="439"/>
                  </a:lnTo>
                  <a:lnTo>
                    <a:pt x="11902" y="2119"/>
                  </a:lnTo>
                  <a:cubicBezTo>
                    <a:pt x="11474" y="2066"/>
                    <a:pt x="11038" y="2043"/>
                    <a:pt x="10598" y="2052"/>
                  </a:cubicBezTo>
                  <a:lnTo>
                    <a:pt x="10231" y="326"/>
                  </a:lnTo>
                  <a:lnTo>
                    <a:pt x="10161" y="0"/>
                  </a:lnTo>
                  <a:lnTo>
                    <a:pt x="9836" y="69"/>
                  </a:lnTo>
                  <a:lnTo>
                    <a:pt x="7304" y="610"/>
                  </a:lnTo>
                  <a:lnTo>
                    <a:pt x="6978" y="678"/>
                  </a:lnTo>
                  <a:lnTo>
                    <a:pt x="7047" y="1004"/>
                  </a:lnTo>
                  <a:lnTo>
                    <a:pt x="7416" y="2733"/>
                  </a:lnTo>
                  <a:cubicBezTo>
                    <a:pt x="7020" y="2900"/>
                    <a:pt x="6631" y="3099"/>
                    <a:pt x="6255" y="3328"/>
                  </a:cubicBezTo>
                  <a:lnTo>
                    <a:pt x="5070" y="2012"/>
                  </a:lnTo>
                  <a:lnTo>
                    <a:pt x="4846" y="1766"/>
                  </a:lnTo>
                  <a:lnTo>
                    <a:pt x="4600" y="1988"/>
                  </a:lnTo>
                  <a:lnTo>
                    <a:pt x="2675" y="3723"/>
                  </a:lnTo>
                  <a:lnTo>
                    <a:pt x="2428" y="3946"/>
                  </a:lnTo>
                  <a:lnTo>
                    <a:pt x="2650" y="4193"/>
                  </a:lnTo>
                  <a:cubicBezTo>
                    <a:pt x="2650" y="4193"/>
                    <a:pt x="3839" y="5509"/>
                    <a:pt x="3839" y="550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2459"/>
            <p:cNvSpPr/>
            <p:nvPr/>
          </p:nvSpPr>
          <p:spPr>
            <a:xfrm>
              <a:off x="1305236" y="1710918"/>
              <a:ext cx="1254175" cy="1254175"/>
            </a:xfrm>
            <a:custGeom>
              <a:avLst/>
              <a:gdLst/>
              <a:ahLst/>
              <a:cxnLst>
                <a:cxn ang="0">
                  <a:pos x="wd2" y="hd2"/>
                </a:cxn>
                <a:cxn ang="5400000">
                  <a:pos x="wd2" y="hd2"/>
                </a:cxn>
                <a:cxn ang="10800000">
                  <a:pos x="wd2" y="hd2"/>
                </a:cxn>
                <a:cxn ang="16200000">
                  <a:pos x="wd2" y="hd2"/>
                </a:cxn>
              </a:cxnLst>
              <a:rect l="0" t="0" r="r" b="b"/>
              <a:pathLst>
                <a:path w="21600" h="21600" extrusionOk="0">
                  <a:moveTo>
                    <a:pt x="10800" y="15428"/>
                  </a:moveTo>
                  <a:cubicBezTo>
                    <a:pt x="8244" y="15423"/>
                    <a:pt x="6176" y="13354"/>
                    <a:pt x="6171" y="10800"/>
                  </a:cubicBezTo>
                  <a:cubicBezTo>
                    <a:pt x="6177" y="8244"/>
                    <a:pt x="8244" y="6176"/>
                    <a:pt x="10800" y="6171"/>
                  </a:cubicBezTo>
                  <a:cubicBezTo>
                    <a:pt x="13355" y="6176"/>
                    <a:pt x="15423" y="8243"/>
                    <a:pt x="15428" y="10800"/>
                  </a:cubicBezTo>
                  <a:cubicBezTo>
                    <a:pt x="15423" y="13355"/>
                    <a:pt x="13355" y="15423"/>
                    <a:pt x="10800" y="15428"/>
                  </a:cubicBezTo>
                  <a:close/>
                  <a:moveTo>
                    <a:pt x="21600" y="12342"/>
                  </a:moveTo>
                  <a:lnTo>
                    <a:pt x="21600" y="9257"/>
                  </a:lnTo>
                  <a:lnTo>
                    <a:pt x="18359" y="9257"/>
                  </a:lnTo>
                  <a:cubicBezTo>
                    <a:pt x="18166" y="8311"/>
                    <a:pt x="17797" y="7430"/>
                    <a:pt x="17292" y="6645"/>
                  </a:cubicBezTo>
                  <a:lnTo>
                    <a:pt x="19605" y="4332"/>
                  </a:lnTo>
                  <a:lnTo>
                    <a:pt x="17422" y="2150"/>
                  </a:lnTo>
                  <a:lnTo>
                    <a:pt x="15144" y="4427"/>
                  </a:lnTo>
                  <a:cubicBezTo>
                    <a:pt x="14312" y="3859"/>
                    <a:pt x="13364" y="3448"/>
                    <a:pt x="12343" y="3241"/>
                  </a:cubicBezTo>
                  <a:lnTo>
                    <a:pt x="12343" y="0"/>
                  </a:lnTo>
                  <a:lnTo>
                    <a:pt x="9257" y="0"/>
                  </a:lnTo>
                  <a:lnTo>
                    <a:pt x="9257" y="3241"/>
                  </a:lnTo>
                  <a:cubicBezTo>
                    <a:pt x="8272" y="3442"/>
                    <a:pt x="7357" y="3831"/>
                    <a:pt x="6547" y="4366"/>
                  </a:cubicBezTo>
                  <a:lnTo>
                    <a:pt x="4331" y="2150"/>
                  </a:lnTo>
                  <a:lnTo>
                    <a:pt x="2149" y="4331"/>
                  </a:lnTo>
                  <a:lnTo>
                    <a:pt x="4366" y="6550"/>
                  </a:lnTo>
                  <a:cubicBezTo>
                    <a:pt x="3830" y="7359"/>
                    <a:pt x="3440" y="8273"/>
                    <a:pt x="3241" y="9257"/>
                  </a:cubicBezTo>
                  <a:lnTo>
                    <a:pt x="0" y="9257"/>
                  </a:lnTo>
                  <a:lnTo>
                    <a:pt x="0" y="12343"/>
                  </a:lnTo>
                  <a:lnTo>
                    <a:pt x="3241" y="12343"/>
                  </a:lnTo>
                  <a:cubicBezTo>
                    <a:pt x="3449" y="13364"/>
                    <a:pt x="3859" y="14312"/>
                    <a:pt x="4428" y="15144"/>
                  </a:cubicBezTo>
                  <a:lnTo>
                    <a:pt x="2149" y="17422"/>
                  </a:lnTo>
                  <a:lnTo>
                    <a:pt x="4332" y="19605"/>
                  </a:lnTo>
                  <a:lnTo>
                    <a:pt x="6645" y="17292"/>
                  </a:lnTo>
                  <a:cubicBezTo>
                    <a:pt x="7431" y="17796"/>
                    <a:pt x="8311" y="18166"/>
                    <a:pt x="9258" y="18359"/>
                  </a:cubicBezTo>
                  <a:lnTo>
                    <a:pt x="9258" y="21600"/>
                  </a:lnTo>
                  <a:lnTo>
                    <a:pt x="12343" y="21600"/>
                  </a:lnTo>
                  <a:lnTo>
                    <a:pt x="12343" y="18359"/>
                  </a:lnTo>
                  <a:cubicBezTo>
                    <a:pt x="13327" y="18159"/>
                    <a:pt x="14243" y="17770"/>
                    <a:pt x="15052" y="17234"/>
                  </a:cubicBezTo>
                  <a:lnTo>
                    <a:pt x="17423" y="19605"/>
                  </a:lnTo>
                  <a:lnTo>
                    <a:pt x="19606" y="17422"/>
                  </a:lnTo>
                  <a:lnTo>
                    <a:pt x="17234" y="15051"/>
                  </a:lnTo>
                  <a:cubicBezTo>
                    <a:pt x="17770" y="14241"/>
                    <a:pt x="18159" y="13327"/>
                    <a:pt x="18359" y="12342"/>
                  </a:cubicBezTo>
                  <a:cubicBezTo>
                    <a:pt x="18359" y="12342"/>
                    <a:pt x="21600" y="12342"/>
                    <a:pt x="21600" y="12342"/>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2460"/>
            <p:cNvSpPr/>
            <p:nvPr/>
          </p:nvSpPr>
          <p:spPr>
            <a:xfrm>
              <a:off x="1058300" y="2875048"/>
              <a:ext cx="1254175" cy="1254175"/>
            </a:xfrm>
            <a:custGeom>
              <a:avLst/>
              <a:gdLst/>
              <a:ahLst/>
              <a:cxnLst>
                <a:cxn ang="0">
                  <a:pos x="wd2" y="hd2"/>
                </a:cxn>
                <a:cxn ang="5400000">
                  <a:pos x="wd2" y="hd2"/>
                </a:cxn>
                <a:cxn ang="10800000">
                  <a:pos x="wd2" y="hd2"/>
                </a:cxn>
                <a:cxn ang="16200000">
                  <a:pos x="wd2" y="hd2"/>
                </a:cxn>
              </a:cxnLst>
              <a:rect l="0" t="0" r="r" b="b"/>
              <a:pathLst>
                <a:path w="21600" h="21600" extrusionOk="0">
                  <a:moveTo>
                    <a:pt x="10800" y="15428"/>
                  </a:moveTo>
                  <a:cubicBezTo>
                    <a:pt x="8244" y="15423"/>
                    <a:pt x="6176" y="13354"/>
                    <a:pt x="6171" y="10800"/>
                  </a:cubicBezTo>
                  <a:cubicBezTo>
                    <a:pt x="6177" y="8244"/>
                    <a:pt x="8244" y="6176"/>
                    <a:pt x="10800" y="6171"/>
                  </a:cubicBezTo>
                  <a:cubicBezTo>
                    <a:pt x="13355" y="6176"/>
                    <a:pt x="15423" y="8243"/>
                    <a:pt x="15428" y="10800"/>
                  </a:cubicBezTo>
                  <a:cubicBezTo>
                    <a:pt x="15423" y="13355"/>
                    <a:pt x="13355" y="15423"/>
                    <a:pt x="10800" y="15428"/>
                  </a:cubicBezTo>
                  <a:close/>
                  <a:moveTo>
                    <a:pt x="21600" y="12342"/>
                  </a:moveTo>
                  <a:lnTo>
                    <a:pt x="21600" y="9257"/>
                  </a:lnTo>
                  <a:lnTo>
                    <a:pt x="18359" y="9257"/>
                  </a:lnTo>
                  <a:cubicBezTo>
                    <a:pt x="18166" y="8311"/>
                    <a:pt x="17797" y="7430"/>
                    <a:pt x="17292" y="6645"/>
                  </a:cubicBezTo>
                  <a:lnTo>
                    <a:pt x="19605" y="4332"/>
                  </a:lnTo>
                  <a:lnTo>
                    <a:pt x="17422" y="2150"/>
                  </a:lnTo>
                  <a:lnTo>
                    <a:pt x="15144" y="4427"/>
                  </a:lnTo>
                  <a:cubicBezTo>
                    <a:pt x="14312" y="3859"/>
                    <a:pt x="13364" y="3448"/>
                    <a:pt x="12343" y="3241"/>
                  </a:cubicBezTo>
                  <a:lnTo>
                    <a:pt x="12343" y="0"/>
                  </a:lnTo>
                  <a:lnTo>
                    <a:pt x="9257" y="0"/>
                  </a:lnTo>
                  <a:lnTo>
                    <a:pt x="9257" y="3241"/>
                  </a:lnTo>
                  <a:cubicBezTo>
                    <a:pt x="8272" y="3441"/>
                    <a:pt x="7357" y="3831"/>
                    <a:pt x="6547" y="4366"/>
                  </a:cubicBezTo>
                  <a:lnTo>
                    <a:pt x="4331" y="2150"/>
                  </a:lnTo>
                  <a:lnTo>
                    <a:pt x="2149" y="4331"/>
                  </a:lnTo>
                  <a:lnTo>
                    <a:pt x="4366" y="6549"/>
                  </a:lnTo>
                  <a:cubicBezTo>
                    <a:pt x="3830" y="7359"/>
                    <a:pt x="3440" y="8273"/>
                    <a:pt x="3241" y="9257"/>
                  </a:cubicBezTo>
                  <a:lnTo>
                    <a:pt x="0" y="9257"/>
                  </a:lnTo>
                  <a:lnTo>
                    <a:pt x="0" y="12343"/>
                  </a:lnTo>
                  <a:lnTo>
                    <a:pt x="3241" y="12343"/>
                  </a:lnTo>
                  <a:cubicBezTo>
                    <a:pt x="3449" y="13364"/>
                    <a:pt x="3859" y="14312"/>
                    <a:pt x="4428" y="15144"/>
                  </a:cubicBezTo>
                  <a:lnTo>
                    <a:pt x="2149" y="17422"/>
                  </a:lnTo>
                  <a:lnTo>
                    <a:pt x="4332" y="19605"/>
                  </a:lnTo>
                  <a:lnTo>
                    <a:pt x="6645" y="17292"/>
                  </a:lnTo>
                  <a:cubicBezTo>
                    <a:pt x="7431" y="17795"/>
                    <a:pt x="8311" y="18166"/>
                    <a:pt x="9258" y="18359"/>
                  </a:cubicBezTo>
                  <a:lnTo>
                    <a:pt x="9258" y="21600"/>
                  </a:lnTo>
                  <a:lnTo>
                    <a:pt x="12343" y="21600"/>
                  </a:lnTo>
                  <a:lnTo>
                    <a:pt x="12343" y="18359"/>
                  </a:lnTo>
                  <a:cubicBezTo>
                    <a:pt x="13327" y="18158"/>
                    <a:pt x="14243" y="17770"/>
                    <a:pt x="15052" y="17234"/>
                  </a:cubicBezTo>
                  <a:lnTo>
                    <a:pt x="17423" y="19605"/>
                  </a:lnTo>
                  <a:lnTo>
                    <a:pt x="19606" y="17422"/>
                  </a:lnTo>
                  <a:lnTo>
                    <a:pt x="17234" y="15051"/>
                  </a:lnTo>
                  <a:cubicBezTo>
                    <a:pt x="17770" y="14241"/>
                    <a:pt x="18159" y="13327"/>
                    <a:pt x="18359" y="12342"/>
                  </a:cubicBezTo>
                  <a:cubicBezTo>
                    <a:pt x="18359" y="12342"/>
                    <a:pt x="21600" y="12342"/>
                    <a:pt x="21600" y="12342"/>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2461"/>
            <p:cNvSpPr/>
            <p:nvPr/>
          </p:nvSpPr>
          <p:spPr>
            <a:xfrm>
              <a:off x="3598220" y="881916"/>
              <a:ext cx="573713" cy="573729"/>
            </a:xfrm>
            <a:custGeom>
              <a:avLst/>
              <a:gdLst/>
              <a:ahLst/>
              <a:cxnLst>
                <a:cxn ang="0">
                  <a:pos x="wd2" y="hd2"/>
                </a:cxn>
                <a:cxn ang="5400000">
                  <a:pos x="wd2" y="hd2"/>
                </a:cxn>
                <a:cxn ang="10800000">
                  <a:pos x="wd2" y="hd2"/>
                </a:cxn>
                <a:cxn ang="16200000">
                  <a:pos x="wd2" y="hd2"/>
                </a:cxn>
              </a:cxnLst>
              <a:rect l="0" t="0" r="r" b="b"/>
              <a:pathLst>
                <a:path w="21600" h="21600" extrusionOk="0">
                  <a:moveTo>
                    <a:pt x="10800" y="15428"/>
                  </a:moveTo>
                  <a:cubicBezTo>
                    <a:pt x="8245" y="15423"/>
                    <a:pt x="6176" y="13354"/>
                    <a:pt x="6171" y="10800"/>
                  </a:cubicBezTo>
                  <a:cubicBezTo>
                    <a:pt x="6176" y="8244"/>
                    <a:pt x="8245" y="6176"/>
                    <a:pt x="10800" y="6171"/>
                  </a:cubicBezTo>
                  <a:cubicBezTo>
                    <a:pt x="13355" y="6176"/>
                    <a:pt x="15424" y="8243"/>
                    <a:pt x="15428" y="10800"/>
                  </a:cubicBezTo>
                  <a:cubicBezTo>
                    <a:pt x="15424" y="13355"/>
                    <a:pt x="13355" y="15423"/>
                    <a:pt x="10800" y="15428"/>
                  </a:cubicBezTo>
                  <a:close/>
                  <a:moveTo>
                    <a:pt x="21600" y="12342"/>
                  </a:moveTo>
                  <a:lnTo>
                    <a:pt x="21600" y="9257"/>
                  </a:lnTo>
                  <a:lnTo>
                    <a:pt x="18359" y="9257"/>
                  </a:lnTo>
                  <a:cubicBezTo>
                    <a:pt x="18167" y="8310"/>
                    <a:pt x="17798" y="7430"/>
                    <a:pt x="17293" y="6645"/>
                  </a:cubicBezTo>
                  <a:lnTo>
                    <a:pt x="19606" y="4332"/>
                  </a:lnTo>
                  <a:lnTo>
                    <a:pt x="17422" y="2150"/>
                  </a:lnTo>
                  <a:lnTo>
                    <a:pt x="15143" y="4427"/>
                  </a:lnTo>
                  <a:cubicBezTo>
                    <a:pt x="14312" y="3859"/>
                    <a:pt x="13365" y="3448"/>
                    <a:pt x="12343" y="3241"/>
                  </a:cubicBezTo>
                  <a:lnTo>
                    <a:pt x="12343" y="0"/>
                  </a:lnTo>
                  <a:lnTo>
                    <a:pt x="9257" y="0"/>
                  </a:lnTo>
                  <a:lnTo>
                    <a:pt x="9257" y="3241"/>
                  </a:lnTo>
                  <a:cubicBezTo>
                    <a:pt x="8272" y="3441"/>
                    <a:pt x="7357" y="3831"/>
                    <a:pt x="6547" y="4366"/>
                  </a:cubicBezTo>
                  <a:lnTo>
                    <a:pt x="4331" y="2150"/>
                  </a:lnTo>
                  <a:lnTo>
                    <a:pt x="2149" y="4331"/>
                  </a:lnTo>
                  <a:lnTo>
                    <a:pt x="4366" y="6549"/>
                  </a:lnTo>
                  <a:cubicBezTo>
                    <a:pt x="3829" y="7359"/>
                    <a:pt x="3440" y="8273"/>
                    <a:pt x="3241" y="9257"/>
                  </a:cubicBezTo>
                  <a:lnTo>
                    <a:pt x="0" y="9257"/>
                  </a:lnTo>
                  <a:lnTo>
                    <a:pt x="0" y="12343"/>
                  </a:lnTo>
                  <a:lnTo>
                    <a:pt x="3241" y="12343"/>
                  </a:lnTo>
                  <a:cubicBezTo>
                    <a:pt x="3449" y="13364"/>
                    <a:pt x="3859" y="14313"/>
                    <a:pt x="4427" y="15144"/>
                  </a:cubicBezTo>
                  <a:lnTo>
                    <a:pt x="2149" y="17422"/>
                  </a:lnTo>
                  <a:lnTo>
                    <a:pt x="4332" y="19605"/>
                  </a:lnTo>
                  <a:lnTo>
                    <a:pt x="6645" y="17291"/>
                  </a:lnTo>
                  <a:cubicBezTo>
                    <a:pt x="7431" y="17795"/>
                    <a:pt x="8311" y="18166"/>
                    <a:pt x="9258" y="18359"/>
                  </a:cubicBezTo>
                  <a:lnTo>
                    <a:pt x="9258" y="21600"/>
                  </a:lnTo>
                  <a:lnTo>
                    <a:pt x="12343" y="21600"/>
                  </a:lnTo>
                  <a:lnTo>
                    <a:pt x="12343" y="18359"/>
                  </a:lnTo>
                  <a:cubicBezTo>
                    <a:pt x="13327" y="18158"/>
                    <a:pt x="14243" y="17770"/>
                    <a:pt x="15052" y="17233"/>
                  </a:cubicBezTo>
                  <a:lnTo>
                    <a:pt x="17424" y="19605"/>
                  </a:lnTo>
                  <a:lnTo>
                    <a:pt x="19606" y="17422"/>
                  </a:lnTo>
                  <a:lnTo>
                    <a:pt x="17234" y="15051"/>
                  </a:lnTo>
                  <a:cubicBezTo>
                    <a:pt x="17771" y="14241"/>
                    <a:pt x="18160" y="13327"/>
                    <a:pt x="18359" y="12342"/>
                  </a:cubicBezTo>
                  <a:cubicBezTo>
                    <a:pt x="18359" y="12342"/>
                    <a:pt x="21600" y="12342"/>
                    <a:pt x="21600" y="12342"/>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2462"/>
            <p:cNvSpPr/>
            <p:nvPr/>
          </p:nvSpPr>
          <p:spPr>
            <a:xfrm>
              <a:off x="617341" y="299851"/>
              <a:ext cx="730872" cy="730872"/>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5"/>
                    <a:pt x="13418" y="15650"/>
                    <a:pt x="10743" y="15650"/>
                  </a:cubicBezTo>
                  <a:cubicBezTo>
                    <a:pt x="8068" y="15650"/>
                    <a:pt x="5893" y="13475"/>
                    <a:pt x="5893" y="10800"/>
                  </a:cubicBezTo>
                  <a:cubicBezTo>
                    <a:pt x="5893" y="8125"/>
                    <a:pt x="8068" y="5949"/>
                    <a:pt x="10743" y="5949"/>
                  </a:cubicBezTo>
                  <a:cubicBezTo>
                    <a:pt x="13418" y="5949"/>
                    <a:pt x="15593" y="8125"/>
                    <a:pt x="15593" y="10800"/>
                  </a:cubicBezTo>
                  <a:close/>
                  <a:moveTo>
                    <a:pt x="21258" y="13197"/>
                  </a:moveTo>
                  <a:lnTo>
                    <a:pt x="21600" y="13197"/>
                  </a:lnTo>
                  <a:lnTo>
                    <a:pt x="21600" y="12854"/>
                  </a:lnTo>
                  <a:lnTo>
                    <a:pt x="21600" y="8860"/>
                  </a:lnTo>
                  <a:lnTo>
                    <a:pt x="21600" y="8518"/>
                  </a:lnTo>
                  <a:lnTo>
                    <a:pt x="21258" y="8518"/>
                  </a:lnTo>
                  <a:lnTo>
                    <a:pt x="18540" y="8518"/>
                  </a:lnTo>
                  <a:cubicBezTo>
                    <a:pt x="18380" y="7971"/>
                    <a:pt x="18162" y="7441"/>
                    <a:pt x="17889" y="6938"/>
                  </a:cubicBezTo>
                  <a:lnTo>
                    <a:pt x="19809" y="5019"/>
                  </a:lnTo>
                  <a:lnTo>
                    <a:pt x="20051" y="4777"/>
                  </a:lnTo>
                  <a:lnTo>
                    <a:pt x="19809" y="4535"/>
                  </a:lnTo>
                  <a:lnTo>
                    <a:pt x="16984" y="1711"/>
                  </a:lnTo>
                  <a:lnTo>
                    <a:pt x="16742" y="1468"/>
                  </a:lnTo>
                  <a:lnTo>
                    <a:pt x="16500" y="1711"/>
                  </a:lnTo>
                  <a:lnTo>
                    <a:pt x="14574" y="3637"/>
                  </a:lnTo>
                  <a:cubicBezTo>
                    <a:pt x="14097" y="3381"/>
                    <a:pt x="13597" y="3175"/>
                    <a:pt x="13082" y="3019"/>
                  </a:cubicBezTo>
                  <a:lnTo>
                    <a:pt x="13082" y="342"/>
                  </a:lnTo>
                  <a:lnTo>
                    <a:pt x="13082" y="0"/>
                  </a:lnTo>
                  <a:lnTo>
                    <a:pt x="12740" y="0"/>
                  </a:lnTo>
                  <a:lnTo>
                    <a:pt x="8746" y="0"/>
                  </a:lnTo>
                  <a:lnTo>
                    <a:pt x="8404" y="0"/>
                  </a:lnTo>
                  <a:lnTo>
                    <a:pt x="8404" y="342"/>
                  </a:lnTo>
                  <a:lnTo>
                    <a:pt x="8404" y="3019"/>
                  </a:lnTo>
                  <a:cubicBezTo>
                    <a:pt x="7914" y="3167"/>
                    <a:pt x="7440" y="3360"/>
                    <a:pt x="6986" y="3597"/>
                  </a:cubicBezTo>
                  <a:lnTo>
                    <a:pt x="5100" y="1711"/>
                  </a:lnTo>
                  <a:lnTo>
                    <a:pt x="4858" y="1468"/>
                  </a:lnTo>
                  <a:lnTo>
                    <a:pt x="4616" y="1711"/>
                  </a:lnTo>
                  <a:lnTo>
                    <a:pt x="1791" y="4535"/>
                  </a:lnTo>
                  <a:lnTo>
                    <a:pt x="1549" y="4777"/>
                  </a:lnTo>
                  <a:lnTo>
                    <a:pt x="1791" y="5019"/>
                  </a:lnTo>
                  <a:lnTo>
                    <a:pt x="3637" y="6864"/>
                  </a:lnTo>
                  <a:cubicBezTo>
                    <a:pt x="3364" y="7355"/>
                    <a:pt x="3143" y="7871"/>
                    <a:pt x="2979" y="8403"/>
                  </a:cubicBezTo>
                  <a:lnTo>
                    <a:pt x="342" y="8403"/>
                  </a:lnTo>
                  <a:lnTo>
                    <a:pt x="0" y="8403"/>
                  </a:lnTo>
                  <a:lnTo>
                    <a:pt x="0" y="8746"/>
                  </a:lnTo>
                  <a:lnTo>
                    <a:pt x="0" y="12740"/>
                  </a:lnTo>
                  <a:lnTo>
                    <a:pt x="0" y="13082"/>
                  </a:lnTo>
                  <a:lnTo>
                    <a:pt x="342" y="13082"/>
                  </a:lnTo>
                  <a:lnTo>
                    <a:pt x="2946" y="13082"/>
                  </a:lnTo>
                  <a:cubicBezTo>
                    <a:pt x="3114" y="13656"/>
                    <a:pt x="3345" y="14210"/>
                    <a:pt x="3637" y="14735"/>
                  </a:cubicBezTo>
                  <a:lnTo>
                    <a:pt x="1791" y="16581"/>
                  </a:lnTo>
                  <a:lnTo>
                    <a:pt x="1549" y="16823"/>
                  </a:lnTo>
                  <a:lnTo>
                    <a:pt x="1791" y="17065"/>
                  </a:lnTo>
                  <a:lnTo>
                    <a:pt x="4616" y="19889"/>
                  </a:lnTo>
                  <a:lnTo>
                    <a:pt x="4858" y="20132"/>
                  </a:lnTo>
                  <a:lnTo>
                    <a:pt x="5100" y="19889"/>
                  </a:lnTo>
                  <a:lnTo>
                    <a:pt x="6986" y="18003"/>
                  </a:lnTo>
                  <a:cubicBezTo>
                    <a:pt x="7473" y="18258"/>
                    <a:pt x="7986" y="18462"/>
                    <a:pt x="8518" y="18613"/>
                  </a:cubicBezTo>
                  <a:lnTo>
                    <a:pt x="8518" y="21257"/>
                  </a:lnTo>
                  <a:lnTo>
                    <a:pt x="8518" y="21600"/>
                  </a:lnTo>
                  <a:lnTo>
                    <a:pt x="8859" y="21600"/>
                  </a:lnTo>
                  <a:lnTo>
                    <a:pt x="12854" y="21600"/>
                  </a:lnTo>
                  <a:lnTo>
                    <a:pt x="13197" y="21600"/>
                  </a:lnTo>
                  <a:lnTo>
                    <a:pt x="13197" y="21257"/>
                  </a:lnTo>
                  <a:lnTo>
                    <a:pt x="13197" y="18545"/>
                  </a:lnTo>
                  <a:cubicBezTo>
                    <a:pt x="13672" y="18395"/>
                    <a:pt x="14133" y="18200"/>
                    <a:pt x="14574" y="17963"/>
                  </a:cubicBezTo>
                  <a:lnTo>
                    <a:pt x="16500" y="19889"/>
                  </a:lnTo>
                  <a:lnTo>
                    <a:pt x="16742" y="20131"/>
                  </a:lnTo>
                  <a:lnTo>
                    <a:pt x="16984" y="19889"/>
                  </a:lnTo>
                  <a:lnTo>
                    <a:pt x="19809" y="17065"/>
                  </a:lnTo>
                  <a:lnTo>
                    <a:pt x="20051" y="16823"/>
                  </a:lnTo>
                  <a:lnTo>
                    <a:pt x="19809" y="16581"/>
                  </a:lnTo>
                  <a:lnTo>
                    <a:pt x="17889" y="14661"/>
                  </a:lnTo>
                  <a:cubicBezTo>
                    <a:pt x="18144" y="14193"/>
                    <a:pt x="18350" y="13702"/>
                    <a:pt x="18506" y="13196"/>
                  </a:cubicBezTo>
                  <a:lnTo>
                    <a:pt x="21258" y="13196"/>
                  </a:lnTo>
                  <a:cubicBezTo>
                    <a:pt x="21258" y="13196"/>
                    <a:pt x="21258" y="13197"/>
                    <a:pt x="21258" y="13197"/>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63"/>
            <p:cNvSpPr/>
            <p:nvPr/>
          </p:nvSpPr>
          <p:spPr>
            <a:xfrm>
              <a:off x="2504643" y="1746195"/>
              <a:ext cx="426957" cy="426956"/>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5"/>
                    <a:pt x="13417" y="15650"/>
                    <a:pt x="10743" y="15650"/>
                  </a:cubicBezTo>
                  <a:cubicBezTo>
                    <a:pt x="8069" y="15650"/>
                    <a:pt x="5893" y="13475"/>
                    <a:pt x="5893" y="10800"/>
                  </a:cubicBezTo>
                  <a:cubicBezTo>
                    <a:pt x="5893" y="8125"/>
                    <a:pt x="8069" y="5950"/>
                    <a:pt x="10743" y="5950"/>
                  </a:cubicBezTo>
                  <a:cubicBezTo>
                    <a:pt x="13417" y="5950"/>
                    <a:pt x="15593" y="8125"/>
                    <a:pt x="15593" y="10800"/>
                  </a:cubicBezTo>
                  <a:close/>
                  <a:moveTo>
                    <a:pt x="21258" y="13196"/>
                  </a:moveTo>
                  <a:lnTo>
                    <a:pt x="21600" y="13196"/>
                  </a:lnTo>
                  <a:lnTo>
                    <a:pt x="21600" y="12854"/>
                  </a:lnTo>
                  <a:lnTo>
                    <a:pt x="21600" y="8860"/>
                  </a:lnTo>
                  <a:lnTo>
                    <a:pt x="21600" y="8518"/>
                  </a:lnTo>
                  <a:lnTo>
                    <a:pt x="21258" y="8518"/>
                  </a:lnTo>
                  <a:lnTo>
                    <a:pt x="18540" y="8518"/>
                  </a:lnTo>
                  <a:cubicBezTo>
                    <a:pt x="18380" y="7970"/>
                    <a:pt x="18162" y="7441"/>
                    <a:pt x="17889" y="6938"/>
                  </a:cubicBezTo>
                  <a:lnTo>
                    <a:pt x="19808" y="5019"/>
                  </a:lnTo>
                  <a:lnTo>
                    <a:pt x="20051" y="4777"/>
                  </a:lnTo>
                  <a:lnTo>
                    <a:pt x="19808" y="4535"/>
                  </a:lnTo>
                  <a:lnTo>
                    <a:pt x="16985" y="1711"/>
                  </a:lnTo>
                  <a:lnTo>
                    <a:pt x="16742" y="1468"/>
                  </a:lnTo>
                  <a:lnTo>
                    <a:pt x="16500" y="1711"/>
                  </a:lnTo>
                  <a:lnTo>
                    <a:pt x="14574" y="3636"/>
                  </a:lnTo>
                  <a:cubicBezTo>
                    <a:pt x="14097" y="3381"/>
                    <a:pt x="13597" y="3175"/>
                    <a:pt x="13083" y="3019"/>
                  </a:cubicBezTo>
                  <a:lnTo>
                    <a:pt x="13083" y="342"/>
                  </a:lnTo>
                  <a:lnTo>
                    <a:pt x="13083" y="0"/>
                  </a:lnTo>
                  <a:lnTo>
                    <a:pt x="12740" y="0"/>
                  </a:lnTo>
                  <a:lnTo>
                    <a:pt x="8746" y="0"/>
                  </a:lnTo>
                  <a:lnTo>
                    <a:pt x="8403" y="0"/>
                  </a:lnTo>
                  <a:lnTo>
                    <a:pt x="8403" y="342"/>
                  </a:lnTo>
                  <a:lnTo>
                    <a:pt x="8403" y="3019"/>
                  </a:lnTo>
                  <a:cubicBezTo>
                    <a:pt x="7914" y="3167"/>
                    <a:pt x="7439" y="3360"/>
                    <a:pt x="6986" y="3597"/>
                  </a:cubicBezTo>
                  <a:lnTo>
                    <a:pt x="5100" y="1711"/>
                  </a:lnTo>
                  <a:lnTo>
                    <a:pt x="4858" y="1468"/>
                  </a:lnTo>
                  <a:lnTo>
                    <a:pt x="4615" y="1711"/>
                  </a:lnTo>
                  <a:lnTo>
                    <a:pt x="1792" y="4535"/>
                  </a:lnTo>
                  <a:lnTo>
                    <a:pt x="1549" y="4777"/>
                  </a:lnTo>
                  <a:lnTo>
                    <a:pt x="1792" y="5019"/>
                  </a:lnTo>
                  <a:lnTo>
                    <a:pt x="3637" y="6865"/>
                  </a:lnTo>
                  <a:cubicBezTo>
                    <a:pt x="3364" y="7355"/>
                    <a:pt x="3143" y="7871"/>
                    <a:pt x="2979" y="8403"/>
                  </a:cubicBezTo>
                  <a:lnTo>
                    <a:pt x="342" y="8403"/>
                  </a:lnTo>
                  <a:lnTo>
                    <a:pt x="0" y="8403"/>
                  </a:lnTo>
                  <a:lnTo>
                    <a:pt x="0" y="8746"/>
                  </a:lnTo>
                  <a:lnTo>
                    <a:pt x="0" y="12740"/>
                  </a:lnTo>
                  <a:lnTo>
                    <a:pt x="0" y="13082"/>
                  </a:lnTo>
                  <a:lnTo>
                    <a:pt x="342" y="13082"/>
                  </a:lnTo>
                  <a:lnTo>
                    <a:pt x="2945" y="13082"/>
                  </a:lnTo>
                  <a:cubicBezTo>
                    <a:pt x="3114" y="13656"/>
                    <a:pt x="3345" y="14210"/>
                    <a:pt x="3637" y="14735"/>
                  </a:cubicBezTo>
                  <a:lnTo>
                    <a:pt x="1792" y="16581"/>
                  </a:lnTo>
                  <a:lnTo>
                    <a:pt x="1549" y="16823"/>
                  </a:lnTo>
                  <a:lnTo>
                    <a:pt x="1792" y="17065"/>
                  </a:lnTo>
                  <a:lnTo>
                    <a:pt x="4615" y="19889"/>
                  </a:lnTo>
                  <a:lnTo>
                    <a:pt x="4858" y="20132"/>
                  </a:lnTo>
                  <a:lnTo>
                    <a:pt x="5100" y="19889"/>
                  </a:lnTo>
                  <a:lnTo>
                    <a:pt x="6986" y="18003"/>
                  </a:lnTo>
                  <a:cubicBezTo>
                    <a:pt x="7473" y="18258"/>
                    <a:pt x="7987" y="18462"/>
                    <a:pt x="8517" y="18613"/>
                  </a:cubicBezTo>
                  <a:lnTo>
                    <a:pt x="8517" y="21258"/>
                  </a:lnTo>
                  <a:lnTo>
                    <a:pt x="8517" y="21600"/>
                  </a:lnTo>
                  <a:lnTo>
                    <a:pt x="8859" y="21600"/>
                  </a:lnTo>
                  <a:lnTo>
                    <a:pt x="12854" y="21600"/>
                  </a:lnTo>
                  <a:lnTo>
                    <a:pt x="13197" y="21600"/>
                  </a:lnTo>
                  <a:lnTo>
                    <a:pt x="13197" y="21258"/>
                  </a:lnTo>
                  <a:lnTo>
                    <a:pt x="13197" y="18546"/>
                  </a:lnTo>
                  <a:cubicBezTo>
                    <a:pt x="13672" y="18395"/>
                    <a:pt x="14133" y="18200"/>
                    <a:pt x="14574" y="17964"/>
                  </a:cubicBezTo>
                  <a:lnTo>
                    <a:pt x="16500" y="19889"/>
                  </a:lnTo>
                  <a:lnTo>
                    <a:pt x="16742" y="20132"/>
                  </a:lnTo>
                  <a:lnTo>
                    <a:pt x="16985" y="19889"/>
                  </a:lnTo>
                  <a:lnTo>
                    <a:pt x="19808" y="17065"/>
                  </a:lnTo>
                  <a:lnTo>
                    <a:pt x="20051" y="16823"/>
                  </a:lnTo>
                  <a:lnTo>
                    <a:pt x="19808" y="16581"/>
                  </a:lnTo>
                  <a:lnTo>
                    <a:pt x="17889" y="14661"/>
                  </a:lnTo>
                  <a:cubicBezTo>
                    <a:pt x="18144" y="14193"/>
                    <a:pt x="18350" y="13701"/>
                    <a:pt x="18506" y="13196"/>
                  </a:cubicBezTo>
                  <a:lnTo>
                    <a:pt x="21258" y="13196"/>
                  </a:lnTo>
                  <a:cubicBezTo>
                    <a:pt x="21258" y="13196"/>
                    <a:pt x="21258" y="13196"/>
                    <a:pt x="21258" y="13196"/>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2464"/>
            <p:cNvSpPr/>
            <p:nvPr/>
          </p:nvSpPr>
          <p:spPr>
            <a:xfrm>
              <a:off x="2875048" y="52915"/>
              <a:ext cx="426957" cy="426956"/>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5"/>
                    <a:pt x="13417" y="15650"/>
                    <a:pt x="10743" y="15650"/>
                  </a:cubicBezTo>
                  <a:cubicBezTo>
                    <a:pt x="8069" y="15650"/>
                    <a:pt x="5892" y="13475"/>
                    <a:pt x="5892" y="10800"/>
                  </a:cubicBezTo>
                  <a:cubicBezTo>
                    <a:pt x="5892" y="8125"/>
                    <a:pt x="8069" y="5950"/>
                    <a:pt x="10743" y="5950"/>
                  </a:cubicBezTo>
                  <a:cubicBezTo>
                    <a:pt x="13417" y="5950"/>
                    <a:pt x="15593" y="8125"/>
                    <a:pt x="15593" y="10800"/>
                  </a:cubicBezTo>
                  <a:close/>
                  <a:moveTo>
                    <a:pt x="21258" y="13196"/>
                  </a:moveTo>
                  <a:lnTo>
                    <a:pt x="21600" y="13196"/>
                  </a:lnTo>
                  <a:lnTo>
                    <a:pt x="21600" y="12854"/>
                  </a:lnTo>
                  <a:lnTo>
                    <a:pt x="21600" y="8860"/>
                  </a:lnTo>
                  <a:lnTo>
                    <a:pt x="21600" y="8518"/>
                  </a:lnTo>
                  <a:lnTo>
                    <a:pt x="21258" y="8518"/>
                  </a:lnTo>
                  <a:lnTo>
                    <a:pt x="18540" y="8518"/>
                  </a:lnTo>
                  <a:cubicBezTo>
                    <a:pt x="18380" y="7970"/>
                    <a:pt x="18161" y="7441"/>
                    <a:pt x="17889" y="6938"/>
                  </a:cubicBezTo>
                  <a:lnTo>
                    <a:pt x="19808" y="5019"/>
                  </a:lnTo>
                  <a:lnTo>
                    <a:pt x="20051" y="4777"/>
                  </a:lnTo>
                  <a:lnTo>
                    <a:pt x="19808" y="4535"/>
                  </a:lnTo>
                  <a:lnTo>
                    <a:pt x="16984" y="1711"/>
                  </a:lnTo>
                  <a:lnTo>
                    <a:pt x="16742" y="1468"/>
                  </a:lnTo>
                  <a:lnTo>
                    <a:pt x="16500" y="1711"/>
                  </a:lnTo>
                  <a:lnTo>
                    <a:pt x="14574" y="3636"/>
                  </a:lnTo>
                  <a:cubicBezTo>
                    <a:pt x="14097" y="3381"/>
                    <a:pt x="13597" y="3174"/>
                    <a:pt x="13082" y="3019"/>
                  </a:cubicBezTo>
                  <a:lnTo>
                    <a:pt x="13082" y="342"/>
                  </a:lnTo>
                  <a:lnTo>
                    <a:pt x="13082" y="0"/>
                  </a:lnTo>
                  <a:lnTo>
                    <a:pt x="12740" y="0"/>
                  </a:lnTo>
                  <a:lnTo>
                    <a:pt x="8746" y="0"/>
                  </a:lnTo>
                  <a:lnTo>
                    <a:pt x="8403" y="0"/>
                  </a:lnTo>
                  <a:lnTo>
                    <a:pt x="8403" y="342"/>
                  </a:lnTo>
                  <a:lnTo>
                    <a:pt x="8403" y="3019"/>
                  </a:lnTo>
                  <a:cubicBezTo>
                    <a:pt x="7914" y="3166"/>
                    <a:pt x="7439" y="3360"/>
                    <a:pt x="6986" y="3597"/>
                  </a:cubicBezTo>
                  <a:lnTo>
                    <a:pt x="5100" y="1711"/>
                  </a:lnTo>
                  <a:lnTo>
                    <a:pt x="4857" y="1468"/>
                  </a:lnTo>
                  <a:lnTo>
                    <a:pt x="4615" y="1711"/>
                  </a:lnTo>
                  <a:lnTo>
                    <a:pt x="1791" y="4535"/>
                  </a:lnTo>
                  <a:lnTo>
                    <a:pt x="1549" y="4777"/>
                  </a:lnTo>
                  <a:lnTo>
                    <a:pt x="1791" y="5019"/>
                  </a:lnTo>
                  <a:lnTo>
                    <a:pt x="3636" y="6865"/>
                  </a:lnTo>
                  <a:cubicBezTo>
                    <a:pt x="3364" y="7355"/>
                    <a:pt x="3143" y="7871"/>
                    <a:pt x="2979" y="8403"/>
                  </a:cubicBezTo>
                  <a:lnTo>
                    <a:pt x="342" y="8403"/>
                  </a:lnTo>
                  <a:lnTo>
                    <a:pt x="0" y="8403"/>
                  </a:lnTo>
                  <a:lnTo>
                    <a:pt x="0" y="8746"/>
                  </a:lnTo>
                  <a:lnTo>
                    <a:pt x="0" y="12740"/>
                  </a:lnTo>
                  <a:lnTo>
                    <a:pt x="0" y="13082"/>
                  </a:lnTo>
                  <a:lnTo>
                    <a:pt x="342" y="13082"/>
                  </a:lnTo>
                  <a:lnTo>
                    <a:pt x="2945" y="13082"/>
                  </a:lnTo>
                  <a:cubicBezTo>
                    <a:pt x="3114" y="13656"/>
                    <a:pt x="3345" y="14210"/>
                    <a:pt x="3636" y="14735"/>
                  </a:cubicBezTo>
                  <a:lnTo>
                    <a:pt x="1791" y="16581"/>
                  </a:lnTo>
                  <a:lnTo>
                    <a:pt x="1549" y="16823"/>
                  </a:lnTo>
                  <a:lnTo>
                    <a:pt x="1791" y="17065"/>
                  </a:lnTo>
                  <a:lnTo>
                    <a:pt x="4615" y="19889"/>
                  </a:lnTo>
                  <a:lnTo>
                    <a:pt x="4857" y="20132"/>
                  </a:lnTo>
                  <a:lnTo>
                    <a:pt x="5100" y="19889"/>
                  </a:lnTo>
                  <a:lnTo>
                    <a:pt x="6986" y="18003"/>
                  </a:lnTo>
                  <a:cubicBezTo>
                    <a:pt x="7473" y="18258"/>
                    <a:pt x="7986" y="18462"/>
                    <a:pt x="8517" y="18613"/>
                  </a:cubicBezTo>
                  <a:lnTo>
                    <a:pt x="8517" y="21258"/>
                  </a:lnTo>
                  <a:lnTo>
                    <a:pt x="8517" y="21600"/>
                  </a:lnTo>
                  <a:lnTo>
                    <a:pt x="8859" y="21600"/>
                  </a:lnTo>
                  <a:lnTo>
                    <a:pt x="12854" y="21600"/>
                  </a:lnTo>
                  <a:lnTo>
                    <a:pt x="13196" y="21600"/>
                  </a:lnTo>
                  <a:lnTo>
                    <a:pt x="13196" y="21258"/>
                  </a:lnTo>
                  <a:lnTo>
                    <a:pt x="13196" y="18546"/>
                  </a:lnTo>
                  <a:cubicBezTo>
                    <a:pt x="13672" y="18395"/>
                    <a:pt x="14133" y="18200"/>
                    <a:pt x="14574" y="17964"/>
                  </a:cubicBezTo>
                  <a:lnTo>
                    <a:pt x="16500" y="19889"/>
                  </a:lnTo>
                  <a:lnTo>
                    <a:pt x="16742" y="20132"/>
                  </a:lnTo>
                  <a:lnTo>
                    <a:pt x="16984" y="19889"/>
                  </a:lnTo>
                  <a:lnTo>
                    <a:pt x="19808" y="17065"/>
                  </a:lnTo>
                  <a:lnTo>
                    <a:pt x="20051" y="16823"/>
                  </a:lnTo>
                  <a:lnTo>
                    <a:pt x="19808" y="16581"/>
                  </a:lnTo>
                  <a:lnTo>
                    <a:pt x="17889" y="14661"/>
                  </a:lnTo>
                  <a:cubicBezTo>
                    <a:pt x="18144" y="14192"/>
                    <a:pt x="18350" y="13701"/>
                    <a:pt x="18506" y="13196"/>
                  </a:cubicBezTo>
                  <a:lnTo>
                    <a:pt x="21258" y="13196"/>
                  </a:lnTo>
                  <a:cubicBezTo>
                    <a:pt x="21258" y="13196"/>
                    <a:pt x="21258" y="13196"/>
                    <a:pt x="21258" y="13196"/>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465"/>
            <p:cNvSpPr/>
            <p:nvPr/>
          </p:nvSpPr>
          <p:spPr>
            <a:xfrm>
              <a:off x="2769218" y="1446343"/>
              <a:ext cx="317112" cy="317121"/>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5"/>
                    <a:pt x="13418" y="15650"/>
                    <a:pt x="10744" y="15650"/>
                  </a:cubicBezTo>
                  <a:cubicBezTo>
                    <a:pt x="8069" y="15650"/>
                    <a:pt x="5892" y="13475"/>
                    <a:pt x="5892" y="10800"/>
                  </a:cubicBezTo>
                  <a:cubicBezTo>
                    <a:pt x="5892" y="8125"/>
                    <a:pt x="8069" y="5950"/>
                    <a:pt x="10744" y="5950"/>
                  </a:cubicBezTo>
                  <a:cubicBezTo>
                    <a:pt x="13418" y="5950"/>
                    <a:pt x="15593" y="8125"/>
                    <a:pt x="15593" y="10800"/>
                  </a:cubicBezTo>
                  <a:close/>
                  <a:moveTo>
                    <a:pt x="21257" y="13197"/>
                  </a:moveTo>
                  <a:lnTo>
                    <a:pt x="21600" y="13197"/>
                  </a:lnTo>
                  <a:lnTo>
                    <a:pt x="21600" y="12855"/>
                  </a:lnTo>
                  <a:lnTo>
                    <a:pt x="21600" y="8860"/>
                  </a:lnTo>
                  <a:lnTo>
                    <a:pt x="21600" y="8518"/>
                  </a:lnTo>
                  <a:lnTo>
                    <a:pt x="21257" y="8518"/>
                  </a:lnTo>
                  <a:lnTo>
                    <a:pt x="18540" y="8518"/>
                  </a:lnTo>
                  <a:cubicBezTo>
                    <a:pt x="18381" y="7970"/>
                    <a:pt x="18161" y="7441"/>
                    <a:pt x="17890" y="6939"/>
                  </a:cubicBezTo>
                  <a:lnTo>
                    <a:pt x="19810" y="5019"/>
                  </a:lnTo>
                  <a:lnTo>
                    <a:pt x="20051" y="4777"/>
                  </a:lnTo>
                  <a:lnTo>
                    <a:pt x="19810" y="4535"/>
                  </a:lnTo>
                  <a:lnTo>
                    <a:pt x="16984" y="1711"/>
                  </a:lnTo>
                  <a:lnTo>
                    <a:pt x="16743" y="1468"/>
                  </a:lnTo>
                  <a:lnTo>
                    <a:pt x="16500" y="1711"/>
                  </a:lnTo>
                  <a:lnTo>
                    <a:pt x="14574" y="3636"/>
                  </a:lnTo>
                  <a:cubicBezTo>
                    <a:pt x="14097" y="3381"/>
                    <a:pt x="13597" y="3174"/>
                    <a:pt x="13082" y="3019"/>
                  </a:cubicBezTo>
                  <a:lnTo>
                    <a:pt x="13082" y="342"/>
                  </a:lnTo>
                  <a:lnTo>
                    <a:pt x="13082" y="0"/>
                  </a:lnTo>
                  <a:lnTo>
                    <a:pt x="12741" y="0"/>
                  </a:lnTo>
                  <a:lnTo>
                    <a:pt x="8746" y="0"/>
                  </a:lnTo>
                  <a:lnTo>
                    <a:pt x="8404" y="0"/>
                  </a:lnTo>
                  <a:lnTo>
                    <a:pt x="8404" y="342"/>
                  </a:lnTo>
                  <a:lnTo>
                    <a:pt x="8404" y="3019"/>
                  </a:lnTo>
                  <a:cubicBezTo>
                    <a:pt x="7914" y="3167"/>
                    <a:pt x="7440" y="3360"/>
                    <a:pt x="6987" y="3597"/>
                  </a:cubicBezTo>
                  <a:lnTo>
                    <a:pt x="5100" y="1711"/>
                  </a:lnTo>
                  <a:lnTo>
                    <a:pt x="4857" y="1468"/>
                  </a:lnTo>
                  <a:lnTo>
                    <a:pt x="4614" y="1711"/>
                  </a:lnTo>
                  <a:lnTo>
                    <a:pt x="1790" y="4535"/>
                  </a:lnTo>
                  <a:lnTo>
                    <a:pt x="1549" y="4777"/>
                  </a:lnTo>
                  <a:lnTo>
                    <a:pt x="1790" y="5019"/>
                  </a:lnTo>
                  <a:lnTo>
                    <a:pt x="3636" y="6865"/>
                  </a:lnTo>
                  <a:cubicBezTo>
                    <a:pt x="3363" y="7355"/>
                    <a:pt x="3143" y="7871"/>
                    <a:pt x="2979" y="8403"/>
                  </a:cubicBezTo>
                  <a:lnTo>
                    <a:pt x="341" y="8403"/>
                  </a:lnTo>
                  <a:lnTo>
                    <a:pt x="0" y="8403"/>
                  </a:lnTo>
                  <a:lnTo>
                    <a:pt x="0" y="8745"/>
                  </a:lnTo>
                  <a:lnTo>
                    <a:pt x="0" y="12740"/>
                  </a:lnTo>
                  <a:lnTo>
                    <a:pt x="0" y="13082"/>
                  </a:lnTo>
                  <a:lnTo>
                    <a:pt x="341" y="13082"/>
                  </a:lnTo>
                  <a:lnTo>
                    <a:pt x="2946" y="13082"/>
                  </a:lnTo>
                  <a:cubicBezTo>
                    <a:pt x="3113" y="13656"/>
                    <a:pt x="3345" y="14210"/>
                    <a:pt x="3636" y="14735"/>
                  </a:cubicBezTo>
                  <a:lnTo>
                    <a:pt x="1790" y="16581"/>
                  </a:lnTo>
                  <a:lnTo>
                    <a:pt x="1549" y="16823"/>
                  </a:lnTo>
                  <a:lnTo>
                    <a:pt x="1790" y="17065"/>
                  </a:lnTo>
                  <a:lnTo>
                    <a:pt x="4614" y="19889"/>
                  </a:lnTo>
                  <a:lnTo>
                    <a:pt x="4857" y="20132"/>
                  </a:lnTo>
                  <a:lnTo>
                    <a:pt x="5100" y="19889"/>
                  </a:lnTo>
                  <a:lnTo>
                    <a:pt x="6987" y="18003"/>
                  </a:lnTo>
                  <a:cubicBezTo>
                    <a:pt x="7473" y="18257"/>
                    <a:pt x="7986" y="18462"/>
                    <a:pt x="8517" y="18614"/>
                  </a:cubicBezTo>
                  <a:lnTo>
                    <a:pt x="8517" y="21257"/>
                  </a:lnTo>
                  <a:lnTo>
                    <a:pt x="8517" y="21600"/>
                  </a:lnTo>
                  <a:lnTo>
                    <a:pt x="8859" y="21600"/>
                  </a:lnTo>
                  <a:lnTo>
                    <a:pt x="12854" y="21600"/>
                  </a:lnTo>
                  <a:lnTo>
                    <a:pt x="13196" y="21600"/>
                  </a:lnTo>
                  <a:lnTo>
                    <a:pt x="13196" y="21257"/>
                  </a:lnTo>
                  <a:lnTo>
                    <a:pt x="13196" y="18545"/>
                  </a:lnTo>
                  <a:cubicBezTo>
                    <a:pt x="13672" y="18395"/>
                    <a:pt x="14132" y="18200"/>
                    <a:pt x="14574" y="17964"/>
                  </a:cubicBezTo>
                  <a:lnTo>
                    <a:pt x="16500" y="19889"/>
                  </a:lnTo>
                  <a:lnTo>
                    <a:pt x="16743" y="20132"/>
                  </a:lnTo>
                  <a:lnTo>
                    <a:pt x="16984" y="19889"/>
                  </a:lnTo>
                  <a:lnTo>
                    <a:pt x="19810" y="17065"/>
                  </a:lnTo>
                  <a:lnTo>
                    <a:pt x="20051" y="16823"/>
                  </a:lnTo>
                  <a:lnTo>
                    <a:pt x="19810" y="16581"/>
                  </a:lnTo>
                  <a:lnTo>
                    <a:pt x="17890" y="14661"/>
                  </a:lnTo>
                  <a:cubicBezTo>
                    <a:pt x="18145" y="14193"/>
                    <a:pt x="18350" y="13702"/>
                    <a:pt x="18506" y="13196"/>
                  </a:cubicBezTo>
                  <a:lnTo>
                    <a:pt x="21257" y="13196"/>
                  </a:lnTo>
                  <a:cubicBezTo>
                    <a:pt x="21257" y="13196"/>
                    <a:pt x="21257" y="13197"/>
                    <a:pt x="21257" y="13197"/>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466"/>
            <p:cNvSpPr/>
            <p:nvPr/>
          </p:nvSpPr>
          <p:spPr>
            <a:xfrm>
              <a:off x="17638" y="2345898"/>
              <a:ext cx="250030" cy="250030"/>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4"/>
                    <a:pt x="13416" y="15650"/>
                    <a:pt x="10744" y="15650"/>
                  </a:cubicBezTo>
                  <a:cubicBezTo>
                    <a:pt x="8068" y="15650"/>
                    <a:pt x="5892" y="13474"/>
                    <a:pt x="5892" y="10800"/>
                  </a:cubicBezTo>
                  <a:cubicBezTo>
                    <a:pt x="5892" y="8126"/>
                    <a:pt x="8068" y="5950"/>
                    <a:pt x="10744" y="5950"/>
                  </a:cubicBezTo>
                  <a:cubicBezTo>
                    <a:pt x="13416" y="5950"/>
                    <a:pt x="15593" y="8126"/>
                    <a:pt x="15593" y="10800"/>
                  </a:cubicBezTo>
                  <a:close/>
                  <a:moveTo>
                    <a:pt x="21257" y="13197"/>
                  </a:moveTo>
                  <a:lnTo>
                    <a:pt x="21600" y="13197"/>
                  </a:lnTo>
                  <a:lnTo>
                    <a:pt x="21600" y="12855"/>
                  </a:lnTo>
                  <a:lnTo>
                    <a:pt x="21600" y="8860"/>
                  </a:lnTo>
                  <a:lnTo>
                    <a:pt x="21600" y="8518"/>
                  </a:lnTo>
                  <a:lnTo>
                    <a:pt x="21257" y="8518"/>
                  </a:lnTo>
                  <a:lnTo>
                    <a:pt x="18539" y="8518"/>
                  </a:lnTo>
                  <a:cubicBezTo>
                    <a:pt x="18380" y="7971"/>
                    <a:pt x="18161" y="7442"/>
                    <a:pt x="17890" y="6939"/>
                  </a:cubicBezTo>
                  <a:lnTo>
                    <a:pt x="19808" y="5019"/>
                  </a:lnTo>
                  <a:lnTo>
                    <a:pt x="20051" y="4777"/>
                  </a:lnTo>
                  <a:lnTo>
                    <a:pt x="19808" y="4535"/>
                  </a:lnTo>
                  <a:lnTo>
                    <a:pt x="16984" y="1711"/>
                  </a:lnTo>
                  <a:lnTo>
                    <a:pt x="16741" y="1468"/>
                  </a:lnTo>
                  <a:lnTo>
                    <a:pt x="16500" y="1711"/>
                  </a:lnTo>
                  <a:lnTo>
                    <a:pt x="14574" y="3637"/>
                  </a:lnTo>
                  <a:cubicBezTo>
                    <a:pt x="14096" y="3382"/>
                    <a:pt x="13597" y="3174"/>
                    <a:pt x="13082" y="3019"/>
                  </a:cubicBezTo>
                  <a:lnTo>
                    <a:pt x="13082" y="342"/>
                  </a:lnTo>
                  <a:lnTo>
                    <a:pt x="13082" y="0"/>
                  </a:lnTo>
                  <a:lnTo>
                    <a:pt x="12740" y="0"/>
                  </a:lnTo>
                  <a:lnTo>
                    <a:pt x="8745" y="0"/>
                  </a:lnTo>
                  <a:lnTo>
                    <a:pt x="8404" y="0"/>
                  </a:lnTo>
                  <a:lnTo>
                    <a:pt x="8404" y="342"/>
                  </a:lnTo>
                  <a:lnTo>
                    <a:pt x="8404" y="3019"/>
                  </a:lnTo>
                  <a:cubicBezTo>
                    <a:pt x="7914" y="3167"/>
                    <a:pt x="7440" y="3360"/>
                    <a:pt x="6986" y="3597"/>
                  </a:cubicBezTo>
                  <a:lnTo>
                    <a:pt x="5100" y="1711"/>
                  </a:lnTo>
                  <a:lnTo>
                    <a:pt x="4858" y="1468"/>
                  </a:lnTo>
                  <a:lnTo>
                    <a:pt x="4615" y="1711"/>
                  </a:lnTo>
                  <a:lnTo>
                    <a:pt x="1791" y="4535"/>
                  </a:lnTo>
                  <a:lnTo>
                    <a:pt x="1549" y="4777"/>
                  </a:lnTo>
                  <a:lnTo>
                    <a:pt x="1791" y="5018"/>
                  </a:lnTo>
                  <a:lnTo>
                    <a:pt x="3637" y="6864"/>
                  </a:lnTo>
                  <a:cubicBezTo>
                    <a:pt x="3364" y="7355"/>
                    <a:pt x="3144" y="7870"/>
                    <a:pt x="2980" y="8403"/>
                  </a:cubicBezTo>
                  <a:lnTo>
                    <a:pt x="342" y="8403"/>
                  </a:lnTo>
                  <a:lnTo>
                    <a:pt x="0" y="8403"/>
                  </a:lnTo>
                  <a:lnTo>
                    <a:pt x="0" y="8745"/>
                  </a:lnTo>
                  <a:lnTo>
                    <a:pt x="0" y="12739"/>
                  </a:lnTo>
                  <a:lnTo>
                    <a:pt x="0" y="13082"/>
                  </a:lnTo>
                  <a:lnTo>
                    <a:pt x="342" y="13082"/>
                  </a:lnTo>
                  <a:lnTo>
                    <a:pt x="2946" y="13082"/>
                  </a:lnTo>
                  <a:cubicBezTo>
                    <a:pt x="3114" y="13656"/>
                    <a:pt x="3345" y="14210"/>
                    <a:pt x="3637" y="14734"/>
                  </a:cubicBezTo>
                  <a:lnTo>
                    <a:pt x="1791" y="16581"/>
                  </a:lnTo>
                  <a:lnTo>
                    <a:pt x="1549" y="16823"/>
                  </a:lnTo>
                  <a:lnTo>
                    <a:pt x="1791" y="17065"/>
                  </a:lnTo>
                  <a:lnTo>
                    <a:pt x="4615" y="19889"/>
                  </a:lnTo>
                  <a:lnTo>
                    <a:pt x="4858" y="20132"/>
                  </a:lnTo>
                  <a:lnTo>
                    <a:pt x="5100" y="19889"/>
                  </a:lnTo>
                  <a:lnTo>
                    <a:pt x="6986" y="18003"/>
                  </a:lnTo>
                  <a:cubicBezTo>
                    <a:pt x="7473" y="18258"/>
                    <a:pt x="7986" y="18462"/>
                    <a:pt x="8518" y="18613"/>
                  </a:cubicBezTo>
                  <a:lnTo>
                    <a:pt x="8518" y="21258"/>
                  </a:lnTo>
                  <a:lnTo>
                    <a:pt x="8518" y="21600"/>
                  </a:lnTo>
                  <a:lnTo>
                    <a:pt x="8859" y="21600"/>
                  </a:lnTo>
                  <a:lnTo>
                    <a:pt x="12855" y="21600"/>
                  </a:lnTo>
                  <a:lnTo>
                    <a:pt x="13196" y="21600"/>
                  </a:lnTo>
                  <a:lnTo>
                    <a:pt x="13196" y="21258"/>
                  </a:lnTo>
                  <a:lnTo>
                    <a:pt x="13196" y="18545"/>
                  </a:lnTo>
                  <a:cubicBezTo>
                    <a:pt x="13672" y="18395"/>
                    <a:pt x="14132" y="18201"/>
                    <a:pt x="14574" y="17963"/>
                  </a:cubicBezTo>
                  <a:lnTo>
                    <a:pt x="16500" y="19889"/>
                  </a:lnTo>
                  <a:lnTo>
                    <a:pt x="16741" y="20131"/>
                  </a:lnTo>
                  <a:lnTo>
                    <a:pt x="16984" y="19889"/>
                  </a:lnTo>
                  <a:lnTo>
                    <a:pt x="19808" y="17065"/>
                  </a:lnTo>
                  <a:lnTo>
                    <a:pt x="20051" y="16823"/>
                  </a:lnTo>
                  <a:lnTo>
                    <a:pt x="19808" y="16581"/>
                  </a:lnTo>
                  <a:lnTo>
                    <a:pt x="17890" y="14661"/>
                  </a:lnTo>
                  <a:cubicBezTo>
                    <a:pt x="18144" y="14192"/>
                    <a:pt x="18349" y="13701"/>
                    <a:pt x="18506" y="13196"/>
                  </a:cubicBezTo>
                  <a:lnTo>
                    <a:pt x="21257" y="13196"/>
                  </a:lnTo>
                  <a:cubicBezTo>
                    <a:pt x="21257" y="13196"/>
                    <a:pt x="21257" y="13197"/>
                    <a:pt x="21257" y="13197"/>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467"/>
            <p:cNvSpPr/>
            <p:nvPr/>
          </p:nvSpPr>
          <p:spPr>
            <a:xfrm>
              <a:off x="2257707" y="4779988"/>
              <a:ext cx="308396" cy="308397"/>
            </a:xfrm>
            <a:custGeom>
              <a:avLst/>
              <a:gdLst/>
              <a:ahLst/>
              <a:cxnLst>
                <a:cxn ang="0">
                  <a:pos x="wd2" y="hd2"/>
                </a:cxn>
                <a:cxn ang="5400000">
                  <a:pos x="wd2" y="hd2"/>
                </a:cxn>
                <a:cxn ang="10800000">
                  <a:pos x="wd2" y="hd2"/>
                </a:cxn>
                <a:cxn ang="16200000">
                  <a:pos x="wd2" y="hd2"/>
                </a:cxn>
              </a:cxnLst>
              <a:rect l="0" t="0" r="r" b="b"/>
              <a:pathLst>
                <a:path w="21600" h="21600" extrusionOk="0">
                  <a:moveTo>
                    <a:pt x="15592" y="10800"/>
                  </a:moveTo>
                  <a:cubicBezTo>
                    <a:pt x="15592" y="13475"/>
                    <a:pt x="13417" y="15650"/>
                    <a:pt x="10745" y="15650"/>
                  </a:cubicBezTo>
                  <a:cubicBezTo>
                    <a:pt x="8069" y="15650"/>
                    <a:pt x="5892" y="13475"/>
                    <a:pt x="5892" y="10800"/>
                  </a:cubicBezTo>
                  <a:cubicBezTo>
                    <a:pt x="5892" y="8125"/>
                    <a:pt x="8069" y="5950"/>
                    <a:pt x="10745" y="5950"/>
                  </a:cubicBezTo>
                  <a:cubicBezTo>
                    <a:pt x="13417" y="5950"/>
                    <a:pt x="15592" y="8125"/>
                    <a:pt x="15592" y="10800"/>
                  </a:cubicBezTo>
                  <a:close/>
                  <a:moveTo>
                    <a:pt x="21257" y="13197"/>
                  </a:moveTo>
                  <a:lnTo>
                    <a:pt x="21600" y="13197"/>
                  </a:lnTo>
                  <a:lnTo>
                    <a:pt x="21600" y="12855"/>
                  </a:lnTo>
                  <a:lnTo>
                    <a:pt x="21600" y="8861"/>
                  </a:lnTo>
                  <a:lnTo>
                    <a:pt x="21600" y="8517"/>
                  </a:lnTo>
                  <a:lnTo>
                    <a:pt x="21257" y="8517"/>
                  </a:lnTo>
                  <a:lnTo>
                    <a:pt x="18540" y="8517"/>
                  </a:lnTo>
                  <a:cubicBezTo>
                    <a:pt x="18380" y="7971"/>
                    <a:pt x="18160" y="7441"/>
                    <a:pt x="17889" y="6938"/>
                  </a:cubicBezTo>
                  <a:lnTo>
                    <a:pt x="19808" y="5020"/>
                  </a:lnTo>
                  <a:lnTo>
                    <a:pt x="20051" y="4777"/>
                  </a:lnTo>
                  <a:lnTo>
                    <a:pt x="19808" y="4535"/>
                  </a:lnTo>
                  <a:lnTo>
                    <a:pt x="16984" y="1712"/>
                  </a:lnTo>
                  <a:lnTo>
                    <a:pt x="16742" y="1468"/>
                  </a:lnTo>
                  <a:lnTo>
                    <a:pt x="16500" y="1712"/>
                  </a:lnTo>
                  <a:lnTo>
                    <a:pt x="14575" y="3637"/>
                  </a:lnTo>
                  <a:cubicBezTo>
                    <a:pt x="14097" y="3382"/>
                    <a:pt x="13597" y="3177"/>
                    <a:pt x="13083" y="3020"/>
                  </a:cubicBezTo>
                  <a:lnTo>
                    <a:pt x="13083" y="343"/>
                  </a:lnTo>
                  <a:lnTo>
                    <a:pt x="13083" y="0"/>
                  </a:lnTo>
                  <a:lnTo>
                    <a:pt x="12740" y="0"/>
                  </a:lnTo>
                  <a:lnTo>
                    <a:pt x="8745" y="0"/>
                  </a:lnTo>
                  <a:lnTo>
                    <a:pt x="8404" y="0"/>
                  </a:lnTo>
                  <a:lnTo>
                    <a:pt x="8404" y="343"/>
                  </a:lnTo>
                  <a:lnTo>
                    <a:pt x="8404" y="3021"/>
                  </a:lnTo>
                  <a:cubicBezTo>
                    <a:pt x="7914" y="3167"/>
                    <a:pt x="7440" y="3361"/>
                    <a:pt x="6988" y="3598"/>
                  </a:cubicBezTo>
                  <a:lnTo>
                    <a:pt x="5100" y="1712"/>
                  </a:lnTo>
                  <a:lnTo>
                    <a:pt x="4858" y="1468"/>
                  </a:lnTo>
                  <a:lnTo>
                    <a:pt x="4616" y="1712"/>
                  </a:lnTo>
                  <a:lnTo>
                    <a:pt x="1792" y="4535"/>
                  </a:lnTo>
                  <a:lnTo>
                    <a:pt x="1549" y="4777"/>
                  </a:lnTo>
                  <a:lnTo>
                    <a:pt x="1792" y="5019"/>
                  </a:lnTo>
                  <a:lnTo>
                    <a:pt x="3637" y="6866"/>
                  </a:lnTo>
                  <a:cubicBezTo>
                    <a:pt x="3364" y="7354"/>
                    <a:pt x="3144" y="7871"/>
                    <a:pt x="2980" y="8403"/>
                  </a:cubicBezTo>
                  <a:lnTo>
                    <a:pt x="344" y="8403"/>
                  </a:lnTo>
                  <a:lnTo>
                    <a:pt x="0" y="8403"/>
                  </a:lnTo>
                  <a:lnTo>
                    <a:pt x="0" y="8745"/>
                  </a:lnTo>
                  <a:lnTo>
                    <a:pt x="0" y="12739"/>
                  </a:lnTo>
                  <a:lnTo>
                    <a:pt x="0" y="13083"/>
                  </a:lnTo>
                  <a:lnTo>
                    <a:pt x="344" y="13083"/>
                  </a:lnTo>
                  <a:lnTo>
                    <a:pt x="2946" y="13083"/>
                  </a:lnTo>
                  <a:cubicBezTo>
                    <a:pt x="3114" y="13657"/>
                    <a:pt x="3345" y="14211"/>
                    <a:pt x="3637" y="14735"/>
                  </a:cubicBezTo>
                  <a:lnTo>
                    <a:pt x="1792" y="16581"/>
                  </a:lnTo>
                  <a:lnTo>
                    <a:pt x="1549" y="16824"/>
                  </a:lnTo>
                  <a:lnTo>
                    <a:pt x="1792" y="17065"/>
                  </a:lnTo>
                  <a:lnTo>
                    <a:pt x="4616" y="19889"/>
                  </a:lnTo>
                  <a:lnTo>
                    <a:pt x="4858" y="20132"/>
                  </a:lnTo>
                  <a:lnTo>
                    <a:pt x="5100" y="19889"/>
                  </a:lnTo>
                  <a:lnTo>
                    <a:pt x="6988" y="18004"/>
                  </a:lnTo>
                  <a:cubicBezTo>
                    <a:pt x="7474" y="18258"/>
                    <a:pt x="7987" y="18463"/>
                    <a:pt x="8517" y="18614"/>
                  </a:cubicBezTo>
                  <a:lnTo>
                    <a:pt x="8517" y="21257"/>
                  </a:lnTo>
                  <a:lnTo>
                    <a:pt x="8517" y="21600"/>
                  </a:lnTo>
                  <a:lnTo>
                    <a:pt x="8860" y="21600"/>
                  </a:lnTo>
                  <a:lnTo>
                    <a:pt x="12855" y="21600"/>
                  </a:lnTo>
                  <a:lnTo>
                    <a:pt x="13197" y="21600"/>
                  </a:lnTo>
                  <a:lnTo>
                    <a:pt x="13197" y="21257"/>
                  </a:lnTo>
                  <a:lnTo>
                    <a:pt x="13197" y="18547"/>
                  </a:lnTo>
                  <a:cubicBezTo>
                    <a:pt x="13671" y="18395"/>
                    <a:pt x="14132" y="18201"/>
                    <a:pt x="14575" y="17964"/>
                  </a:cubicBezTo>
                  <a:lnTo>
                    <a:pt x="16500" y="19889"/>
                  </a:lnTo>
                  <a:lnTo>
                    <a:pt x="16742" y="20131"/>
                  </a:lnTo>
                  <a:lnTo>
                    <a:pt x="16984" y="19889"/>
                  </a:lnTo>
                  <a:lnTo>
                    <a:pt x="19808" y="17065"/>
                  </a:lnTo>
                  <a:lnTo>
                    <a:pt x="20051" y="16824"/>
                  </a:lnTo>
                  <a:lnTo>
                    <a:pt x="19808" y="16581"/>
                  </a:lnTo>
                  <a:lnTo>
                    <a:pt x="17889" y="14662"/>
                  </a:lnTo>
                  <a:cubicBezTo>
                    <a:pt x="18144" y="14192"/>
                    <a:pt x="18350" y="13701"/>
                    <a:pt x="18507" y="13197"/>
                  </a:cubicBezTo>
                  <a:lnTo>
                    <a:pt x="21257" y="13197"/>
                  </a:lnTo>
                  <a:cubicBezTo>
                    <a:pt x="21257" y="13197"/>
                    <a:pt x="21257" y="13197"/>
                    <a:pt x="21257" y="13197"/>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468"/>
            <p:cNvSpPr/>
            <p:nvPr/>
          </p:nvSpPr>
          <p:spPr>
            <a:xfrm>
              <a:off x="1869663" y="4003902"/>
              <a:ext cx="701651" cy="701641"/>
            </a:xfrm>
            <a:custGeom>
              <a:avLst/>
              <a:gdLst/>
              <a:ahLst/>
              <a:cxnLst>
                <a:cxn ang="0">
                  <a:pos x="wd2" y="hd2"/>
                </a:cxn>
                <a:cxn ang="5400000">
                  <a:pos x="wd2" y="hd2"/>
                </a:cxn>
                <a:cxn ang="10800000">
                  <a:pos x="wd2" y="hd2"/>
                </a:cxn>
                <a:cxn ang="16200000">
                  <a:pos x="wd2" y="hd2"/>
                </a:cxn>
              </a:cxnLst>
              <a:rect l="0" t="0" r="r" b="b"/>
              <a:pathLst>
                <a:path w="21600" h="21600" extrusionOk="0">
                  <a:moveTo>
                    <a:pt x="15593" y="10800"/>
                  </a:moveTo>
                  <a:cubicBezTo>
                    <a:pt x="15593" y="13474"/>
                    <a:pt x="13418" y="15650"/>
                    <a:pt x="10744" y="15650"/>
                  </a:cubicBezTo>
                  <a:cubicBezTo>
                    <a:pt x="8069" y="15650"/>
                    <a:pt x="5893" y="13474"/>
                    <a:pt x="5893" y="10800"/>
                  </a:cubicBezTo>
                  <a:cubicBezTo>
                    <a:pt x="5893" y="8125"/>
                    <a:pt x="8069" y="5949"/>
                    <a:pt x="10744" y="5949"/>
                  </a:cubicBezTo>
                  <a:cubicBezTo>
                    <a:pt x="13418" y="5949"/>
                    <a:pt x="15593" y="8125"/>
                    <a:pt x="15593" y="10800"/>
                  </a:cubicBezTo>
                  <a:close/>
                  <a:moveTo>
                    <a:pt x="21258" y="13196"/>
                  </a:moveTo>
                  <a:lnTo>
                    <a:pt x="21600" y="13196"/>
                  </a:lnTo>
                  <a:lnTo>
                    <a:pt x="21600" y="12854"/>
                  </a:lnTo>
                  <a:lnTo>
                    <a:pt x="21600" y="8860"/>
                  </a:lnTo>
                  <a:lnTo>
                    <a:pt x="21600" y="8518"/>
                  </a:lnTo>
                  <a:lnTo>
                    <a:pt x="21258" y="8518"/>
                  </a:lnTo>
                  <a:lnTo>
                    <a:pt x="18540" y="8518"/>
                  </a:lnTo>
                  <a:cubicBezTo>
                    <a:pt x="18380" y="7970"/>
                    <a:pt x="18162" y="7441"/>
                    <a:pt x="17890" y="6938"/>
                  </a:cubicBezTo>
                  <a:lnTo>
                    <a:pt x="19809" y="5018"/>
                  </a:lnTo>
                  <a:lnTo>
                    <a:pt x="20051" y="4777"/>
                  </a:lnTo>
                  <a:lnTo>
                    <a:pt x="19809" y="4535"/>
                  </a:lnTo>
                  <a:lnTo>
                    <a:pt x="16985" y="1710"/>
                  </a:lnTo>
                  <a:lnTo>
                    <a:pt x="16742" y="1468"/>
                  </a:lnTo>
                  <a:lnTo>
                    <a:pt x="16500" y="1710"/>
                  </a:lnTo>
                  <a:lnTo>
                    <a:pt x="14574" y="3637"/>
                  </a:lnTo>
                  <a:cubicBezTo>
                    <a:pt x="14097" y="3381"/>
                    <a:pt x="13597" y="3174"/>
                    <a:pt x="13082" y="3018"/>
                  </a:cubicBezTo>
                  <a:lnTo>
                    <a:pt x="13082" y="342"/>
                  </a:lnTo>
                  <a:lnTo>
                    <a:pt x="13082" y="0"/>
                  </a:lnTo>
                  <a:lnTo>
                    <a:pt x="12740" y="0"/>
                  </a:lnTo>
                  <a:lnTo>
                    <a:pt x="8746" y="0"/>
                  </a:lnTo>
                  <a:lnTo>
                    <a:pt x="8404" y="0"/>
                  </a:lnTo>
                  <a:lnTo>
                    <a:pt x="8404" y="342"/>
                  </a:lnTo>
                  <a:lnTo>
                    <a:pt x="8404" y="3019"/>
                  </a:lnTo>
                  <a:cubicBezTo>
                    <a:pt x="7914" y="3167"/>
                    <a:pt x="7440" y="3360"/>
                    <a:pt x="6987" y="3596"/>
                  </a:cubicBezTo>
                  <a:lnTo>
                    <a:pt x="5100" y="1710"/>
                  </a:lnTo>
                  <a:lnTo>
                    <a:pt x="4858" y="1468"/>
                  </a:lnTo>
                  <a:lnTo>
                    <a:pt x="4616" y="1710"/>
                  </a:lnTo>
                  <a:lnTo>
                    <a:pt x="1791" y="4535"/>
                  </a:lnTo>
                  <a:lnTo>
                    <a:pt x="1549" y="4777"/>
                  </a:lnTo>
                  <a:lnTo>
                    <a:pt x="1791" y="5018"/>
                  </a:lnTo>
                  <a:lnTo>
                    <a:pt x="3637" y="6864"/>
                  </a:lnTo>
                  <a:cubicBezTo>
                    <a:pt x="3364" y="7355"/>
                    <a:pt x="3143" y="7871"/>
                    <a:pt x="2979" y="8403"/>
                  </a:cubicBezTo>
                  <a:lnTo>
                    <a:pt x="343" y="8403"/>
                  </a:lnTo>
                  <a:lnTo>
                    <a:pt x="0" y="8403"/>
                  </a:lnTo>
                  <a:lnTo>
                    <a:pt x="0" y="8745"/>
                  </a:lnTo>
                  <a:lnTo>
                    <a:pt x="0" y="12740"/>
                  </a:lnTo>
                  <a:lnTo>
                    <a:pt x="0" y="13082"/>
                  </a:lnTo>
                  <a:lnTo>
                    <a:pt x="343" y="13082"/>
                  </a:lnTo>
                  <a:lnTo>
                    <a:pt x="2946" y="13082"/>
                  </a:lnTo>
                  <a:cubicBezTo>
                    <a:pt x="3114" y="13656"/>
                    <a:pt x="3345" y="14210"/>
                    <a:pt x="3637" y="14735"/>
                  </a:cubicBezTo>
                  <a:lnTo>
                    <a:pt x="1791" y="16580"/>
                  </a:lnTo>
                  <a:lnTo>
                    <a:pt x="1549" y="16823"/>
                  </a:lnTo>
                  <a:lnTo>
                    <a:pt x="1791" y="17065"/>
                  </a:lnTo>
                  <a:lnTo>
                    <a:pt x="4616" y="19889"/>
                  </a:lnTo>
                  <a:lnTo>
                    <a:pt x="4858" y="20132"/>
                  </a:lnTo>
                  <a:lnTo>
                    <a:pt x="5100" y="19889"/>
                  </a:lnTo>
                  <a:lnTo>
                    <a:pt x="6987" y="18003"/>
                  </a:lnTo>
                  <a:cubicBezTo>
                    <a:pt x="7474" y="18258"/>
                    <a:pt x="7986" y="18462"/>
                    <a:pt x="8518" y="18613"/>
                  </a:cubicBezTo>
                  <a:lnTo>
                    <a:pt x="8518" y="21257"/>
                  </a:lnTo>
                  <a:lnTo>
                    <a:pt x="8518" y="21600"/>
                  </a:lnTo>
                  <a:lnTo>
                    <a:pt x="8860" y="21600"/>
                  </a:lnTo>
                  <a:lnTo>
                    <a:pt x="12854" y="21600"/>
                  </a:lnTo>
                  <a:lnTo>
                    <a:pt x="13197" y="21600"/>
                  </a:lnTo>
                  <a:lnTo>
                    <a:pt x="13197" y="21257"/>
                  </a:lnTo>
                  <a:lnTo>
                    <a:pt x="13197" y="18545"/>
                  </a:lnTo>
                  <a:cubicBezTo>
                    <a:pt x="13672" y="18395"/>
                    <a:pt x="14133" y="18200"/>
                    <a:pt x="14574" y="17963"/>
                  </a:cubicBezTo>
                  <a:lnTo>
                    <a:pt x="16500" y="19889"/>
                  </a:lnTo>
                  <a:lnTo>
                    <a:pt x="16742" y="20131"/>
                  </a:lnTo>
                  <a:lnTo>
                    <a:pt x="16985" y="19889"/>
                  </a:lnTo>
                  <a:lnTo>
                    <a:pt x="19809" y="17064"/>
                  </a:lnTo>
                  <a:lnTo>
                    <a:pt x="20051" y="16823"/>
                  </a:lnTo>
                  <a:lnTo>
                    <a:pt x="19809" y="16580"/>
                  </a:lnTo>
                  <a:lnTo>
                    <a:pt x="17890" y="14661"/>
                  </a:lnTo>
                  <a:cubicBezTo>
                    <a:pt x="18144" y="14192"/>
                    <a:pt x="18350" y="13702"/>
                    <a:pt x="18506" y="13196"/>
                  </a:cubicBezTo>
                  <a:lnTo>
                    <a:pt x="21258" y="13196"/>
                  </a:lnTo>
                  <a:cubicBezTo>
                    <a:pt x="21258" y="13196"/>
                    <a:pt x="21258" y="13196"/>
                    <a:pt x="21258" y="13196"/>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2469"/>
            <p:cNvSpPr/>
            <p:nvPr/>
          </p:nvSpPr>
          <p:spPr>
            <a:xfrm>
              <a:off x="2504643" y="4515413"/>
              <a:ext cx="349357" cy="349341"/>
            </a:xfrm>
            <a:custGeom>
              <a:avLst/>
              <a:gdLst/>
              <a:ahLst/>
              <a:cxnLst>
                <a:cxn ang="0">
                  <a:pos x="wd2" y="hd2"/>
                </a:cxn>
                <a:cxn ang="5400000">
                  <a:pos x="wd2" y="hd2"/>
                </a:cxn>
                <a:cxn ang="10800000">
                  <a:pos x="wd2" y="hd2"/>
                </a:cxn>
                <a:cxn ang="16200000">
                  <a:pos x="wd2" y="hd2"/>
                </a:cxn>
              </a:cxnLst>
              <a:rect l="0" t="0" r="r" b="b"/>
              <a:pathLst>
                <a:path w="21600" h="21600" extrusionOk="0">
                  <a:moveTo>
                    <a:pt x="15593" y="10799"/>
                  </a:moveTo>
                  <a:cubicBezTo>
                    <a:pt x="15593" y="13475"/>
                    <a:pt x="13418" y="15650"/>
                    <a:pt x="10744" y="15650"/>
                  </a:cubicBezTo>
                  <a:cubicBezTo>
                    <a:pt x="8068" y="15650"/>
                    <a:pt x="5893" y="13475"/>
                    <a:pt x="5893" y="10799"/>
                  </a:cubicBezTo>
                  <a:cubicBezTo>
                    <a:pt x="5893" y="8125"/>
                    <a:pt x="8068" y="5949"/>
                    <a:pt x="10744" y="5949"/>
                  </a:cubicBezTo>
                  <a:cubicBezTo>
                    <a:pt x="13418" y="5949"/>
                    <a:pt x="15593" y="8125"/>
                    <a:pt x="15593" y="10799"/>
                  </a:cubicBezTo>
                  <a:close/>
                  <a:moveTo>
                    <a:pt x="21257" y="13197"/>
                  </a:moveTo>
                  <a:lnTo>
                    <a:pt x="21600" y="13197"/>
                  </a:lnTo>
                  <a:lnTo>
                    <a:pt x="21600" y="12854"/>
                  </a:lnTo>
                  <a:lnTo>
                    <a:pt x="21600" y="8860"/>
                  </a:lnTo>
                  <a:lnTo>
                    <a:pt x="21600" y="8517"/>
                  </a:lnTo>
                  <a:lnTo>
                    <a:pt x="21257" y="8517"/>
                  </a:lnTo>
                  <a:lnTo>
                    <a:pt x="18539" y="8517"/>
                  </a:lnTo>
                  <a:cubicBezTo>
                    <a:pt x="18379" y="7971"/>
                    <a:pt x="18161" y="7441"/>
                    <a:pt x="17889" y="6938"/>
                  </a:cubicBezTo>
                  <a:lnTo>
                    <a:pt x="19809" y="5018"/>
                  </a:lnTo>
                  <a:lnTo>
                    <a:pt x="20050" y="4777"/>
                  </a:lnTo>
                  <a:lnTo>
                    <a:pt x="19809" y="4535"/>
                  </a:lnTo>
                  <a:lnTo>
                    <a:pt x="16984" y="1710"/>
                  </a:lnTo>
                  <a:lnTo>
                    <a:pt x="16742" y="1468"/>
                  </a:lnTo>
                  <a:lnTo>
                    <a:pt x="16500" y="1710"/>
                  </a:lnTo>
                  <a:lnTo>
                    <a:pt x="14573" y="3636"/>
                  </a:lnTo>
                  <a:cubicBezTo>
                    <a:pt x="14097" y="3381"/>
                    <a:pt x="13597" y="3175"/>
                    <a:pt x="13082" y="3018"/>
                  </a:cubicBezTo>
                  <a:lnTo>
                    <a:pt x="13082" y="342"/>
                  </a:lnTo>
                  <a:lnTo>
                    <a:pt x="13082" y="0"/>
                  </a:lnTo>
                  <a:lnTo>
                    <a:pt x="12740" y="0"/>
                  </a:lnTo>
                  <a:lnTo>
                    <a:pt x="8746" y="0"/>
                  </a:lnTo>
                  <a:lnTo>
                    <a:pt x="8404" y="0"/>
                  </a:lnTo>
                  <a:lnTo>
                    <a:pt x="8404" y="342"/>
                  </a:lnTo>
                  <a:lnTo>
                    <a:pt x="8404" y="3019"/>
                  </a:lnTo>
                  <a:cubicBezTo>
                    <a:pt x="7914" y="3166"/>
                    <a:pt x="7439" y="3360"/>
                    <a:pt x="6987" y="3597"/>
                  </a:cubicBezTo>
                  <a:lnTo>
                    <a:pt x="5100" y="1710"/>
                  </a:lnTo>
                  <a:lnTo>
                    <a:pt x="4857" y="1468"/>
                  </a:lnTo>
                  <a:lnTo>
                    <a:pt x="4617" y="1710"/>
                  </a:lnTo>
                  <a:lnTo>
                    <a:pt x="1792" y="4535"/>
                  </a:lnTo>
                  <a:lnTo>
                    <a:pt x="1550" y="4777"/>
                  </a:lnTo>
                  <a:lnTo>
                    <a:pt x="1792" y="5018"/>
                  </a:lnTo>
                  <a:lnTo>
                    <a:pt x="3637" y="6864"/>
                  </a:lnTo>
                  <a:cubicBezTo>
                    <a:pt x="3364" y="7354"/>
                    <a:pt x="3144" y="7871"/>
                    <a:pt x="2979" y="8403"/>
                  </a:cubicBezTo>
                  <a:lnTo>
                    <a:pt x="343" y="8403"/>
                  </a:lnTo>
                  <a:lnTo>
                    <a:pt x="0" y="8403"/>
                  </a:lnTo>
                  <a:lnTo>
                    <a:pt x="0" y="8745"/>
                  </a:lnTo>
                  <a:lnTo>
                    <a:pt x="0" y="12740"/>
                  </a:lnTo>
                  <a:lnTo>
                    <a:pt x="0" y="13082"/>
                  </a:lnTo>
                  <a:lnTo>
                    <a:pt x="343" y="13082"/>
                  </a:lnTo>
                  <a:lnTo>
                    <a:pt x="2946" y="13082"/>
                  </a:lnTo>
                  <a:cubicBezTo>
                    <a:pt x="3114" y="13656"/>
                    <a:pt x="3346" y="14210"/>
                    <a:pt x="3637" y="14735"/>
                  </a:cubicBezTo>
                  <a:lnTo>
                    <a:pt x="1792" y="16580"/>
                  </a:lnTo>
                  <a:lnTo>
                    <a:pt x="1550" y="16822"/>
                  </a:lnTo>
                  <a:lnTo>
                    <a:pt x="1792" y="17065"/>
                  </a:lnTo>
                  <a:lnTo>
                    <a:pt x="4617" y="19888"/>
                  </a:lnTo>
                  <a:lnTo>
                    <a:pt x="4857" y="20131"/>
                  </a:lnTo>
                  <a:lnTo>
                    <a:pt x="5100" y="19888"/>
                  </a:lnTo>
                  <a:lnTo>
                    <a:pt x="6987" y="18002"/>
                  </a:lnTo>
                  <a:cubicBezTo>
                    <a:pt x="7474" y="18258"/>
                    <a:pt x="7986" y="18462"/>
                    <a:pt x="8518" y="18613"/>
                  </a:cubicBezTo>
                  <a:lnTo>
                    <a:pt x="8518" y="21257"/>
                  </a:lnTo>
                  <a:lnTo>
                    <a:pt x="8518" y="21600"/>
                  </a:lnTo>
                  <a:lnTo>
                    <a:pt x="8860" y="21600"/>
                  </a:lnTo>
                  <a:lnTo>
                    <a:pt x="12854" y="21600"/>
                  </a:lnTo>
                  <a:lnTo>
                    <a:pt x="13196" y="21600"/>
                  </a:lnTo>
                  <a:lnTo>
                    <a:pt x="13196" y="21257"/>
                  </a:lnTo>
                  <a:lnTo>
                    <a:pt x="13196" y="18545"/>
                  </a:lnTo>
                  <a:cubicBezTo>
                    <a:pt x="13671" y="18394"/>
                    <a:pt x="14132" y="18199"/>
                    <a:pt x="14573" y="17963"/>
                  </a:cubicBezTo>
                  <a:lnTo>
                    <a:pt x="16500" y="19888"/>
                  </a:lnTo>
                  <a:lnTo>
                    <a:pt x="16742" y="20131"/>
                  </a:lnTo>
                  <a:lnTo>
                    <a:pt x="16984" y="19888"/>
                  </a:lnTo>
                  <a:lnTo>
                    <a:pt x="19809" y="17064"/>
                  </a:lnTo>
                  <a:lnTo>
                    <a:pt x="20050" y="16822"/>
                  </a:lnTo>
                  <a:lnTo>
                    <a:pt x="19809" y="16580"/>
                  </a:lnTo>
                  <a:lnTo>
                    <a:pt x="17889" y="14661"/>
                  </a:lnTo>
                  <a:cubicBezTo>
                    <a:pt x="18143" y="14192"/>
                    <a:pt x="18350" y="13702"/>
                    <a:pt x="18506" y="13197"/>
                  </a:cubicBezTo>
                  <a:lnTo>
                    <a:pt x="21257" y="13197"/>
                  </a:lnTo>
                  <a:cubicBezTo>
                    <a:pt x="21257" y="13197"/>
                    <a:pt x="21257" y="13197"/>
                    <a:pt x="21257" y="13197"/>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470"/>
            <p:cNvSpPr/>
            <p:nvPr/>
          </p:nvSpPr>
          <p:spPr>
            <a:xfrm>
              <a:off x="1411066" y="4744712"/>
              <a:ext cx="370932" cy="370905"/>
            </a:xfrm>
            <a:custGeom>
              <a:avLst/>
              <a:gdLst/>
              <a:ahLst/>
              <a:cxnLst>
                <a:cxn ang="0">
                  <a:pos x="wd2" y="hd2"/>
                </a:cxn>
                <a:cxn ang="5400000">
                  <a:pos x="wd2" y="hd2"/>
                </a:cxn>
                <a:cxn ang="10800000">
                  <a:pos x="wd2" y="hd2"/>
                </a:cxn>
                <a:cxn ang="16200000">
                  <a:pos x="wd2" y="hd2"/>
                </a:cxn>
              </a:cxnLst>
              <a:rect l="0" t="0" r="r" b="b"/>
              <a:pathLst>
                <a:path w="21600" h="21600" extrusionOk="0">
                  <a:moveTo>
                    <a:pt x="15593" y="10799"/>
                  </a:moveTo>
                  <a:cubicBezTo>
                    <a:pt x="15593" y="13474"/>
                    <a:pt x="13417" y="15651"/>
                    <a:pt x="10743" y="15651"/>
                  </a:cubicBezTo>
                  <a:cubicBezTo>
                    <a:pt x="8068" y="15651"/>
                    <a:pt x="5893" y="13474"/>
                    <a:pt x="5893" y="10799"/>
                  </a:cubicBezTo>
                  <a:cubicBezTo>
                    <a:pt x="5893" y="8125"/>
                    <a:pt x="8068" y="5949"/>
                    <a:pt x="10743" y="5949"/>
                  </a:cubicBezTo>
                  <a:cubicBezTo>
                    <a:pt x="13417" y="5949"/>
                    <a:pt x="15593" y="8125"/>
                    <a:pt x="15593" y="10799"/>
                  </a:cubicBezTo>
                  <a:close/>
                  <a:moveTo>
                    <a:pt x="21257" y="13196"/>
                  </a:moveTo>
                  <a:lnTo>
                    <a:pt x="21600" y="13196"/>
                  </a:lnTo>
                  <a:lnTo>
                    <a:pt x="21600" y="12854"/>
                  </a:lnTo>
                  <a:lnTo>
                    <a:pt x="21600" y="8859"/>
                  </a:lnTo>
                  <a:lnTo>
                    <a:pt x="21600" y="8516"/>
                  </a:lnTo>
                  <a:lnTo>
                    <a:pt x="21257" y="8516"/>
                  </a:lnTo>
                  <a:lnTo>
                    <a:pt x="18539" y="8516"/>
                  </a:lnTo>
                  <a:cubicBezTo>
                    <a:pt x="18379" y="7970"/>
                    <a:pt x="18162" y="7441"/>
                    <a:pt x="17889" y="6938"/>
                  </a:cubicBezTo>
                  <a:lnTo>
                    <a:pt x="19809" y="5019"/>
                  </a:lnTo>
                  <a:lnTo>
                    <a:pt x="20050" y="4776"/>
                  </a:lnTo>
                  <a:lnTo>
                    <a:pt x="19809" y="4535"/>
                  </a:lnTo>
                  <a:lnTo>
                    <a:pt x="16984" y="1710"/>
                  </a:lnTo>
                  <a:lnTo>
                    <a:pt x="16742" y="1468"/>
                  </a:lnTo>
                  <a:lnTo>
                    <a:pt x="16500" y="1710"/>
                  </a:lnTo>
                  <a:lnTo>
                    <a:pt x="14574" y="3636"/>
                  </a:lnTo>
                  <a:cubicBezTo>
                    <a:pt x="14097" y="3380"/>
                    <a:pt x="13597" y="3174"/>
                    <a:pt x="13082" y="3018"/>
                  </a:cubicBezTo>
                  <a:lnTo>
                    <a:pt x="13082" y="342"/>
                  </a:lnTo>
                  <a:lnTo>
                    <a:pt x="13082" y="0"/>
                  </a:lnTo>
                  <a:lnTo>
                    <a:pt x="12740" y="0"/>
                  </a:lnTo>
                  <a:lnTo>
                    <a:pt x="8746" y="0"/>
                  </a:lnTo>
                  <a:lnTo>
                    <a:pt x="8404" y="0"/>
                  </a:lnTo>
                  <a:lnTo>
                    <a:pt x="8404" y="342"/>
                  </a:lnTo>
                  <a:lnTo>
                    <a:pt x="8404" y="3018"/>
                  </a:lnTo>
                  <a:cubicBezTo>
                    <a:pt x="7914" y="3167"/>
                    <a:pt x="7439" y="3359"/>
                    <a:pt x="6987" y="3596"/>
                  </a:cubicBezTo>
                  <a:lnTo>
                    <a:pt x="5100" y="1710"/>
                  </a:lnTo>
                  <a:lnTo>
                    <a:pt x="4857" y="1468"/>
                  </a:lnTo>
                  <a:lnTo>
                    <a:pt x="4616" y="1710"/>
                  </a:lnTo>
                  <a:lnTo>
                    <a:pt x="1792" y="4535"/>
                  </a:lnTo>
                  <a:lnTo>
                    <a:pt x="1550" y="4776"/>
                  </a:lnTo>
                  <a:lnTo>
                    <a:pt x="1792" y="5019"/>
                  </a:lnTo>
                  <a:lnTo>
                    <a:pt x="3637" y="6864"/>
                  </a:lnTo>
                  <a:cubicBezTo>
                    <a:pt x="3364" y="7354"/>
                    <a:pt x="3143" y="7870"/>
                    <a:pt x="2979" y="8403"/>
                  </a:cubicBezTo>
                  <a:lnTo>
                    <a:pt x="343" y="8403"/>
                  </a:lnTo>
                  <a:lnTo>
                    <a:pt x="0" y="8403"/>
                  </a:lnTo>
                  <a:lnTo>
                    <a:pt x="0" y="8745"/>
                  </a:lnTo>
                  <a:lnTo>
                    <a:pt x="0" y="12740"/>
                  </a:lnTo>
                  <a:lnTo>
                    <a:pt x="0" y="13083"/>
                  </a:lnTo>
                  <a:lnTo>
                    <a:pt x="343" y="13083"/>
                  </a:lnTo>
                  <a:lnTo>
                    <a:pt x="2946" y="13083"/>
                  </a:lnTo>
                  <a:cubicBezTo>
                    <a:pt x="3114" y="13655"/>
                    <a:pt x="3346" y="14210"/>
                    <a:pt x="3637" y="14735"/>
                  </a:cubicBezTo>
                  <a:lnTo>
                    <a:pt x="1792" y="16580"/>
                  </a:lnTo>
                  <a:lnTo>
                    <a:pt x="1550" y="16823"/>
                  </a:lnTo>
                  <a:lnTo>
                    <a:pt x="1792" y="17065"/>
                  </a:lnTo>
                  <a:lnTo>
                    <a:pt x="4616" y="19889"/>
                  </a:lnTo>
                  <a:lnTo>
                    <a:pt x="4857" y="20131"/>
                  </a:lnTo>
                  <a:lnTo>
                    <a:pt x="5100" y="19889"/>
                  </a:lnTo>
                  <a:lnTo>
                    <a:pt x="6987" y="18003"/>
                  </a:lnTo>
                  <a:cubicBezTo>
                    <a:pt x="7474" y="18258"/>
                    <a:pt x="7986" y="18462"/>
                    <a:pt x="8517" y="18613"/>
                  </a:cubicBezTo>
                  <a:lnTo>
                    <a:pt x="8517" y="21258"/>
                  </a:lnTo>
                  <a:lnTo>
                    <a:pt x="8517" y="21600"/>
                  </a:lnTo>
                  <a:lnTo>
                    <a:pt x="8859" y="21600"/>
                  </a:lnTo>
                  <a:lnTo>
                    <a:pt x="12854" y="21600"/>
                  </a:lnTo>
                  <a:lnTo>
                    <a:pt x="13197" y="21600"/>
                  </a:lnTo>
                  <a:lnTo>
                    <a:pt x="13197" y="21258"/>
                  </a:lnTo>
                  <a:lnTo>
                    <a:pt x="13197" y="18546"/>
                  </a:lnTo>
                  <a:cubicBezTo>
                    <a:pt x="13671" y="18395"/>
                    <a:pt x="14132" y="18199"/>
                    <a:pt x="14574" y="17964"/>
                  </a:cubicBezTo>
                  <a:lnTo>
                    <a:pt x="16500" y="19889"/>
                  </a:lnTo>
                  <a:lnTo>
                    <a:pt x="16742" y="20131"/>
                  </a:lnTo>
                  <a:lnTo>
                    <a:pt x="16984" y="19889"/>
                  </a:lnTo>
                  <a:lnTo>
                    <a:pt x="19809" y="17065"/>
                  </a:lnTo>
                  <a:lnTo>
                    <a:pt x="20050" y="16823"/>
                  </a:lnTo>
                  <a:lnTo>
                    <a:pt x="19809" y="16580"/>
                  </a:lnTo>
                  <a:lnTo>
                    <a:pt x="17889" y="14661"/>
                  </a:lnTo>
                  <a:cubicBezTo>
                    <a:pt x="18144" y="14192"/>
                    <a:pt x="18350" y="13701"/>
                    <a:pt x="18506" y="13196"/>
                  </a:cubicBezTo>
                  <a:lnTo>
                    <a:pt x="21257" y="13196"/>
                  </a:lnTo>
                  <a:cubicBezTo>
                    <a:pt x="21257" y="13196"/>
                    <a:pt x="21257" y="13196"/>
                    <a:pt x="21257" y="13196"/>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471"/>
            <p:cNvSpPr/>
            <p:nvPr/>
          </p:nvSpPr>
          <p:spPr>
            <a:xfrm>
              <a:off x="3562944" y="2892686"/>
              <a:ext cx="502986" cy="503253"/>
            </a:xfrm>
            <a:custGeom>
              <a:avLst/>
              <a:gdLst/>
              <a:ahLst/>
              <a:cxnLst>
                <a:cxn ang="0">
                  <a:pos x="wd2" y="hd2"/>
                </a:cxn>
                <a:cxn ang="5400000">
                  <a:pos x="wd2" y="hd2"/>
                </a:cxn>
                <a:cxn ang="10800000">
                  <a:pos x="wd2" y="hd2"/>
                </a:cxn>
                <a:cxn ang="16200000">
                  <a:pos x="wd2" y="hd2"/>
                </a:cxn>
              </a:cxnLst>
              <a:rect l="0" t="0" r="r" b="b"/>
              <a:pathLst>
                <a:path w="21600" h="21600" extrusionOk="0">
                  <a:moveTo>
                    <a:pt x="15534" y="11082"/>
                  </a:moveTo>
                  <a:cubicBezTo>
                    <a:pt x="15375" y="13722"/>
                    <a:pt x="13099" y="15741"/>
                    <a:pt x="10458" y="15584"/>
                  </a:cubicBezTo>
                  <a:cubicBezTo>
                    <a:pt x="7816" y="15426"/>
                    <a:pt x="5796" y="13150"/>
                    <a:pt x="5955" y="10510"/>
                  </a:cubicBezTo>
                  <a:cubicBezTo>
                    <a:pt x="6112" y="7871"/>
                    <a:pt x="8389" y="5852"/>
                    <a:pt x="11030" y="6010"/>
                  </a:cubicBezTo>
                  <a:cubicBezTo>
                    <a:pt x="13671" y="6167"/>
                    <a:pt x="15691" y="8443"/>
                    <a:pt x="15534" y="11082"/>
                  </a:cubicBezTo>
                  <a:close/>
                  <a:moveTo>
                    <a:pt x="20985" y="13782"/>
                  </a:moveTo>
                  <a:lnTo>
                    <a:pt x="21323" y="13802"/>
                  </a:lnTo>
                  <a:lnTo>
                    <a:pt x="21344" y="13464"/>
                  </a:lnTo>
                  <a:lnTo>
                    <a:pt x="21579" y="9522"/>
                  </a:lnTo>
                  <a:lnTo>
                    <a:pt x="21600" y="9184"/>
                  </a:lnTo>
                  <a:lnTo>
                    <a:pt x="21261" y="9164"/>
                  </a:lnTo>
                  <a:lnTo>
                    <a:pt x="18577" y="9004"/>
                  </a:lnTo>
                  <a:cubicBezTo>
                    <a:pt x="18451" y="8454"/>
                    <a:pt x="18268" y="7919"/>
                    <a:pt x="18028" y="7406"/>
                  </a:cubicBezTo>
                  <a:lnTo>
                    <a:pt x="20037" y="5626"/>
                  </a:lnTo>
                  <a:lnTo>
                    <a:pt x="20290" y="5401"/>
                  </a:lnTo>
                  <a:lnTo>
                    <a:pt x="20066" y="5148"/>
                  </a:lnTo>
                  <a:lnTo>
                    <a:pt x="17443" y="2195"/>
                  </a:lnTo>
                  <a:lnTo>
                    <a:pt x="17218" y="1941"/>
                  </a:lnTo>
                  <a:lnTo>
                    <a:pt x="16964" y="2166"/>
                  </a:lnTo>
                  <a:lnTo>
                    <a:pt x="14949" y="3953"/>
                  </a:lnTo>
                  <a:cubicBezTo>
                    <a:pt x="14494" y="3673"/>
                    <a:pt x="14011" y="3439"/>
                    <a:pt x="13513" y="3255"/>
                  </a:cubicBezTo>
                  <a:lnTo>
                    <a:pt x="13670" y="614"/>
                  </a:lnTo>
                  <a:lnTo>
                    <a:pt x="13691" y="276"/>
                  </a:lnTo>
                  <a:lnTo>
                    <a:pt x="13353" y="256"/>
                  </a:lnTo>
                  <a:lnTo>
                    <a:pt x="9408" y="20"/>
                  </a:lnTo>
                  <a:lnTo>
                    <a:pt x="9071" y="0"/>
                  </a:lnTo>
                  <a:lnTo>
                    <a:pt x="9051" y="338"/>
                  </a:lnTo>
                  <a:lnTo>
                    <a:pt x="8893" y="2980"/>
                  </a:lnTo>
                  <a:cubicBezTo>
                    <a:pt x="8401" y="3096"/>
                    <a:pt x="7920" y="3259"/>
                    <a:pt x="7460" y="3466"/>
                  </a:cubicBezTo>
                  <a:lnTo>
                    <a:pt x="5708" y="1494"/>
                  </a:lnTo>
                  <a:lnTo>
                    <a:pt x="5483" y="1240"/>
                  </a:lnTo>
                  <a:lnTo>
                    <a:pt x="5230" y="1465"/>
                  </a:lnTo>
                  <a:lnTo>
                    <a:pt x="2275" y="4085"/>
                  </a:lnTo>
                  <a:lnTo>
                    <a:pt x="2021" y="4311"/>
                  </a:lnTo>
                  <a:lnTo>
                    <a:pt x="2246" y="4563"/>
                  </a:lnTo>
                  <a:lnTo>
                    <a:pt x="3960" y="6494"/>
                  </a:lnTo>
                  <a:cubicBezTo>
                    <a:pt x="3660" y="6961"/>
                    <a:pt x="3411" y="7457"/>
                    <a:pt x="3218" y="7973"/>
                  </a:cubicBezTo>
                  <a:lnTo>
                    <a:pt x="615" y="7818"/>
                  </a:lnTo>
                  <a:lnTo>
                    <a:pt x="277" y="7798"/>
                  </a:lnTo>
                  <a:lnTo>
                    <a:pt x="256" y="8135"/>
                  </a:lnTo>
                  <a:lnTo>
                    <a:pt x="21" y="12078"/>
                  </a:lnTo>
                  <a:lnTo>
                    <a:pt x="0" y="12416"/>
                  </a:lnTo>
                  <a:lnTo>
                    <a:pt x="339" y="12436"/>
                  </a:lnTo>
                  <a:lnTo>
                    <a:pt x="2910" y="12590"/>
                  </a:lnTo>
                  <a:cubicBezTo>
                    <a:pt x="3042" y="13165"/>
                    <a:pt x="3238" y="13726"/>
                    <a:pt x="3495" y="14261"/>
                  </a:cubicBezTo>
                  <a:lnTo>
                    <a:pt x="1564" y="15974"/>
                  </a:lnTo>
                  <a:lnTo>
                    <a:pt x="1310" y="16199"/>
                  </a:lnTo>
                  <a:lnTo>
                    <a:pt x="1535" y="16452"/>
                  </a:lnTo>
                  <a:lnTo>
                    <a:pt x="4158" y="19406"/>
                  </a:lnTo>
                  <a:lnTo>
                    <a:pt x="4382" y="19659"/>
                  </a:lnTo>
                  <a:lnTo>
                    <a:pt x="4635" y="19434"/>
                  </a:lnTo>
                  <a:lnTo>
                    <a:pt x="6610" y="17684"/>
                  </a:lnTo>
                  <a:cubicBezTo>
                    <a:pt x="7075" y="17964"/>
                    <a:pt x="7569" y="18196"/>
                    <a:pt x="8086" y="18376"/>
                  </a:cubicBezTo>
                  <a:lnTo>
                    <a:pt x="7930" y="20986"/>
                  </a:lnTo>
                  <a:lnTo>
                    <a:pt x="7909" y="21325"/>
                  </a:lnTo>
                  <a:lnTo>
                    <a:pt x="8247" y="21344"/>
                  </a:lnTo>
                  <a:lnTo>
                    <a:pt x="12192" y="21580"/>
                  </a:lnTo>
                  <a:lnTo>
                    <a:pt x="12530" y="21600"/>
                  </a:lnTo>
                  <a:lnTo>
                    <a:pt x="12550" y="21262"/>
                  </a:lnTo>
                  <a:lnTo>
                    <a:pt x="12710" y="18585"/>
                  </a:lnTo>
                  <a:cubicBezTo>
                    <a:pt x="13188" y="18465"/>
                    <a:pt x="13654" y="18299"/>
                    <a:pt x="14104" y="18092"/>
                  </a:cubicBezTo>
                  <a:lnTo>
                    <a:pt x="15892" y="20106"/>
                  </a:lnTo>
                  <a:lnTo>
                    <a:pt x="16117" y="20359"/>
                  </a:lnTo>
                  <a:lnTo>
                    <a:pt x="16370" y="20135"/>
                  </a:lnTo>
                  <a:lnTo>
                    <a:pt x="19326" y="17513"/>
                  </a:lnTo>
                  <a:lnTo>
                    <a:pt x="19580" y="17289"/>
                  </a:lnTo>
                  <a:lnTo>
                    <a:pt x="19355" y="17037"/>
                  </a:lnTo>
                  <a:lnTo>
                    <a:pt x="17572" y="15029"/>
                  </a:lnTo>
                  <a:cubicBezTo>
                    <a:pt x="17852" y="14581"/>
                    <a:pt x="18085" y="14109"/>
                    <a:pt x="18268" y="13620"/>
                  </a:cubicBezTo>
                  <a:lnTo>
                    <a:pt x="20985" y="13782"/>
                  </a:lnTo>
                  <a:cubicBezTo>
                    <a:pt x="20985" y="13782"/>
                    <a:pt x="20985" y="13782"/>
                    <a:pt x="20985" y="13782"/>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2472"/>
            <p:cNvSpPr/>
            <p:nvPr/>
          </p:nvSpPr>
          <p:spPr>
            <a:xfrm>
              <a:off x="1322875" y="52915"/>
              <a:ext cx="1662414" cy="1662414"/>
            </a:xfrm>
            <a:custGeom>
              <a:avLst/>
              <a:gdLst/>
              <a:ahLst/>
              <a:cxnLst>
                <a:cxn ang="0">
                  <a:pos x="wd2" y="hd2"/>
                </a:cxn>
                <a:cxn ang="5400000">
                  <a:pos x="wd2" y="hd2"/>
                </a:cxn>
                <a:cxn ang="10800000">
                  <a:pos x="wd2" y="hd2"/>
                </a:cxn>
                <a:cxn ang="16200000">
                  <a:pos x="wd2" y="hd2"/>
                </a:cxn>
              </a:cxnLst>
              <a:rect l="0" t="0" r="r" b="b"/>
              <a:pathLst>
                <a:path w="21600" h="21600" extrusionOk="0">
                  <a:moveTo>
                    <a:pt x="10800" y="16875"/>
                  </a:moveTo>
                  <a:cubicBezTo>
                    <a:pt x="7446" y="16875"/>
                    <a:pt x="4725" y="14154"/>
                    <a:pt x="4725" y="10800"/>
                  </a:cubicBezTo>
                  <a:cubicBezTo>
                    <a:pt x="4725" y="7445"/>
                    <a:pt x="7446" y="4725"/>
                    <a:pt x="10800" y="4725"/>
                  </a:cubicBezTo>
                  <a:cubicBezTo>
                    <a:pt x="14154" y="4725"/>
                    <a:pt x="16875" y="7445"/>
                    <a:pt x="16875" y="10800"/>
                  </a:cubicBezTo>
                  <a:cubicBezTo>
                    <a:pt x="16875" y="14154"/>
                    <a:pt x="14154" y="16875"/>
                    <a:pt x="10800" y="16875"/>
                  </a:cubicBezTo>
                  <a:close/>
                  <a:moveTo>
                    <a:pt x="21600" y="12150"/>
                  </a:moveTo>
                  <a:lnTo>
                    <a:pt x="21600" y="9450"/>
                  </a:lnTo>
                  <a:lnTo>
                    <a:pt x="19462" y="9450"/>
                  </a:lnTo>
                  <a:cubicBezTo>
                    <a:pt x="19364" y="8821"/>
                    <a:pt x="19203" y="8215"/>
                    <a:pt x="18979" y="7637"/>
                  </a:cubicBezTo>
                  <a:lnTo>
                    <a:pt x="20827" y="6569"/>
                  </a:lnTo>
                  <a:lnTo>
                    <a:pt x="19477" y="4231"/>
                  </a:lnTo>
                  <a:lnTo>
                    <a:pt x="17632" y="5297"/>
                  </a:lnTo>
                  <a:cubicBezTo>
                    <a:pt x="17236" y="4809"/>
                    <a:pt x="16793" y="4364"/>
                    <a:pt x="16303" y="3970"/>
                  </a:cubicBezTo>
                  <a:lnTo>
                    <a:pt x="17371" y="2122"/>
                  </a:lnTo>
                  <a:lnTo>
                    <a:pt x="15032" y="773"/>
                  </a:lnTo>
                  <a:lnTo>
                    <a:pt x="13964" y="2622"/>
                  </a:lnTo>
                  <a:cubicBezTo>
                    <a:pt x="13387" y="2398"/>
                    <a:pt x="12780" y="2236"/>
                    <a:pt x="12150" y="2140"/>
                  </a:cubicBezTo>
                  <a:lnTo>
                    <a:pt x="12150" y="0"/>
                  </a:lnTo>
                  <a:lnTo>
                    <a:pt x="9450" y="0"/>
                  </a:lnTo>
                  <a:lnTo>
                    <a:pt x="9450" y="2140"/>
                  </a:lnTo>
                  <a:cubicBezTo>
                    <a:pt x="8822" y="2236"/>
                    <a:pt x="8216" y="2399"/>
                    <a:pt x="7639" y="2622"/>
                  </a:cubicBezTo>
                  <a:lnTo>
                    <a:pt x="6571" y="773"/>
                  </a:lnTo>
                  <a:lnTo>
                    <a:pt x="4232" y="2123"/>
                  </a:lnTo>
                  <a:lnTo>
                    <a:pt x="5297" y="3970"/>
                  </a:lnTo>
                  <a:cubicBezTo>
                    <a:pt x="4809" y="4364"/>
                    <a:pt x="4364" y="4809"/>
                    <a:pt x="3971" y="5297"/>
                  </a:cubicBezTo>
                  <a:lnTo>
                    <a:pt x="2123" y="4231"/>
                  </a:lnTo>
                  <a:lnTo>
                    <a:pt x="773" y="6568"/>
                  </a:lnTo>
                  <a:lnTo>
                    <a:pt x="2624" y="7637"/>
                  </a:lnTo>
                  <a:cubicBezTo>
                    <a:pt x="2399" y="8215"/>
                    <a:pt x="2237" y="8821"/>
                    <a:pt x="2141" y="9450"/>
                  </a:cubicBezTo>
                  <a:lnTo>
                    <a:pt x="0" y="9450"/>
                  </a:lnTo>
                  <a:lnTo>
                    <a:pt x="0" y="12150"/>
                  </a:lnTo>
                  <a:lnTo>
                    <a:pt x="2141" y="12150"/>
                  </a:lnTo>
                  <a:cubicBezTo>
                    <a:pt x="2237" y="12779"/>
                    <a:pt x="2399" y="13385"/>
                    <a:pt x="2624" y="13963"/>
                  </a:cubicBezTo>
                  <a:lnTo>
                    <a:pt x="773" y="15031"/>
                  </a:lnTo>
                  <a:lnTo>
                    <a:pt x="2123" y="17370"/>
                  </a:lnTo>
                  <a:lnTo>
                    <a:pt x="3971" y="16303"/>
                  </a:lnTo>
                  <a:cubicBezTo>
                    <a:pt x="4364" y="16791"/>
                    <a:pt x="4809" y="17236"/>
                    <a:pt x="5297" y="17630"/>
                  </a:cubicBezTo>
                  <a:lnTo>
                    <a:pt x="4232" y="19478"/>
                  </a:lnTo>
                  <a:lnTo>
                    <a:pt x="6571" y="20827"/>
                  </a:lnTo>
                  <a:lnTo>
                    <a:pt x="7639" y="18978"/>
                  </a:lnTo>
                  <a:cubicBezTo>
                    <a:pt x="8216" y="19202"/>
                    <a:pt x="8823" y="19363"/>
                    <a:pt x="9450" y="19460"/>
                  </a:cubicBezTo>
                  <a:lnTo>
                    <a:pt x="9450" y="21600"/>
                  </a:lnTo>
                  <a:lnTo>
                    <a:pt x="12150" y="21600"/>
                  </a:lnTo>
                  <a:lnTo>
                    <a:pt x="12150" y="19460"/>
                  </a:lnTo>
                  <a:cubicBezTo>
                    <a:pt x="12780" y="19363"/>
                    <a:pt x="13387" y="19202"/>
                    <a:pt x="13964" y="18978"/>
                  </a:cubicBezTo>
                  <a:lnTo>
                    <a:pt x="15032" y="20827"/>
                  </a:lnTo>
                  <a:lnTo>
                    <a:pt x="17371" y="19478"/>
                  </a:lnTo>
                  <a:lnTo>
                    <a:pt x="16303" y="17630"/>
                  </a:lnTo>
                  <a:cubicBezTo>
                    <a:pt x="16794" y="17236"/>
                    <a:pt x="17236" y="16791"/>
                    <a:pt x="17632" y="16302"/>
                  </a:cubicBezTo>
                  <a:lnTo>
                    <a:pt x="19478" y="17368"/>
                  </a:lnTo>
                  <a:lnTo>
                    <a:pt x="20828" y="15031"/>
                  </a:lnTo>
                  <a:lnTo>
                    <a:pt x="18979" y="13963"/>
                  </a:lnTo>
                  <a:cubicBezTo>
                    <a:pt x="19203" y="13385"/>
                    <a:pt x="19364" y="12779"/>
                    <a:pt x="19462" y="12150"/>
                  </a:cubicBezTo>
                  <a:lnTo>
                    <a:pt x="21600" y="12150"/>
                  </a:lnTo>
                  <a:cubicBezTo>
                    <a:pt x="21600" y="12150"/>
                    <a:pt x="21600" y="12150"/>
                    <a:pt x="21600" y="1215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473"/>
            <p:cNvSpPr/>
            <p:nvPr/>
          </p:nvSpPr>
          <p:spPr>
            <a:xfrm>
              <a:off x="1922578" y="634980"/>
              <a:ext cx="474850" cy="47485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38" y="21600"/>
                    <a:pt x="0" y="16763"/>
                    <a:pt x="0" y="10800"/>
                  </a:cubicBezTo>
                  <a:cubicBezTo>
                    <a:pt x="0" y="4835"/>
                    <a:pt x="4838" y="0"/>
                    <a:pt x="10800" y="0"/>
                  </a:cubicBezTo>
                  <a:cubicBezTo>
                    <a:pt x="16762" y="0"/>
                    <a:pt x="21600" y="4835"/>
                    <a:pt x="21600" y="10800"/>
                  </a:cubicBezTo>
                  <a:cubicBezTo>
                    <a:pt x="21600" y="16763"/>
                    <a:pt x="16762" y="21600"/>
                    <a:pt x="10800" y="2160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2474"/>
            <p:cNvSpPr/>
            <p:nvPr/>
          </p:nvSpPr>
          <p:spPr>
            <a:xfrm>
              <a:off x="3016155" y="1446343"/>
              <a:ext cx="1429188" cy="1429188"/>
            </a:xfrm>
            <a:custGeom>
              <a:avLst/>
              <a:gdLst/>
              <a:ahLst/>
              <a:cxnLst>
                <a:cxn ang="0">
                  <a:pos x="wd2" y="hd2"/>
                </a:cxn>
                <a:cxn ang="5400000">
                  <a:pos x="wd2" y="hd2"/>
                </a:cxn>
                <a:cxn ang="10800000">
                  <a:pos x="wd2" y="hd2"/>
                </a:cxn>
                <a:cxn ang="16200000">
                  <a:pos x="wd2" y="hd2"/>
                </a:cxn>
              </a:cxnLst>
              <a:rect l="0" t="0" r="r" b="b"/>
              <a:pathLst>
                <a:path w="21600" h="21600" extrusionOk="0">
                  <a:moveTo>
                    <a:pt x="11142" y="16832"/>
                  </a:moveTo>
                  <a:cubicBezTo>
                    <a:pt x="7812" y="17021"/>
                    <a:pt x="4957" y="14472"/>
                    <a:pt x="4768" y="11142"/>
                  </a:cubicBezTo>
                  <a:cubicBezTo>
                    <a:pt x="4579" y="7810"/>
                    <a:pt x="7128" y="4957"/>
                    <a:pt x="10458" y="4768"/>
                  </a:cubicBezTo>
                  <a:cubicBezTo>
                    <a:pt x="13788" y="4579"/>
                    <a:pt x="16644" y="7126"/>
                    <a:pt x="16832" y="10458"/>
                  </a:cubicBezTo>
                  <a:cubicBezTo>
                    <a:pt x="17021" y="13788"/>
                    <a:pt x="14472" y="16643"/>
                    <a:pt x="11142" y="16832"/>
                  </a:cubicBezTo>
                  <a:close/>
                  <a:moveTo>
                    <a:pt x="21600" y="11533"/>
                  </a:moveTo>
                  <a:lnTo>
                    <a:pt x="21448" y="8852"/>
                  </a:lnTo>
                  <a:lnTo>
                    <a:pt x="19325" y="8972"/>
                  </a:lnTo>
                  <a:cubicBezTo>
                    <a:pt x="19192" y="8353"/>
                    <a:pt x="18999" y="7760"/>
                    <a:pt x="18744" y="7199"/>
                  </a:cubicBezTo>
                  <a:lnTo>
                    <a:pt x="20519" y="6035"/>
                  </a:lnTo>
                  <a:lnTo>
                    <a:pt x="19047" y="3788"/>
                  </a:lnTo>
                  <a:lnTo>
                    <a:pt x="17274" y="4951"/>
                  </a:lnTo>
                  <a:cubicBezTo>
                    <a:pt x="16854" y="4489"/>
                    <a:pt x="16389" y="4072"/>
                    <a:pt x="15880" y="3708"/>
                  </a:cubicBezTo>
                  <a:lnTo>
                    <a:pt x="16836" y="1814"/>
                  </a:lnTo>
                  <a:lnTo>
                    <a:pt x="14438" y="605"/>
                  </a:lnTo>
                  <a:lnTo>
                    <a:pt x="13482" y="2502"/>
                  </a:lnTo>
                  <a:cubicBezTo>
                    <a:pt x="12895" y="2312"/>
                    <a:pt x="12284" y="2185"/>
                    <a:pt x="11653" y="2125"/>
                  </a:cubicBezTo>
                  <a:lnTo>
                    <a:pt x="11533" y="0"/>
                  </a:lnTo>
                  <a:lnTo>
                    <a:pt x="8851" y="152"/>
                  </a:lnTo>
                  <a:lnTo>
                    <a:pt x="8972" y="2277"/>
                  </a:lnTo>
                  <a:cubicBezTo>
                    <a:pt x="8354" y="2408"/>
                    <a:pt x="7761" y="2604"/>
                    <a:pt x="7200" y="2858"/>
                  </a:cubicBezTo>
                  <a:lnTo>
                    <a:pt x="6036" y="1081"/>
                  </a:lnTo>
                  <a:lnTo>
                    <a:pt x="3790" y="2553"/>
                  </a:lnTo>
                  <a:lnTo>
                    <a:pt x="4951" y="4327"/>
                  </a:lnTo>
                  <a:cubicBezTo>
                    <a:pt x="4489" y="4746"/>
                    <a:pt x="4072" y="5214"/>
                    <a:pt x="3709" y="5720"/>
                  </a:cubicBezTo>
                  <a:lnTo>
                    <a:pt x="1814" y="4765"/>
                  </a:lnTo>
                  <a:lnTo>
                    <a:pt x="605" y="7162"/>
                  </a:lnTo>
                  <a:lnTo>
                    <a:pt x="2503" y="8120"/>
                  </a:lnTo>
                  <a:cubicBezTo>
                    <a:pt x="2313" y="8706"/>
                    <a:pt x="2186" y="9317"/>
                    <a:pt x="2126" y="9947"/>
                  </a:cubicBezTo>
                  <a:lnTo>
                    <a:pt x="0" y="10067"/>
                  </a:lnTo>
                  <a:lnTo>
                    <a:pt x="152" y="12748"/>
                  </a:lnTo>
                  <a:lnTo>
                    <a:pt x="2278" y="12628"/>
                  </a:lnTo>
                  <a:cubicBezTo>
                    <a:pt x="2409" y="13247"/>
                    <a:pt x="2604" y="13840"/>
                    <a:pt x="2859" y="14401"/>
                  </a:cubicBezTo>
                  <a:lnTo>
                    <a:pt x="1081" y="15565"/>
                  </a:lnTo>
                  <a:lnTo>
                    <a:pt x="2553" y="17812"/>
                  </a:lnTo>
                  <a:lnTo>
                    <a:pt x="4329" y="16649"/>
                  </a:lnTo>
                  <a:cubicBezTo>
                    <a:pt x="4746" y="17111"/>
                    <a:pt x="5214" y="17528"/>
                    <a:pt x="5720" y="17892"/>
                  </a:cubicBezTo>
                  <a:lnTo>
                    <a:pt x="4767" y="19786"/>
                  </a:lnTo>
                  <a:lnTo>
                    <a:pt x="7165" y="20995"/>
                  </a:lnTo>
                  <a:lnTo>
                    <a:pt x="8121" y="19098"/>
                  </a:lnTo>
                  <a:cubicBezTo>
                    <a:pt x="8707" y="19288"/>
                    <a:pt x="9319" y="19414"/>
                    <a:pt x="9947" y="19475"/>
                  </a:cubicBezTo>
                  <a:lnTo>
                    <a:pt x="10067" y="21600"/>
                  </a:lnTo>
                  <a:lnTo>
                    <a:pt x="12749" y="21448"/>
                  </a:lnTo>
                  <a:lnTo>
                    <a:pt x="12628" y="19323"/>
                  </a:lnTo>
                  <a:cubicBezTo>
                    <a:pt x="13248" y="19191"/>
                    <a:pt x="13841" y="18997"/>
                    <a:pt x="14402" y="18742"/>
                  </a:cubicBezTo>
                  <a:lnTo>
                    <a:pt x="15567" y="20519"/>
                  </a:lnTo>
                  <a:lnTo>
                    <a:pt x="17813" y="19047"/>
                  </a:lnTo>
                  <a:lnTo>
                    <a:pt x="16649" y="17273"/>
                  </a:lnTo>
                  <a:cubicBezTo>
                    <a:pt x="17114" y="16854"/>
                    <a:pt x="17528" y="16386"/>
                    <a:pt x="17893" y="15878"/>
                  </a:cubicBezTo>
                  <a:lnTo>
                    <a:pt x="19786" y="16833"/>
                  </a:lnTo>
                  <a:lnTo>
                    <a:pt x="20995" y="14436"/>
                  </a:lnTo>
                  <a:lnTo>
                    <a:pt x="19100" y="13480"/>
                  </a:lnTo>
                  <a:cubicBezTo>
                    <a:pt x="19290" y="12894"/>
                    <a:pt x="19415" y="12283"/>
                    <a:pt x="19477" y="11653"/>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475"/>
            <p:cNvSpPr/>
            <p:nvPr/>
          </p:nvSpPr>
          <p:spPr>
            <a:xfrm>
              <a:off x="3527667" y="1957855"/>
              <a:ext cx="406035" cy="406017"/>
            </a:xfrm>
            <a:custGeom>
              <a:avLst/>
              <a:gdLst/>
              <a:ahLst/>
              <a:cxnLst>
                <a:cxn ang="0">
                  <a:pos x="wd2" y="hd2"/>
                </a:cxn>
                <a:cxn ang="5400000">
                  <a:pos x="wd2" y="hd2"/>
                </a:cxn>
                <a:cxn ang="10800000">
                  <a:pos x="wd2" y="hd2"/>
                </a:cxn>
                <a:cxn ang="16200000">
                  <a:pos x="wd2" y="hd2"/>
                </a:cxn>
              </a:cxnLst>
              <a:rect l="0" t="0" r="r" b="b"/>
              <a:pathLst>
                <a:path w="20978" h="20978" extrusionOk="0">
                  <a:moveTo>
                    <a:pt x="11082" y="20961"/>
                  </a:moveTo>
                  <a:cubicBezTo>
                    <a:pt x="5301" y="21289"/>
                    <a:pt x="345" y="16864"/>
                    <a:pt x="17" y="11083"/>
                  </a:cubicBezTo>
                  <a:cubicBezTo>
                    <a:pt x="-311" y="5299"/>
                    <a:pt x="4114" y="344"/>
                    <a:pt x="9895" y="17"/>
                  </a:cubicBezTo>
                  <a:cubicBezTo>
                    <a:pt x="15676" y="-311"/>
                    <a:pt x="20633" y="4111"/>
                    <a:pt x="20961" y="9895"/>
                  </a:cubicBezTo>
                  <a:cubicBezTo>
                    <a:pt x="21289" y="15677"/>
                    <a:pt x="16863" y="20634"/>
                    <a:pt x="11082" y="20961"/>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476"/>
            <p:cNvSpPr/>
            <p:nvPr/>
          </p:nvSpPr>
          <p:spPr>
            <a:xfrm>
              <a:off x="158745" y="2469366"/>
              <a:ext cx="668449" cy="668433"/>
            </a:xfrm>
            <a:custGeom>
              <a:avLst/>
              <a:gdLst/>
              <a:ahLst/>
              <a:cxnLst>
                <a:cxn ang="0">
                  <a:pos x="wd2" y="hd2"/>
                </a:cxn>
                <a:cxn ang="5400000">
                  <a:pos x="wd2" y="hd2"/>
                </a:cxn>
                <a:cxn ang="10800000">
                  <a:pos x="wd2" y="hd2"/>
                </a:cxn>
                <a:cxn ang="16200000">
                  <a:pos x="wd2" y="hd2"/>
                </a:cxn>
              </a:cxnLst>
              <a:rect l="0" t="0" r="r" b="b"/>
              <a:pathLst>
                <a:path w="21600" h="21600" extrusionOk="0">
                  <a:moveTo>
                    <a:pt x="11142" y="16832"/>
                  </a:moveTo>
                  <a:cubicBezTo>
                    <a:pt x="7812" y="17022"/>
                    <a:pt x="4957" y="14473"/>
                    <a:pt x="4768" y="11142"/>
                  </a:cubicBezTo>
                  <a:cubicBezTo>
                    <a:pt x="4579" y="7810"/>
                    <a:pt x="7128" y="4957"/>
                    <a:pt x="10458" y="4768"/>
                  </a:cubicBezTo>
                  <a:cubicBezTo>
                    <a:pt x="13788" y="4579"/>
                    <a:pt x="16643" y="7127"/>
                    <a:pt x="16832" y="10458"/>
                  </a:cubicBezTo>
                  <a:cubicBezTo>
                    <a:pt x="17021" y="13788"/>
                    <a:pt x="14472" y="16643"/>
                    <a:pt x="11142" y="16832"/>
                  </a:cubicBezTo>
                  <a:close/>
                  <a:moveTo>
                    <a:pt x="21600" y="11533"/>
                  </a:moveTo>
                  <a:lnTo>
                    <a:pt x="21448" y="8852"/>
                  </a:lnTo>
                  <a:lnTo>
                    <a:pt x="19325" y="8972"/>
                  </a:lnTo>
                  <a:cubicBezTo>
                    <a:pt x="19192" y="8353"/>
                    <a:pt x="18998" y="7760"/>
                    <a:pt x="18744" y="7199"/>
                  </a:cubicBezTo>
                  <a:lnTo>
                    <a:pt x="20519" y="6035"/>
                  </a:lnTo>
                  <a:lnTo>
                    <a:pt x="19047" y="3788"/>
                  </a:lnTo>
                  <a:lnTo>
                    <a:pt x="17274" y="4951"/>
                  </a:lnTo>
                  <a:cubicBezTo>
                    <a:pt x="16854" y="4489"/>
                    <a:pt x="16389" y="4072"/>
                    <a:pt x="15880" y="3708"/>
                  </a:cubicBezTo>
                  <a:lnTo>
                    <a:pt x="16836" y="1814"/>
                  </a:lnTo>
                  <a:lnTo>
                    <a:pt x="14438" y="605"/>
                  </a:lnTo>
                  <a:lnTo>
                    <a:pt x="13481" y="2502"/>
                  </a:lnTo>
                  <a:cubicBezTo>
                    <a:pt x="12895" y="2312"/>
                    <a:pt x="12284" y="2185"/>
                    <a:pt x="11653" y="2125"/>
                  </a:cubicBezTo>
                  <a:lnTo>
                    <a:pt x="11532" y="0"/>
                  </a:lnTo>
                  <a:lnTo>
                    <a:pt x="8852" y="152"/>
                  </a:lnTo>
                  <a:lnTo>
                    <a:pt x="8972" y="2277"/>
                  </a:lnTo>
                  <a:cubicBezTo>
                    <a:pt x="8354" y="2407"/>
                    <a:pt x="7762" y="2604"/>
                    <a:pt x="7200" y="2858"/>
                  </a:cubicBezTo>
                  <a:lnTo>
                    <a:pt x="6036" y="1081"/>
                  </a:lnTo>
                  <a:lnTo>
                    <a:pt x="3790" y="2553"/>
                  </a:lnTo>
                  <a:lnTo>
                    <a:pt x="4951" y="4327"/>
                  </a:lnTo>
                  <a:cubicBezTo>
                    <a:pt x="4489" y="4746"/>
                    <a:pt x="4072" y="5214"/>
                    <a:pt x="3709" y="5720"/>
                  </a:cubicBezTo>
                  <a:lnTo>
                    <a:pt x="1814" y="4765"/>
                  </a:lnTo>
                  <a:lnTo>
                    <a:pt x="605" y="7163"/>
                  </a:lnTo>
                  <a:lnTo>
                    <a:pt x="2503" y="8120"/>
                  </a:lnTo>
                  <a:cubicBezTo>
                    <a:pt x="2313" y="8706"/>
                    <a:pt x="2186" y="9317"/>
                    <a:pt x="2126" y="9947"/>
                  </a:cubicBezTo>
                  <a:lnTo>
                    <a:pt x="0" y="10067"/>
                  </a:lnTo>
                  <a:lnTo>
                    <a:pt x="152" y="12748"/>
                  </a:lnTo>
                  <a:lnTo>
                    <a:pt x="2278" y="12628"/>
                  </a:lnTo>
                  <a:cubicBezTo>
                    <a:pt x="2409" y="13247"/>
                    <a:pt x="2604" y="13840"/>
                    <a:pt x="2859" y="14401"/>
                  </a:cubicBezTo>
                  <a:lnTo>
                    <a:pt x="1081" y="15565"/>
                  </a:lnTo>
                  <a:lnTo>
                    <a:pt x="2553" y="17812"/>
                  </a:lnTo>
                  <a:lnTo>
                    <a:pt x="4329" y="16649"/>
                  </a:lnTo>
                  <a:cubicBezTo>
                    <a:pt x="4746" y="17111"/>
                    <a:pt x="5214" y="17528"/>
                    <a:pt x="5720" y="17892"/>
                  </a:cubicBezTo>
                  <a:lnTo>
                    <a:pt x="4767" y="19787"/>
                  </a:lnTo>
                  <a:lnTo>
                    <a:pt x="7165" y="20995"/>
                  </a:lnTo>
                  <a:lnTo>
                    <a:pt x="8121" y="19099"/>
                  </a:lnTo>
                  <a:cubicBezTo>
                    <a:pt x="8707" y="19289"/>
                    <a:pt x="9319" y="19414"/>
                    <a:pt x="9947" y="19476"/>
                  </a:cubicBezTo>
                  <a:lnTo>
                    <a:pt x="10068" y="21600"/>
                  </a:lnTo>
                  <a:lnTo>
                    <a:pt x="12748" y="21449"/>
                  </a:lnTo>
                  <a:lnTo>
                    <a:pt x="12628" y="19324"/>
                  </a:lnTo>
                  <a:cubicBezTo>
                    <a:pt x="13248" y="19191"/>
                    <a:pt x="13841" y="18998"/>
                    <a:pt x="14402" y="18742"/>
                  </a:cubicBezTo>
                  <a:lnTo>
                    <a:pt x="15566" y="20519"/>
                  </a:lnTo>
                  <a:lnTo>
                    <a:pt x="17813" y="19047"/>
                  </a:lnTo>
                  <a:lnTo>
                    <a:pt x="16649" y="17273"/>
                  </a:lnTo>
                  <a:cubicBezTo>
                    <a:pt x="17114" y="16853"/>
                    <a:pt x="17528" y="16386"/>
                    <a:pt x="17893" y="15879"/>
                  </a:cubicBezTo>
                  <a:lnTo>
                    <a:pt x="19786" y="16833"/>
                  </a:lnTo>
                  <a:lnTo>
                    <a:pt x="20995" y="14437"/>
                  </a:lnTo>
                  <a:lnTo>
                    <a:pt x="19100" y="13480"/>
                  </a:lnTo>
                  <a:cubicBezTo>
                    <a:pt x="19290" y="12894"/>
                    <a:pt x="19415" y="12283"/>
                    <a:pt x="19477" y="11653"/>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2477"/>
            <p:cNvSpPr/>
            <p:nvPr/>
          </p:nvSpPr>
          <p:spPr>
            <a:xfrm>
              <a:off x="388043" y="2698665"/>
              <a:ext cx="189905" cy="189896"/>
            </a:xfrm>
            <a:custGeom>
              <a:avLst/>
              <a:gdLst/>
              <a:ahLst/>
              <a:cxnLst>
                <a:cxn ang="0">
                  <a:pos x="wd2" y="hd2"/>
                </a:cxn>
                <a:cxn ang="5400000">
                  <a:pos x="wd2" y="hd2"/>
                </a:cxn>
                <a:cxn ang="10800000">
                  <a:pos x="wd2" y="hd2"/>
                </a:cxn>
                <a:cxn ang="16200000">
                  <a:pos x="wd2" y="hd2"/>
                </a:cxn>
              </a:cxnLst>
              <a:rect l="0" t="0" r="r" b="b"/>
              <a:pathLst>
                <a:path w="20979" h="20979" extrusionOk="0">
                  <a:moveTo>
                    <a:pt x="11082" y="20962"/>
                  </a:moveTo>
                  <a:cubicBezTo>
                    <a:pt x="5301" y="21289"/>
                    <a:pt x="345" y="16865"/>
                    <a:pt x="17" y="11084"/>
                  </a:cubicBezTo>
                  <a:cubicBezTo>
                    <a:pt x="-311" y="5299"/>
                    <a:pt x="4114" y="345"/>
                    <a:pt x="9895" y="17"/>
                  </a:cubicBezTo>
                  <a:cubicBezTo>
                    <a:pt x="15677" y="-311"/>
                    <a:pt x="20633" y="4111"/>
                    <a:pt x="20962" y="9895"/>
                  </a:cubicBezTo>
                  <a:cubicBezTo>
                    <a:pt x="21289" y="15676"/>
                    <a:pt x="16864" y="20634"/>
                    <a:pt x="11082" y="20962"/>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478"/>
            <p:cNvSpPr/>
            <p:nvPr/>
          </p:nvSpPr>
          <p:spPr>
            <a:xfrm>
              <a:off x="2592835" y="3915710"/>
              <a:ext cx="614448" cy="614415"/>
            </a:xfrm>
            <a:custGeom>
              <a:avLst/>
              <a:gdLst/>
              <a:ahLst/>
              <a:cxnLst>
                <a:cxn ang="0">
                  <a:pos x="wd2" y="hd2"/>
                </a:cxn>
                <a:cxn ang="5400000">
                  <a:pos x="wd2" y="hd2"/>
                </a:cxn>
                <a:cxn ang="10800000">
                  <a:pos x="wd2" y="hd2"/>
                </a:cxn>
                <a:cxn ang="16200000">
                  <a:pos x="wd2" y="hd2"/>
                </a:cxn>
              </a:cxnLst>
              <a:rect l="0" t="0" r="r" b="b"/>
              <a:pathLst>
                <a:path w="21600" h="21600" extrusionOk="0">
                  <a:moveTo>
                    <a:pt x="11142" y="16832"/>
                  </a:moveTo>
                  <a:cubicBezTo>
                    <a:pt x="7812" y="17022"/>
                    <a:pt x="4957" y="14473"/>
                    <a:pt x="4768" y="11142"/>
                  </a:cubicBezTo>
                  <a:cubicBezTo>
                    <a:pt x="4579" y="7811"/>
                    <a:pt x="7128" y="4956"/>
                    <a:pt x="10458" y="4768"/>
                  </a:cubicBezTo>
                  <a:cubicBezTo>
                    <a:pt x="13788" y="4579"/>
                    <a:pt x="16643" y="7127"/>
                    <a:pt x="16832" y="10458"/>
                  </a:cubicBezTo>
                  <a:cubicBezTo>
                    <a:pt x="17020" y="13788"/>
                    <a:pt x="14472" y="16644"/>
                    <a:pt x="11142" y="16832"/>
                  </a:cubicBezTo>
                  <a:close/>
                  <a:moveTo>
                    <a:pt x="21600" y="11533"/>
                  </a:moveTo>
                  <a:lnTo>
                    <a:pt x="21447" y="8852"/>
                  </a:lnTo>
                  <a:lnTo>
                    <a:pt x="19324" y="8972"/>
                  </a:lnTo>
                  <a:cubicBezTo>
                    <a:pt x="19192" y="8354"/>
                    <a:pt x="18998" y="7760"/>
                    <a:pt x="18743" y="7199"/>
                  </a:cubicBezTo>
                  <a:lnTo>
                    <a:pt x="20519" y="6035"/>
                  </a:lnTo>
                  <a:lnTo>
                    <a:pt x="19046" y="3789"/>
                  </a:lnTo>
                  <a:lnTo>
                    <a:pt x="17274" y="4952"/>
                  </a:lnTo>
                  <a:cubicBezTo>
                    <a:pt x="16853" y="4489"/>
                    <a:pt x="16388" y="4072"/>
                    <a:pt x="15879" y="3708"/>
                  </a:cubicBezTo>
                  <a:lnTo>
                    <a:pt x="16835" y="1814"/>
                  </a:lnTo>
                  <a:lnTo>
                    <a:pt x="14437" y="605"/>
                  </a:lnTo>
                  <a:lnTo>
                    <a:pt x="13481" y="2502"/>
                  </a:lnTo>
                  <a:cubicBezTo>
                    <a:pt x="12895" y="2312"/>
                    <a:pt x="12284" y="2185"/>
                    <a:pt x="11653" y="2125"/>
                  </a:cubicBezTo>
                  <a:lnTo>
                    <a:pt x="11533" y="0"/>
                  </a:lnTo>
                  <a:lnTo>
                    <a:pt x="8851" y="152"/>
                  </a:lnTo>
                  <a:lnTo>
                    <a:pt x="8972" y="2276"/>
                  </a:lnTo>
                  <a:cubicBezTo>
                    <a:pt x="8354" y="2408"/>
                    <a:pt x="7762" y="2604"/>
                    <a:pt x="7201" y="2858"/>
                  </a:cubicBezTo>
                  <a:lnTo>
                    <a:pt x="6036" y="1082"/>
                  </a:lnTo>
                  <a:lnTo>
                    <a:pt x="3790" y="2554"/>
                  </a:lnTo>
                  <a:lnTo>
                    <a:pt x="4951" y="4328"/>
                  </a:lnTo>
                  <a:cubicBezTo>
                    <a:pt x="4489" y="4746"/>
                    <a:pt x="4072" y="5214"/>
                    <a:pt x="3709" y="5721"/>
                  </a:cubicBezTo>
                  <a:lnTo>
                    <a:pt x="1814" y="4766"/>
                  </a:lnTo>
                  <a:lnTo>
                    <a:pt x="605" y="7163"/>
                  </a:lnTo>
                  <a:lnTo>
                    <a:pt x="2503" y="8120"/>
                  </a:lnTo>
                  <a:cubicBezTo>
                    <a:pt x="2313" y="8706"/>
                    <a:pt x="2187" y="9318"/>
                    <a:pt x="2126" y="9947"/>
                  </a:cubicBezTo>
                  <a:lnTo>
                    <a:pt x="0" y="10068"/>
                  </a:lnTo>
                  <a:lnTo>
                    <a:pt x="152" y="12749"/>
                  </a:lnTo>
                  <a:lnTo>
                    <a:pt x="2278" y="12629"/>
                  </a:lnTo>
                  <a:cubicBezTo>
                    <a:pt x="2409" y="13247"/>
                    <a:pt x="2604" y="13840"/>
                    <a:pt x="2859" y="14401"/>
                  </a:cubicBezTo>
                  <a:lnTo>
                    <a:pt x="1081" y="15566"/>
                  </a:lnTo>
                  <a:lnTo>
                    <a:pt x="2553" y="17812"/>
                  </a:lnTo>
                  <a:lnTo>
                    <a:pt x="4328" y="16649"/>
                  </a:lnTo>
                  <a:cubicBezTo>
                    <a:pt x="4746" y="17111"/>
                    <a:pt x="5214" y="17528"/>
                    <a:pt x="5720" y="17892"/>
                  </a:cubicBezTo>
                  <a:lnTo>
                    <a:pt x="4767" y="19786"/>
                  </a:lnTo>
                  <a:lnTo>
                    <a:pt x="7165" y="20995"/>
                  </a:lnTo>
                  <a:lnTo>
                    <a:pt x="8121" y="19098"/>
                  </a:lnTo>
                  <a:cubicBezTo>
                    <a:pt x="8707" y="19289"/>
                    <a:pt x="9318" y="19414"/>
                    <a:pt x="9947" y="19476"/>
                  </a:cubicBezTo>
                  <a:lnTo>
                    <a:pt x="10067" y="21600"/>
                  </a:lnTo>
                  <a:lnTo>
                    <a:pt x="12748" y="21449"/>
                  </a:lnTo>
                  <a:lnTo>
                    <a:pt x="12627" y="19324"/>
                  </a:lnTo>
                  <a:cubicBezTo>
                    <a:pt x="13248" y="19192"/>
                    <a:pt x="13841" y="18998"/>
                    <a:pt x="14402" y="18742"/>
                  </a:cubicBezTo>
                  <a:lnTo>
                    <a:pt x="15566" y="20518"/>
                  </a:lnTo>
                  <a:lnTo>
                    <a:pt x="17812" y="19047"/>
                  </a:lnTo>
                  <a:lnTo>
                    <a:pt x="16648" y="17273"/>
                  </a:lnTo>
                  <a:cubicBezTo>
                    <a:pt x="17113" y="16854"/>
                    <a:pt x="17528" y="16386"/>
                    <a:pt x="17893" y="15879"/>
                  </a:cubicBezTo>
                  <a:lnTo>
                    <a:pt x="19786" y="16834"/>
                  </a:lnTo>
                  <a:lnTo>
                    <a:pt x="20994" y="14437"/>
                  </a:lnTo>
                  <a:lnTo>
                    <a:pt x="19099" y="13480"/>
                  </a:lnTo>
                  <a:cubicBezTo>
                    <a:pt x="19289" y="12895"/>
                    <a:pt x="19415" y="12283"/>
                    <a:pt x="19476" y="11653"/>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479"/>
            <p:cNvSpPr/>
            <p:nvPr/>
          </p:nvSpPr>
          <p:spPr>
            <a:xfrm>
              <a:off x="2804495" y="4145009"/>
              <a:ext cx="174567" cy="174549"/>
            </a:xfrm>
            <a:custGeom>
              <a:avLst/>
              <a:gdLst/>
              <a:ahLst/>
              <a:cxnLst>
                <a:cxn ang="0">
                  <a:pos x="wd2" y="hd2"/>
                </a:cxn>
                <a:cxn ang="5400000">
                  <a:pos x="wd2" y="hd2"/>
                </a:cxn>
                <a:cxn ang="10800000">
                  <a:pos x="wd2" y="hd2"/>
                </a:cxn>
                <a:cxn ang="16200000">
                  <a:pos x="wd2" y="hd2"/>
                </a:cxn>
              </a:cxnLst>
              <a:rect l="0" t="0" r="r" b="b"/>
              <a:pathLst>
                <a:path w="20980" h="20980" extrusionOk="0">
                  <a:moveTo>
                    <a:pt x="11082" y="20963"/>
                  </a:moveTo>
                  <a:cubicBezTo>
                    <a:pt x="5302" y="21290"/>
                    <a:pt x="346" y="16866"/>
                    <a:pt x="17" y="11083"/>
                  </a:cubicBezTo>
                  <a:cubicBezTo>
                    <a:pt x="-310" y="5299"/>
                    <a:pt x="4114" y="344"/>
                    <a:pt x="9896" y="17"/>
                  </a:cubicBezTo>
                  <a:cubicBezTo>
                    <a:pt x="15678" y="-310"/>
                    <a:pt x="20634" y="4112"/>
                    <a:pt x="20963" y="9897"/>
                  </a:cubicBezTo>
                  <a:cubicBezTo>
                    <a:pt x="21290" y="15677"/>
                    <a:pt x="16864" y="20636"/>
                    <a:pt x="11082" y="2096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480"/>
            <p:cNvSpPr/>
            <p:nvPr/>
          </p:nvSpPr>
          <p:spPr>
            <a:xfrm>
              <a:off x="3139624" y="3827518"/>
              <a:ext cx="253587" cy="253603"/>
            </a:xfrm>
            <a:custGeom>
              <a:avLst/>
              <a:gdLst/>
              <a:ahLst/>
              <a:cxnLst>
                <a:cxn ang="0">
                  <a:pos x="wd2" y="hd2"/>
                </a:cxn>
                <a:cxn ang="5400000">
                  <a:pos x="wd2" y="hd2"/>
                </a:cxn>
                <a:cxn ang="10800000">
                  <a:pos x="wd2" y="hd2"/>
                </a:cxn>
                <a:cxn ang="16200000">
                  <a:pos x="wd2" y="hd2"/>
                </a:cxn>
              </a:cxnLst>
              <a:rect l="0" t="0" r="r" b="b"/>
              <a:pathLst>
                <a:path w="21600" h="21600" extrusionOk="0">
                  <a:moveTo>
                    <a:pt x="11142" y="16832"/>
                  </a:moveTo>
                  <a:cubicBezTo>
                    <a:pt x="7811" y="17021"/>
                    <a:pt x="4955" y="14473"/>
                    <a:pt x="4767" y="11143"/>
                  </a:cubicBezTo>
                  <a:cubicBezTo>
                    <a:pt x="4578" y="7809"/>
                    <a:pt x="7128" y="4956"/>
                    <a:pt x="10458" y="4768"/>
                  </a:cubicBezTo>
                  <a:cubicBezTo>
                    <a:pt x="13789" y="4577"/>
                    <a:pt x="16644" y="7127"/>
                    <a:pt x="16833" y="10457"/>
                  </a:cubicBezTo>
                  <a:cubicBezTo>
                    <a:pt x="17021" y="13788"/>
                    <a:pt x="14472" y="16643"/>
                    <a:pt x="11142" y="16832"/>
                  </a:cubicBezTo>
                  <a:close/>
                  <a:moveTo>
                    <a:pt x="21600" y="11533"/>
                  </a:moveTo>
                  <a:lnTo>
                    <a:pt x="21449" y="8851"/>
                  </a:lnTo>
                  <a:lnTo>
                    <a:pt x="19326" y="8973"/>
                  </a:lnTo>
                  <a:cubicBezTo>
                    <a:pt x="19194" y="8354"/>
                    <a:pt x="18999" y="7759"/>
                    <a:pt x="18745" y="7199"/>
                  </a:cubicBezTo>
                  <a:lnTo>
                    <a:pt x="20520" y="6036"/>
                  </a:lnTo>
                  <a:lnTo>
                    <a:pt x="19047" y="3789"/>
                  </a:lnTo>
                  <a:lnTo>
                    <a:pt x="17275" y="4951"/>
                  </a:lnTo>
                  <a:cubicBezTo>
                    <a:pt x="16854" y="4489"/>
                    <a:pt x="16389" y="4071"/>
                    <a:pt x="15879" y="3707"/>
                  </a:cubicBezTo>
                  <a:lnTo>
                    <a:pt x="16836" y="1813"/>
                  </a:lnTo>
                  <a:lnTo>
                    <a:pt x="14437" y="604"/>
                  </a:lnTo>
                  <a:lnTo>
                    <a:pt x="13481" y="2503"/>
                  </a:lnTo>
                  <a:cubicBezTo>
                    <a:pt x="12895" y="2312"/>
                    <a:pt x="12283" y="2185"/>
                    <a:pt x="11652" y="2124"/>
                  </a:cubicBezTo>
                  <a:lnTo>
                    <a:pt x="11532" y="0"/>
                  </a:lnTo>
                  <a:lnTo>
                    <a:pt x="8852" y="153"/>
                  </a:lnTo>
                  <a:lnTo>
                    <a:pt x="8972" y="2277"/>
                  </a:lnTo>
                  <a:cubicBezTo>
                    <a:pt x="8354" y="2407"/>
                    <a:pt x="7761" y="2604"/>
                    <a:pt x="7200" y="2858"/>
                  </a:cubicBezTo>
                  <a:lnTo>
                    <a:pt x="6036" y="1081"/>
                  </a:lnTo>
                  <a:lnTo>
                    <a:pt x="3788" y="2553"/>
                  </a:lnTo>
                  <a:lnTo>
                    <a:pt x="4950" y="4328"/>
                  </a:lnTo>
                  <a:cubicBezTo>
                    <a:pt x="4488" y="4746"/>
                    <a:pt x="4071" y="5214"/>
                    <a:pt x="3709" y="5720"/>
                  </a:cubicBezTo>
                  <a:lnTo>
                    <a:pt x="1812" y="4765"/>
                  </a:lnTo>
                  <a:lnTo>
                    <a:pt x="604" y="7162"/>
                  </a:lnTo>
                  <a:lnTo>
                    <a:pt x="2502" y="8120"/>
                  </a:lnTo>
                  <a:cubicBezTo>
                    <a:pt x="2312" y="8706"/>
                    <a:pt x="2186" y="9318"/>
                    <a:pt x="2126" y="9947"/>
                  </a:cubicBezTo>
                  <a:lnTo>
                    <a:pt x="0" y="10067"/>
                  </a:lnTo>
                  <a:lnTo>
                    <a:pt x="151" y="12749"/>
                  </a:lnTo>
                  <a:lnTo>
                    <a:pt x="2277" y="12629"/>
                  </a:lnTo>
                  <a:cubicBezTo>
                    <a:pt x="2408" y="13246"/>
                    <a:pt x="2603" y="13841"/>
                    <a:pt x="2858" y="14401"/>
                  </a:cubicBezTo>
                  <a:lnTo>
                    <a:pt x="1080" y="15564"/>
                  </a:lnTo>
                  <a:lnTo>
                    <a:pt x="2553" y="17812"/>
                  </a:lnTo>
                  <a:lnTo>
                    <a:pt x="4328" y="16649"/>
                  </a:lnTo>
                  <a:cubicBezTo>
                    <a:pt x="4746" y="17111"/>
                    <a:pt x="5214" y="17527"/>
                    <a:pt x="5719" y="17891"/>
                  </a:cubicBezTo>
                  <a:lnTo>
                    <a:pt x="4765" y="19785"/>
                  </a:lnTo>
                  <a:lnTo>
                    <a:pt x="7164" y="20994"/>
                  </a:lnTo>
                  <a:lnTo>
                    <a:pt x="8121" y="19099"/>
                  </a:lnTo>
                  <a:cubicBezTo>
                    <a:pt x="8706" y="19289"/>
                    <a:pt x="9318" y="19414"/>
                    <a:pt x="9948" y="19476"/>
                  </a:cubicBezTo>
                  <a:lnTo>
                    <a:pt x="10068" y="21600"/>
                  </a:lnTo>
                  <a:lnTo>
                    <a:pt x="12748" y="21449"/>
                  </a:lnTo>
                  <a:lnTo>
                    <a:pt x="12628" y="19323"/>
                  </a:lnTo>
                  <a:cubicBezTo>
                    <a:pt x="13247" y="19191"/>
                    <a:pt x="13841" y="18997"/>
                    <a:pt x="14402" y="18742"/>
                  </a:cubicBezTo>
                  <a:lnTo>
                    <a:pt x="15567" y="20519"/>
                  </a:lnTo>
                  <a:lnTo>
                    <a:pt x="17813" y="19047"/>
                  </a:lnTo>
                  <a:lnTo>
                    <a:pt x="16650" y="17272"/>
                  </a:lnTo>
                  <a:cubicBezTo>
                    <a:pt x="17115" y="16854"/>
                    <a:pt x="17529" y="16386"/>
                    <a:pt x="17894" y="15878"/>
                  </a:cubicBezTo>
                  <a:lnTo>
                    <a:pt x="19787" y="16833"/>
                  </a:lnTo>
                  <a:lnTo>
                    <a:pt x="20996" y="14438"/>
                  </a:lnTo>
                  <a:lnTo>
                    <a:pt x="19100" y="13480"/>
                  </a:lnTo>
                  <a:cubicBezTo>
                    <a:pt x="19291" y="12893"/>
                    <a:pt x="19417" y="12282"/>
                    <a:pt x="19478" y="11653"/>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481"/>
            <p:cNvSpPr/>
            <p:nvPr/>
          </p:nvSpPr>
          <p:spPr>
            <a:xfrm>
              <a:off x="3227815" y="3915710"/>
              <a:ext cx="72048" cy="72032"/>
            </a:xfrm>
            <a:custGeom>
              <a:avLst/>
              <a:gdLst/>
              <a:ahLst/>
              <a:cxnLst>
                <a:cxn ang="0">
                  <a:pos x="wd2" y="hd2"/>
                </a:cxn>
                <a:cxn ang="5400000">
                  <a:pos x="wd2" y="hd2"/>
                </a:cxn>
                <a:cxn ang="10800000">
                  <a:pos x="wd2" y="hd2"/>
                </a:cxn>
                <a:cxn ang="16200000">
                  <a:pos x="wd2" y="hd2"/>
                </a:cxn>
              </a:cxnLst>
              <a:rect l="0" t="0" r="r" b="b"/>
              <a:pathLst>
                <a:path w="20982" h="20977" extrusionOk="0">
                  <a:moveTo>
                    <a:pt x="11083" y="20960"/>
                  </a:moveTo>
                  <a:cubicBezTo>
                    <a:pt x="5304" y="21286"/>
                    <a:pt x="343" y="16867"/>
                    <a:pt x="17" y="11083"/>
                  </a:cubicBezTo>
                  <a:cubicBezTo>
                    <a:pt x="-309" y="5299"/>
                    <a:pt x="4115" y="343"/>
                    <a:pt x="9894" y="17"/>
                  </a:cubicBezTo>
                  <a:cubicBezTo>
                    <a:pt x="15678" y="-314"/>
                    <a:pt x="20634" y="4110"/>
                    <a:pt x="20965" y="9894"/>
                  </a:cubicBezTo>
                  <a:cubicBezTo>
                    <a:pt x="21291" y="15678"/>
                    <a:pt x="16867" y="20634"/>
                    <a:pt x="11083" y="2096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482"/>
            <p:cNvSpPr/>
            <p:nvPr/>
          </p:nvSpPr>
          <p:spPr>
            <a:xfrm>
              <a:off x="2716303" y="4832903"/>
              <a:ext cx="284282" cy="284282"/>
            </a:xfrm>
            <a:custGeom>
              <a:avLst/>
              <a:gdLst/>
              <a:ahLst/>
              <a:cxnLst>
                <a:cxn ang="0">
                  <a:pos x="wd2" y="hd2"/>
                </a:cxn>
                <a:cxn ang="5400000">
                  <a:pos x="wd2" y="hd2"/>
                </a:cxn>
                <a:cxn ang="10800000">
                  <a:pos x="wd2" y="hd2"/>
                </a:cxn>
                <a:cxn ang="16200000">
                  <a:pos x="wd2" y="hd2"/>
                </a:cxn>
              </a:cxnLst>
              <a:rect l="0" t="0" r="r" b="b"/>
              <a:pathLst>
                <a:path w="21600" h="21600" extrusionOk="0">
                  <a:moveTo>
                    <a:pt x="11143" y="16832"/>
                  </a:moveTo>
                  <a:cubicBezTo>
                    <a:pt x="7812" y="17022"/>
                    <a:pt x="4956" y="14474"/>
                    <a:pt x="4768" y="11142"/>
                  </a:cubicBezTo>
                  <a:cubicBezTo>
                    <a:pt x="4578" y="7809"/>
                    <a:pt x="7129" y="4956"/>
                    <a:pt x="10458" y="4767"/>
                  </a:cubicBezTo>
                  <a:cubicBezTo>
                    <a:pt x="13789" y="4578"/>
                    <a:pt x="16644" y="7128"/>
                    <a:pt x="16833" y="10458"/>
                  </a:cubicBezTo>
                  <a:cubicBezTo>
                    <a:pt x="17021" y="13788"/>
                    <a:pt x="14472" y="16644"/>
                    <a:pt x="11143" y="16832"/>
                  </a:cubicBezTo>
                  <a:close/>
                  <a:moveTo>
                    <a:pt x="21600" y="11533"/>
                  </a:moveTo>
                  <a:lnTo>
                    <a:pt x="21448" y="8851"/>
                  </a:lnTo>
                  <a:lnTo>
                    <a:pt x="19325" y="8972"/>
                  </a:lnTo>
                  <a:cubicBezTo>
                    <a:pt x="19193" y="8354"/>
                    <a:pt x="18998" y="7760"/>
                    <a:pt x="18744" y="7200"/>
                  </a:cubicBezTo>
                  <a:lnTo>
                    <a:pt x="20519" y="6035"/>
                  </a:lnTo>
                  <a:lnTo>
                    <a:pt x="19047" y="3789"/>
                  </a:lnTo>
                  <a:lnTo>
                    <a:pt x="17275" y="4951"/>
                  </a:lnTo>
                  <a:cubicBezTo>
                    <a:pt x="16854" y="4489"/>
                    <a:pt x="16387" y="4072"/>
                    <a:pt x="15879" y="3706"/>
                  </a:cubicBezTo>
                  <a:lnTo>
                    <a:pt x="16836" y="1813"/>
                  </a:lnTo>
                  <a:lnTo>
                    <a:pt x="14438" y="605"/>
                  </a:lnTo>
                  <a:lnTo>
                    <a:pt x="13482" y="2502"/>
                  </a:lnTo>
                  <a:cubicBezTo>
                    <a:pt x="12894" y="2311"/>
                    <a:pt x="12284" y="2184"/>
                    <a:pt x="11653" y="2124"/>
                  </a:cubicBezTo>
                  <a:lnTo>
                    <a:pt x="11533" y="0"/>
                  </a:lnTo>
                  <a:lnTo>
                    <a:pt x="8851" y="152"/>
                  </a:lnTo>
                  <a:lnTo>
                    <a:pt x="8972" y="2276"/>
                  </a:lnTo>
                  <a:cubicBezTo>
                    <a:pt x="8354" y="2407"/>
                    <a:pt x="7762" y="2603"/>
                    <a:pt x="7200" y="2857"/>
                  </a:cubicBezTo>
                  <a:lnTo>
                    <a:pt x="6036" y="1081"/>
                  </a:lnTo>
                  <a:lnTo>
                    <a:pt x="3789" y="2553"/>
                  </a:lnTo>
                  <a:lnTo>
                    <a:pt x="4951" y="4327"/>
                  </a:lnTo>
                  <a:cubicBezTo>
                    <a:pt x="4488" y="4746"/>
                    <a:pt x="4072" y="5214"/>
                    <a:pt x="3709" y="5719"/>
                  </a:cubicBezTo>
                  <a:lnTo>
                    <a:pt x="1813" y="4765"/>
                  </a:lnTo>
                  <a:lnTo>
                    <a:pt x="605" y="7163"/>
                  </a:lnTo>
                  <a:lnTo>
                    <a:pt x="2504" y="8120"/>
                  </a:lnTo>
                  <a:cubicBezTo>
                    <a:pt x="2313" y="8705"/>
                    <a:pt x="2187" y="9318"/>
                    <a:pt x="2127" y="9947"/>
                  </a:cubicBezTo>
                  <a:lnTo>
                    <a:pt x="0" y="10067"/>
                  </a:lnTo>
                  <a:lnTo>
                    <a:pt x="152" y="12749"/>
                  </a:lnTo>
                  <a:lnTo>
                    <a:pt x="2277" y="12628"/>
                  </a:lnTo>
                  <a:cubicBezTo>
                    <a:pt x="2408" y="13246"/>
                    <a:pt x="2603" y="13840"/>
                    <a:pt x="2860" y="14402"/>
                  </a:cubicBezTo>
                  <a:lnTo>
                    <a:pt x="1081" y="15565"/>
                  </a:lnTo>
                  <a:lnTo>
                    <a:pt x="2553" y="17811"/>
                  </a:lnTo>
                  <a:lnTo>
                    <a:pt x="4329" y="16649"/>
                  </a:lnTo>
                  <a:cubicBezTo>
                    <a:pt x="4746" y="17110"/>
                    <a:pt x="5214" y="17528"/>
                    <a:pt x="5719" y="17892"/>
                  </a:cubicBezTo>
                  <a:lnTo>
                    <a:pt x="4767" y="19786"/>
                  </a:lnTo>
                  <a:lnTo>
                    <a:pt x="7164" y="20995"/>
                  </a:lnTo>
                  <a:lnTo>
                    <a:pt x="8121" y="19099"/>
                  </a:lnTo>
                  <a:cubicBezTo>
                    <a:pt x="8706" y="19289"/>
                    <a:pt x="9318" y="19414"/>
                    <a:pt x="9947" y="19476"/>
                  </a:cubicBezTo>
                  <a:lnTo>
                    <a:pt x="10067" y="21600"/>
                  </a:lnTo>
                  <a:lnTo>
                    <a:pt x="12749" y="21448"/>
                  </a:lnTo>
                  <a:lnTo>
                    <a:pt x="12627" y="19324"/>
                  </a:lnTo>
                  <a:cubicBezTo>
                    <a:pt x="13247" y="19191"/>
                    <a:pt x="13842" y="18998"/>
                    <a:pt x="14403" y="18743"/>
                  </a:cubicBezTo>
                  <a:lnTo>
                    <a:pt x="15567" y="20519"/>
                  </a:lnTo>
                  <a:lnTo>
                    <a:pt x="17812" y="19047"/>
                  </a:lnTo>
                  <a:lnTo>
                    <a:pt x="16649" y="17273"/>
                  </a:lnTo>
                  <a:cubicBezTo>
                    <a:pt x="17115" y="16853"/>
                    <a:pt x="17528" y="16386"/>
                    <a:pt x="17894" y="15879"/>
                  </a:cubicBezTo>
                  <a:lnTo>
                    <a:pt x="19787" y="16833"/>
                  </a:lnTo>
                  <a:lnTo>
                    <a:pt x="20995" y="14437"/>
                  </a:lnTo>
                  <a:lnTo>
                    <a:pt x="19099" y="13480"/>
                  </a:lnTo>
                  <a:cubicBezTo>
                    <a:pt x="19290" y="12894"/>
                    <a:pt x="19417" y="12283"/>
                    <a:pt x="19477" y="11652"/>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2483"/>
            <p:cNvSpPr/>
            <p:nvPr/>
          </p:nvSpPr>
          <p:spPr>
            <a:xfrm>
              <a:off x="2822133" y="4938733"/>
              <a:ext cx="80778" cy="80746"/>
            </a:xfrm>
            <a:custGeom>
              <a:avLst/>
              <a:gdLst/>
              <a:ahLst/>
              <a:cxnLst>
                <a:cxn ang="0">
                  <a:pos x="wd2" y="hd2"/>
                </a:cxn>
                <a:cxn ang="5400000">
                  <a:pos x="wd2" y="hd2"/>
                </a:cxn>
                <a:cxn ang="10800000">
                  <a:pos x="wd2" y="hd2"/>
                </a:cxn>
                <a:cxn ang="16200000">
                  <a:pos x="wd2" y="hd2"/>
                </a:cxn>
              </a:cxnLst>
              <a:rect l="0" t="0" r="r" b="b"/>
              <a:pathLst>
                <a:path w="20985" h="20977" extrusionOk="0">
                  <a:moveTo>
                    <a:pt x="11082" y="20959"/>
                  </a:moveTo>
                  <a:cubicBezTo>
                    <a:pt x="5305" y="21286"/>
                    <a:pt x="347" y="16860"/>
                    <a:pt x="16" y="11083"/>
                  </a:cubicBezTo>
                  <a:cubicBezTo>
                    <a:pt x="-306" y="5297"/>
                    <a:pt x="4115" y="339"/>
                    <a:pt x="9897" y="17"/>
                  </a:cubicBezTo>
                  <a:cubicBezTo>
                    <a:pt x="15683" y="-314"/>
                    <a:pt x="20636" y="4107"/>
                    <a:pt x="20967" y="9889"/>
                  </a:cubicBezTo>
                  <a:cubicBezTo>
                    <a:pt x="21294" y="15679"/>
                    <a:pt x="16864" y="20633"/>
                    <a:pt x="11082" y="20959"/>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484"/>
            <p:cNvSpPr/>
            <p:nvPr/>
          </p:nvSpPr>
          <p:spPr>
            <a:xfrm>
              <a:off x="1675642" y="4462498"/>
              <a:ext cx="234656" cy="234692"/>
            </a:xfrm>
            <a:custGeom>
              <a:avLst/>
              <a:gdLst/>
              <a:ahLst/>
              <a:cxnLst>
                <a:cxn ang="0">
                  <a:pos x="wd2" y="hd2"/>
                </a:cxn>
                <a:cxn ang="5400000">
                  <a:pos x="wd2" y="hd2"/>
                </a:cxn>
                <a:cxn ang="10800000">
                  <a:pos x="wd2" y="hd2"/>
                </a:cxn>
                <a:cxn ang="16200000">
                  <a:pos x="wd2" y="hd2"/>
                </a:cxn>
              </a:cxnLst>
              <a:rect l="0" t="0" r="r" b="b"/>
              <a:pathLst>
                <a:path w="21600" h="21600" extrusionOk="0">
                  <a:moveTo>
                    <a:pt x="11142" y="16831"/>
                  </a:moveTo>
                  <a:cubicBezTo>
                    <a:pt x="7811" y="17022"/>
                    <a:pt x="4956" y="14472"/>
                    <a:pt x="4768" y="11142"/>
                  </a:cubicBezTo>
                  <a:cubicBezTo>
                    <a:pt x="4578" y="7809"/>
                    <a:pt x="7128" y="4956"/>
                    <a:pt x="10458" y="4769"/>
                  </a:cubicBezTo>
                  <a:cubicBezTo>
                    <a:pt x="13789" y="4578"/>
                    <a:pt x="16644" y="7128"/>
                    <a:pt x="16832" y="10458"/>
                  </a:cubicBezTo>
                  <a:cubicBezTo>
                    <a:pt x="17021" y="13788"/>
                    <a:pt x="14472" y="16643"/>
                    <a:pt x="11142" y="16831"/>
                  </a:cubicBezTo>
                  <a:close/>
                  <a:moveTo>
                    <a:pt x="21600" y="11533"/>
                  </a:moveTo>
                  <a:lnTo>
                    <a:pt x="21449" y="8851"/>
                  </a:lnTo>
                  <a:lnTo>
                    <a:pt x="19326" y="8973"/>
                  </a:lnTo>
                  <a:cubicBezTo>
                    <a:pt x="19193" y="8355"/>
                    <a:pt x="18998" y="7760"/>
                    <a:pt x="18744" y="7201"/>
                  </a:cubicBezTo>
                  <a:lnTo>
                    <a:pt x="20520" y="6035"/>
                  </a:lnTo>
                  <a:lnTo>
                    <a:pt x="19046" y="3789"/>
                  </a:lnTo>
                  <a:lnTo>
                    <a:pt x="17275" y="4953"/>
                  </a:lnTo>
                  <a:cubicBezTo>
                    <a:pt x="16854" y="4490"/>
                    <a:pt x="16389" y="4073"/>
                    <a:pt x="15879" y="3708"/>
                  </a:cubicBezTo>
                  <a:lnTo>
                    <a:pt x="16836" y="1815"/>
                  </a:lnTo>
                  <a:lnTo>
                    <a:pt x="14437" y="606"/>
                  </a:lnTo>
                  <a:lnTo>
                    <a:pt x="13481" y="2503"/>
                  </a:lnTo>
                  <a:cubicBezTo>
                    <a:pt x="12895" y="2313"/>
                    <a:pt x="12283" y="2185"/>
                    <a:pt x="11653" y="2124"/>
                  </a:cubicBezTo>
                  <a:lnTo>
                    <a:pt x="11533" y="0"/>
                  </a:lnTo>
                  <a:lnTo>
                    <a:pt x="8852" y="154"/>
                  </a:lnTo>
                  <a:lnTo>
                    <a:pt x="8972" y="2277"/>
                  </a:lnTo>
                  <a:cubicBezTo>
                    <a:pt x="8354" y="2408"/>
                    <a:pt x="7762" y="2605"/>
                    <a:pt x="7199" y="2858"/>
                  </a:cubicBezTo>
                  <a:lnTo>
                    <a:pt x="6036" y="1081"/>
                  </a:lnTo>
                  <a:lnTo>
                    <a:pt x="3789" y="2554"/>
                  </a:lnTo>
                  <a:lnTo>
                    <a:pt x="4951" y="4328"/>
                  </a:lnTo>
                  <a:cubicBezTo>
                    <a:pt x="4489" y="4746"/>
                    <a:pt x="4072" y="5214"/>
                    <a:pt x="3709" y="5720"/>
                  </a:cubicBezTo>
                  <a:lnTo>
                    <a:pt x="1812" y="4767"/>
                  </a:lnTo>
                  <a:lnTo>
                    <a:pt x="604" y="7162"/>
                  </a:lnTo>
                  <a:lnTo>
                    <a:pt x="2502" y="8120"/>
                  </a:lnTo>
                  <a:cubicBezTo>
                    <a:pt x="2312" y="8705"/>
                    <a:pt x="2186" y="9319"/>
                    <a:pt x="2126" y="9946"/>
                  </a:cubicBezTo>
                  <a:lnTo>
                    <a:pt x="0" y="10067"/>
                  </a:lnTo>
                  <a:lnTo>
                    <a:pt x="151" y="12749"/>
                  </a:lnTo>
                  <a:lnTo>
                    <a:pt x="2277" y="12629"/>
                  </a:lnTo>
                  <a:cubicBezTo>
                    <a:pt x="2408" y="13247"/>
                    <a:pt x="2603" y="13840"/>
                    <a:pt x="2859" y="14401"/>
                  </a:cubicBezTo>
                  <a:lnTo>
                    <a:pt x="1080" y="15565"/>
                  </a:lnTo>
                  <a:lnTo>
                    <a:pt x="2554" y="17811"/>
                  </a:lnTo>
                  <a:lnTo>
                    <a:pt x="4329" y="16647"/>
                  </a:lnTo>
                  <a:cubicBezTo>
                    <a:pt x="4746" y="17109"/>
                    <a:pt x="5214" y="17527"/>
                    <a:pt x="5719" y="17892"/>
                  </a:cubicBezTo>
                  <a:lnTo>
                    <a:pt x="4765" y="19785"/>
                  </a:lnTo>
                  <a:lnTo>
                    <a:pt x="7164" y="20994"/>
                  </a:lnTo>
                  <a:lnTo>
                    <a:pt x="8120" y="19098"/>
                  </a:lnTo>
                  <a:cubicBezTo>
                    <a:pt x="8707" y="19289"/>
                    <a:pt x="9318" y="19414"/>
                    <a:pt x="9947" y="19476"/>
                  </a:cubicBezTo>
                  <a:lnTo>
                    <a:pt x="10067" y="21600"/>
                  </a:lnTo>
                  <a:lnTo>
                    <a:pt x="12748" y="21448"/>
                  </a:lnTo>
                  <a:lnTo>
                    <a:pt x="12628" y="19323"/>
                  </a:lnTo>
                  <a:cubicBezTo>
                    <a:pt x="13247" y="19190"/>
                    <a:pt x="13842" y="18997"/>
                    <a:pt x="14402" y="18742"/>
                  </a:cubicBezTo>
                  <a:lnTo>
                    <a:pt x="15566" y="20517"/>
                  </a:lnTo>
                  <a:lnTo>
                    <a:pt x="17813" y="19046"/>
                  </a:lnTo>
                  <a:lnTo>
                    <a:pt x="16649" y="17272"/>
                  </a:lnTo>
                  <a:cubicBezTo>
                    <a:pt x="17114" y="16854"/>
                    <a:pt x="17528" y="16386"/>
                    <a:pt x="17894" y="15877"/>
                  </a:cubicBezTo>
                  <a:lnTo>
                    <a:pt x="19787" y="16833"/>
                  </a:lnTo>
                  <a:lnTo>
                    <a:pt x="20996" y="14438"/>
                  </a:lnTo>
                  <a:lnTo>
                    <a:pt x="19100" y="13480"/>
                  </a:lnTo>
                  <a:cubicBezTo>
                    <a:pt x="19290" y="12893"/>
                    <a:pt x="19417" y="12283"/>
                    <a:pt x="19478" y="11652"/>
                  </a:cubicBezTo>
                  <a:lnTo>
                    <a:pt x="21600" y="11533"/>
                  </a:lnTo>
                  <a:cubicBezTo>
                    <a:pt x="21600" y="11533"/>
                    <a:pt x="21600" y="11533"/>
                    <a:pt x="21600" y="1153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485"/>
            <p:cNvSpPr/>
            <p:nvPr/>
          </p:nvSpPr>
          <p:spPr>
            <a:xfrm>
              <a:off x="1746195" y="4550690"/>
              <a:ext cx="66674" cy="66666"/>
            </a:xfrm>
            <a:custGeom>
              <a:avLst/>
              <a:gdLst/>
              <a:ahLst/>
              <a:cxnLst>
                <a:cxn ang="0">
                  <a:pos x="wd2" y="hd2"/>
                </a:cxn>
                <a:cxn ang="5400000">
                  <a:pos x="wd2" y="hd2"/>
                </a:cxn>
                <a:cxn ang="10800000">
                  <a:pos x="wd2" y="hd2"/>
                </a:cxn>
                <a:cxn ang="16200000">
                  <a:pos x="wd2" y="hd2"/>
                </a:cxn>
              </a:cxnLst>
              <a:rect l="0" t="0" r="r" b="b"/>
              <a:pathLst>
                <a:path w="20981" h="20978" extrusionOk="0">
                  <a:moveTo>
                    <a:pt x="11083" y="20961"/>
                  </a:moveTo>
                  <a:cubicBezTo>
                    <a:pt x="5305" y="21292"/>
                    <a:pt x="345" y="16869"/>
                    <a:pt x="17" y="11086"/>
                  </a:cubicBezTo>
                  <a:cubicBezTo>
                    <a:pt x="-308" y="5302"/>
                    <a:pt x="4115" y="348"/>
                    <a:pt x="9896" y="17"/>
                  </a:cubicBezTo>
                  <a:cubicBezTo>
                    <a:pt x="15679" y="-308"/>
                    <a:pt x="20633" y="4115"/>
                    <a:pt x="20964" y="9898"/>
                  </a:cubicBezTo>
                  <a:cubicBezTo>
                    <a:pt x="21292" y="15682"/>
                    <a:pt x="16866" y="20636"/>
                    <a:pt x="11083" y="20961"/>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486"/>
            <p:cNvSpPr/>
            <p:nvPr/>
          </p:nvSpPr>
          <p:spPr>
            <a:xfrm>
              <a:off x="864278" y="3633497"/>
              <a:ext cx="311660" cy="311677"/>
            </a:xfrm>
            <a:custGeom>
              <a:avLst/>
              <a:gdLst/>
              <a:ahLst/>
              <a:cxnLst>
                <a:cxn ang="0">
                  <a:pos x="wd2" y="hd2"/>
                </a:cxn>
                <a:cxn ang="5400000">
                  <a:pos x="wd2" y="hd2"/>
                </a:cxn>
                <a:cxn ang="10800000">
                  <a:pos x="wd2" y="hd2"/>
                </a:cxn>
                <a:cxn ang="16200000">
                  <a:pos x="wd2" y="hd2"/>
                </a:cxn>
              </a:cxnLst>
              <a:rect l="0" t="0" r="r" b="b"/>
              <a:pathLst>
                <a:path w="21600" h="21600" extrusionOk="0">
                  <a:moveTo>
                    <a:pt x="11142" y="16832"/>
                  </a:moveTo>
                  <a:cubicBezTo>
                    <a:pt x="7811" y="17022"/>
                    <a:pt x="4955" y="14473"/>
                    <a:pt x="4767" y="11143"/>
                  </a:cubicBezTo>
                  <a:cubicBezTo>
                    <a:pt x="4578" y="7810"/>
                    <a:pt x="7128" y="4957"/>
                    <a:pt x="10458" y="4768"/>
                  </a:cubicBezTo>
                  <a:cubicBezTo>
                    <a:pt x="13788" y="4579"/>
                    <a:pt x="16643" y="7127"/>
                    <a:pt x="16833" y="10458"/>
                  </a:cubicBezTo>
                  <a:cubicBezTo>
                    <a:pt x="17021" y="13788"/>
                    <a:pt x="14472" y="16644"/>
                    <a:pt x="11142" y="16832"/>
                  </a:cubicBezTo>
                  <a:close/>
                  <a:moveTo>
                    <a:pt x="21600" y="11534"/>
                  </a:moveTo>
                  <a:lnTo>
                    <a:pt x="21448" y="8852"/>
                  </a:lnTo>
                  <a:lnTo>
                    <a:pt x="19325" y="8973"/>
                  </a:lnTo>
                  <a:cubicBezTo>
                    <a:pt x="19193" y="8354"/>
                    <a:pt x="18998" y="7760"/>
                    <a:pt x="18744" y="7200"/>
                  </a:cubicBezTo>
                  <a:lnTo>
                    <a:pt x="20520" y="6036"/>
                  </a:lnTo>
                  <a:lnTo>
                    <a:pt x="19046" y="3790"/>
                  </a:lnTo>
                  <a:lnTo>
                    <a:pt x="17274" y="4952"/>
                  </a:lnTo>
                  <a:cubicBezTo>
                    <a:pt x="16854" y="4489"/>
                    <a:pt x="16388" y="4072"/>
                    <a:pt x="15879" y="3708"/>
                  </a:cubicBezTo>
                  <a:lnTo>
                    <a:pt x="16836" y="1814"/>
                  </a:lnTo>
                  <a:lnTo>
                    <a:pt x="14437" y="606"/>
                  </a:lnTo>
                  <a:lnTo>
                    <a:pt x="13480" y="2503"/>
                  </a:lnTo>
                  <a:cubicBezTo>
                    <a:pt x="12895" y="2312"/>
                    <a:pt x="12284" y="2185"/>
                    <a:pt x="11653" y="2125"/>
                  </a:cubicBezTo>
                  <a:lnTo>
                    <a:pt x="11532" y="0"/>
                  </a:lnTo>
                  <a:lnTo>
                    <a:pt x="8851" y="153"/>
                  </a:lnTo>
                  <a:lnTo>
                    <a:pt x="8972" y="2276"/>
                  </a:lnTo>
                  <a:cubicBezTo>
                    <a:pt x="8354" y="2408"/>
                    <a:pt x="7761" y="2605"/>
                    <a:pt x="7200" y="2858"/>
                  </a:cubicBezTo>
                  <a:lnTo>
                    <a:pt x="6036" y="1082"/>
                  </a:lnTo>
                  <a:lnTo>
                    <a:pt x="3789" y="2554"/>
                  </a:lnTo>
                  <a:lnTo>
                    <a:pt x="4951" y="4328"/>
                  </a:lnTo>
                  <a:cubicBezTo>
                    <a:pt x="4489" y="4747"/>
                    <a:pt x="4071" y="5215"/>
                    <a:pt x="3709" y="5721"/>
                  </a:cubicBezTo>
                  <a:lnTo>
                    <a:pt x="1812" y="4766"/>
                  </a:lnTo>
                  <a:lnTo>
                    <a:pt x="604" y="7163"/>
                  </a:lnTo>
                  <a:lnTo>
                    <a:pt x="2502" y="8120"/>
                  </a:lnTo>
                  <a:cubicBezTo>
                    <a:pt x="2312" y="8706"/>
                    <a:pt x="2186" y="9319"/>
                    <a:pt x="2126" y="9947"/>
                  </a:cubicBezTo>
                  <a:lnTo>
                    <a:pt x="0" y="10069"/>
                  </a:lnTo>
                  <a:lnTo>
                    <a:pt x="152" y="12750"/>
                  </a:lnTo>
                  <a:lnTo>
                    <a:pt x="2277" y="12629"/>
                  </a:lnTo>
                  <a:cubicBezTo>
                    <a:pt x="2407" y="13247"/>
                    <a:pt x="2604" y="13841"/>
                    <a:pt x="2859" y="14402"/>
                  </a:cubicBezTo>
                  <a:lnTo>
                    <a:pt x="1080" y="15566"/>
                  </a:lnTo>
                  <a:lnTo>
                    <a:pt x="2554" y="17812"/>
                  </a:lnTo>
                  <a:lnTo>
                    <a:pt x="4329" y="16648"/>
                  </a:lnTo>
                  <a:cubicBezTo>
                    <a:pt x="4746" y="17110"/>
                    <a:pt x="5214" y="17528"/>
                    <a:pt x="5719" y="17891"/>
                  </a:cubicBezTo>
                  <a:lnTo>
                    <a:pt x="4766" y="19786"/>
                  </a:lnTo>
                  <a:lnTo>
                    <a:pt x="7164" y="20995"/>
                  </a:lnTo>
                  <a:lnTo>
                    <a:pt x="8121" y="19099"/>
                  </a:lnTo>
                  <a:cubicBezTo>
                    <a:pt x="8707" y="19289"/>
                    <a:pt x="9318" y="19414"/>
                    <a:pt x="9947" y="19476"/>
                  </a:cubicBezTo>
                  <a:lnTo>
                    <a:pt x="10067" y="21600"/>
                  </a:lnTo>
                  <a:lnTo>
                    <a:pt x="12748" y="21448"/>
                  </a:lnTo>
                  <a:lnTo>
                    <a:pt x="12628" y="19324"/>
                  </a:lnTo>
                  <a:cubicBezTo>
                    <a:pt x="13248" y="19191"/>
                    <a:pt x="13842" y="18998"/>
                    <a:pt x="14402" y="18742"/>
                  </a:cubicBezTo>
                  <a:lnTo>
                    <a:pt x="15567" y="20518"/>
                  </a:lnTo>
                  <a:lnTo>
                    <a:pt x="17813" y="19048"/>
                  </a:lnTo>
                  <a:lnTo>
                    <a:pt x="16649" y="17273"/>
                  </a:lnTo>
                  <a:cubicBezTo>
                    <a:pt x="17114" y="16854"/>
                    <a:pt x="17528" y="16386"/>
                    <a:pt x="17894" y="15878"/>
                  </a:cubicBezTo>
                  <a:lnTo>
                    <a:pt x="19786" y="16833"/>
                  </a:lnTo>
                  <a:lnTo>
                    <a:pt x="20995" y="14438"/>
                  </a:lnTo>
                  <a:lnTo>
                    <a:pt x="19099" y="13480"/>
                  </a:lnTo>
                  <a:cubicBezTo>
                    <a:pt x="19290" y="12894"/>
                    <a:pt x="19416" y="12283"/>
                    <a:pt x="19477" y="11653"/>
                  </a:cubicBezTo>
                  <a:lnTo>
                    <a:pt x="21600" y="11534"/>
                  </a:lnTo>
                  <a:cubicBezTo>
                    <a:pt x="21600" y="11534"/>
                    <a:pt x="21600" y="11534"/>
                    <a:pt x="21600" y="11534"/>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2487"/>
            <p:cNvSpPr/>
            <p:nvPr/>
          </p:nvSpPr>
          <p:spPr>
            <a:xfrm>
              <a:off x="970108" y="3739327"/>
              <a:ext cx="88552" cy="88526"/>
            </a:xfrm>
            <a:custGeom>
              <a:avLst/>
              <a:gdLst/>
              <a:ahLst/>
              <a:cxnLst>
                <a:cxn ang="0">
                  <a:pos x="wd2" y="hd2"/>
                </a:cxn>
                <a:cxn ang="5400000">
                  <a:pos x="wd2" y="hd2"/>
                </a:cxn>
                <a:cxn ang="10800000">
                  <a:pos x="wd2" y="hd2"/>
                </a:cxn>
                <a:cxn ang="16200000">
                  <a:pos x="wd2" y="hd2"/>
                </a:cxn>
              </a:cxnLst>
              <a:rect l="0" t="0" r="r" b="b"/>
              <a:pathLst>
                <a:path w="20979" h="20977" extrusionOk="0">
                  <a:moveTo>
                    <a:pt x="11081" y="20960"/>
                  </a:moveTo>
                  <a:cubicBezTo>
                    <a:pt x="5304" y="21287"/>
                    <a:pt x="344" y="16863"/>
                    <a:pt x="18" y="11083"/>
                  </a:cubicBezTo>
                  <a:cubicBezTo>
                    <a:pt x="-311" y="5299"/>
                    <a:pt x="4113" y="344"/>
                    <a:pt x="9895" y="18"/>
                  </a:cubicBezTo>
                  <a:cubicBezTo>
                    <a:pt x="15676" y="-313"/>
                    <a:pt x="20632" y="4107"/>
                    <a:pt x="20963" y="9891"/>
                  </a:cubicBezTo>
                  <a:cubicBezTo>
                    <a:pt x="21289" y="15679"/>
                    <a:pt x="16863" y="20634"/>
                    <a:pt x="11081" y="2096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Shape 2489"/>
          <p:cNvSpPr/>
          <p:nvPr/>
        </p:nvSpPr>
        <p:spPr>
          <a:xfrm>
            <a:off x="4121012" y="2332697"/>
            <a:ext cx="515971" cy="721976"/>
          </a:xfrm>
          <a:custGeom>
            <a:avLst/>
            <a:gdLst/>
            <a:ahLst/>
            <a:cxnLst>
              <a:cxn ang="0">
                <a:pos x="wd2" y="hd2"/>
              </a:cxn>
              <a:cxn ang="5400000">
                <a:pos x="wd2" y="hd2"/>
              </a:cxn>
              <a:cxn ang="10800000">
                <a:pos x="wd2" y="hd2"/>
              </a:cxn>
              <a:cxn ang="16200000">
                <a:pos x="wd2" y="hd2"/>
              </a:cxn>
            </a:cxnLst>
            <a:rect l="0" t="0" r="r" b="b"/>
            <a:pathLst>
              <a:path w="21600" h="21600" extrusionOk="0">
                <a:moveTo>
                  <a:pt x="0" y="20749"/>
                </a:moveTo>
                <a:lnTo>
                  <a:pt x="0" y="20749"/>
                </a:lnTo>
                <a:cubicBezTo>
                  <a:pt x="4497" y="12989"/>
                  <a:pt x="11089" y="5939"/>
                  <a:pt x="19399" y="0"/>
                </a:cubicBezTo>
                <a:lnTo>
                  <a:pt x="21600" y="1573"/>
                </a:lnTo>
                <a:lnTo>
                  <a:pt x="21600" y="1573"/>
                </a:lnTo>
                <a:cubicBezTo>
                  <a:pt x="13579" y="7305"/>
                  <a:pt x="7216" y="14110"/>
                  <a:pt x="2876" y="2160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490"/>
          <p:cNvSpPr/>
          <p:nvPr/>
        </p:nvSpPr>
        <p:spPr>
          <a:xfrm>
            <a:off x="3958289" y="3026221"/>
            <a:ext cx="231414" cy="8180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4188"/>
                  <a:pt x="5161" y="6848"/>
                  <a:pt x="15188" y="0"/>
                </a:cubicBezTo>
                <a:lnTo>
                  <a:pt x="21600" y="751"/>
                </a:lnTo>
                <a:lnTo>
                  <a:pt x="21600" y="751"/>
                </a:lnTo>
                <a:cubicBezTo>
                  <a:pt x="11921" y="7361"/>
                  <a:pt x="6940" y="14446"/>
                  <a:pt x="6940" y="2160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491"/>
          <p:cNvSpPr/>
          <p:nvPr/>
        </p:nvSpPr>
        <p:spPr>
          <a:xfrm>
            <a:off x="3958289" y="3844288"/>
            <a:ext cx="231414" cy="818067"/>
          </a:xfrm>
          <a:custGeom>
            <a:avLst/>
            <a:gdLst/>
            <a:ahLst/>
            <a:cxnLst>
              <a:cxn ang="0">
                <a:pos x="wd2" y="hd2"/>
              </a:cxn>
              <a:cxn ang="5400000">
                <a:pos x="wd2" y="hd2"/>
              </a:cxn>
              <a:cxn ang="10800000">
                <a:pos x="wd2" y="hd2"/>
              </a:cxn>
              <a:cxn ang="16200000">
                <a:pos x="wd2" y="hd2"/>
              </a:cxn>
            </a:cxnLst>
            <a:rect l="0" t="0" r="r" b="b"/>
            <a:pathLst>
              <a:path w="21600" h="21600" extrusionOk="0">
                <a:moveTo>
                  <a:pt x="15188" y="21600"/>
                </a:moveTo>
                <a:cubicBezTo>
                  <a:pt x="5161" y="14752"/>
                  <a:pt x="0" y="7412"/>
                  <a:pt x="0" y="0"/>
                </a:cubicBezTo>
                <a:lnTo>
                  <a:pt x="6940" y="0"/>
                </a:lnTo>
                <a:cubicBezTo>
                  <a:pt x="6940" y="7154"/>
                  <a:pt x="11921" y="14239"/>
                  <a:pt x="21600" y="2084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492"/>
          <p:cNvSpPr/>
          <p:nvPr/>
        </p:nvSpPr>
        <p:spPr>
          <a:xfrm>
            <a:off x="4121012" y="4633902"/>
            <a:ext cx="515972" cy="721976"/>
          </a:xfrm>
          <a:custGeom>
            <a:avLst/>
            <a:gdLst/>
            <a:ahLst/>
            <a:cxnLst>
              <a:cxn ang="0">
                <a:pos x="wd2" y="hd2"/>
              </a:cxn>
              <a:cxn ang="5400000">
                <a:pos x="wd2" y="hd2"/>
              </a:cxn>
              <a:cxn ang="10800000">
                <a:pos x="wd2" y="hd2"/>
              </a:cxn>
              <a:cxn ang="16200000">
                <a:pos x="wd2" y="hd2"/>
              </a:cxn>
            </a:cxnLst>
            <a:rect l="0" t="0" r="r" b="b"/>
            <a:pathLst>
              <a:path w="21600" h="21600" extrusionOk="0">
                <a:moveTo>
                  <a:pt x="19399" y="21600"/>
                </a:moveTo>
                <a:cubicBezTo>
                  <a:pt x="11089" y="15661"/>
                  <a:pt x="4497" y="8611"/>
                  <a:pt x="0" y="851"/>
                </a:cubicBezTo>
                <a:lnTo>
                  <a:pt x="2876" y="0"/>
                </a:lnTo>
                <a:cubicBezTo>
                  <a:pt x="7216" y="7490"/>
                  <a:pt x="13579" y="14295"/>
                  <a:pt x="21600" y="20027"/>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493"/>
          <p:cNvSpPr/>
          <p:nvPr/>
        </p:nvSpPr>
        <p:spPr>
          <a:xfrm>
            <a:off x="7555016" y="4633902"/>
            <a:ext cx="515971" cy="721976"/>
          </a:xfrm>
          <a:custGeom>
            <a:avLst/>
            <a:gdLst/>
            <a:ahLst/>
            <a:cxnLst>
              <a:cxn ang="0">
                <a:pos x="wd2" y="hd2"/>
              </a:cxn>
              <a:cxn ang="5400000">
                <a:pos x="wd2" y="hd2"/>
              </a:cxn>
              <a:cxn ang="10800000">
                <a:pos x="wd2" y="hd2"/>
              </a:cxn>
              <a:cxn ang="16200000">
                <a:pos x="wd2" y="hd2"/>
              </a:cxn>
            </a:cxnLst>
            <a:rect l="0" t="0" r="r" b="b"/>
            <a:pathLst>
              <a:path w="21600" h="21600" extrusionOk="0">
                <a:moveTo>
                  <a:pt x="21600" y="851"/>
                </a:moveTo>
                <a:cubicBezTo>
                  <a:pt x="17103" y="8611"/>
                  <a:pt x="10511" y="15661"/>
                  <a:pt x="2201" y="21600"/>
                </a:cubicBezTo>
                <a:lnTo>
                  <a:pt x="0" y="20027"/>
                </a:lnTo>
                <a:cubicBezTo>
                  <a:pt x="8021" y="14295"/>
                  <a:pt x="14384" y="7490"/>
                  <a:pt x="18724" y="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494"/>
          <p:cNvSpPr/>
          <p:nvPr/>
        </p:nvSpPr>
        <p:spPr>
          <a:xfrm>
            <a:off x="8002296" y="3844288"/>
            <a:ext cx="231414" cy="81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412"/>
                  <a:pt x="16439" y="14752"/>
                  <a:pt x="6412" y="21600"/>
                </a:cubicBezTo>
                <a:lnTo>
                  <a:pt x="0" y="20849"/>
                </a:lnTo>
                <a:cubicBezTo>
                  <a:pt x="9679" y="14239"/>
                  <a:pt x="14660" y="7154"/>
                  <a:pt x="14660" y="0"/>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495"/>
          <p:cNvSpPr/>
          <p:nvPr/>
        </p:nvSpPr>
        <p:spPr>
          <a:xfrm>
            <a:off x="8002296" y="3026221"/>
            <a:ext cx="231414" cy="818067"/>
          </a:xfrm>
          <a:custGeom>
            <a:avLst/>
            <a:gdLst/>
            <a:ahLst/>
            <a:cxnLst>
              <a:cxn ang="0">
                <a:pos x="wd2" y="hd2"/>
              </a:cxn>
              <a:cxn ang="5400000">
                <a:pos x="wd2" y="hd2"/>
              </a:cxn>
              <a:cxn ang="10800000">
                <a:pos x="wd2" y="hd2"/>
              </a:cxn>
              <a:cxn ang="16200000">
                <a:pos x="wd2" y="hd2"/>
              </a:cxn>
            </a:cxnLst>
            <a:rect l="0" t="0" r="r" b="b"/>
            <a:pathLst>
              <a:path w="21600" h="21600" extrusionOk="0">
                <a:moveTo>
                  <a:pt x="6412" y="0"/>
                </a:moveTo>
                <a:cubicBezTo>
                  <a:pt x="16439" y="6848"/>
                  <a:pt x="21600" y="14188"/>
                  <a:pt x="21600" y="21600"/>
                </a:cubicBezTo>
                <a:lnTo>
                  <a:pt x="14660" y="21600"/>
                </a:lnTo>
                <a:cubicBezTo>
                  <a:pt x="14660" y="14446"/>
                  <a:pt x="9679" y="7361"/>
                  <a:pt x="0" y="751"/>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496"/>
          <p:cNvSpPr/>
          <p:nvPr/>
        </p:nvSpPr>
        <p:spPr>
          <a:xfrm>
            <a:off x="7555016" y="2332697"/>
            <a:ext cx="515972" cy="721976"/>
          </a:xfrm>
          <a:custGeom>
            <a:avLst/>
            <a:gdLst/>
            <a:ahLst/>
            <a:cxnLst>
              <a:cxn ang="0">
                <a:pos x="wd2" y="hd2"/>
              </a:cxn>
              <a:cxn ang="5400000">
                <a:pos x="wd2" y="hd2"/>
              </a:cxn>
              <a:cxn ang="10800000">
                <a:pos x="wd2" y="hd2"/>
              </a:cxn>
              <a:cxn ang="16200000">
                <a:pos x="wd2" y="hd2"/>
              </a:cxn>
            </a:cxnLst>
            <a:rect l="0" t="0" r="r" b="b"/>
            <a:pathLst>
              <a:path w="21600" h="21600" extrusionOk="0">
                <a:moveTo>
                  <a:pt x="2201" y="0"/>
                </a:moveTo>
                <a:cubicBezTo>
                  <a:pt x="10511" y="5939"/>
                  <a:pt x="17103" y="12989"/>
                  <a:pt x="21600" y="20749"/>
                </a:cubicBezTo>
                <a:lnTo>
                  <a:pt x="18724" y="21600"/>
                </a:lnTo>
                <a:cubicBezTo>
                  <a:pt x="14384" y="14110"/>
                  <a:pt x="8021" y="7305"/>
                  <a:pt x="0" y="1573"/>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2" name="Group 2509"/>
          <p:cNvGrpSpPr/>
          <p:nvPr/>
        </p:nvGrpSpPr>
        <p:grpSpPr>
          <a:xfrm>
            <a:off x="4339433" y="5084617"/>
            <a:ext cx="516237" cy="516237"/>
            <a:chOff x="0" y="0"/>
            <a:chExt cx="1039975" cy="1039975"/>
          </a:xfrm>
        </p:grpSpPr>
        <p:sp>
          <p:nvSpPr>
            <p:cNvPr id="63" name="Shape 2507"/>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508"/>
            <p:cNvSpPr/>
            <p:nvPr/>
          </p:nvSpPr>
          <p:spPr>
            <a:xfrm rot="10800000">
              <a:off x="316787" y="316787"/>
              <a:ext cx="406401" cy="406401"/>
            </a:xfrm>
            <a:custGeom>
              <a:avLst/>
              <a:gdLst/>
              <a:ahLst/>
              <a:cxnLst>
                <a:cxn ang="0">
                  <a:pos x="wd2" y="hd2"/>
                </a:cxn>
                <a:cxn ang="5400000">
                  <a:pos x="wd2" y="hd2"/>
                </a:cxn>
                <a:cxn ang="10800000">
                  <a:pos x="wd2" y="hd2"/>
                </a:cxn>
                <a:cxn ang="16200000">
                  <a:pos x="wd2" y="hd2"/>
                </a:cxn>
              </a:cxnLst>
              <a:rect l="0" t="0" r="r" b="b"/>
              <a:pathLst>
                <a:path w="21600" h="21600" extrusionOk="0">
                  <a:moveTo>
                    <a:pt x="21600" y="20829"/>
                  </a:moveTo>
                  <a:cubicBezTo>
                    <a:pt x="21600" y="21250"/>
                    <a:pt x="21250" y="21600"/>
                    <a:pt x="20829" y="21600"/>
                  </a:cubicBezTo>
                  <a:lnTo>
                    <a:pt x="14657" y="21600"/>
                  </a:lnTo>
                  <a:cubicBezTo>
                    <a:pt x="14235" y="21600"/>
                    <a:pt x="13886" y="21250"/>
                    <a:pt x="13886" y="20829"/>
                  </a:cubicBezTo>
                  <a:lnTo>
                    <a:pt x="13886" y="13886"/>
                  </a:lnTo>
                  <a:cubicBezTo>
                    <a:pt x="13464" y="13886"/>
                    <a:pt x="13114" y="13536"/>
                    <a:pt x="13114" y="13114"/>
                  </a:cubicBezTo>
                  <a:lnTo>
                    <a:pt x="13114" y="3857"/>
                  </a:lnTo>
                  <a:lnTo>
                    <a:pt x="18225" y="3857"/>
                  </a:lnTo>
                  <a:cubicBezTo>
                    <a:pt x="18394" y="3857"/>
                    <a:pt x="18550" y="3966"/>
                    <a:pt x="18599" y="4134"/>
                  </a:cubicBezTo>
                  <a:lnTo>
                    <a:pt x="21600" y="14657"/>
                  </a:lnTo>
                  <a:cubicBezTo>
                    <a:pt x="21600" y="14657"/>
                    <a:pt x="21600" y="20829"/>
                    <a:pt x="21600" y="20829"/>
                  </a:cubicBezTo>
                  <a:close/>
                  <a:moveTo>
                    <a:pt x="16971" y="3086"/>
                  </a:moveTo>
                  <a:lnTo>
                    <a:pt x="12729" y="3086"/>
                  </a:lnTo>
                  <a:lnTo>
                    <a:pt x="12729" y="386"/>
                  </a:lnTo>
                  <a:cubicBezTo>
                    <a:pt x="12729" y="169"/>
                    <a:pt x="12897" y="0"/>
                    <a:pt x="13114" y="0"/>
                  </a:cubicBezTo>
                  <a:lnTo>
                    <a:pt x="16586" y="0"/>
                  </a:lnTo>
                  <a:cubicBezTo>
                    <a:pt x="16803" y="0"/>
                    <a:pt x="16971" y="169"/>
                    <a:pt x="16971" y="386"/>
                  </a:cubicBezTo>
                  <a:cubicBezTo>
                    <a:pt x="16971" y="386"/>
                    <a:pt x="16971" y="3086"/>
                    <a:pt x="16971" y="3086"/>
                  </a:cubicBezTo>
                  <a:close/>
                  <a:moveTo>
                    <a:pt x="12343" y="12343"/>
                  </a:moveTo>
                  <a:lnTo>
                    <a:pt x="9257" y="12343"/>
                  </a:lnTo>
                  <a:lnTo>
                    <a:pt x="9257" y="3857"/>
                  </a:lnTo>
                  <a:lnTo>
                    <a:pt x="12343" y="3857"/>
                  </a:lnTo>
                  <a:cubicBezTo>
                    <a:pt x="12343" y="3857"/>
                    <a:pt x="12343" y="12343"/>
                    <a:pt x="12343" y="12343"/>
                  </a:cubicBezTo>
                  <a:close/>
                  <a:moveTo>
                    <a:pt x="8871" y="3086"/>
                  </a:moveTo>
                  <a:lnTo>
                    <a:pt x="4629" y="3086"/>
                  </a:lnTo>
                  <a:lnTo>
                    <a:pt x="4629" y="386"/>
                  </a:lnTo>
                  <a:cubicBezTo>
                    <a:pt x="4629" y="169"/>
                    <a:pt x="4797" y="0"/>
                    <a:pt x="5014" y="0"/>
                  </a:cubicBezTo>
                  <a:lnTo>
                    <a:pt x="8486" y="0"/>
                  </a:lnTo>
                  <a:cubicBezTo>
                    <a:pt x="8703" y="0"/>
                    <a:pt x="8871" y="169"/>
                    <a:pt x="8871" y="386"/>
                  </a:cubicBezTo>
                  <a:cubicBezTo>
                    <a:pt x="8871" y="386"/>
                    <a:pt x="8871" y="3086"/>
                    <a:pt x="8871" y="3086"/>
                  </a:cubicBezTo>
                  <a:close/>
                  <a:moveTo>
                    <a:pt x="8486" y="13114"/>
                  </a:moveTo>
                  <a:cubicBezTo>
                    <a:pt x="8486" y="13536"/>
                    <a:pt x="8136" y="13886"/>
                    <a:pt x="7714" y="13886"/>
                  </a:cubicBezTo>
                  <a:lnTo>
                    <a:pt x="7714" y="20829"/>
                  </a:lnTo>
                  <a:cubicBezTo>
                    <a:pt x="7714" y="21250"/>
                    <a:pt x="7365" y="21600"/>
                    <a:pt x="6943" y="21600"/>
                  </a:cubicBezTo>
                  <a:lnTo>
                    <a:pt x="771" y="21600"/>
                  </a:lnTo>
                  <a:cubicBezTo>
                    <a:pt x="350" y="21600"/>
                    <a:pt x="0" y="21250"/>
                    <a:pt x="0" y="20829"/>
                  </a:cubicBezTo>
                  <a:lnTo>
                    <a:pt x="0" y="14657"/>
                  </a:lnTo>
                  <a:lnTo>
                    <a:pt x="3001" y="4134"/>
                  </a:lnTo>
                  <a:cubicBezTo>
                    <a:pt x="3050" y="3966"/>
                    <a:pt x="3206" y="3857"/>
                    <a:pt x="3375" y="3857"/>
                  </a:cubicBezTo>
                  <a:lnTo>
                    <a:pt x="8486" y="3857"/>
                  </a:lnTo>
                  <a:cubicBezTo>
                    <a:pt x="8486" y="3857"/>
                    <a:pt x="8486" y="13114"/>
                    <a:pt x="8486" y="13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2512"/>
          <p:cNvGrpSpPr/>
          <p:nvPr/>
        </p:nvGrpSpPr>
        <p:grpSpPr>
          <a:xfrm>
            <a:off x="3880064" y="4397124"/>
            <a:ext cx="516237" cy="516237"/>
            <a:chOff x="0" y="0"/>
            <a:chExt cx="1039975" cy="1039975"/>
          </a:xfrm>
        </p:grpSpPr>
        <p:sp>
          <p:nvSpPr>
            <p:cNvPr id="66" name="Shape 2510"/>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2511"/>
            <p:cNvSpPr/>
            <p:nvPr/>
          </p:nvSpPr>
          <p:spPr>
            <a:xfrm>
              <a:off x="379310" y="316787"/>
              <a:ext cx="281355" cy="406401"/>
            </a:xfrm>
            <a:custGeom>
              <a:avLst/>
              <a:gdLst/>
              <a:ahLst/>
              <a:cxnLst>
                <a:cxn ang="0">
                  <a:pos x="wd2" y="hd2"/>
                </a:cxn>
                <a:cxn ang="5400000">
                  <a:pos x="wd2" y="hd2"/>
                </a:cxn>
                <a:cxn ang="10800000">
                  <a:pos x="wd2" y="hd2"/>
                </a:cxn>
                <a:cxn ang="16200000">
                  <a:pos x="wd2" y="hd2"/>
                </a:cxn>
              </a:cxnLst>
              <a:rect l="0" t="0" r="r" b="b"/>
              <a:pathLst>
                <a:path w="21600" h="21600" extrusionOk="0">
                  <a:moveTo>
                    <a:pt x="9000" y="3738"/>
                  </a:moveTo>
                  <a:cubicBezTo>
                    <a:pt x="9000" y="3505"/>
                    <a:pt x="8737" y="3323"/>
                    <a:pt x="8400" y="3323"/>
                  </a:cubicBezTo>
                  <a:cubicBezTo>
                    <a:pt x="8062" y="3323"/>
                    <a:pt x="7800" y="3505"/>
                    <a:pt x="7800" y="3738"/>
                  </a:cubicBezTo>
                  <a:lnTo>
                    <a:pt x="7800" y="9554"/>
                  </a:lnTo>
                  <a:cubicBezTo>
                    <a:pt x="7800" y="9787"/>
                    <a:pt x="8062" y="9969"/>
                    <a:pt x="8400" y="9969"/>
                  </a:cubicBezTo>
                  <a:cubicBezTo>
                    <a:pt x="8737" y="9969"/>
                    <a:pt x="9000" y="9787"/>
                    <a:pt x="9000" y="9554"/>
                  </a:cubicBezTo>
                  <a:cubicBezTo>
                    <a:pt x="9000" y="9554"/>
                    <a:pt x="9000" y="3738"/>
                    <a:pt x="9000" y="3738"/>
                  </a:cubicBezTo>
                  <a:close/>
                  <a:moveTo>
                    <a:pt x="20400" y="14954"/>
                  </a:moveTo>
                  <a:lnTo>
                    <a:pt x="12356" y="14954"/>
                  </a:lnTo>
                  <a:lnTo>
                    <a:pt x="11400" y="21224"/>
                  </a:lnTo>
                  <a:cubicBezTo>
                    <a:pt x="11363" y="21431"/>
                    <a:pt x="11119" y="21600"/>
                    <a:pt x="10819" y="21600"/>
                  </a:cubicBezTo>
                  <a:lnTo>
                    <a:pt x="10800" y="21600"/>
                  </a:lnTo>
                  <a:cubicBezTo>
                    <a:pt x="10500" y="21600"/>
                    <a:pt x="10256" y="21457"/>
                    <a:pt x="10200" y="21250"/>
                  </a:cubicBezTo>
                  <a:lnTo>
                    <a:pt x="8775" y="14954"/>
                  </a:lnTo>
                  <a:lnTo>
                    <a:pt x="1200" y="14954"/>
                  </a:lnTo>
                  <a:cubicBezTo>
                    <a:pt x="544" y="14954"/>
                    <a:pt x="0" y="14577"/>
                    <a:pt x="0" y="14123"/>
                  </a:cubicBezTo>
                  <a:cubicBezTo>
                    <a:pt x="0" y="11994"/>
                    <a:pt x="2325" y="9969"/>
                    <a:pt x="4800" y="9969"/>
                  </a:cubicBezTo>
                  <a:lnTo>
                    <a:pt x="4800" y="3323"/>
                  </a:lnTo>
                  <a:cubicBezTo>
                    <a:pt x="3487" y="3323"/>
                    <a:pt x="2400" y="2570"/>
                    <a:pt x="2400" y="1662"/>
                  </a:cubicBezTo>
                  <a:cubicBezTo>
                    <a:pt x="2400" y="753"/>
                    <a:pt x="3487" y="0"/>
                    <a:pt x="4800" y="0"/>
                  </a:cubicBezTo>
                  <a:lnTo>
                    <a:pt x="16800" y="0"/>
                  </a:lnTo>
                  <a:cubicBezTo>
                    <a:pt x="18113" y="0"/>
                    <a:pt x="19200" y="753"/>
                    <a:pt x="19200" y="1662"/>
                  </a:cubicBezTo>
                  <a:cubicBezTo>
                    <a:pt x="19200" y="2570"/>
                    <a:pt x="18113" y="3323"/>
                    <a:pt x="16800" y="3323"/>
                  </a:cubicBezTo>
                  <a:lnTo>
                    <a:pt x="16800" y="9969"/>
                  </a:lnTo>
                  <a:cubicBezTo>
                    <a:pt x="19275" y="9969"/>
                    <a:pt x="21600" y="11994"/>
                    <a:pt x="21600" y="14123"/>
                  </a:cubicBezTo>
                  <a:cubicBezTo>
                    <a:pt x="21600" y="14577"/>
                    <a:pt x="21056" y="14954"/>
                    <a:pt x="20400" y="1495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2518"/>
          <p:cNvGrpSpPr/>
          <p:nvPr/>
        </p:nvGrpSpPr>
        <p:grpSpPr>
          <a:xfrm>
            <a:off x="3880064" y="2775215"/>
            <a:ext cx="516237" cy="516237"/>
            <a:chOff x="0" y="0"/>
            <a:chExt cx="1039975" cy="1039975"/>
          </a:xfrm>
        </p:grpSpPr>
        <p:sp>
          <p:nvSpPr>
            <p:cNvPr id="69" name="Shape 2516"/>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2517"/>
            <p:cNvSpPr/>
            <p:nvPr/>
          </p:nvSpPr>
          <p:spPr>
            <a:xfrm>
              <a:off x="286892" y="277926"/>
              <a:ext cx="466192" cy="484123"/>
            </a:xfrm>
            <a:custGeom>
              <a:avLst/>
              <a:gdLst/>
              <a:ahLst/>
              <a:cxnLst>
                <a:cxn ang="0">
                  <a:pos x="wd2" y="hd2"/>
                </a:cxn>
                <a:cxn ang="5400000">
                  <a:pos x="wd2" y="hd2"/>
                </a:cxn>
                <a:cxn ang="10800000">
                  <a:pos x="wd2" y="hd2"/>
                </a:cxn>
                <a:cxn ang="16200000">
                  <a:pos x="wd2" y="hd2"/>
                </a:cxn>
              </a:cxnLst>
              <a:rect l="0" t="0" r="r" b="b"/>
              <a:pathLst>
                <a:path w="21600" h="21600" extrusionOk="0">
                  <a:moveTo>
                    <a:pt x="19938" y="12800"/>
                  </a:moveTo>
                  <a:cubicBezTo>
                    <a:pt x="19017" y="12800"/>
                    <a:pt x="18277" y="12087"/>
                    <a:pt x="18277" y="11200"/>
                  </a:cubicBezTo>
                  <a:cubicBezTo>
                    <a:pt x="18277" y="10313"/>
                    <a:pt x="19017" y="9600"/>
                    <a:pt x="19938" y="9600"/>
                  </a:cubicBezTo>
                  <a:cubicBezTo>
                    <a:pt x="20860" y="9600"/>
                    <a:pt x="21600" y="10313"/>
                    <a:pt x="21600" y="11200"/>
                  </a:cubicBezTo>
                  <a:cubicBezTo>
                    <a:pt x="21600" y="12087"/>
                    <a:pt x="20860" y="12800"/>
                    <a:pt x="19938" y="12800"/>
                  </a:cubicBezTo>
                  <a:close/>
                  <a:moveTo>
                    <a:pt x="17264" y="19025"/>
                  </a:moveTo>
                  <a:cubicBezTo>
                    <a:pt x="16343" y="19025"/>
                    <a:pt x="15603" y="18300"/>
                    <a:pt x="15603" y="17425"/>
                  </a:cubicBezTo>
                  <a:cubicBezTo>
                    <a:pt x="15603" y="16537"/>
                    <a:pt x="16343" y="15825"/>
                    <a:pt x="17264" y="15825"/>
                  </a:cubicBezTo>
                  <a:cubicBezTo>
                    <a:pt x="18173" y="15825"/>
                    <a:pt x="18926" y="16537"/>
                    <a:pt x="18926" y="17425"/>
                  </a:cubicBezTo>
                  <a:cubicBezTo>
                    <a:pt x="18926" y="18300"/>
                    <a:pt x="18173" y="19025"/>
                    <a:pt x="17264" y="19025"/>
                  </a:cubicBezTo>
                  <a:close/>
                  <a:moveTo>
                    <a:pt x="17264" y="7775"/>
                  </a:moveTo>
                  <a:cubicBezTo>
                    <a:pt x="15655" y="7775"/>
                    <a:pt x="14357" y="6525"/>
                    <a:pt x="14357" y="4975"/>
                  </a:cubicBezTo>
                  <a:cubicBezTo>
                    <a:pt x="14357" y="3438"/>
                    <a:pt x="15655" y="2175"/>
                    <a:pt x="17264" y="2175"/>
                  </a:cubicBezTo>
                  <a:cubicBezTo>
                    <a:pt x="18861" y="2175"/>
                    <a:pt x="20172" y="3438"/>
                    <a:pt x="20172" y="4975"/>
                  </a:cubicBezTo>
                  <a:cubicBezTo>
                    <a:pt x="20172" y="6525"/>
                    <a:pt x="18861" y="7775"/>
                    <a:pt x="17264" y="7775"/>
                  </a:cubicBezTo>
                  <a:close/>
                  <a:moveTo>
                    <a:pt x="10800" y="21600"/>
                  </a:moveTo>
                  <a:cubicBezTo>
                    <a:pt x="9878" y="21600"/>
                    <a:pt x="9138" y="20887"/>
                    <a:pt x="9138" y="20000"/>
                  </a:cubicBezTo>
                  <a:cubicBezTo>
                    <a:pt x="9138" y="19112"/>
                    <a:pt x="9878" y="18400"/>
                    <a:pt x="10800" y="18400"/>
                  </a:cubicBezTo>
                  <a:cubicBezTo>
                    <a:pt x="11722" y="18400"/>
                    <a:pt x="12462" y="19112"/>
                    <a:pt x="12462" y="20000"/>
                  </a:cubicBezTo>
                  <a:cubicBezTo>
                    <a:pt x="12462" y="20887"/>
                    <a:pt x="11722" y="21600"/>
                    <a:pt x="10800" y="21600"/>
                  </a:cubicBezTo>
                  <a:close/>
                  <a:moveTo>
                    <a:pt x="10800" y="4800"/>
                  </a:moveTo>
                  <a:cubicBezTo>
                    <a:pt x="9424" y="4800"/>
                    <a:pt x="8308" y="3725"/>
                    <a:pt x="8308" y="2400"/>
                  </a:cubicBezTo>
                  <a:cubicBezTo>
                    <a:pt x="8308" y="1075"/>
                    <a:pt x="9424" y="0"/>
                    <a:pt x="10800" y="0"/>
                  </a:cubicBezTo>
                  <a:cubicBezTo>
                    <a:pt x="12176" y="0"/>
                    <a:pt x="13292" y="1075"/>
                    <a:pt x="13292" y="2400"/>
                  </a:cubicBezTo>
                  <a:cubicBezTo>
                    <a:pt x="13292" y="3725"/>
                    <a:pt x="12176" y="4800"/>
                    <a:pt x="10800" y="4800"/>
                  </a:cubicBezTo>
                  <a:close/>
                  <a:moveTo>
                    <a:pt x="4336" y="19025"/>
                  </a:moveTo>
                  <a:cubicBezTo>
                    <a:pt x="3427" y="19025"/>
                    <a:pt x="2674" y="18300"/>
                    <a:pt x="2674" y="17425"/>
                  </a:cubicBezTo>
                  <a:cubicBezTo>
                    <a:pt x="2674" y="16537"/>
                    <a:pt x="3427" y="15825"/>
                    <a:pt x="4336" y="15825"/>
                  </a:cubicBezTo>
                  <a:cubicBezTo>
                    <a:pt x="5257" y="15825"/>
                    <a:pt x="5997" y="16537"/>
                    <a:pt x="5997" y="17425"/>
                  </a:cubicBezTo>
                  <a:cubicBezTo>
                    <a:pt x="5997" y="18300"/>
                    <a:pt x="5257" y="19025"/>
                    <a:pt x="4336" y="19025"/>
                  </a:cubicBezTo>
                  <a:close/>
                  <a:moveTo>
                    <a:pt x="4336" y="6975"/>
                  </a:moveTo>
                  <a:cubicBezTo>
                    <a:pt x="3193" y="6975"/>
                    <a:pt x="2259" y="6075"/>
                    <a:pt x="2259" y="4975"/>
                  </a:cubicBezTo>
                  <a:cubicBezTo>
                    <a:pt x="2259" y="3875"/>
                    <a:pt x="3193" y="2975"/>
                    <a:pt x="4336" y="2975"/>
                  </a:cubicBezTo>
                  <a:cubicBezTo>
                    <a:pt x="5478" y="2975"/>
                    <a:pt x="6412" y="3875"/>
                    <a:pt x="6412" y="4975"/>
                  </a:cubicBezTo>
                  <a:cubicBezTo>
                    <a:pt x="6412" y="6075"/>
                    <a:pt x="5478" y="6975"/>
                    <a:pt x="4336" y="6975"/>
                  </a:cubicBezTo>
                  <a:close/>
                  <a:moveTo>
                    <a:pt x="1662" y="12800"/>
                  </a:moveTo>
                  <a:cubicBezTo>
                    <a:pt x="740" y="12800"/>
                    <a:pt x="0" y="12087"/>
                    <a:pt x="0" y="11200"/>
                  </a:cubicBezTo>
                  <a:cubicBezTo>
                    <a:pt x="0" y="10313"/>
                    <a:pt x="740" y="9600"/>
                    <a:pt x="1662" y="9600"/>
                  </a:cubicBezTo>
                  <a:cubicBezTo>
                    <a:pt x="2583" y="9600"/>
                    <a:pt x="3323" y="10313"/>
                    <a:pt x="3323" y="11200"/>
                  </a:cubicBezTo>
                  <a:cubicBezTo>
                    <a:pt x="3323" y="12087"/>
                    <a:pt x="2583" y="12800"/>
                    <a:pt x="1662" y="128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2521"/>
          <p:cNvGrpSpPr/>
          <p:nvPr/>
        </p:nvGrpSpPr>
        <p:grpSpPr>
          <a:xfrm>
            <a:off x="4339433" y="2087721"/>
            <a:ext cx="516237" cy="516237"/>
            <a:chOff x="0" y="0"/>
            <a:chExt cx="1039975" cy="1039975"/>
          </a:xfrm>
        </p:grpSpPr>
        <p:sp>
          <p:nvSpPr>
            <p:cNvPr id="72" name="Shape 2519"/>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2520"/>
            <p:cNvSpPr/>
            <p:nvPr/>
          </p:nvSpPr>
          <p:spPr>
            <a:xfrm>
              <a:off x="364246" y="277926"/>
              <a:ext cx="322748" cy="484123"/>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8"/>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8"/>
                    <a:pt x="14618" y="1800"/>
                    <a:pt x="10800" y="1800"/>
                  </a:cubicBezTo>
                  <a:close/>
                  <a:moveTo>
                    <a:pt x="19427" y="10069"/>
                  </a:moveTo>
                  <a:cubicBezTo>
                    <a:pt x="17972" y="11137"/>
                    <a:pt x="16052" y="12642"/>
                    <a:pt x="15884" y="14147"/>
                  </a:cubicBezTo>
                  <a:cubicBezTo>
                    <a:pt x="16495" y="14386"/>
                    <a:pt x="16875" y="14836"/>
                    <a:pt x="16875" y="15300"/>
                  </a:cubicBezTo>
                  <a:cubicBezTo>
                    <a:pt x="16875" y="15637"/>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7"/>
                    <a:pt x="4725" y="15300"/>
                  </a:cubicBezTo>
                  <a:cubicBezTo>
                    <a:pt x="4725" y="14836"/>
                    <a:pt x="5105" y="14386"/>
                    <a:pt x="5716" y="14147"/>
                  </a:cubicBezTo>
                  <a:cubicBezTo>
                    <a:pt x="5548" y="12642"/>
                    <a:pt x="3628" y="11137"/>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2524"/>
          <p:cNvGrpSpPr/>
          <p:nvPr/>
        </p:nvGrpSpPr>
        <p:grpSpPr>
          <a:xfrm>
            <a:off x="7336330" y="2087721"/>
            <a:ext cx="516237" cy="516237"/>
            <a:chOff x="0" y="0"/>
            <a:chExt cx="1039975" cy="1039975"/>
          </a:xfrm>
        </p:grpSpPr>
        <p:sp>
          <p:nvSpPr>
            <p:cNvPr id="75" name="Shape 2522"/>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2523"/>
            <p:cNvSpPr/>
            <p:nvPr/>
          </p:nvSpPr>
          <p:spPr>
            <a:xfrm>
              <a:off x="277237" y="303564"/>
              <a:ext cx="485501" cy="432848"/>
            </a:xfrm>
            <a:custGeom>
              <a:avLst/>
              <a:gdLst/>
              <a:ahLst/>
              <a:cxnLst>
                <a:cxn ang="0">
                  <a:pos x="wd2" y="hd2"/>
                </a:cxn>
                <a:cxn ang="5400000">
                  <a:pos x="wd2" y="hd2"/>
                </a:cxn>
                <a:cxn ang="10800000">
                  <a:pos x="wd2" y="hd2"/>
                </a:cxn>
                <a:cxn ang="16200000">
                  <a:pos x="wd2" y="hd2"/>
                </a:cxn>
              </a:cxnLst>
              <a:rect l="0" t="0" r="r" b="b"/>
              <a:pathLst>
                <a:path w="21600" h="21528" extrusionOk="0">
                  <a:moveTo>
                    <a:pt x="6673" y="6151"/>
                  </a:moveTo>
                  <a:lnTo>
                    <a:pt x="10800" y="4613"/>
                  </a:lnTo>
                  <a:lnTo>
                    <a:pt x="14927" y="6151"/>
                  </a:lnTo>
                  <a:lnTo>
                    <a:pt x="14927" y="4613"/>
                  </a:lnTo>
                  <a:lnTo>
                    <a:pt x="13551" y="4613"/>
                  </a:lnTo>
                  <a:lnTo>
                    <a:pt x="13551" y="3075"/>
                  </a:lnTo>
                  <a:lnTo>
                    <a:pt x="8049" y="3075"/>
                  </a:lnTo>
                  <a:lnTo>
                    <a:pt x="8049" y="4613"/>
                  </a:lnTo>
                  <a:lnTo>
                    <a:pt x="6673" y="4613"/>
                  </a:lnTo>
                  <a:cubicBezTo>
                    <a:pt x="6673" y="4613"/>
                    <a:pt x="6673" y="6151"/>
                    <a:pt x="6673" y="6151"/>
                  </a:cubicBezTo>
                  <a:close/>
                  <a:moveTo>
                    <a:pt x="20224" y="18681"/>
                  </a:moveTo>
                  <a:lnTo>
                    <a:pt x="21600" y="20218"/>
                  </a:lnTo>
                  <a:lnTo>
                    <a:pt x="20633" y="21300"/>
                  </a:lnTo>
                  <a:lnTo>
                    <a:pt x="19741" y="20303"/>
                  </a:lnTo>
                  <a:lnTo>
                    <a:pt x="18849" y="21300"/>
                  </a:lnTo>
                  <a:cubicBezTo>
                    <a:pt x="18720" y="21456"/>
                    <a:pt x="18537" y="21528"/>
                    <a:pt x="18365" y="21528"/>
                  </a:cubicBezTo>
                  <a:cubicBezTo>
                    <a:pt x="18193" y="21528"/>
                    <a:pt x="18011" y="21456"/>
                    <a:pt x="17882" y="21300"/>
                  </a:cubicBezTo>
                  <a:lnTo>
                    <a:pt x="16990" y="20303"/>
                  </a:lnTo>
                  <a:lnTo>
                    <a:pt x="16098" y="21300"/>
                  </a:lnTo>
                  <a:cubicBezTo>
                    <a:pt x="15829" y="21600"/>
                    <a:pt x="15399" y="21600"/>
                    <a:pt x="15131" y="21300"/>
                  </a:cubicBezTo>
                  <a:lnTo>
                    <a:pt x="14239" y="20303"/>
                  </a:lnTo>
                  <a:lnTo>
                    <a:pt x="13347" y="21300"/>
                  </a:lnTo>
                  <a:cubicBezTo>
                    <a:pt x="13078" y="21600"/>
                    <a:pt x="12648" y="21600"/>
                    <a:pt x="12380" y="21300"/>
                  </a:cubicBezTo>
                  <a:lnTo>
                    <a:pt x="11488" y="20303"/>
                  </a:lnTo>
                  <a:lnTo>
                    <a:pt x="10596" y="21300"/>
                  </a:lnTo>
                  <a:cubicBezTo>
                    <a:pt x="10327" y="21600"/>
                    <a:pt x="9897" y="21600"/>
                    <a:pt x="9629" y="21300"/>
                  </a:cubicBezTo>
                  <a:lnTo>
                    <a:pt x="8737" y="20303"/>
                  </a:lnTo>
                  <a:lnTo>
                    <a:pt x="7845" y="21300"/>
                  </a:lnTo>
                  <a:cubicBezTo>
                    <a:pt x="7576" y="21600"/>
                    <a:pt x="7146" y="21600"/>
                    <a:pt x="6878" y="21300"/>
                  </a:cubicBezTo>
                  <a:lnTo>
                    <a:pt x="5986" y="20303"/>
                  </a:lnTo>
                  <a:lnTo>
                    <a:pt x="5094" y="21300"/>
                  </a:lnTo>
                  <a:cubicBezTo>
                    <a:pt x="4825" y="21600"/>
                    <a:pt x="4395" y="21600"/>
                    <a:pt x="4127" y="21300"/>
                  </a:cubicBezTo>
                  <a:lnTo>
                    <a:pt x="3235" y="20303"/>
                  </a:lnTo>
                  <a:lnTo>
                    <a:pt x="2343" y="21300"/>
                  </a:lnTo>
                  <a:cubicBezTo>
                    <a:pt x="2074" y="21600"/>
                    <a:pt x="1644" y="21600"/>
                    <a:pt x="1376" y="21300"/>
                  </a:cubicBezTo>
                  <a:lnTo>
                    <a:pt x="0" y="19762"/>
                  </a:lnTo>
                  <a:lnTo>
                    <a:pt x="967" y="18681"/>
                  </a:lnTo>
                  <a:lnTo>
                    <a:pt x="1859" y="19678"/>
                  </a:lnTo>
                  <a:lnTo>
                    <a:pt x="2751" y="18681"/>
                  </a:lnTo>
                  <a:cubicBezTo>
                    <a:pt x="3020" y="18380"/>
                    <a:pt x="3450" y="18380"/>
                    <a:pt x="3718" y="18681"/>
                  </a:cubicBezTo>
                  <a:lnTo>
                    <a:pt x="4610" y="19678"/>
                  </a:lnTo>
                  <a:lnTo>
                    <a:pt x="5502" y="18681"/>
                  </a:lnTo>
                  <a:cubicBezTo>
                    <a:pt x="5771" y="18380"/>
                    <a:pt x="6201" y="18380"/>
                    <a:pt x="6469" y="18681"/>
                  </a:cubicBezTo>
                  <a:lnTo>
                    <a:pt x="7361" y="19678"/>
                  </a:lnTo>
                  <a:lnTo>
                    <a:pt x="8253" y="18681"/>
                  </a:lnTo>
                  <a:cubicBezTo>
                    <a:pt x="8522" y="18380"/>
                    <a:pt x="8952" y="18380"/>
                    <a:pt x="9220" y="18681"/>
                  </a:cubicBezTo>
                  <a:lnTo>
                    <a:pt x="10112" y="19678"/>
                  </a:lnTo>
                  <a:lnTo>
                    <a:pt x="11004" y="18681"/>
                  </a:lnTo>
                  <a:cubicBezTo>
                    <a:pt x="11273" y="18380"/>
                    <a:pt x="11703" y="18380"/>
                    <a:pt x="11971" y="18681"/>
                  </a:cubicBezTo>
                  <a:lnTo>
                    <a:pt x="12863" y="19678"/>
                  </a:lnTo>
                  <a:lnTo>
                    <a:pt x="13755" y="18681"/>
                  </a:lnTo>
                  <a:cubicBezTo>
                    <a:pt x="14024" y="18380"/>
                    <a:pt x="14454" y="18380"/>
                    <a:pt x="14722" y="18681"/>
                  </a:cubicBezTo>
                  <a:lnTo>
                    <a:pt x="15614" y="19678"/>
                  </a:lnTo>
                  <a:lnTo>
                    <a:pt x="16506" y="18681"/>
                  </a:lnTo>
                  <a:cubicBezTo>
                    <a:pt x="16775" y="18380"/>
                    <a:pt x="17205" y="18380"/>
                    <a:pt x="17473" y="18681"/>
                  </a:cubicBezTo>
                  <a:lnTo>
                    <a:pt x="18365" y="19678"/>
                  </a:lnTo>
                  <a:lnTo>
                    <a:pt x="19257" y="18681"/>
                  </a:lnTo>
                  <a:cubicBezTo>
                    <a:pt x="19526" y="18380"/>
                    <a:pt x="19956" y="18380"/>
                    <a:pt x="20224" y="18681"/>
                  </a:cubicBezTo>
                  <a:close/>
                  <a:moveTo>
                    <a:pt x="1376" y="18224"/>
                  </a:moveTo>
                  <a:lnTo>
                    <a:pt x="0" y="16687"/>
                  </a:lnTo>
                  <a:lnTo>
                    <a:pt x="967" y="15605"/>
                  </a:lnTo>
                  <a:lnTo>
                    <a:pt x="1859" y="16590"/>
                  </a:lnTo>
                  <a:lnTo>
                    <a:pt x="2751" y="15605"/>
                  </a:lnTo>
                  <a:cubicBezTo>
                    <a:pt x="3020" y="15305"/>
                    <a:pt x="3450" y="15305"/>
                    <a:pt x="3718" y="15605"/>
                  </a:cubicBezTo>
                  <a:lnTo>
                    <a:pt x="4610" y="16590"/>
                  </a:lnTo>
                  <a:lnTo>
                    <a:pt x="5298" y="15822"/>
                  </a:lnTo>
                  <a:lnTo>
                    <a:pt x="5298" y="12302"/>
                  </a:lnTo>
                  <a:lnTo>
                    <a:pt x="3041" y="8529"/>
                  </a:lnTo>
                  <a:cubicBezTo>
                    <a:pt x="2794" y="8109"/>
                    <a:pt x="2966" y="7532"/>
                    <a:pt x="3396" y="7364"/>
                  </a:cubicBezTo>
                  <a:lnTo>
                    <a:pt x="5298" y="6667"/>
                  </a:lnTo>
                  <a:lnTo>
                    <a:pt x="5298" y="3075"/>
                  </a:lnTo>
                  <a:lnTo>
                    <a:pt x="6673" y="3075"/>
                  </a:lnTo>
                  <a:lnTo>
                    <a:pt x="6673" y="1538"/>
                  </a:lnTo>
                  <a:lnTo>
                    <a:pt x="9425" y="1538"/>
                  </a:lnTo>
                  <a:lnTo>
                    <a:pt x="9425" y="0"/>
                  </a:lnTo>
                  <a:lnTo>
                    <a:pt x="12176" y="0"/>
                  </a:lnTo>
                  <a:lnTo>
                    <a:pt x="12176" y="1538"/>
                  </a:lnTo>
                  <a:lnTo>
                    <a:pt x="14927" y="1538"/>
                  </a:lnTo>
                  <a:lnTo>
                    <a:pt x="14927" y="3075"/>
                  </a:lnTo>
                  <a:lnTo>
                    <a:pt x="16302" y="3075"/>
                  </a:lnTo>
                  <a:lnTo>
                    <a:pt x="16302" y="6667"/>
                  </a:lnTo>
                  <a:lnTo>
                    <a:pt x="18204" y="7364"/>
                  </a:lnTo>
                  <a:cubicBezTo>
                    <a:pt x="18634" y="7532"/>
                    <a:pt x="18806" y="8109"/>
                    <a:pt x="18559" y="8529"/>
                  </a:cubicBezTo>
                  <a:lnTo>
                    <a:pt x="16302" y="12302"/>
                  </a:lnTo>
                  <a:lnTo>
                    <a:pt x="16302" y="15822"/>
                  </a:lnTo>
                  <a:lnTo>
                    <a:pt x="16506" y="15605"/>
                  </a:lnTo>
                  <a:cubicBezTo>
                    <a:pt x="16775" y="15305"/>
                    <a:pt x="17205" y="15305"/>
                    <a:pt x="17473" y="15605"/>
                  </a:cubicBezTo>
                  <a:lnTo>
                    <a:pt x="18365" y="16590"/>
                  </a:lnTo>
                  <a:lnTo>
                    <a:pt x="19257" y="15605"/>
                  </a:lnTo>
                  <a:cubicBezTo>
                    <a:pt x="19526" y="15305"/>
                    <a:pt x="19956" y="15305"/>
                    <a:pt x="20224" y="15605"/>
                  </a:cubicBezTo>
                  <a:lnTo>
                    <a:pt x="21600" y="17143"/>
                  </a:lnTo>
                  <a:lnTo>
                    <a:pt x="20633" y="18224"/>
                  </a:lnTo>
                  <a:lnTo>
                    <a:pt x="19741" y="17227"/>
                  </a:lnTo>
                  <a:lnTo>
                    <a:pt x="18849" y="18224"/>
                  </a:lnTo>
                  <a:cubicBezTo>
                    <a:pt x="18720" y="18380"/>
                    <a:pt x="18537" y="18453"/>
                    <a:pt x="18365" y="18453"/>
                  </a:cubicBezTo>
                  <a:cubicBezTo>
                    <a:pt x="18193" y="18453"/>
                    <a:pt x="18011" y="18380"/>
                    <a:pt x="17882" y="18224"/>
                  </a:cubicBezTo>
                  <a:lnTo>
                    <a:pt x="16990" y="17227"/>
                  </a:lnTo>
                  <a:lnTo>
                    <a:pt x="16098" y="18224"/>
                  </a:lnTo>
                  <a:cubicBezTo>
                    <a:pt x="15829" y="18525"/>
                    <a:pt x="15399" y="18525"/>
                    <a:pt x="15131" y="18224"/>
                  </a:cubicBezTo>
                  <a:lnTo>
                    <a:pt x="14239" y="17227"/>
                  </a:lnTo>
                  <a:lnTo>
                    <a:pt x="13347" y="18224"/>
                  </a:lnTo>
                  <a:cubicBezTo>
                    <a:pt x="13078" y="18525"/>
                    <a:pt x="12648" y="18525"/>
                    <a:pt x="12380" y="18224"/>
                  </a:cubicBezTo>
                  <a:lnTo>
                    <a:pt x="11488" y="17227"/>
                  </a:lnTo>
                  <a:lnTo>
                    <a:pt x="10596" y="18224"/>
                  </a:lnTo>
                  <a:cubicBezTo>
                    <a:pt x="10327" y="18525"/>
                    <a:pt x="9897" y="18525"/>
                    <a:pt x="9629" y="18224"/>
                  </a:cubicBezTo>
                  <a:lnTo>
                    <a:pt x="8737" y="17227"/>
                  </a:lnTo>
                  <a:lnTo>
                    <a:pt x="7845" y="18224"/>
                  </a:lnTo>
                  <a:cubicBezTo>
                    <a:pt x="7576" y="18525"/>
                    <a:pt x="7146" y="18525"/>
                    <a:pt x="6878" y="18224"/>
                  </a:cubicBezTo>
                  <a:lnTo>
                    <a:pt x="5986" y="17227"/>
                  </a:lnTo>
                  <a:lnTo>
                    <a:pt x="5094" y="18224"/>
                  </a:lnTo>
                  <a:cubicBezTo>
                    <a:pt x="4825" y="18525"/>
                    <a:pt x="4395" y="18525"/>
                    <a:pt x="4127" y="18224"/>
                  </a:cubicBezTo>
                  <a:lnTo>
                    <a:pt x="3235" y="17227"/>
                  </a:lnTo>
                  <a:lnTo>
                    <a:pt x="2343" y="18224"/>
                  </a:lnTo>
                  <a:cubicBezTo>
                    <a:pt x="2074" y="18525"/>
                    <a:pt x="1644" y="18525"/>
                    <a:pt x="1376" y="1822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7" name="Group 2527"/>
          <p:cNvGrpSpPr/>
          <p:nvPr/>
        </p:nvGrpSpPr>
        <p:grpSpPr>
          <a:xfrm>
            <a:off x="7795699" y="2775215"/>
            <a:ext cx="516237" cy="516237"/>
            <a:chOff x="0" y="0"/>
            <a:chExt cx="1039975" cy="1039975"/>
          </a:xfrm>
        </p:grpSpPr>
        <p:sp>
          <p:nvSpPr>
            <p:cNvPr id="78" name="Shape 2525"/>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2526"/>
            <p:cNvSpPr/>
            <p:nvPr/>
          </p:nvSpPr>
          <p:spPr>
            <a:xfrm>
              <a:off x="339634" y="303564"/>
              <a:ext cx="360707" cy="432848"/>
            </a:xfrm>
            <a:custGeom>
              <a:avLst/>
              <a:gdLst/>
              <a:ahLst/>
              <a:cxnLst>
                <a:cxn ang="0">
                  <a:pos x="wd2" y="hd2"/>
                </a:cxn>
                <a:cxn ang="5400000">
                  <a:pos x="wd2" y="hd2"/>
                </a:cxn>
                <a:cxn ang="10800000">
                  <a:pos x="wd2" y="hd2"/>
                </a:cxn>
                <a:cxn ang="16200000">
                  <a:pos x="wd2" y="hd2"/>
                </a:cxn>
              </a:cxnLst>
              <a:rect l="0" t="0" r="r" b="b"/>
              <a:pathLst>
                <a:path w="21600" h="21600" extrusionOk="0">
                  <a:moveTo>
                    <a:pt x="18360" y="2700"/>
                  </a:moveTo>
                  <a:lnTo>
                    <a:pt x="10800" y="2700"/>
                  </a:lnTo>
                  <a:lnTo>
                    <a:pt x="10800" y="18689"/>
                  </a:lnTo>
                  <a:cubicBezTo>
                    <a:pt x="11661" y="18309"/>
                    <a:pt x="13044" y="17648"/>
                    <a:pt x="14394" y="16762"/>
                  </a:cubicBezTo>
                  <a:cubicBezTo>
                    <a:pt x="16200" y="15581"/>
                    <a:pt x="18360" y="13739"/>
                    <a:pt x="18360" y="11700"/>
                  </a:cubicBezTo>
                  <a:cubicBezTo>
                    <a:pt x="18360" y="11700"/>
                    <a:pt x="18360" y="2700"/>
                    <a:pt x="18360" y="2700"/>
                  </a:cubicBezTo>
                  <a:close/>
                  <a:moveTo>
                    <a:pt x="21600" y="11700"/>
                  </a:moveTo>
                  <a:cubicBezTo>
                    <a:pt x="21600" y="17620"/>
                    <a:pt x="11661" y="21361"/>
                    <a:pt x="11239" y="21516"/>
                  </a:cubicBezTo>
                  <a:cubicBezTo>
                    <a:pt x="11104" y="21572"/>
                    <a:pt x="10952" y="21600"/>
                    <a:pt x="10800" y="21600"/>
                  </a:cubicBezTo>
                  <a:cubicBezTo>
                    <a:pt x="10648" y="21600"/>
                    <a:pt x="10496" y="21572"/>
                    <a:pt x="10361" y="21516"/>
                  </a:cubicBezTo>
                  <a:cubicBezTo>
                    <a:pt x="9939" y="21361"/>
                    <a:pt x="0" y="17620"/>
                    <a:pt x="0" y="11700"/>
                  </a:cubicBezTo>
                  <a:lnTo>
                    <a:pt x="0" y="900"/>
                  </a:lnTo>
                  <a:cubicBezTo>
                    <a:pt x="0" y="408"/>
                    <a:pt x="489" y="0"/>
                    <a:pt x="1080" y="0"/>
                  </a:cubicBezTo>
                  <a:lnTo>
                    <a:pt x="20520" y="0"/>
                  </a:lnTo>
                  <a:cubicBezTo>
                    <a:pt x="21111" y="0"/>
                    <a:pt x="21600" y="408"/>
                    <a:pt x="21600" y="900"/>
                  </a:cubicBezTo>
                  <a:cubicBezTo>
                    <a:pt x="21600" y="900"/>
                    <a:pt x="21600" y="11700"/>
                    <a:pt x="21600" y="117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2530"/>
          <p:cNvGrpSpPr/>
          <p:nvPr/>
        </p:nvGrpSpPr>
        <p:grpSpPr>
          <a:xfrm>
            <a:off x="7957008" y="3586169"/>
            <a:ext cx="516237" cy="516237"/>
            <a:chOff x="0" y="0"/>
            <a:chExt cx="1039975" cy="1039975"/>
          </a:xfrm>
        </p:grpSpPr>
        <p:sp>
          <p:nvSpPr>
            <p:cNvPr id="81" name="Shape 2528"/>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2529"/>
            <p:cNvSpPr/>
            <p:nvPr/>
          </p:nvSpPr>
          <p:spPr>
            <a:xfrm>
              <a:off x="333139" y="237687"/>
              <a:ext cx="485502" cy="48550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2533"/>
          <p:cNvGrpSpPr/>
          <p:nvPr/>
        </p:nvGrpSpPr>
        <p:grpSpPr>
          <a:xfrm>
            <a:off x="7795699" y="4397124"/>
            <a:ext cx="516237" cy="516237"/>
            <a:chOff x="0" y="0"/>
            <a:chExt cx="1039975" cy="1039975"/>
          </a:xfrm>
        </p:grpSpPr>
        <p:sp>
          <p:nvSpPr>
            <p:cNvPr id="84" name="Shape 2531"/>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2532"/>
            <p:cNvSpPr/>
            <p:nvPr/>
          </p:nvSpPr>
          <p:spPr>
            <a:xfrm>
              <a:off x="303562" y="303564"/>
              <a:ext cx="432851" cy="432848"/>
            </a:xfrm>
            <a:custGeom>
              <a:avLst/>
              <a:gdLst/>
              <a:ahLst/>
              <a:cxnLst>
                <a:cxn ang="0">
                  <a:pos x="wd2" y="hd2"/>
                </a:cxn>
                <a:cxn ang="5400000">
                  <a:pos x="wd2" y="hd2"/>
                </a:cxn>
                <a:cxn ang="10800000">
                  <a:pos x="wd2" y="hd2"/>
                </a:cxn>
                <a:cxn ang="16200000">
                  <a:pos x="wd2" y="hd2"/>
                </a:cxn>
              </a:cxnLst>
              <a:rect l="0" t="0" r="r" b="b"/>
              <a:pathLst>
                <a:path w="21223" h="21223" extrusionOk="0">
                  <a:moveTo>
                    <a:pt x="12884" y="10612"/>
                  </a:moveTo>
                  <a:lnTo>
                    <a:pt x="10611" y="8339"/>
                  </a:lnTo>
                  <a:lnTo>
                    <a:pt x="3789" y="15160"/>
                  </a:lnTo>
                  <a:lnTo>
                    <a:pt x="3789" y="17434"/>
                  </a:lnTo>
                  <a:lnTo>
                    <a:pt x="6063" y="17434"/>
                  </a:lnTo>
                  <a:cubicBezTo>
                    <a:pt x="6063" y="17434"/>
                    <a:pt x="12884" y="10612"/>
                    <a:pt x="12884" y="10612"/>
                  </a:cubicBezTo>
                  <a:close/>
                  <a:moveTo>
                    <a:pt x="20108" y="6468"/>
                  </a:moveTo>
                  <a:lnTo>
                    <a:pt x="17443" y="9109"/>
                  </a:lnTo>
                  <a:lnTo>
                    <a:pt x="18675" y="10340"/>
                  </a:lnTo>
                  <a:cubicBezTo>
                    <a:pt x="18829" y="10494"/>
                    <a:pt x="18829" y="10731"/>
                    <a:pt x="18675" y="10885"/>
                  </a:cubicBezTo>
                  <a:lnTo>
                    <a:pt x="16188" y="13372"/>
                  </a:lnTo>
                  <a:cubicBezTo>
                    <a:pt x="16034" y="13526"/>
                    <a:pt x="15797" y="13526"/>
                    <a:pt x="15643" y="13372"/>
                  </a:cubicBezTo>
                  <a:lnTo>
                    <a:pt x="14400" y="12128"/>
                  </a:lnTo>
                  <a:lnTo>
                    <a:pt x="7259" y="19269"/>
                  </a:lnTo>
                  <a:cubicBezTo>
                    <a:pt x="6975" y="19553"/>
                    <a:pt x="6596" y="19707"/>
                    <a:pt x="6193" y="19707"/>
                  </a:cubicBezTo>
                  <a:lnTo>
                    <a:pt x="3789" y="19707"/>
                  </a:lnTo>
                  <a:lnTo>
                    <a:pt x="758" y="21223"/>
                  </a:lnTo>
                  <a:lnTo>
                    <a:pt x="0" y="20465"/>
                  </a:lnTo>
                  <a:lnTo>
                    <a:pt x="1516" y="17434"/>
                  </a:lnTo>
                  <a:lnTo>
                    <a:pt x="1516" y="15030"/>
                  </a:lnTo>
                  <a:cubicBezTo>
                    <a:pt x="1516" y="14627"/>
                    <a:pt x="1670" y="14248"/>
                    <a:pt x="1954" y="13964"/>
                  </a:cubicBezTo>
                  <a:lnTo>
                    <a:pt x="9095" y="6823"/>
                  </a:lnTo>
                  <a:lnTo>
                    <a:pt x="7851" y="5580"/>
                  </a:lnTo>
                  <a:cubicBezTo>
                    <a:pt x="7697" y="5426"/>
                    <a:pt x="7697" y="5189"/>
                    <a:pt x="7851" y="5035"/>
                  </a:cubicBezTo>
                  <a:lnTo>
                    <a:pt x="10338" y="2548"/>
                  </a:lnTo>
                  <a:cubicBezTo>
                    <a:pt x="10492" y="2394"/>
                    <a:pt x="10729" y="2394"/>
                    <a:pt x="10883" y="2548"/>
                  </a:cubicBezTo>
                  <a:lnTo>
                    <a:pt x="12114" y="3780"/>
                  </a:lnTo>
                  <a:lnTo>
                    <a:pt x="14755" y="1115"/>
                  </a:lnTo>
                  <a:cubicBezTo>
                    <a:pt x="16224" y="-377"/>
                    <a:pt x="18628" y="-365"/>
                    <a:pt x="20108" y="1115"/>
                  </a:cubicBezTo>
                  <a:cubicBezTo>
                    <a:pt x="21588" y="2595"/>
                    <a:pt x="21600" y="4999"/>
                    <a:pt x="20108" y="646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2536"/>
          <p:cNvGrpSpPr/>
          <p:nvPr/>
        </p:nvGrpSpPr>
        <p:grpSpPr>
          <a:xfrm>
            <a:off x="7336330" y="5084617"/>
            <a:ext cx="516237" cy="516237"/>
            <a:chOff x="0" y="0"/>
            <a:chExt cx="1039975" cy="1039975"/>
          </a:xfrm>
        </p:grpSpPr>
        <p:sp>
          <p:nvSpPr>
            <p:cNvPr id="87" name="Shape 2534"/>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2535"/>
            <p:cNvSpPr/>
            <p:nvPr/>
          </p:nvSpPr>
          <p:spPr>
            <a:xfrm>
              <a:off x="286892" y="286892"/>
              <a:ext cx="466192" cy="466192"/>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0" name="Group 2515"/>
          <p:cNvGrpSpPr/>
          <p:nvPr/>
        </p:nvGrpSpPr>
        <p:grpSpPr>
          <a:xfrm>
            <a:off x="3750932" y="3586169"/>
            <a:ext cx="548859" cy="548857"/>
            <a:chOff x="0" y="0"/>
            <a:chExt cx="1039975" cy="1039975"/>
          </a:xfrm>
        </p:grpSpPr>
        <p:sp>
          <p:nvSpPr>
            <p:cNvPr id="91" name="Shape 2513"/>
            <p:cNvSpPr/>
            <p:nvPr/>
          </p:nvSpPr>
          <p:spPr>
            <a:xfrm>
              <a:off x="0" y="0"/>
              <a:ext cx="1039976" cy="103997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Shape 2514"/>
            <p:cNvSpPr/>
            <p:nvPr/>
          </p:nvSpPr>
          <p:spPr>
            <a:xfrm>
              <a:off x="309511" y="323671"/>
              <a:ext cx="411682" cy="392632"/>
            </a:xfrm>
            <a:custGeom>
              <a:avLst/>
              <a:gdLst/>
              <a:ahLst/>
              <a:cxnLst>
                <a:cxn ang="0">
                  <a:pos x="wd2" y="hd2"/>
                </a:cxn>
                <a:cxn ang="5400000">
                  <a:pos x="wd2" y="hd2"/>
                </a:cxn>
                <a:cxn ang="10800000">
                  <a:pos x="wd2" y="hd2"/>
                </a:cxn>
                <a:cxn ang="16200000">
                  <a:pos x="wd2" y="hd2"/>
                </a:cxn>
              </a:cxnLst>
              <a:rect l="0" t="0" r="r" b="b"/>
              <a:pathLst>
                <a:path w="21600" h="21600" extrusionOk="0">
                  <a:moveTo>
                    <a:pt x="21263" y="9024"/>
                  </a:moveTo>
                  <a:lnTo>
                    <a:pt x="16550" y="13842"/>
                  </a:lnTo>
                  <a:lnTo>
                    <a:pt x="17667" y="20647"/>
                  </a:lnTo>
                  <a:cubicBezTo>
                    <a:pt x="17680" y="20743"/>
                    <a:pt x="17680" y="20824"/>
                    <a:pt x="17680" y="20919"/>
                  </a:cubicBezTo>
                  <a:cubicBezTo>
                    <a:pt x="17680" y="21273"/>
                    <a:pt x="17524" y="21600"/>
                    <a:pt x="17148" y="21600"/>
                  </a:cubicBezTo>
                  <a:cubicBezTo>
                    <a:pt x="16966" y="21600"/>
                    <a:pt x="16784" y="21532"/>
                    <a:pt x="16628" y="21437"/>
                  </a:cubicBezTo>
                  <a:lnTo>
                    <a:pt x="10800" y="18225"/>
                  </a:lnTo>
                  <a:lnTo>
                    <a:pt x="4972" y="21437"/>
                  </a:lnTo>
                  <a:cubicBezTo>
                    <a:pt x="4803" y="21532"/>
                    <a:pt x="4634" y="21600"/>
                    <a:pt x="4452" y="21600"/>
                  </a:cubicBezTo>
                  <a:cubicBezTo>
                    <a:pt x="4076" y="21600"/>
                    <a:pt x="3907" y="21273"/>
                    <a:pt x="3907" y="20919"/>
                  </a:cubicBezTo>
                  <a:cubicBezTo>
                    <a:pt x="3907" y="20824"/>
                    <a:pt x="3920" y="20743"/>
                    <a:pt x="3933" y="20647"/>
                  </a:cubicBezTo>
                  <a:lnTo>
                    <a:pt x="5050" y="13842"/>
                  </a:lnTo>
                  <a:lnTo>
                    <a:pt x="325" y="9024"/>
                  </a:lnTo>
                  <a:cubicBezTo>
                    <a:pt x="169" y="8847"/>
                    <a:pt x="0" y="8616"/>
                    <a:pt x="0" y="8371"/>
                  </a:cubicBezTo>
                  <a:cubicBezTo>
                    <a:pt x="0" y="7962"/>
                    <a:pt x="402" y="7799"/>
                    <a:pt x="727" y="7744"/>
                  </a:cubicBezTo>
                  <a:lnTo>
                    <a:pt x="7243" y="6751"/>
                  </a:lnTo>
                  <a:lnTo>
                    <a:pt x="10164" y="558"/>
                  </a:lnTo>
                  <a:cubicBezTo>
                    <a:pt x="10281" y="299"/>
                    <a:pt x="10501" y="0"/>
                    <a:pt x="10800" y="0"/>
                  </a:cubicBezTo>
                  <a:cubicBezTo>
                    <a:pt x="11099" y="0"/>
                    <a:pt x="11319" y="299"/>
                    <a:pt x="11436" y="558"/>
                  </a:cubicBezTo>
                  <a:lnTo>
                    <a:pt x="14357" y="6751"/>
                  </a:lnTo>
                  <a:lnTo>
                    <a:pt x="20873" y="7744"/>
                  </a:lnTo>
                  <a:cubicBezTo>
                    <a:pt x="21185" y="7799"/>
                    <a:pt x="21600" y="7962"/>
                    <a:pt x="21600" y="8371"/>
                  </a:cubicBezTo>
                  <a:cubicBezTo>
                    <a:pt x="21600" y="8616"/>
                    <a:pt x="21431" y="8847"/>
                    <a:pt x="21263" y="902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3" name="Text Placeholder 2"/>
          <p:cNvSpPr>
            <a:spLocks noGrp="1"/>
          </p:cNvSpPr>
          <p:nvPr>
            <p:ph type="body" sz="quarter" idx="29"/>
          </p:nvPr>
        </p:nvSpPr>
        <p:spPr>
          <a:xfrm>
            <a:off x="8231821" y="2191526"/>
            <a:ext cx="2376027" cy="288972"/>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6. Innovative</a:t>
            </a:r>
          </a:p>
        </p:txBody>
      </p:sp>
      <p:sp>
        <p:nvSpPr>
          <p:cNvPr id="94" name="Text Placeholder 2"/>
          <p:cNvSpPr>
            <a:spLocks noGrp="1"/>
          </p:cNvSpPr>
          <p:nvPr>
            <p:ph type="body" sz="quarter" idx="39"/>
          </p:nvPr>
        </p:nvSpPr>
        <p:spPr>
          <a:xfrm>
            <a:off x="1148437" y="2857425"/>
            <a:ext cx="2376027" cy="288972"/>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 Free thinking</a:t>
            </a:r>
          </a:p>
        </p:txBody>
      </p:sp>
      <p:sp>
        <p:nvSpPr>
          <p:cNvPr id="95" name="Text Placeholder 2"/>
          <p:cNvSpPr>
            <a:spLocks noGrp="1"/>
          </p:cNvSpPr>
          <p:nvPr>
            <p:ph type="body" sz="quarter" idx="49"/>
          </p:nvPr>
        </p:nvSpPr>
        <p:spPr>
          <a:xfrm>
            <a:off x="8665632" y="2857425"/>
            <a:ext cx="2376027" cy="288972"/>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7, Self Confidence</a:t>
            </a:r>
          </a:p>
        </p:txBody>
      </p:sp>
      <p:sp>
        <p:nvSpPr>
          <p:cNvPr id="96" name="Text Placeholder 2"/>
          <p:cNvSpPr>
            <a:spLocks noGrp="1"/>
          </p:cNvSpPr>
          <p:nvPr>
            <p:ph type="body" sz="quarter" idx="59"/>
          </p:nvPr>
        </p:nvSpPr>
        <p:spPr>
          <a:xfrm>
            <a:off x="1021437" y="3704452"/>
            <a:ext cx="2376027" cy="288972"/>
          </a:xfrm>
          <a:prstGeom prst="rect">
            <a:avLst/>
          </a:prstGeom>
        </p:spPr>
        <p:txBody>
          <a:bodyPr anchor="ctr">
            <a:normAutofit fontScale="92500" lnSpcReduction="10000"/>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a:t>
            </a:r>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 Strong willing</a:t>
            </a:r>
          </a:p>
        </p:txBody>
      </p:sp>
      <p:sp>
        <p:nvSpPr>
          <p:cNvPr id="97" name="Text Placeholder 2"/>
          <p:cNvSpPr>
            <a:spLocks noGrp="1"/>
          </p:cNvSpPr>
          <p:nvPr>
            <p:ph type="body" sz="quarter" idx="69"/>
          </p:nvPr>
        </p:nvSpPr>
        <p:spPr>
          <a:xfrm>
            <a:off x="8779932" y="3683771"/>
            <a:ext cx="2376027" cy="288972"/>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8. Highly motivated</a:t>
            </a:r>
          </a:p>
        </p:txBody>
      </p:sp>
      <p:sp>
        <p:nvSpPr>
          <p:cNvPr id="98" name="Text Placeholder 2"/>
          <p:cNvSpPr>
            <a:spLocks noGrp="1"/>
          </p:cNvSpPr>
          <p:nvPr>
            <p:ph type="body" sz="quarter" idx="79"/>
          </p:nvPr>
        </p:nvSpPr>
        <p:spPr>
          <a:xfrm>
            <a:off x="1148437" y="4483214"/>
            <a:ext cx="2376027" cy="288972"/>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 Initiative</a:t>
            </a:r>
          </a:p>
        </p:txBody>
      </p:sp>
      <p:sp>
        <p:nvSpPr>
          <p:cNvPr id="99" name="Text Placeholder 2"/>
          <p:cNvSpPr>
            <a:spLocks noGrp="1"/>
          </p:cNvSpPr>
          <p:nvPr>
            <p:ph type="body" sz="quarter" idx="89"/>
          </p:nvPr>
        </p:nvSpPr>
        <p:spPr>
          <a:xfrm>
            <a:off x="8665632" y="4483214"/>
            <a:ext cx="2587825" cy="288972"/>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9. Brave to take risk</a:t>
            </a:r>
          </a:p>
        </p:txBody>
      </p:sp>
      <p:sp>
        <p:nvSpPr>
          <p:cNvPr id="100" name="Text Placeholder 2"/>
          <p:cNvSpPr>
            <a:spLocks noGrp="1"/>
          </p:cNvSpPr>
          <p:nvPr>
            <p:ph type="body" sz="quarter" idx="99"/>
          </p:nvPr>
        </p:nvSpPr>
        <p:spPr>
          <a:xfrm>
            <a:off x="1504037" y="5188404"/>
            <a:ext cx="2376027" cy="288972"/>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 Imaginative</a:t>
            </a:r>
          </a:p>
        </p:txBody>
      </p:sp>
      <p:sp>
        <p:nvSpPr>
          <p:cNvPr id="101" name="Text Placeholder 2"/>
          <p:cNvSpPr>
            <a:spLocks noGrp="1"/>
          </p:cNvSpPr>
          <p:nvPr>
            <p:ph type="body" sz="quarter" idx="109"/>
          </p:nvPr>
        </p:nvSpPr>
        <p:spPr>
          <a:xfrm>
            <a:off x="8231821" y="5188404"/>
            <a:ext cx="3592005" cy="288972"/>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10. Brave to  contend confidently </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p:cTn id="27" dur="500" fill="hold"/>
                                        <p:tgtEl>
                                          <p:spTgt spid="62"/>
                                        </p:tgtEl>
                                        <p:attrNameLst>
                                          <p:attrName>ppt_w</p:attrName>
                                        </p:attrNameLst>
                                      </p:cBhvr>
                                      <p:tavLst>
                                        <p:tav tm="0">
                                          <p:val>
                                            <p:fltVal val="0"/>
                                          </p:val>
                                        </p:tav>
                                        <p:tav tm="100000">
                                          <p:val>
                                            <p:strVal val="#ppt_w"/>
                                          </p:val>
                                        </p:tav>
                                      </p:tavLst>
                                    </p:anim>
                                    <p:anim calcmode="lin" valueType="num">
                                      <p:cBhvr>
                                        <p:cTn id="28" dur="500" fill="hold"/>
                                        <p:tgtEl>
                                          <p:spTgt spid="62"/>
                                        </p:tgtEl>
                                        <p:attrNameLst>
                                          <p:attrName>ppt_h</p:attrName>
                                        </p:attrNameLst>
                                      </p:cBhvr>
                                      <p:tavLst>
                                        <p:tav tm="0">
                                          <p:val>
                                            <p:fltVal val="0"/>
                                          </p:val>
                                        </p:tav>
                                        <p:tav tm="100000">
                                          <p:val>
                                            <p:strVal val="#ppt_h"/>
                                          </p:val>
                                        </p:tav>
                                      </p:tavLst>
                                    </p:anim>
                                    <p:anim calcmode="lin" valueType="num">
                                      <p:cBhvr>
                                        <p:cTn id="29" dur="500" fill="hold"/>
                                        <p:tgtEl>
                                          <p:spTgt spid="62"/>
                                        </p:tgtEl>
                                        <p:attrNameLst>
                                          <p:attrName>style.rotation</p:attrName>
                                        </p:attrNameLst>
                                      </p:cBhvr>
                                      <p:tavLst>
                                        <p:tav tm="0">
                                          <p:val>
                                            <p:fltVal val="360"/>
                                          </p:val>
                                        </p:tav>
                                        <p:tav tm="100000">
                                          <p:val>
                                            <p:fltVal val="0"/>
                                          </p:val>
                                        </p:tav>
                                      </p:tavLst>
                                    </p:anim>
                                    <p:animEffect transition="in" filter="fade">
                                      <p:cBhvr>
                                        <p:cTn id="30" dur="500"/>
                                        <p:tgtEl>
                                          <p:spTgt spid="62"/>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00">
                                            <p:txEl>
                                              <p:pRg st="0" end="0"/>
                                            </p:txEl>
                                          </p:spTgt>
                                        </p:tgtEl>
                                        <p:attrNameLst>
                                          <p:attrName>style.visibility</p:attrName>
                                        </p:attrNameLst>
                                      </p:cBhvr>
                                      <p:to>
                                        <p:strVal val="visible"/>
                                      </p:to>
                                    </p:set>
                                    <p:animEffect transition="in" filter="fade">
                                      <p:cBhvr>
                                        <p:cTn id="34" dur="500"/>
                                        <p:tgtEl>
                                          <p:spTgt spid="100">
                                            <p:txEl>
                                              <p:pRg st="0" end="0"/>
                                            </p:txEl>
                                          </p:spTgt>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down)">
                                      <p:cBhvr>
                                        <p:cTn id="38" dur="500"/>
                                        <p:tgtEl>
                                          <p:spTgt spid="57"/>
                                        </p:tgtEl>
                                      </p:cBhvr>
                                    </p:animEffect>
                                  </p:childTnLst>
                                </p:cTn>
                              </p:par>
                            </p:childTnLst>
                          </p:cTn>
                        </p:par>
                        <p:par>
                          <p:cTn id="39" fill="hold">
                            <p:stCondLst>
                              <p:cond delay="3500"/>
                            </p:stCondLst>
                            <p:childTnLst>
                              <p:par>
                                <p:cTn id="40" presetID="49" presetClass="entr" presetSubtype="0" decel="100000"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p:cTn id="42" dur="500" fill="hold"/>
                                        <p:tgtEl>
                                          <p:spTgt spid="65"/>
                                        </p:tgtEl>
                                        <p:attrNameLst>
                                          <p:attrName>ppt_w</p:attrName>
                                        </p:attrNameLst>
                                      </p:cBhvr>
                                      <p:tavLst>
                                        <p:tav tm="0">
                                          <p:val>
                                            <p:fltVal val="0"/>
                                          </p:val>
                                        </p:tav>
                                        <p:tav tm="100000">
                                          <p:val>
                                            <p:strVal val="#ppt_w"/>
                                          </p:val>
                                        </p:tav>
                                      </p:tavLst>
                                    </p:anim>
                                    <p:anim calcmode="lin" valueType="num">
                                      <p:cBhvr>
                                        <p:cTn id="43" dur="500" fill="hold"/>
                                        <p:tgtEl>
                                          <p:spTgt spid="65"/>
                                        </p:tgtEl>
                                        <p:attrNameLst>
                                          <p:attrName>ppt_h</p:attrName>
                                        </p:attrNameLst>
                                      </p:cBhvr>
                                      <p:tavLst>
                                        <p:tav tm="0">
                                          <p:val>
                                            <p:fltVal val="0"/>
                                          </p:val>
                                        </p:tav>
                                        <p:tav tm="100000">
                                          <p:val>
                                            <p:strVal val="#ppt_h"/>
                                          </p:val>
                                        </p:tav>
                                      </p:tavLst>
                                    </p:anim>
                                    <p:anim calcmode="lin" valueType="num">
                                      <p:cBhvr>
                                        <p:cTn id="44" dur="500" fill="hold"/>
                                        <p:tgtEl>
                                          <p:spTgt spid="65"/>
                                        </p:tgtEl>
                                        <p:attrNameLst>
                                          <p:attrName>style.rotation</p:attrName>
                                        </p:attrNameLst>
                                      </p:cBhvr>
                                      <p:tavLst>
                                        <p:tav tm="0">
                                          <p:val>
                                            <p:fltVal val="360"/>
                                          </p:val>
                                        </p:tav>
                                        <p:tav tm="100000">
                                          <p:val>
                                            <p:fltVal val="0"/>
                                          </p:val>
                                        </p:tav>
                                      </p:tavLst>
                                    </p:anim>
                                    <p:animEffect transition="in" filter="fade">
                                      <p:cBhvr>
                                        <p:cTn id="45" dur="500"/>
                                        <p:tgtEl>
                                          <p:spTgt spid="65"/>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8">
                                            <p:txEl>
                                              <p:pRg st="0" end="0"/>
                                            </p:txEl>
                                          </p:spTgt>
                                        </p:tgtEl>
                                        <p:attrNameLst>
                                          <p:attrName>style.visibility</p:attrName>
                                        </p:attrNameLst>
                                      </p:cBhvr>
                                      <p:to>
                                        <p:strVal val="visible"/>
                                      </p:to>
                                    </p:set>
                                    <p:animEffect transition="in" filter="fade">
                                      <p:cBhvr>
                                        <p:cTn id="49" dur="500"/>
                                        <p:tgtEl>
                                          <p:spTgt spid="98">
                                            <p:txEl>
                                              <p:pRg st="0" end="0"/>
                                            </p:txEl>
                                          </p:spTgt>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childTnLst>
                          </p:cTn>
                        </p:par>
                        <p:par>
                          <p:cTn id="54" fill="hold">
                            <p:stCondLst>
                              <p:cond delay="5000"/>
                            </p:stCondLst>
                            <p:childTnLst>
                              <p:par>
                                <p:cTn id="55" presetID="49" presetClass="entr" presetSubtype="0" decel="100000" fill="hold" nodeType="afterEffect">
                                  <p:stCondLst>
                                    <p:cond delay="0"/>
                                  </p:stCondLst>
                                  <p:childTnLst>
                                    <p:set>
                                      <p:cBhvr>
                                        <p:cTn id="56" dur="1" fill="hold">
                                          <p:stCondLst>
                                            <p:cond delay="0"/>
                                          </p:stCondLst>
                                        </p:cTn>
                                        <p:tgtEl>
                                          <p:spTgt spid="90"/>
                                        </p:tgtEl>
                                        <p:attrNameLst>
                                          <p:attrName>style.visibility</p:attrName>
                                        </p:attrNameLst>
                                      </p:cBhvr>
                                      <p:to>
                                        <p:strVal val="visible"/>
                                      </p:to>
                                    </p:set>
                                    <p:anim calcmode="lin" valueType="num">
                                      <p:cBhvr>
                                        <p:cTn id="57" dur="500" fill="hold"/>
                                        <p:tgtEl>
                                          <p:spTgt spid="90"/>
                                        </p:tgtEl>
                                        <p:attrNameLst>
                                          <p:attrName>ppt_w</p:attrName>
                                        </p:attrNameLst>
                                      </p:cBhvr>
                                      <p:tavLst>
                                        <p:tav tm="0">
                                          <p:val>
                                            <p:fltVal val="0"/>
                                          </p:val>
                                        </p:tav>
                                        <p:tav tm="100000">
                                          <p:val>
                                            <p:strVal val="#ppt_w"/>
                                          </p:val>
                                        </p:tav>
                                      </p:tavLst>
                                    </p:anim>
                                    <p:anim calcmode="lin" valueType="num">
                                      <p:cBhvr>
                                        <p:cTn id="58" dur="500" fill="hold"/>
                                        <p:tgtEl>
                                          <p:spTgt spid="90"/>
                                        </p:tgtEl>
                                        <p:attrNameLst>
                                          <p:attrName>ppt_h</p:attrName>
                                        </p:attrNameLst>
                                      </p:cBhvr>
                                      <p:tavLst>
                                        <p:tav tm="0">
                                          <p:val>
                                            <p:fltVal val="0"/>
                                          </p:val>
                                        </p:tav>
                                        <p:tav tm="100000">
                                          <p:val>
                                            <p:strVal val="#ppt_h"/>
                                          </p:val>
                                        </p:tav>
                                      </p:tavLst>
                                    </p:anim>
                                    <p:anim calcmode="lin" valueType="num">
                                      <p:cBhvr>
                                        <p:cTn id="59" dur="500" fill="hold"/>
                                        <p:tgtEl>
                                          <p:spTgt spid="90"/>
                                        </p:tgtEl>
                                        <p:attrNameLst>
                                          <p:attrName>style.rotation</p:attrName>
                                        </p:attrNameLst>
                                      </p:cBhvr>
                                      <p:tavLst>
                                        <p:tav tm="0">
                                          <p:val>
                                            <p:fltVal val="360"/>
                                          </p:val>
                                        </p:tav>
                                        <p:tav tm="100000">
                                          <p:val>
                                            <p:fltVal val="0"/>
                                          </p:val>
                                        </p:tav>
                                      </p:tavLst>
                                    </p:anim>
                                    <p:animEffect transition="in" filter="fade">
                                      <p:cBhvr>
                                        <p:cTn id="60" dur="500"/>
                                        <p:tgtEl>
                                          <p:spTgt spid="90"/>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96">
                                            <p:txEl>
                                              <p:pRg st="0" end="0"/>
                                            </p:txEl>
                                          </p:spTgt>
                                        </p:tgtEl>
                                        <p:attrNameLst>
                                          <p:attrName>style.visibility</p:attrName>
                                        </p:attrNameLst>
                                      </p:cBhvr>
                                      <p:to>
                                        <p:strVal val="visible"/>
                                      </p:to>
                                    </p:set>
                                    <p:animEffect transition="in" filter="fade">
                                      <p:cBhvr>
                                        <p:cTn id="64" dur="500"/>
                                        <p:tgtEl>
                                          <p:spTgt spid="96">
                                            <p:txEl>
                                              <p:pRg st="0" end="0"/>
                                            </p:txEl>
                                          </p:spTgt>
                                        </p:tgtEl>
                                      </p:cBhvr>
                                    </p:animEffect>
                                  </p:childTnLst>
                                </p:cTn>
                              </p:par>
                            </p:childTnLst>
                          </p:cTn>
                        </p:par>
                        <p:par>
                          <p:cTn id="65" fill="hold">
                            <p:stCondLst>
                              <p:cond delay="6000"/>
                            </p:stCondLst>
                            <p:childTnLst>
                              <p:par>
                                <p:cTn id="66" presetID="22" presetClass="entr" presetSubtype="4"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down)">
                                      <p:cBhvr>
                                        <p:cTn id="68" dur="500"/>
                                        <p:tgtEl>
                                          <p:spTgt spid="55"/>
                                        </p:tgtEl>
                                      </p:cBhvr>
                                    </p:animEffect>
                                  </p:childTnLst>
                                </p:cTn>
                              </p:par>
                            </p:childTnLst>
                          </p:cTn>
                        </p:par>
                        <p:par>
                          <p:cTn id="69" fill="hold">
                            <p:stCondLst>
                              <p:cond delay="6500"/>
                            </p:stCondLst>
                            <p:childTnLst>
                              <p:par>
                                <p:cTn id="70" presetID="49" presetClass="entr" presetSubtype="0" decel="100000" fill="hold" nodeType="afterEffect">
                                  <p:stCondLst>
                                    <p:cond delay="0"/>
                                  </p:stCondLst>
                                  <p:childTnLst>
                                    <p:set>
                                      <p:cBhvr>
                                        <p:cTn id="71" dur="1" fill="hold">
                                          <p:stCondLst>
                                            <p:cond delay="0"/>
                                          </p:stCondLst>
                                        </p:cTn>
                                        <p:tgtEl>
                                          <p:spTgt spid="68"/>
                                        </p:tgtEl>
                                        <p:attrNameLst>
                                          <p:attrName>style.visibility</p:attrName>
                                        </p:attrNameLst>
                                      </p:cBhvr>
                                      <p:to>
                                        <p:strVal val="visible"/>
                                      </p:to>
                                    </p:set>
                                    <p:anim calcmode="lin" valueType="num">
                                      <p:cBhvr>
                                        <p:cTn id="72" dur="500" fill="hold"/>
                                        <p:tgtEl>
                                          <p:spTgt spid="68"/>
                                        </p:tgtEl>
                                        <p:attrNameLst>
                                          <p:attrName>ppt_w</p:attrName>
                                        </p:attrNameLst>
                                      </p:cBhvr>
                                      <p:tavLst>
                                        <p:tav tm="0">
                                          <p:val>
                                            <p:fltVal val="0"/>
                                          </p:val>
                                        </p:tav>
                                        <p:tav tm="100000">
                                          <p:val>
                                            <p:strVal val="#ppt_w"/>
                                          </p:val>
                                        </p:tav>
                                      </p:tavLst>
                                    </p:anim>
                                    <p:anim calcmode="lin" valueType="num">
                                      <p:cBhvr>
                                        <p:cTn id="73" dur="500" fill="hold"/>
                                        <p:tgtEl>
                                          <p:spTgt spid="68"/>
                                        </p:tgtEl>
                                        <p:attrNameLst>
                                          <p:attrName>ppt_h</p:attrName>
                                        </p:attrNameLst>
                                      </p:cBhvr>
                                      <p:tavLst>
                                        <p:tav tm="0">
                                          <p:val>
                                            <p:fltVal val="0"/>
                                          </p:val>
                                        </p:tav>
                                        <p:tav tm="100000">
                                          <p:val>
                                            <p:strVal val="#ppt_h"/>
                                          </p:val>
                                        </p:tav>
                                      </p:tavLst>
                                    </p:anim>
                                    <p:anim calcmode="lin" valueType="num">
                                      <p:cBhvr>
                                        <p:cTn id="74" dur="500" fill="hold"/>
                                        <p:tgtEl>
                                          <p:spTgt spid="68"/>
                                        </p:tgtEl>
                                        <p:attrNameLst>
                                          <p:attrName>style.rotation</p:attrName>
                                        </p:attrNameLst>
                                      </p:cBhvr>
                                      <p:tavLst>
                                        <p:tav tm="0">
                                          <p:val>
                                            <p:fltVal val="360"/>
                                          </p:val>
                                        </p:tav>
                                        <p:tav tm="100000">
                                          <p:val>
                                            <p:fltVal val="0"/>
                                          </p:val>
                                        </p:tav>
                                      </p:tavLst>
                                    </p:anim>
                                    <p:animEffect transition="in" filter="fade">
                                      <p:cBhvr>
                                        <p:cTn id="75" dur="500"/>
                                        <p:tgtEl>
                                          <p:spTgt spid="68"/>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94">
                                            <p:txEl>
                                              <p:pRg st="0" end="0"/>
                                            </p:txEl>
                                          </p:spTgt>
                                        </p:tgtEl>
                                        <p:attrNameLst>
                                          <p:attrName>style.visibility</p:attrName>
                                        </p:attrNameLst>
                                      </p:cBhvr>
                                      <p:to>
                                        <p:strVal val="visible"/>
                                      </p:to>
                                    </p:set>
                                    <p:animEffect transition="in" filter="fade">
                                      <p:cBhvr>
                                        <p:cTn id="79" dur="500"/>
                                        <p:tgtEl>
                                          <p:spTgt spid="94">
                                            <p:txEl>
                                              <p:pRg st="0" end="0"/>
                                            </p:txEl>
                                          </p:spTgt>
                                        </p:tgtEl>
                                      </p:cBhvr>
                                    </p:animEffect>
                                  </p:childTnLst>
                                </p:cTn>
                              </p:par>
                            </p:childTnLst>
                          </p:cTn>
                        </p:par>
                        <p:par>
                          <p:cTn id="80" fill="hold">
                            <p:stCondLst>
                              <p:cond delay="7500"/>
                            </p:stCondLst>
                            <p:childTnLst>
                              <p:par>
                                <p:cTn id="81" presetID="22" presetClass="entr" presetSubtype="4" fill="hold" grpId="0" nodeType="after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wipe(down)">
                                      <p:cBhvr>
                                        <p:cTn id="83" dur="500"/>
                                        <p:tgtEl>
                                          <p:spTgt spid="54"/>
                                        </p:tgtEl>
                                      </p:cBhvr>
                                    </p:animEffect>
                                  </p:childTnLst>
                                </p:cTn>
                              </p:par>
                            </p:childTnLst>
                          </p:cTn>
                        </p:par>
                        <p:par>
                          <p:cTn id="84" fill="hold">
                            <p:stCondLst>
                              <p:cond delay="8000"/>
                            </p:stCondLst>
                            <p:childTnLst>
                              <p:par>
                                <p:cTn id="85" presetID="49" presetClass="entr" presetSubtype="0" decel="100000" fill="hold" nodeType="after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p:cTn id="87" dur="500" fill="hold"/>
                                        <p:tgtEl>
                                          <p:spTgt spid="71"/>
                                        </p:tgtEl>
                                        <p:attrNameLst>
                                          <p:attrName>ppt_w</p:attrName>
                                        </p:attrNameLst>
                                      </p:cBhvr>
                                      <p:tavLst>
                                        <p:tav tm="0">
                                          <p:val>
                                            <p:fltVal val="0"/>
                                          </p:val>
                                        </p:tav>
                                        <p:tav tm="100000">
                                          <p:val>
                                            <p:strVal val="#ppt_w"/>
                                          </p:val>
                                        </p:tav>
                                      </p:tavLst>
                                    </p:anim>
                                    <p:anim calcmode="lin" valueType="num">
                                      <p:cBhvr>
                                        <p:cTn id="88" dur="500" fill="hold"/>
                                        <p:tgtEl>
                                          <p:spTgt spid="71"/>
                                        </p:tgtEl>
                                        <p:attrNameLst>
                                          <p:attrName>ppt_h</p:attrName>
                                        </p:attrNameLst>
                                      </p:cBhvr>
                                      <p:tavLst>
                                        <p:tav tm="0">
                                          <p:val>
                                            <p:fltVal val="0"/>
                                          </p:val>
                                        </p:tav>
                                        <p:tav tm="100000">
                                          <p:val>
                                            <p:strVal val="#ppt_h"/>
                                          </p:val>
                                        </p:tav>
                                      </p:tavLst>
                                    </p:anim>
                                    <p:anim calcmode="lin" valueType="num">
                                      <p:cBhvr>
                                        <p:cTn id="89" dur="500" fill="hold"/>
                                        <p:tgtEl>
                                          <p:spTgt spid="71"/>
                                        </p:tgtEl>
                                        <p:attrNameLst>
                                          <p:attrName>style.rotation</p:attrName>
                                        </p:attrNameLst>
                                      </p:cBhvr>
                                      <p:tavLst>
                                        <p:tav tm="0">
                                          <p:val>
                                            <p:fltVal val="360"/>
                                          </p:val>
                                        </p:tav>
                                        <p:tav tm="100000">
                                          <p:val>
                                            <p:fltVal val="0"/>
                                          </p:val>
                                        </p:tav>
                                      </p:tavLst>
                                    </p:anim>
                                    <p:animEffect transition="in" filter="fade">
                                      <p:cBhvr>
                                        <p:cTn id="90" dur="500"/>
                                        <p:tgtEl>
                                          <p:spTgt spid="71"/>
                                        </p:tgtEl>
                                      </p:cBhvr>
                                    </p:animEffect>
                                  </p:childTnLst>
                                </p:cTn>
                              </p:par>
                            </p:childTnLst>
                          </p:cTn>
                        </p:par>
                        <p:par>
                          <p:cTn id="91" fill="hold">
                            <p:stCondLst>
                              <p:cond delay="8500"/>
                            </p:stCondLst>
                            <p:childTnLst>
                              <p:par>
                                <p:cTn id="92" presetID="10" presetClass="entr" presetSubtype="0" fill="hold" grpId="0" nodeType="afterEffect">
                                  <p:stCondLst>
                                    <p:cond delay="0"/>
                                  </p:stCondLst>
                                  <p:childTnLst>
                                    <p:set>
                                      <p:cBhvr>
                                        <p:cTn id="93" dur="1" fill="hold">
                                          <p:stCondLst>
                                            <p:cond delay="0"/>
                                          </p:stCondLst>
                                        </p:cTn>
                                        <p:tgtEl>
                                          <p:spTgt spid="3">
                                            <p:txEl>
                                              <p:pRg st="0" end="0"/>
                                            </p:txEl>
                                          </p:spTgt>
                                        </p:tgtEl>
                                        <p:attrNameLst>
                                          <p:attrName>style.visibility</p:attrName>
                                        </p:attrNameLst>
                                      </p:cBhvr>
                                      <p:to>
                                        <p:strVal val="visible"/>
                                      </p:to>
                                    </p:set>
                                    <p:animEffect transition="in" filter="fade">
                                      <p:cBhvr>
                                        <p:cTn id="94" dur="500"/>
                                        <p:tgtEl>
                                          <p:spTgt spid="3">
                                            <p:txEl>
                                              <p:pRg st="0" end="0"/>
                                            </p:txEl>
                                          </p:spTgt>
                                        </p:tgtEl>
                                      </p:cBhvr>
                                    </p:animEffect>
                                  </p:childTnLst>
                                </p:cTn>
                              </p:par>
                            </p:childTnLst>
                          </p:cTn>
                        </p:par>
                        <p:par>
                          <p:cTn id="95" fill="hold">
                            <p:stCondLst>
                              <p:cond delay="9000"/>
                            </p:stCondLst>
                            <p:childTnLst>
                              <p:par>
                                <p:cTn id="96" presetID="49" presetClass="entr" presetSubtype="0" decel="10000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360"/>
                                          </p:val>
                                        </p:tav>
                                        <p:tav tm="100000">
                                          <p:val>
                                            <p:fltVal val="0"/>
                                          </p:val>
                                        </p:tav>
                                      </p:tavLst>
                                    </p:anim>
                                    <p:animEffect transition="in" filter="fade">
                                      <p:cBhvr>
                                        <p:cTn id="101" dur="500"/>
                                        <p:tgtEl>
                                          <p:spTgt spid="74"/>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93">
                                            <p:txEl>
                                              <p:pRg st="0" end="0"/>
                                            </p:txEl>
                                          </p:spTgt>
                                        </p:tgtEl>
                                        <p:attrNameLst>
                                          <p:attrName>style.visibility</p:attrName>
                                        </p:attrNameLst>
                                      </p:cBhvr>
                                      <p:to>
                                        <p:strVal val="visible"/>
                                      </p:to>
                                    </p:set>
                                    <p:animEffect transition="in" filter="fade">
                                      <p:cBhvr>
                                        <p:cTn id="105" dur="500"/>
                                        <p:tgtEl>
                                          <p:spTgt spid="93">
                                            <p:txEl>
                                              <p:pRg st="0" end="0"/>
                                            </p:txEl>
                                          </p:spTgt>
                                        </p:tgtEl>
                                      </p:cBhvr>
                                    </p:animEffect>
                                  </p:childTnLst>
                                </p:cTn>
                              </p:par>
                            </p:childTnLst>
                          </p:cTn>
                        </p:par>
                        <p:par>
                          <p:cTn id="106" fill="hold">
                            <p:stCondLst>
                              <p:cond delay="10000"/>
                            </p:stCondLst>
                            <p:childTnLst>
                              <p:par>
                                <p:cTn id="107" presetID="22" presetClass="entr" presetSubtype="1" fill="hold" grpId="0" nodeType="after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wipe(up)">
                                      <p:cBhvr>
                                        <p:cTn id="109" dur="500"/>
                                        <p:tgtEl>
                                          <p:spTgt spid="61"/>
                                        </p:tgtEl>
                                      </p:cBhvr>
                                    </p:animEffect>
                                  </p:childTnLst>
                                </p:cTn>
                              </p:par>
                            </p:childTnLst>
                          </p:cTn>
                        </p:par>
                        <p:par>
                          <p:cTn id="110" fill="hold">
                            <p:stCondLst>
                              <p:cond delay="10500"/>
                            </p:stCondLst>
                            <p:childTnLst>
                              <p:par>
                                <p:cTn id="111" presetID="49" presetClass="entr" presetSubtype="0" decel="100000" fill="hold" nodeType="afterEffect">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500" fill="hold"/>
                                        <p:tgtEl>
                                          <p:spTgt spid="77"/>
                                        </p:tgtEl>
                                        <p:attrNameLst>
                                          <p:attrName>ppt_w</p:attrName>
                                        </p:attrNameLst>
                                      </p:cBhvr>
                                      <p:tavLst>
                                        <p:tav tm="0">
                                          <p:val>
                                            <p:fltVal val="0"/>
                                          </p:val>
                                        </p:tav>
                                        <p:tav tm="100000">
                                          <p:val>
                                            <p:strVal val="#ppt_w"/>
                                          </p:val>
                                        </p:tav>
                                      </p:tavLst>
                                    </p:anim>
                                    <p:anim calcmode="lin" valueType="num">
                                      <p:cBhvr>
                                        <p:cTn id="114" dur="500" fill="hold"/>
                                        <p:tgtEl>
                                          <p:spTgt spid="77"/>
                                        </p:tgtEl>
                                        <p:attrNameLst>
                                          <p:attrName>ppt_h</p:attrName>
                                        </p:attrNameLst>
                                      </p:cBhvr>
                                      <p:tavLst>
                                        <p:tav tm="0">
                                          <p:val>
                                            <p:fltVal val="0"/>
                                          </p:val>
                                        </p:tav>
                                        <p:tav tm="100000">
                                          <p:val>
                                            <p:strVal val="#ppt_h"/>
                                          </p:val>
                                        </p:tav>
                                      </p:tavLst>
                                    </p:anim>
                                    <p:anim calcmode="lin" valueType="num">
                                      <p:cBhvr>
                                        <p:cTn id="115" dur="500" fill="hold"/>
                                        <p:tgtEl>
                                          <p:spTgt spid="77"/>
                                        </p:tgtEl>
                                        <p:attrNameLst>
                                          <p:attrName>style.rotation</p:attrName>
                                        </p:attrNameLst>
                                      </p:cBhvr>
                                      <p:tavLst>
                                        <p:tav tm="0">
                                          <p:val>
                                            <p:fltVal val="360"/>
                                          </p:val>
                                        </p:tav>
                                        <p:tav tm="100000">
                                          <p:val>
                                            <p:fltVal val="0"/>
                                          </p:val>
                                        </p:tav>
                                      </p:tavLst>
                                    </p:anim>
                                    <p:animEffect transition="in" filter="fade">
                                      <p:cBhvr>
                                        <p:cTn id="116" dur="500"/>
                                        <p:tgtEl>
                                          <p:spTgt spid="77"/>
                                        </p:tgtEl>
                                      </p:cBhvr>
                                    </p:animEffect>
                                  </p:childTnLst>
                                </p:cTn>
                              </p:par>
                            </p:childTnLst>
                          </p:cTn>
                        </p:par>
                        <p:par>
                          <p:cTn id="117" fill="hold">
                            <p:stCondLst>
                              <p:cond delay="11000"/>
                            </p:stCondLst>
                            <p:childTnLst>
                              <p:par>
                                <p:cTn id="118" presetID="10" presetClass="entr" presetSubtype="0" fill="hold" grpId="0" nodeType="afterEffect">
                                  <p:stCondLst>
                                    <p:cond delay="0"/>
                                  </p:stCondLst>
                                  <p:childTnLst>
                                    <p:set>
                                      <p:cBhvr>
                                        <p:cTn id="119" dur="1" fill="hold">
                                          <p:stCondLst>
                                            <p:cond delay="0"/>
                                          </p:stCondLst>
                                        </p:cTn>
                                        <p:tgtEl>
                                          <p:spTgt spid="95">
                                            <p:txEl>
                                              <p:pRg st="0" end="0"/>
                                            </p:txEl>
                                          </p:spTgt>
                                        </p:tgtEl>
                                        <p:attrNameLst>
                                          <p:attrName>style.visibility</p:attrName>
                                        </p:attrNameLst>
                                      </p:cBhvr>
                                      <p:to>
                                        <p:strVal val="visible"/>
                                      </p:to>
                                    </p:set>
                                    <p:animEffect transition="in" filter="fade">
                                      <p:cBhvr>
                                        <p:cTn id="120" dur="500"/>
                                        <p:tgtEl>
                                          <p:spTgt spid="95">
                                            <p:txEl>
                                              <p:pRg st="0" end="0"/>
                                            </p:txEl>
                                          </p:spTgt>
                                        </p:tgtEl>
                                      </p:cBhvr>
                                    </p:animEffect>
                                  </p:childTnLst>
                                </p:cTn>
                              </p:par>
                            </p:childTnLst>
                          </p:cTn>
                        </p:par>
                        <p:par>
                          <p:cTn id="121" fill="hold">
                            <p:stCondLst>
                              <p:cond delay="11500"/>
                            </p:stCondLst>
                            <p:childTnLst>
                              <p:par>
                                <p:cTn id="122" presetID="22" presetClass="entr" presetSubtype="1"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wipe(up)">
                                      <p:cBhvr>
                                        <p:cTn id="124" dur="500"/>
                                        <p:tgtEl>
                                          <p:spTgt spid="60"/>
                                        </p:tgtEl>
                                      </p:cBhvr>
                                    </p:animEffect>
                                  </p:childTnLst>
                                </p:cTn>
                              </p:par>
                            </p:childTnLst>
                          </p:cTn>
                        </p:par>
                        <p:par>
                          <p:cTn id="125" fill="hold">
                            <p:stCondLst>
                              <p:cond delay="12000"/>
                            </p:stCondLst>
                            <p:childTnLst>
                              <p:par>
                                <p:cTn id="126" presetID="49" presetClass="entr" presetSubtype="0" decel="100000"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 calcmode="lin" valueType="num">
                                      <p:cBhvr>
                                        <p:cTn id="130" dur="500" fill="hold"/>
                                        <p:tgtEl>
                                          <p:spTgt spid="80"/>
                                        </p:tgtEl>
                                        <p:attrNameLst>
                                          <p:attrName>style.rotation</p:attrName>
                                        </p:attrNameLst>
                                      </p:cBhvr>
                                      <p:tavLst>
                                        <p:tav tm="0">
                                          <p:val>
                                            <p:fltVal val="360"/>
                                          </p:val>
                                        </p:tav>
                                        <p:tav tm="100000">
                                          <p:val>
                                            <p:fltVal val="0"/>
                                          </p:val>
                                        </p:tav>
                                      </p:tavLst>
                                    </p:anim>
                                    <p:animEffect transition="in" filter="fade">
                                      <p:cBhvr>
                                        <p:cTn id="131" dur="500"/>
                                        <p:tgtEl>
                                          <p:spTgt spid="80"/>
                                        </p:tgtEl>
                                      </p:cBhvr>
                                    </p:animEffect>
                                  </p:childTnLst>
                                </p:cTn>
                              </p:par>
                            </p:childTnLst>
                          </p:cTn>
                        </p:par>
                        <p:par>
                          <p:cTn id="132" fill="hold">
                            <p:stCondLst>
                              <p:cond delay="12500"/>
                            </p:stCondLst>
                            <p:childTnLst>
                              <p:par>
                                <p:cTn id="133" presetID="10" presetClass="entr" presetSubtype="0" fill="hold" grpId="0" nodeType="afterEffect">
                                  <p:stCondLst>
                                    <p:cond delay="0"/>
                                  </p:stCondLst>
                                  <p:childTnLst>
                                    <p:set>
                                      <p:cBhvr>
                                        <p:cTn id="134" dur="1" fill="hold">
                                          <p:stCondLst>
                                            <p:cond delay="0"/>
                                          </p:stCondLst>
                                        </p:cTn>
                                        <p:tgtEl>
                                          <p:spTgt spid="97">
                                            <p:txEl>
                                              <p:pRg st="0" end="0"/>
                                            </p:txEl>
                                          </p:spTgt>
                                        </p:tgtEl>
                                        <p:attrNameLst>
                                          <p:attrName>style.visibility</p:attrName>
                                        </p:attrNameLst>
                                      </p:cBhvr>
                                      <p:to>
                                        <p:strVal val="visible"/>
                                      </p:to>
                                    </p:set>
                                    <p:animEffect transition="in" filter="fade">
                                      <p:cBhvr>
                                        <p:cTn id="135" dur="500"/>
                                        <p:tgtEl>
                                          <p:spTgt spid="97">
                                            <p:txEl>
                                              <p:pRg st="0" end="0"/>
                                            </p:txEl>
                                          </p:spTgt>
                                        </p:tgtEl>
                                      </p:cBhvr>
                                    </p:animEffect>
                                  </p:childTnLst>
                                </p:cTn>
                              </p:par>
                            </p:childTnLst>
                          </p:cTn>
                        </p:par>
                        <p:par>
                          <p:cTn id="136" fill="hold">
                            <p:stCondLst>
                              <p:cond delay="13000"/>
                            </p:stCondLst>
                            <p:childTnLst>
                              <p:par>
                                <p:cTn id="137" presetID="22" presetClass="entr" presetSubtype="1" fill="hold" grpId="0" nodeType="afterEffect">
                                  <p:stCondLst>
                                    <p:cond delay="0"/>
                                  </p:stCondLst>
                                  <p:childTnLst>
                                    <p:set>
                                      <p:cBhvr>
                                        <p:cTn id="138" dur="1" fill="hold">
                                          <p:stCondLst>
                                            <p:cond delay="0"/>
                                          </p:stCondLst>
                                        </p:cTn>
                                        <p:tgtEl>
                                          <p:spTgt spid="59"/>
                                        </p:tgtEl>
                                        <p:attrNameLst>
                                          <p:attrName>style.visibility</p:attrName>
                                        </p:attrNameLst>
                                      </p:cBhvr>
                                      <p:to>
                                        <p:strVal val="visible"/>
                                      </p:to>
                                    </p:set>
                                    <p:animEffect transition="in" filter="wipe(up)">
                                      <p:cBhvr>
                                        <p:cTn id="139" dur="500"/>
                                        <p:tgtEl>
                                          <p:spTgt spid="59"/>
                                        </p:tgtEl>
                                      </p:cBhvr>
                                    </p:animEffect>
                                  </p:childTnLst>
                                </p:cTn>
                              </p:par>
                            </p:childTnLst>
                          </p:cTn>
                        </p:par>
                        <p:par>
                          <p:cTn id="140" fill="hold">
                            <p:stCondLst>
                              <p:cond delay="13500"/>
                            </p:stCondLst>
                            <p:childTnLst>
                              <p:par>
                                <p:cTn id="141" presetID="49" presetClass="entr" presetSubtype="0" decel="100000" fill="hold" nodeType="afterEffect">
                                  <p:stCondLst>
                                    <p:cond delay="0"/>
                                  </p:stCondLst>
                                  <p:childTnLst>
                                    <p:set>
                                      <p:cBhvr>
                                        <p:cTn id="142" dur="1" fill="hold">
                                          <p:stCondLst>
                                            <p:cond delay="0"/>
                                          </p:stCondLst>
                                        </p:cTn>
                                        <p:tgtEl>
                                          <p:spTgt spid="83"/>
                                        </p:tgtEl>
                                        <p:attrNameLst>
                                          <p:attrName>style.visibility</p:attrName>
                                        </p:attrNameLst>
                                      </p:cBhvr>
                                      <p:to>
                                        <p:strVal val="visible"/>
                                      </p:to>
                                    </p:set>
                                    <p:anim calcmode="lin" valueType="num">
                                      <p:cBhvr>
                                        <p:cTn id="143" dur="500" fill="hold"/>
                                        <p:tgtEl>
                                          <p:spTgt spid="83"/>
                                        </p:tgtEl>
                                        <p:attrNameLst>
                                          <p:attrName>ppt_w</p:attrName>
                                        </p:attrNameLst>
                                      </p:cBhvr>
                                      <p:tavLst>
                                        <p:tav tm="0">
                                          <p:val>
                                            <p:fltVal val="0"/>
                                          </p:val>
                                        </p:tav>
                                        <p:tav tm="100000">
                                          <p:val>
                                            <p:strVal val="#ppt_w"/>
                                          </p:val>
                                        </p:tav>
                                      </p:tavLst>
                                    </p:anim>
                                    <p:anim calcmode="lin" valueType="num">
                                      <p:cBhvr>
                                        <p:cTn id="144" dur="500" fill="hold"/>
                                        <p:tgtEl>
                                          <p:spTgt spid="83"/>
                                        </p:tgtEl>
                                        <p:attrNameLst>
                                          <p:attrName>ppt_h</p:attrName>
                                        </p:attrNameLst>
                                      </p:cBhvr>
                                      <p:tavLst>
                                        <p:tav tm="0">
                                          <p:val>
                                            <p:fltVal val="0"/>
                                          </p:val>
                                        </p:tav>
                                        <p:tav tm="100000">
                                          <p:val>
                                            <p:strVal val="#ppt_h"/>
                                          </p:val>
                                        </p:tav>
                                      </p:tavLst>
                                    </p:anim>
                                    <p:anim calcmode="lin" valueType="num">
                                      <p:cBhvr>
                                        <p:cTn id="145" dur="500" fill="hold"/>
                                        <p:tgtEl>
                                          <p:spTgt spid="83"/>
                                        </p:tgtEl>
                                        <p:attrNameLst>
                                          <p:attrName>style.rotation</p:attrName>
                                        </p:attrNameLst>
                                      </p:cBhvr>
                                      <p:tavLst>
                                        <p:tav tm="0">
                                          <p:val>
                                            <p:fltVal val="360"/>
                                          </p:val>
                                        </p:tav>
                                        <p:tav tm="100000">
                                          <p:val>
                                            <p:fltVal val="0"/>
                                          </p:val>
                                        </p:tav>
                                      </p:tavLst>
                                    </p:anim>
                                    <p:animEffect transition="in" filter="fade">
                                      <p:cBhvr>
                                        <p:cTn id="146" dur="500"/>
                                        <p:tgtEl>
                                          <p:spTgt spid="83"/>
                                        </p:tgtEl>
                                      </p:cBhvr>
                                    </p:animEffect>
                                  </p:childTnLst>
                                </p:cTn>
                              </p:par>
                            </p:childTnLst>
                          </p:cTn>
                        </p:par>
                        <p:par>
                          <p:cTn id="147" fill="hold">
                            <p:stCondLst>
                              <p:cond delay="14000"/>
                            </p:stCondLst>
                            <p:childTnLst>
                              <p:par>
                                <p:cTn id="148" presetID="10" presetClass="entr" presetSubtype="0" fill="hold" grpId="0" nodeType="afterEffect">
                                  <p:stCondLst>
                                    <p:cond delay="0"/>
                                  </p:stCondLst>
                                  <p:childTnLst>
                                    <p:set>
                                      <p:cBhvr>
                                        <p:cTn id="149" dur="1" fill="hold">
                                          <p:stCondLst>
                                            <p:cond delay="0"/>
                                          </p:stCondLst>
                                        </p:cTn>
                                        <p:tgtEl>
                                          <p:spTgt spid="99">
                                            <p:txEl>
                                              <p:pRg st="0" end="0"/>
                                            </p:txEl>
                                          </p:spTgt>
                                        </p:tgtEl>
                                        <p:attrNameLst>
                                          <p:attrName>style.visibility</p:attrName>
                                        </p:attrNameLst>
                                      </p:cBhvr>
                                      <p:to>
                                        <p:strVal val="visible"/>
                                      </p:to>
                                    </p:set>
                                    <p:animEffect transition="in" filter="fade">
                                      <p:cBhvr>
                                        <p:cTn id="150" dur="500"/>
                                        <p:tgtEl>
                                          <p:spTgt spid="99">
                                            <p:txEl>
                                              <p:pRg st="0" end="0"/>
                                            </p:txEl>
                                          </p:spTgt>
                                        </p:tgtEl>
                                      </p:cBhvr>
                                    </p:animEffect>
                                  </p:childTnLst>
                                </p:cTn>
                              </p:par>
                            </p:childTnLst>
                          </p:cTn>
                        </p:par>
                        <p:par>
                          <p:cTn id="151" fill="hold">
                            <p:stCondLst>
                              <p:cond delay="14500"/>
                            </p:stCondLst>
                            <p:childTnLst>
                              <p:par>
                                <p:cTn id="152" presetID="22" presetClass="entr" presetSubtype="1" fill="hold" grpId="0" nodeType="afterEffect">
                                  <p:stCondLst>
                                    <p:cond delay="0"/>
                                  </p:stCondLst>
                                  <p:childTnLst>
                                    <p:set>
                                      <p:cBhvr>
                                        <p:cTn id="153" dur="1" fill="hold">
                                          <p:stCondLst>
                                            <p:cond delay="0"/>
                                          </p:stCondLst>
                                        </p:cTn>
                                        <p:tgtEl>
                                          <p:spTgt spid="58"/>
                                        </p:tgtEl>
                                        <p:attrNameLst>
                                          <p:attrName>style.visibility</p:attrName>
                                        </p:attrNameLst>
                                      </p:cBhvr>
                                      <p:to>
                                        <p:strVal val="visible"/>
                                      </p:to>
                                    </p:set>
                                    <p:animEffect transition="in" filter="wipe(up)">
                                      <p:cBhvr>
                                        <p:cTn id="154" dur="500"/>
                                        <p:tgtEl>
                                          <p:spTgt spid="58"/>
                                        </p:tgtEl>
                                      </p:cBhvr>
                                    </p:animEffect>
                                  </p:childTnLst>
                                </p:cTn>
                              </p:par>
                            </p:childTnLst>
                          </p:cTn>
                        </p:par>
                        <p:par>
                          <p:cTn id="155" fill="hold">
                            <p:stCondLst>
                              <p:cond delay="15000"/>
                            </p:stCondLst>
                            <p:childTnLst>
                              <p:par>
                                <p:cTn id="156" presetID="49" presetClass="entr" presetSubtype="0" decel="100000" fill="hold" nodeType="afterEffect">
                                  <p:stCondLst>
                                    <p:cond delay="0"/>
                                  </p:stCondLst>
                                  <p:childTnLst>
                                    <p:set>
                                      <p:cBhvr>
                                        <p:cTn id="157" dur="1" fill="hold">
                                          <p:stCondLst>
                                            <p:cond delay="0"/>
                                          </p:stCondLst>
                                        </p:cTn>
                                        <p:tgtEl>
                                          <p:spTgt spid="86"/>
                                        </p:tgtEl>
                                        <p:attrNameLst>
                                          <p:attrName>style.visibility</p:attrName>
                                        </p:attrNameLst>
                                      </p:cBhvr>
                                      <p:to>
                                        <p:strVal val="visible"/>
                                      </p:to>
                                    </p:set>
                                    <p:anim calcmode="lin" valueType="num">
                                      <p:cBhvr>
                                        <p:cTn id="158" dur="500" fill="hold"/>
                                        <p:tgtEl>
                                          <p:spTgt spid="86"/>
                                        </p:tgtEl>
                                        <p:attrNameLst>
                                          <p:attrName>ppt_w</p:attrName>
                                        </p:attrNameLst>
                                      </p:cBhvr>
                                      <p:tavLst>
                                        <p:tav tm="0">
                                          <p:val>
                                            <p:fltVal val="0"/>
                                          </p:val>
                                        </p:tav>
                                        <p:tav tm="100000">
                                          <p:val>
                                            <p:strVal val="#ppt_w"/>
                                          </p:val>
                                        </p:tav>
                                      </p:tavLst>
                                    </p:anim>
                                    <p:anim calcmode="lin" valueType="num">
                                      <p:cBhvr>
                                        <p:cTn id="159" dur="500" fill="hold"/>
                                        <p:tgtEl>
                                          <p:spTgt spid="86"/>
                                        </p:tgtEl>
                                        <p:attrNameLst>
                                          <p:attrName>ppt_h</p:attrName>
                                        </p:attrNameLst>
                                      </p:cBhvr>
                                      <p:tavLst>
                                        <p:tav tm="0">
                                          <p:val>
                                            <p:fltVal val="0"/>
                                          </p:val>
                                        </p:tav>
                                        <p:tav tm="100000">
                                          <p:val>
                                            <p:strVal val="#ppt_h"/>
                                          </p:val>
                                        </p:tav>
                                      </p:tavLst>
                                    </p:anim>
                                    <p:anim calcmode="lin" valueType="num">
                                      <p:cBhvr>
                                        <p:cTn id="160" dur="500" fill="hold"/>
                                        <p:tgtEl>
                                          <p:spTgt spid="86"/>
                                        </p:tgtEl>
                                        <p:attrNameLst>
                                          <p:attrName>style.rotation</p:attrName>
                                        </p:attrNameLst>
                                      </p:cBhvr>
                                      <p:tavLst>
                                        <p:tav tm="0">
                                          <p:val>
                                            <p:fltVal val="360"/>
                                          </p:val>
                                        </p:tav>
                                        <p:tav tm="100000">
                                          <p:val>
                                            <p:fltVal val="0"/>
                                          </p:val>
                                        </p:tav>
                                      </p:tavLst>
                                    </p:anim>
                                    <p:animEffect transition="in" filter="fade">
                                      <p:cBhvr>
                                        <p:cTn id="161" dur="500"/>
                                        <p:tgtEl>
                                          <p:spTgt spid="86"/>
                                        </p:tgtEl>
                                      </p:cBhvr>
                                    </p:animEffect>
                                  </p:childTnLst>
                                </p:cTn>
                              </p:par>
                            </p:childTnLst>
                          </p:cTn>
                        </p:par>
                        <p:par>
                          <p:cTn id="162" fill="hold">
                            <p:stCondLst>
                              <p:cond delay="15500"/>
                            </p:stCondLst>
                            <p:childTnLst>
                              <p:par>
                                <p:cTn id="163" presetID="10" presetClass="entr" presetSubtype="0" fill="hold" grpId="0" nodeType="afterEffect">
                                  <p:stCondLst>
                                    <p:cond delay="0"/>
                                  </p:stCondLst>
                                  <p:childTnLst>
                                    <p:set>
                                      <p:cBhvr>
                                        <p:cTn id="164" dur="1" fill="hold">
                                          <p:stCondLst>
                                            <p:cond delay="0"/>
                                          </p:stCondLst>
                                        </p:cTn>
                                        <p:tgtEl>
                                          <p:spTgt spid="101">
                                            <p:txEl>
                                              <p:pRg st="0" end="0"/>
                                            </p:txEl>
                                          </p:spTgt>
                                        </p:tgtEl>
                                        <p:attrNameLst>
                                          <p:attrName>style.visibility</p:attrName>
                                        </p:attrNameLst>
                                      </p:cBhvr>
                                      <p:to>
                                        <p:strVal val="visible"/>
                                      </p:to>
                                    </p:set>
                                    <p:animEffect transition="in" filter="fade">
                                      <p:cBhvr>
                                        <p:cTn id="165"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p:bldP spid="8" grpId="0" animBg="1"/>
      <p:bldP spid="54" grpId="0" animBg="1"/>
      <p:bldP spid="55" grpId="0" animBg="1"/>
      <p:bldP spid="56" grpId="0" animBg="1"/>
      <p:bldP spid="57" grpId="0" animBg="1"/>
      <p:bldP spid="58" grpId="0" animBg="1"/>
      <p:bldP spid="59" grpId="0" animBg="1"/>
      <p:bldP spid="60" grpId="0" animBg="1"/>
      <p:bldP spid="61" grpId="0" animBg="1"/>
      <p:bldP spid="93" grpId="0" build="p"/>
      <p:bldP spid="94" grpId="0" build="p"/>
      <p:bldP spid="95" grpId="0" build="p"/>
      <p:bldP spid="96" grpId="0" build="p"/>
      <p:bldP spid="97" grpId="0" build="p"/>
      <p:bldP spid="98" grpId="0" build="p"/>
      <p:bldP spid="99" grpId="0" build="p"/>
      <p:bldP spid="100" grpId="0" build="p"/>
      <p:bldP spid="10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发展创造力</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49"/>
          <p:cNvSpPr>
            <a:spLocks noGrp="1"/>
          </p:cNvSpPr>
          <p:nvPr>
            <p:ph sz="quarter" idx="9"/>
          </p:nvPr>
        </p:nvSpPr>
        <p:spPr>
          <a:xfrm>
            <a:off x="5669229" y="2095368"/>
            <a:ext cx="4711700" cy="292100"/>
          </a:xfrm>
          <a:prstGeom prst="rect">
            <a:avLst/>
          </a:prstGeom>
        </p:spPr>
        <p:txBody>
          <a:bodyPr anchor="ctr">
            <a:normAutofit/>
          </a:bodyPr>
          <a:lstStyle/>
          <a:p>
            <a:pPr marL="0" indent="0">
              <a:buNone/>
            </a:pP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Observe an identified thing</a:t>
            </a:r>
          </a:p>
        </p:txBody>
      </p:sp>
      <p:sp>
        <p:nvSpPr>
          <p:cNvPr id="52" name="Text Placeholder 51"/>
          <p:cNvSpPr>
            <a:spLocks noGrp="1"/>
          </p:cNvSpPr>
          <p:nvPr>
            <p:ph type="body" sz="quarter" idx="19"/>
          </p:nvPr>
        </p:nvSpPr>
        <p:spPr>
          <a:xfrm>
            <a:off x="1322129" y="1329786"/>
            <a:ext cx="9144000" cy="248082"/>
          </a:xfrm>
          <a:prstGeom prst="rect">
            <a:avLst/>
          </a:prstGeom>
        </p:spPr>
        <p:txBody>
          <a:bodyPr>
            <a:noAutofit/>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ways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to develop self creativity</a:t>
            </a:r>
          </a:p>
        </p:txBody>
      </p:sp>
      <p:sp>
        <p:nvSpPr>
          <p:cNvPr id="53" name="Shape 2541"/>
          <p:cNvSpPr/>
          <p:nvPr/>
        </p:nvSpPr>
        <p:spPr>
          <a:xfrm>
            <a:off x="3707895" y="1983418"/>
            <a:ext cx="779535" cy="3693481"/>
          </a:xfrm>
          <a:custGeom>
            <a:avLst/>
            <a:gdLst/>
            <a:ahLst/>
            <a:cxnLst>
              <a:cxn ang="0">
                <a:pos x="wd2" y="hd2"/>
              </a:cxn>
              <a:cxn ang="5400000">
                <a:pos x="wd2" y="hd2"/>
              </a:cxn>
              <a:cxn ang="10800000">
                <a:pos x="wd2" y="hd2"/>
              </a:cxn>
              <a:cxn ang="16200000">
                <a:pos x="wd2" y="hd2"/>
              </a:cxn>
            </a:cxnLst>
            <a:rect l="0" t="0" r="r" b="b"/>
            <a:pathLst>
              <a:path w="16276" h="21600" extrusionOk="0">
                <a:moveTo>
                  <a:pt x="305" y="0"/>
                </a:moveTo>
                <a:cubicBezTo>
                  <a:pt x="21600" y="5965"/>
                  <a:pt x="21600" y="15635"/>
                  <a:pt x="305" y="21600"/>
                </a:cubicBezTo>
                <a:lnTo>
                  <a:pt x="0" y="21515"/>
                </a:lnTo>
                <a:cubicBezTo>
                  <a:pt x="21127" y="15597"/>
                  <a:pt x="21127" y="6003"/>
                  <a:pt x="0" y="85"/>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542"/>
          <p:cNvSpPr/>
          <p:nvPr/>
        </p:nvSpPr>
        <p:spPr>
          <a:xfrm>
            <a:off x="3920193" y="2067103"/>
            <a:ext cx="1100019"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543"/>
          <p:cNvSpPr/>
          <p:nvPr/>
        </p:nvSpPr>
        <p:spPr>
          <a:xfrm>
            <a:off x="4239415" y="2596167"/>
            <a:ext cx="779535"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544"/>
          <p:cNvSpPr/>
          <p:nvPr/>
        </p:nvSpPr>
        <p:spPr>
          <a:xfrm>
            <a:off x="4414348" y="3124843"/>
            <a:ext cx="609411"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545"/>
          <p:cNvSpPr/>
          <p:nvPr/>
        </p:nvSpPr>
        <p:spPr>
          <a:xfrm>
            <a:off x="4470202" y="3627305"/>
            <a:ext cx="558998"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546"/>
          <p:cNvSpPr/>
          <p:nvPr/>
        </p:nvSpPr>
        <p:spPr>
          <a:xfrm>
            <a:off x="4414348" y="4182970"/>
            <a:ext cx="609411"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547"/>
          <p:cNvSpPr/>
          <p:nvPr/>
        </p:nvSpPr>
        <p:spPr>
          <a:xfrm>
            <a:off x="4239415" y="4711646"/>
            <a:ext cx="779535"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548"/>
          <p:cNvSpPr/>
          <p:nvPr/>
        </p:nvSpPr>
        <p:spPr>
          <a:xfrm>
            <a:off x="3920193" y="5240710"/>
            <a:ext cx="1100019" cy="352503"/>
          </a:xfrm>
          <a:prstGeom prst="rect">
            <a:avLst/>
          </a:pr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549"/>
          <p:cNvSpPr/>
          <p:nvPr/>
        </p:nvSpPr>
        <p:spPr>
          <a:xfrm>
            <a:off x="1308100" y="2533410"/>
            <a:ext cx="1001685" cy="2013869"/>
          </a:xfrm>
          <a:custGeom>
            <a:avLst/>
            <a:gdLst/>
            <a:ahLst/>
            <a:cxnLst>
              <a:cxn ang="0">
                <a:pos x="wd2" y="hd2"/>
              </a:cxn>
              <a:cxn ang="5400000">
                <a:pos x="wd2" y="hd2"/>
              </a:cxn>
              <a:cxn ang="10800000">
                <a:pos x="wd2" y="hd2"/>
              </a:cxn>
              <a:cxn ang="16200000">
                <a:pos x="wd2" y="hd2"/>
              </a:cxn>
            </a:cxnLst>
            <a:rect l="0" t="0" r="r" b="b"/>
            <a:pathLst>
              <a:path w="21600" h="21600" extrusionOk="0">
                <a:moveTo>
                  <a:pt x="19380" y="17858"/>
                </a:moveTo>
                <a:cubicBezTo>
                  <a:pt x="17609" y="18189"/>
                  <a:pt x="15708" y="17694"/>
                  <a:pt x="15211" y="16791"/>
                </a:cubicBezTo>
                <a:cubicBezTo>
                  <a:pt x="15116" y="16619"/>
                  <a:pt x="15650" y="16547"/>
                  <a:pt x="15745" y="16718"/>
                </a:cubicBezTo>
                <a:cubicBezTo>
                  <a:pt x="16167" y="17486"/>
                  <a:pt x="17744" y="17870"/>
                  <a:pt x="19233" y="17592"/>
                </a:cubicBezTo>
                <a:cubicBezTo>
                  <a:pt x="19569" y="17530"/>
                  <a:pt x="19711" y="17796"/>
                  <a:pt x="19380" y="17858"/>
                </a:cubicBezTo>
                <a:close/>
                <a:moveTo>
                  <a:pt x="17044" y="9573"/>
                </a:moveTo>
                <a:cubicBezTo>
                  <a:pt x="17207" y="9416"/>
                  <a:pt x="17685" y="9555"/>
                  <a:pt x="17522" y="9713"/>
                </a:cubicBezTo>
                <a:cubicBezTo>
                  <a:pt x="16980" y="10239"/>
                  <a:pt x="17082" y="10849"/>
                  <a:pt x="17754" y="11332"/>
                </a:cubicBezTo>
                <a:cubicBezTo>
                  <a:pt x="17958" y="11479"/>
                  <a:pt x="17477" y="11616"/>
                  <a:pt x="17275" y="11471"/>
                </a:cubicBezTo>
                <a:cubicBezTo>
                  <a:pt x="16490" y="10906"/>
                  <a:pt x="16416" y="10183"/>
                  <a:pt x="17044" y="9573"/>
                </a:cubicBezTo>
                <a:close/>
                <a:moveTo>
                  <a:pt x="5002" y="8390"/>
                </a:moveTo>
                <a:cubicBezTo>
                  <a:pt x="4505" y="8739"/>
                  <a:pt x="4407" y="9148"/>
                  <a:pt x="4722" y="9546"/>
                </a:cubicBezTo>
                <a:cubicBezTo>
                  <a:pt x="4854" y="9712"/>
                  <a:pt x="4318" y="9782"/>
                  <a:pt x="4188" y="9619"/>
                </a:cubicBezTo>
                <a:cubicBezTo>
                  <a:pt x="3825" y="9161"/>
                  <a:pt x="3952" y="8652"/>
                  <a:pt x="4524" y="8251"/>
                </a:cubicBezTo>
                <a:cubicBezTo>
                  <a:pt x="4728" y="8107"/>
                  <a:pt x="5208" y="8245"/>
                  <a:pt x="5002" y="8390"/>
                </a:cubicBezTo>
                <a:close/>
                <a:moveTo>
                  <a:pt x="12996" y="3168"/>
                </a:moveTo>
                <a:cubicBezTo>
                  <a:pt x="12014" y="3098"/>
                  <a:pt x="11071" y="3427"/>
                  <a:pt x="10814" y="3896"/>
                </a:cubicBezTo>
                <a:cubicBezTo>
                  <a:pt x="10720" y="4067"/>
                  <a:pt x="10185" y="3995"/>
                  <a:pt x="10280" y="3823"/>
                </a:cubicBezTo>
                <a:cubicBezTo>
                  <a:pt x="10623" y="3196"/>
                  <a:pt x="11863" y="2811"/>
                  <a:pt x="13144" y="2903"/>
                </a:cubicBezTo>
                <a:cubicBezTo>
                  <a:pt x="13496" y="2927"/>
                  <a:pt x="13345" y="3193"/>
                  <a:pt x="12996" y="3168"/>
                </a:cubicBezTo>
                <a:close/>
                <a:moveTo>
                  <a:pt x="21600" y="275"/>
                </a:moveTo>
                <a:cubicBezTo>
                  <a:pt x="20900" y="101"/>
                  <a:pt x="20112" y="0"/>
                  <a:pt x="19275" y="0"/>
                </a:cubicBezTo>
                <a:cubicBezTo>
                  <a:pt x="17042" y="0"/>
                  <a:pt x="15139" y="699"/>
                  <a:pt x="14399" y="1682"/>
                </a:cubicBezTo>
                <a:cubicBezTo>
                  <a:pt x="14477" y="1868"/>
                  <a:pt x="14588" y="2052"/>
                  <a:pt x="14739" y="2229"/>
                </a:cubicBezTo>
                <a:cubicBezTo>
                  <a:pt x="15231" y="2809"/>
                  <a:pt x="16210" y="3520"/>
                  <a:pt x="17552" y="3629"/>
                </a:cubicBezTo>
                <a:cubicBezTo>
                  <a:pt x="17600" y="3534"/>
                  <a:pt x="17674" y="3443"/>
                  <a:pt x="17787" y="3359"/>
                </a:cubicBezTo>
                <a:cubicBezTo>
                  <a:pt x="18227" y="3029"/>
                  <a:pt x="18888" y="2846"/>
                  <a:pt x="19687" y="2904"/>
                </a:cubicBezTo>
                <a:cubicBezTo>
                  <a:pt x="20039" y="2928"/>
                  <a:pt x="19889" y="3194"/>
                  <a:pt x="19539" y="3169"/>
                </a:cubicBezTo>
                <a:cubicBezTo>
                  <a:pt x="18886" y="3122"/>
                  <a:pt x="18234" y="3377"/>
                  <a:pt x="18104" y="3695"/>
                </a:cubicBezTo>
                <a:cubicBezTo>
                  <a:pt x="17977" y="4003"/>
                  <a:pt x="18131" y="4287"/>
                  <a:pt x="18431" y="4558"/>
                </a:cubicBezTo>
                <a:cubicBezTo>
                  <a:pt x="18604" y="4714"/>
                  <a:pt x="18126" y="4852"/>
                  <a:pt x="17953" y="4697"/>
                </a:cubicBezTo>
                <a:cubicBezTo>
                  <a:pt x="17697" y="4466"/>
                  <a:pt x="17498" y="4178"/>
                  <a:pt x="17492" y="3898"/>
                </a:cubicBezTo>
                <a:cubicBezTo>
                  <a:pt x="17471" y="3898"/>
                  <a:pt x="17450" y="3898"/>
                  <a:pt x="17428" y="3896"/>
                </a:cubicBezTo>
                <a:cubicBezTo>
                  <a:pt x="15958" y="3786"/>
                  <a:pt x="14866" y="3038"/>
                  <a:pt x="14296" y="2410"/>
                </a:cubicBezTo>
                <a:cubicBezTo>
                  <a:pt x="14082" y="2175"/>
                  <a:pt x="13929" y="1928"/>
                  <a:pt x="13836" y="1676"/>
                </a:cubicBezTo>
                <a:cubicBezTo>
                  <a:pt x="13317" y="1555"/>
                  <a:pt x="12739" y="1488"/>
                  <a:pt x="12130" y="1488"/>
                </a:cubicBezTo>
                <a:cubicBezTo>
                  <a:pt x="9897" y="1488"/>
                  <a:pt x="8086" y="2388"/>
                  <a:pt x="8086" y="3499"/>
                </a:cubicBezTo>
                <a:cubicBezTo>
                  <a:pt x="8086" y="3511"/>
                  <a:pt x="8088" y="3523"/>
                  <a:pt x="8089" y="3535"/>
                </a:cubicBezTo>
                <a:cubicBezTo>
                  <a:pt x="5547" y="3632"/>
                  <a:pt x="3544" y="4689"/>
                  <a:pt x="3544" y="5978"/>
                </a:cubicBezTo>
                <a:cubicBezTo>
                  <a:pt x="3544" y="6103"/>
                  <a:pt x="3565" y="6224"/>
                  <a:pt x="3601" y="6342"/>
                </a:cubicBezTo>
                <a:cubicBezTo>
                  <a:pt x="4829" y="6852"/>
                  <a:pt x="6276" y="7234"/>
                  <a:pt x="7871" y="7342"/>
                </a:cubicBezTo>
                <a:cubicBezTo>
                  <a:pt x="8435" y="7380"/>
                  <a:pt x="9011" y="7381"/>
                  <a:pt x="9578" y="7347"/>
                </a:cubicBezTo>
                <a:cubicBezTo>
                  <a:pt x="8505" y="7062"/>
                  <a:pt x="7829" y="6470"/>
                  <a:pt x="7887" y="5855"/>
                </a:cubicBezTo>
                <a:cubicBezTo>
                  <a:pt x="7372" y="5665"/>
                  <a:pt x="7075" y="5360"/>
                  <a:pt x="6910" y="5049"/>
                </a:cubicBezTo>
                <a:cubicBezTo>
                  <a:pt x="6817" y="4877"/>
                  <a:pt x="7351" y="4804"/>
                  <a:pt x="7444" y="4976"/>
                </a:cubicBezTo>
                <a:cubicBezTo>
                  <a:pt x="7559" y="5192"/>
                  <a:pt x="7747" y="5441"/>
                  <a:pt x="8101" y="5596"/>
                </a:cubicBezTo>
                <a:cubicBezTo>
                  <a:pt x="8236" y="5584"/>
                  <a:pt x="8401" y="5627"/>
                  <a:pt x="8445" y="5702"/>
                </a:cubicBezTo>
                <a:cubicBezTo>
                  <a:pt x="8883" y="5795"/>
                  <a:pt x="9369" y="5772"/>
                  <a:pt x="9696" y="5580"/>
                </a:cubicBezTo>
                <a:cubicBezTo>
                  <a:pt x="9928" y="5444"/>
                  <a:pt x="10317" y="5640"/>
                  <a:pt x="10088" y="5775"/>
                </a:cubicBezTo>
                <a:cubicBezTo>
                  <a:pt x="9684" y="6011"/>
                  <a:pt x="9015" y="6086"/>
                  <a:pt x="8428" y="5994"/>
                </a:cubicBezTo>
                <a:cubicBezTo>
                  <a:pt x="8472" y="6593"/>
                  <a:pt x="9402" y="7124"/>
                  <a:pt x="10602" y="7234"/>
                </a:cubicBezTo>
                <a:cubicBezTo>
                  <a:pt x="10618" y="7236"/>
                  <a:pt x="10631" y="7238"/>
                  <a:pt x="10644" y="7240"/>
                </a:cubicBezTo>
                <a:cubicBezTo>
                  <a:pt x="11787" y="7074"/>
                  <a:pt x="12825" y="6750"/>
                  <a:pt x="13557" y="6267"/>
                </a:cubicBezTo>
                <a:cubicBezTo>
                  <a:pt x="13484" y="6074"/>
                  <a:pt x="13457" y="5874"/>
                  <a:pt x="13440" y="5673"/>
                </a:cubicBezTo>
                <a:cubicBezTo>
                  <a:pt x="13425" y="5495"/>
                  <a:pt x="13978" y="5495"/>
                  <a:pt x="13993" y="5673"/>
                </a:cubicBezTo>
                <a:cubicBezTo>
                  <a:pt x="14040" y="6209"/>
                  <a:pt x="14404" y="7297"/>
                  <a:pt x="16015" y="7031"/>
                </a:cubicBezTo>
                <a:cubicBezTo>
                  <a:pt x="16356" y="6975"/>
                  <a:pt x="16500" y="7241"/>
                  <a:pt x="16163" y="7296"/>
                </a:cubicBezTo>
                <a:cubicBezTo>
                  <a:pt x="15452" y="7414"/>
                  <a:pt x="14624" y="7274"/>
                  <a:pt x="14164" y="6979"/>
                </a:cubicBezTo>
                <a:cubicBezTo>
                  <a:pt x="13974" y="6857"/>
                  <a:pt x="13836" y="6726"/>
                  <a:pt x="13734" y="6590"/>
                </a:cubicBezTo>
                <a:cubicBezTo>
                  <a:pt x="12351" y="7362"/>
                  <a:pt x="10190" y="7747"/>
                  <a:pt x="8119" y="7632"/>
                </a:cubicBezTo>
                <a:cubicBezTo>
                  <a:pt x="6419" y="7539"/>
                  <a:pt x="4874" y="7183"/>
                  <a:pt x="3547" y="6674"/>
                </a:cubicBezTo>
                <a:cubicBezTo>
                  <a:pt x="2030" y="7077"/>
                  <a:pt x="997" y="7873"/>
                  <a:pt x="997" y="8789"/>
                </a:cubicBezTo>
                <a:cubicBezTo>
                  <a:pt x="997" y="9268"/>
                  <a:pt x="1280" y="9713"/>
                  <a:pt x="1766" y="10087"/>
                </a:cubicBezTo>
                <a:cubicBezTo>
                  <a:pt x="1763" y="10089"/>
                  <a:pt x="1761" y="10090"/>
                  <a:pt x="1758" y="10091"/>
                </a:cubicBezTo>
                <a:cubicBezTo>
                  <a:pt x="2538" y="10495"/>
                  <a:pt x="3581" y="10777"/>
                  <a:pt x="4684" y="10901"/>
                </a:cubicBezTo>
                <a:cubicBezTo>
                  <a:pt x="6335" y="11087"/>
                  <a:pt x="8223" y="10915"/>
                  <a:pt x="9093" y="10150"/>
                </a:cubicBezTo>
                <a:cubicBezTo>
                  <a:pt x="8703" y="9932"/>
                  <a:pt x="8385" y="9678"/>
                  <a:pt x="8084" y="9430"/>
                </a:cubicBezTo>
                <a:cubicBezTo>
                  <a:pt x="7899" y="9277"/>
                  <a:pt x="8378" y="9140"/>
                  <a:pt x="8562" y="9291"/>
                </a:cubicBezTo>
                <a:cubicBezTo>
                  <a:pt x="8820" y="9503"/>
                  <a:pt x="9090" y="9735"/>
                  <a:pt x="9425" y="9933"/>
                </a:cubicBezTo>
                <a:cubicBezTo>
                  <a:pt x="9583" y="9927"/>
                  <a:pt x="9763" y="10003"/>
                  <a:pt x="9742" y="10099"/>
                </a:cubicBezTo>
                <a:cubicBezTo>
                  <a:pt x="9872" y="10160"/>
                  <a:pt x="10012" y="10214"/>
                  <a:pt x="10165" y="10259"/>
                </a:cubicBezTo>
                <a:cubicBezTo>
                  <a:pt x="10824" y="10456"/>
                  <a:pt x="11700" y="10520"/>
                  <a:pt x="12310" y="10243"/>
                </a:cubicBezTo>
                <a:cubicBezTo>
                  <a:pt x="12573" y="10123"/>
                  <a:pt x="12965" y="10317"/>
                  <a:pt x="12701" y="10438"/>
                </a:cubicBezTo>
                <a:cubicBezTo>
                  <a:pt x="12042" y="10737"/>
                  <a:pt x="11094" y="10777"/>
                  <a:pt x="10286" y="10600"/>
                </a:cubicBezTo>
                <a:cubicBezTo>
                  <a:pt x="9993" y="10536"/>
                  <a:pt x="9735" y="10450"/>
                  <a:pt x="9500" y="10350"/>
                </a:cubicBezTo>
                <a:cubicBezTo>
                  <a:pt x="8985" y="10770"/>
                  <a:pt x="8160" y="11037"/>
                  <a:pt x="7235" y="11164"/>
                </a:cubicBezTo>
                <a:cubicBezTo>
                  <a:pt x="7677" y="12064"/>
                  <a:pt x="9375" y="12655"/>
                  <a:pt x="11250" y="12509"/>
                </a:cubicBezTo>
                <a:cubicBezTo>
                  <a:pt x="11331" y="12342"/>
                  <a:pt x="11448" y="12178"/>
                  <a:pt x="11570" y="12017"/>
                </a:cubicBezTo>
                <a:cubicBezTo>
                  <a:pt x="11695" y="11853"/>
                  <a:pt x="12230" y="11924"/>
                  <a:pt x="12104" y="12091"/>
                </a:cubicBezTo>
                <a:cubicBezTo>
                  <a:pt x="11870" y="12399"/>
                  <a:pt x="11534" y="12785"/>
                  <a:pt x="11721" y="13119"/>
                </a:cubicBezTo>
                <a:cubicBezTo>
                  <a:pt x="11884" y="13409"/>
                  <a:pt x="12401" y="13675"/>
                  <a:pt x="13048" y="13573"/>
                </a:cubicBezTo>
                <a:cubicBezTo>
                  <a:pt x="13390" y="13519"/>
                  <a:pt x="13534" y="13785"/>
                  <a:pt x="13196" y="13838"/>
                </a:cubicBezTo>
                <a:cubicBezTo>
                  <a:pt x="12496" y="13949"/>
                  <a:pt x="11719" y="13761"/>
                  <a:pt x="11384" y="13437"/>
                </a:cubicBezTo>
                <a:cubicBezTo>
                  <a:pt x="11165" y="13227"/>
                  <a:pt x="11113" y="13009"/>
                  <a:pt x="11152" y="12791"/>
                </a:cubicBezTo>
                <a:cubicBezTo>
                  <a:pt x="9080" y="12897"/>
                  <a:pt x="7164" y="12245"/>
                  <a:pt x="6692" y="11222"/>
                </a:cubicBezTo>
                <a:cubicBezTo>
                  <a:pt x="6044" y="11273"/>
                  <a:pt x="5367" y="11260"/>
                  <a:pt x="4730" y="11188"/>
                </a:cubicBezTo>
                <a:cubicBezTo>
                  <a:pt x="3460" y="11046"/>
                  <a:pt x="2241" y="10739"/>
                  <a:pt x="1344" y="10276"/>
                </a:cubicBezTo>
                <a:cubicBezTo>
                  <a:pt x="514" y="10694"/>
                  <a:pt x="0" y="11268"/>
                  <a:pt x="0" y="11902"/>
                </a:cubicBezTo>
                <a:cubicBezTo>
                  <a:pt x="0" y="12600"/>
                  <a:pt x="622" y="13226"/>
                  <a:pt x="1607" y="13650"/>
                </a:cubicBezTo>
                <a:cubicBezTo>
                  <a:pt x="2813" y="13434"/>
                  <a:pt x="4096" y="13353"/>
                  <a:pt x="5189" y="13792"/>
                </a:cubicBezTo>
                <a:cubicBezTo>
                  <a:pt x="5238" y="13812"/>
                  <a:pt x="5265" y="13834"/>
                  <a:pt x="5277" y="13856"/>
                </a:cubicBezTo>
                <a:cubicBezTo>
                  <a:pt x="5567" y="13660"/>
                  <a:pt x="5952" y="13499"/>
                  <a:pt x="6404" y="13389"/>
                </a:cubicBezTo>
                <a:cubicBezTo>
                  <a:pt x="6723" y="13312"/>
                  <a:pt x="7004" y="13549"/>
                  <a:pt x="6683" y="13627"/>
                </a:cubicBezTo>
                <a:cubicBezTo>
                  <a:pt x="5904" y="13816"/>
                  <a:pt x="5395" y="14159"/>
                  <a:pt x="5256" y="14584"/>
                </a:cubicBezTo>
                <a:cubicBezTo>
                  <a:pt x="5198" y="14758"/>
                  <a:pt x="4665" y="14684"/>
                  <a:pt x="4722" y="14510"/>
                </a:cubicBezTo>
                <a:cubicBezTo>
                  <a:pt x="4780" y="14332"/>
                  <a:pt x="4901" y="14164"/>
                  <a:pt x="5075" y="14011"/>
                </a:cubicBezTo>
                <a:cubicBezTo>
                  <a:pt x="4988" y="14026"/>
                  <a:pt x="4886" y="14023"/>
                  <a:pt x="4798" y="13987"/>
                </a:cubicBezTo>
                <a:cubicBezTo>
                  <a:pt x="3767" y="13573"/>
                  <a:pt x="2458" y="13756"/>
                  <a:pt x="1335" y="13995"/>
                </a:cubicBezTo>
                <a:cubicBezTo>
                  <a:pt x="1188" y="14207"/>
                  <a:pt x="1107" y="14434"/>
                  <a:pt x="1107" y="14671"/>
                </a:cubicBezTo>
                <a:cubicBezTo>
                  <a:pt x="1107" y="15609"/>
                  <a:pt x="2356" y="16401"/>
                  <a:pt x="4072" y="16661"/>
                </a:cubicBezTo>
                <a:cubicBezTo>
                  <a:pt x="5272" y="15656"/>
                  <a:pt x="7724" y="14897"/>
                  <a:pt x="9846" y="15560"/>
                </a:cubicBezTo>
                <a:cubicBezTo>
                  <a:pt x="9848" y="15561"/>
                  <a:pt x="9849" y="15562"/>
                  <a:pt x="9852" y="15563"/>
                </a:cubicBezTo>
                <a:cubicBezTo>
                  <a:pt x="10280" y="15391"/>
                  <a:pt x="10857" y="15303"/>
                  <a:pt x="11484" y="15351"/>
                </a:cubicBezTo>
                <a:cubicBezTo>
                  <a:pt x="11835" y="15378"/>
                  <a:pt x="11686" y="15643"/>
                  <a:pt x="11336" y="15617"/>
                </a:cubicBezTo>
                <a:cubicBezTo>
                  <a:pt x="10257" y="15534"/>
                  <a:pt x="9444" y="16030"/>
                  <a:pt x="9731" y="16541"/>
                </a:cubicBezTo>
                <a:cubicBezTo>
                  <a:pt x="9828" y="16712"/>
                  <a:pt x="9293" y="16785"/>
                  <a:pt x="9197" y="16614"/>
                </a:cubicBezTo>
                <a:cubicBezTo>
                  <a:pt x="9019" y="16299"/>
                  <a:pt x="9146" y="15998"/>
                  <a:pt x="9466" y="15769"/>
                </a:cubicBezTo>
                <a:cubicBezTo>
                  <a:pt x="7712" y="15267"/>
                  <a:pt x="5688" y="15896"/>
                  <a:pt x="4627" y="16724"/>
                </a:cubicBezTo>
                <a:cubicBezTo>
                  <a:pt x="4653" y="16726"/>
                  <a:pt x="4680" y="16728"/>
                  <a:pt x="4706" y="16730"/>
                </a:cubicBezTo>
                <a:cubicBezTo>
                  <a:pt x="4599" y="16935"/>
                  <a:pt x="4541" y="17150"/>
                  <a:pt x="4541" y="17371"/>
                </a:cubicBezTo>
                <a:cubicBezTo>
                  <a:pt x="4541" y="18726"/>
                  <a:pt x="6679" y="19832"/>
                  <a:pt x="9368" y="19902"/>
                </a:cubicBezTo>
                <a:cubicBezTo>
                  <a:pt x="9693" y="19540"/>
                  <a:pt x="10233" y="19227"/>
                  <a:pt x="10910" y="19016"/>
                </a:cubicBezTo>
                <a:cubicBezTo>
                  <a:pt x="10784" y="18641"/>
                  <a:pt x="10781" y="18268"/>
                  <a:pt x="10900" y="17892"/>
                </a:cubicBezTo>
                <a:cubicBezTo>
                  <a:pt x="10659" y="17767"/>
                  <a:pt x="10483" y="17615"/>
                  <a:pt x="10379" y="17447"/>
                </a:cubicBezTo>
                <a:cubicBezTo>
                  <a:pt x="10273" y="17277"/>
                  <a:pt x="10807" y="17204"/>
                  <a:pt x="10913" y="17374"/>
                </a:cubicBezTo>
                <a:cubicBezTo>
                  <a:pt x="11081" y="17643"/>
                  <a:pt x="11493" y="17837"/>
                  <a:pt x="12023" y="17916"/>
                </a:cubicBezTo>
                <a:cubicBezTo>
                  <a:pt x="12103" y="17890"/>
                  <a:pt x="12182" y="17865"/>
                  <a:pt x="12261" y="17839"/>
                </a:cubicBezTo>
                <a:cubicBezTo>
                  <a:pt x="12561" y="17742"/>
                  <a:pt x="12838" y="17981"/>
                  <a:pt x="12541" y="18077"/>
                </a:cubicBezTo>
                <a:cubicBezTo>
                  <a:pt x="12273" y="18164"/>
                  <a:pt x="12128" y="18229"/>
                  <a:pt x="11810" y="18174"/>
                </a:cubicBezTo>
                <a:cubicBezTo>
                  <a:pt x="11666" y="18149"/>
                  <a:pt x="11531" y="18119"/>
                  <a:pt x="11402" y="18083"/>
                </a:cubicBezTo>
                <a:cubicBezTo>
                  <a:pt x="11340" y="18349"/>
                  <a:pt x="11346" y="18615"/>
                  <a:pt x="11424" y="18881"/>
                </a:cubicBezTo>
                <a:cubicBezTo>
                  <a:pt x="11676" y="18827"/>
                  <a:pt x="11943" y="18786"/>
                  <a:pt x="12221" y="18761"/>
                </a:cubicBezTo>
                <a:cubicBezTo>
                  <a:pt x="12280" y="18756"/>
                  <a:pt x="12333" y="18759"/>
                  <a:pt x="12379" y="18768"/>
                </a:cubicBezTo>
                <a:cubicBezTo>
                  <a:pt x="12567" y="18636"/>
                  <a:pt x="12798" y="18516"/>
                  <a:pt x="13034" y="18422"/>
                </a:cubicBezTo>
                <a:cubicBezTo>
                  <a:pt x="13309" y="18312"/>
                  <a:pt x="13704" y="18505"/>
                  <a:pt x="13425" y="18616"/>
                </a:cubicBezTo>
                <a:cubicBezTo>
                  <a:pt x="12807" y="18865"/>
                  <a:pt x="12005" y="19349"/>
                  <a:pt x="12830" y="19702"/>
                </a:cubicBezTo>
                <a:cubicBezTo>
                  <a:pt x="13101" y="19818"/>
                  <a:pt x="12707" y="20012"/>
                  <a:pt x="12437" y="19896"/>
                </a:cubicBezTo>
                <a:cubicBezTo>
                  <a:pt x="11871" y="19654"/>
                  <a:pt x="11835" y="19348"/>
                  <a:pt x="12056" y="19062"/>
                </a:cubicBezTo>
                <a:cubicBezTo>
                  <a:pt x="11066" y="19202"/>
                  <a:pt x="10276" y="19564"/>
                  <a:pt x="9875" y="20017"/>
                </a:cubicBezTo>
                <a:cubicBezTo>
                  <a:pt x="11119" y="20969"/>
                  <a:pt x="13276" y="21600"/>
                  <a:pt x="15731" y="21600"/>
                </a:cubicBezTo>
                <a:cubicBezTo>
                  <a:pt x="18194" y="21600"/>
                  <a:pt x="20358" y="20964"/>
                  <a:pt x="21600" y="20005"/>
                </a:cubicBezTo>
                <a:cubicBezTo>
                  <a:pt x="21600" y="20005"/>
                  <a:pt x="21600" y="275"/>
                  <a:pt x="21600" y="275"/>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550"/>
          <p:cNvSpPr/>
          <p:nvPr/>
        </p:nvSpPr>
        <p:spPr>
          <a:xfrm>
            <a:off x="2405572" y="2533410"/>
            <a:ext cx="1001696" cy="2013869"/>
          </a:xfrm>
          <a:custGeom>
            <a:avLst/>
            <a:gdLst/>
            <a:ahLst/>
            <a:cxnLst>
              <a:cxn ang="0">
                <a:pos x="wd2" y="hd2"/>
              </a:cxn>
              <a:cxn ang="5400000">
                <a:pos x="wd2" y="hd2"/>
              </a:cxn>
              <a:cxn ang="10800000">
                <a:pos x="wd2" y="hd2"/>
              </a:cxn>
              <a:cxn ang="16200000">
                <a:pos x="wd2" y="hd2"/>
              </a:cxn>
            </a:cxnLst>
            <a:rect l="0" t="0" r="r" b="b"/>
            <a:pathLst>
              <a:path w="21600" h="21600" extrusionOk="0">
                <a:moveTo>
                  <a:pt x="2367" y="17592"/>
                </a:moveTo>
                <a:cubicBezTo>
                  <a:pt x="3856" y="17870"/>
                  <a:pt x="5432" y="17486"/>
                  <a:pt x="5855" y="16718"/>
                </a:cubicBezTo>
                <a:cubicBezTo>
                  <a:pt x="5949" y="16547"/>
                  <a:pt x="6484" y="16619"/>
                  <a:pt x="6389" y="16791"/>
                </a:cubicBezTo>
                <a:cubicBezTo>
                  <a:pt x="5892" y="17694"/>
                  <a:pt x="3992" y="18189"/>
                  <a:pt x="2220" y="17858"/>
                </a:cubicBezTo>
                <a:cubicBezTo>
                  <a:pt x="1889" y="17796"/>
                  <a:pt x="2032" y="17530"/>
                  <a:pt x="2367" y="17592"/>
                </a:cubicBezTo>
                <a:close/>
                <a:moveTo>
                  <a:pt x="4325" y="11471"/>
                </a:moveTo>
                <a:cubicBezTo>
                  <a:pt x="4123" y="11616"/>
                  <a:pt x="3642" y="11479"/>
                  <a:pt x="3846" y="11332"/>
                </a:cubicBezTo>
                <a:cubicBezTo>
                  <a:pt x="4518" y="10849"/>
                  <a:pt x="4620" y="10239"/>
                  <a:pt x="4078" y="9713"/>
                </a:cubicBezTo>
                <a:cubicBezTo>
                  <a:pt x="3915" y="9555"/>
                  <a:pt x="4393" y="9416"/>
                  <a:pt x="4556" y="9573"/>
                </a:cubicBezTo>
                <a:cubicBezTo>
                  <a:pt x="5184" y="10183"/>
                  <a:pt x="5111" y="10906"/>
                  <a:pt x="4325" y="11471"/>
                </a:cubicBezTo>
                <a:close/>
                <a:moveTo>
                  <a:pt x="17076" y="8251"/>
                </a:moveTo>
                <a:cubicBezTo>
                  <a:pt x="17648" y="8652"/>
                  <a:pt x="17775" y="9161"/>
                  <a:pt x="17412" y="9619"/>
                </a:cubicBezTo>
                <a:cubicBezTo>
                  <a:pt x="17282" y="9782"/>
                  <a:pt x="16747" y="9712"/>
                  <a:pt x="16878" y="9546"/>
                </a:cubicBezTo>
                <a:cubicBezTo>
                  <a:pt x="17192" y="9148"/>
                  <a:pt x="17095" y="8739"/>
                  <a:pt x="16598" y="8390"/>
                </a:cubicBezTo>
                <a:cubicBezTo>
                  <a:pt x="16391" y="8245"/>
                  <a:pt x="16872" y="8107"/>
                  <a:pt x="17076" y="8251"/>
                </a:cubicBezTo>
                <a:close/>
                <a:moveTo>
                  <a:pt x="8456" y="2903"/>
                </a:moveTo>
                <a:cubicBezTo>
                  <a:pt x="9736" y="2811"/>
                  <a:pt x="10977" y="3196"/>
                  <a:pt x="11320" y="3823"/>
                </a:cubicBezTo>
                <a:cubicBezTo>
                  <a:pt x="11415" y="3995"/>
                  <a:pt x="10881" y="4067"/>
                  <a:pt x="10786" y="3896"/>
                </a:cubicBezTo>
                <a:cubicBezTo>
                  <a:pt x="10530" y="3427"/>
                  <a:pt x="9587" y="3098"/>
                  <a:pt x="8603" y="3168"/>
                </a:cubicBezTo>
                <a:cubicBezTo>
                  <a:pt x="8255" y="3193"/>
                  <a:pt x="8104" y="2927"/>
                  <a:pt x="8456" y="2903"/>
                </a:cubicBezTo>
                <a:close/>
                <a:moveTo>
                  <a:pt x="0" y="20005"/>
                </a:moveTo>
                <a:cubicBezTo>
                  <a:pt x="1242" y="20964"/>
                  <a:pt x="3407" y="21600"/>
                  <a:pt x="5870" y="21600"/>
                </a:cubicBezTo>
                <a:cubicBezTo>
                  <a:pt x="8324" y="21600"/>
                  <a:pt x="10481" y="20969"/>
                  <a:pt x="11725" y="20017"/>
                </a:cubicBezTo>
                <a:cubicBezTo>
                  <a:pt x="11324" y="19564"/>
                  <a:pt x="10534" y="19202"/>
                  <a:pt x="9544" y="19062"/>
                </a:cubicBezTo>
                <a:cubicBezTo>
                  <a:pt x="9765" y="19348"/>
                  <a:pt x="9729" y="19654"/>
                  <a:pt x="9162" y="19896"/>
                </a:cubicBezTo>
                <a:cubicBezTo>
                  <a:pt x="8893" y="20012"/>
                  <a:pt x="8499" y="19818"/>
                  <a:pt x="8770" y="19702"/>
                </a:cubicBezTo>
                <a:cubicBezTo>
                  <a:pt x="9594" y="19349"/>
                  <a:pt x="8793" y="18865"/>
                  <a:pt x="8175" y="18616"/>
                </a:cubicBezTo>
                <a:cubicBezTo>
                  <a:pt x="7897" y="18505"/>
                  <a:pt x="8292" y="18312"/>
                  <a:pt x="8566" y="18422"/>
                </a:cubicBezTo>
                <a:cubicBezTo>
                  <a:pt x="8802" y="18516"/>
                  <a:pt x="9032" y="18636"/>
                  <a:pt x="9221" y="18768"/>
                </a:cubicBezTo>
                <a:cubicBezTo>
                  <a:pt x="9267" y="18759"/>
                  <a:pt x="9320" y="18756"/>
                  <a:pt x="9380" y="18761"/>
                </a:cubicBezTo>
                <a:cubicBezTo>
                  <a:pt x="9657" y="18786"/>
                  <a:pt x="9924" y="18827"/>
                  <a:pt x="10177" y="18881"/>
                </a:cubicBezTo>
                <a:cubicBezTo>
                  <a:pt x="10254" y="18615"/>
                  <a:pt x="10260" y="18349"/>
                  <a:pt x="10198" y="18083"/>
                </a:cubicBezTo>
                <a:cubicBezTo>
                  <a:pt x="10069" y="18119"/>
                  <a:pt x="9934" y="18149"/>
                  <a:pt x="9790" y="18174"/>
                </a:cubicBezTo>
                <a:cubicBezTo>
                  <a:pt x="9471" y="18229"/>
                  <a:pt x="9326" y="18164"/>
                  <a:pt x="9059" y="18077"/>
                </a:cubicBezTo>
                <a:cubicBezTo>
                  <a:pt x="8761" y="17981"/>
                  <a:pt x="9039" y="17742"/>
                  <a:pt x="9339" y="17839"/>
                </a:cubicBezTo>
                <a:cubicBezTo>
                  <a:pt x="9418" y="17865"/>
                  <a:pt x="9497" y="17890"/>
                  <a:pt x="9577" y="17916"/>
                </a:cubicBezTo>
                <a:cubicBezTo>
                  <a:pt x="10108" y="17837"/>
                  <a:pt x="10519" y="17643"/>
                  <a:pt x="10687" y="17374"/>
                </a:cubicBezTo>
                <a:cubicBezTo>
                  <a:pt x="10792" y="17204"/>
                  <a:pt x="11327" y="17277"/>
                  <a:pt x="11221" y="17447"/>
                </a:cubicBezTo>
                <a:cubicBezTo>
                  <a:pt x="11117" y="17615"/>
                  <a:pt x="10942" y="17767"/>
                  <a:pt x="10701" y="17892"/>
                </a:cubicBezTo>
                <a:cubicBezTo>
                  <a:pt x="10819" y="18268"/>
                  <a:pt x="10816" y="18641"/>
                  <a:pt x="10690" y="19016"/>
                </a:cubicBezTo>
                <a:cubicBezTo>
                  <a:pt x="11367" y="19227"/>
                  <a:pt x="11908" y="19540"/>
                  <a:pt x="12233" y="19902"/>
                </a:cubicBezTo>
                <a:cubicBezTo>
                  <a:pt x="14921" y="19832"/>
                  <a:pt x="17059" y="18726"/>
                  <a:pt x="17059" y="17371"/>
                </a:cubicBezTo>
                <a:cubicBezTo>
                  <a:pt x="17059" y="17150"/>
                  <a:pt x="17001" y="16935"/>
                  <a:pt x="16894" y="16730"/>
                </a:cubicBezTo>
                <a:cubicBezTo>
                  <a:pt x="16920" y="16728"/>
                  <a:pt x="16947" y="16726"/>
                  <a:pt x="16973" y="16724"/>
                </a:cubicBezTo>
                <a:cubicBezTo>
                  <a:pt x="15912" y="15896"/>
                  <a:pt x="13889" y="15267"/>
                  <a:pt x="12134" y="15769"/>
                </a:cubicBezTo>
                <a:cubicBezTo>
                  <a:pt x="12454" y="15998"/>
                  <a:pt x="12580" y="16299"/>
                  <a:pt x="12403" y="16614"/>
                </a:cubicBezTo>
                <a:cubicBezTo>
                  <a:pt x="12307" y="16785"/>
                  <a:pt x="11773" y="16712"/>
                  <a:pt x="11869" y="16541"/>
                </a:cubicBezTo>
                <a:cubicBezTo>
                  <a:pt x="12156" y="16030"/>
                  <a:pt x="11345" y="15534"/>
                  <a:pt x="10263" y="15617"/>
                </a:cubicBezTo>
                <a:cubicBezTo>
                  <a:pt x="9915" y="15643"/>
                  <a:pt x="9764" y="15378"/>
                  <a:pt x="10116" y="15351"/>
                </a:cubicBezTo>
                <a:cubicBezTo>
                  <a:pt x="10743" y="15303"/>
                  <a:pt x="11320" y="15391"/>
                  <a:pt x="11748" y="15563"/>
                </a:cubicBezTo>
                <a:cubicBezTo>
                  <a:pt x="11751" y="15562"/>
                  <a:pt x="11752" y="15561"/>
                  <a:pt x="11755" y="15560"/>
                </a:cubicBezTo>
                <a:cubicBezTo>
                  <a:pt x="13876" y="14897"/>
                  <a:pt x="16328" y="15656"/>
                  <a:pt x="17527" y="16661"/>
                </a:cubicBezTo>
                <a:cubicBezTo>
                  <a:pt x="19243" y="16401"/>
                  <a:pt x="20492" y="15609"/>
                  <a:pt x="20492" y="14671"/>
                </a:cubicBezTo>
                <a:cubicBezTo>
                  <a:pt x="20492" y="14434"/>
                  <a:pt x="20411" y="14207"/>
                  <a:pt x="20266" y="13995"/>
                </a:cubicBezTo>
                <a:cubicBezTo>
                  <a:pt x="19142" y="13756"/>
                  <a:pt x="17832" y="13573"/>
                  <a:pt x="16802" y="13987"/>
                </a:cubicBezTo>
                <a:cubicBezTo>
                  <a:pt x="16714" y="14023"/>
                  <a:pt x="16612" y="14026"/>
                  <a:pt x="16525" y="14011"/>
                </a:cubicBezTo>
                <a:cubicBezTo>
                  <a:pt x="16698" y="14164"/>
                  <a:pt x="16819" y="14332"/>
                  <a:pt x="16878" y="14510"/>
                </a:cubicBezTo>
                <a:cubicBezTo>
                  <a:pt x="16935" y="14684"/>
                  <a:pt x="16401" y="14758"/>
                  <a:pt x="16344" y="14584"/>
                </a:cubicBezTo>
                <a:cubicBezTo>
                  <a:pt x="16205" y="14159"/>
                  <a:pt x="15696" y="13816"/>
                  <a:pt x="14917" y="13627"/>
                </a:cubicBezTo>
                <a:cubicBezTo>
                  <a:pt x="14596" y="13549"/>
                  <a:pt x="14876" y="13312"/>
                  <a:pt x="15196" y="13389"/>
                </a:cubicBezTo>
                <a:cubicBezTo>
                  <a:pt x="15648" y="13499"/>
                  <a:pt x="16033" y="13660"/>
                  <a:pt x="16322" y="13856"/>
                </a:cubicBezTo>
                <a:cubicBezTo>
                  <a:pt x="16334" y="13834"/>
                  <a:pt x="16362" y="13812"/>
                  <a:pt x="16410" y="13792"/>
                </a:cubicBezTo>
                <a:cubicBezTo>
                  <a:pt x="17504" y="13353"/>
                  <a:pt x="18787" y="13434"/>
                  <a:pt x="19994" y="13650"/>
                </a:cubicBezTo>
                <a:cubicBezTo>
                  <a:pt x="20977" y="13226"/>
                  <a:pt x="21600" y="12600"/>
                  <a:pt x="21600" y="11902"/>
                </a:cubicBezTo>
                <a:cubicBezTo>
                  <a:pt x="21600" y="11268"/>
                  <a:pt x="21086" y="10694"/>
                  <a:pt x="20256" y="10276"/>
                </a:cubicBezTo>
                <a:cubicBezTo>
                  <a:pt x="19359" y="10739"/>
                  <a:pt x="18140" y="11046"/>
                  <a:pt x="16870" y="11188"/>
                </a:cubicBezTo>
                <a:cubicBezTo>
                  <a:pt x="16233" y="11260"/>
                  <a:pt x="15557" y="11273"/>
                  <a:pt x="14908" y="11222"/>
                </a:cubicBezTo>
                <a:cubicBezTo>
                  <a:pt x="14436" y="12245"/>
                  <a:pt x="12520" y="12897"/>
                  <a:pt x="10448" y="12791"/>
                </a:cubicBezTo>
                <a:cubicBezTo>
                  <a:pt x="10487" y="13009"/>
                  <a:pt x="10435" y="13227"/>
                  <a:pt x="10216" y="13437"/>
                </a:cubicBezTo>
                <a:cubicBezTo>
                  <a:pt x="9880" y="13761"/>
                  <a:pt x="9104" y="13949"/>
                  <a:pt x="8404" y="13838"/>
                </a:cubicBezTo>
                <a:cubicBezTo>
                  <a:pt x="8065" y="13785"/>
                  <a:pt x="8210" y="13519"/>
                  <a:pt x="8551" y="13573"/>
                </a:cubicBezTo>
                <a:cubicBezTo>
                  <a:pt x="9199" y="13675"/>
                  <a:pt x="9716" y="13409"/>
                  <a:pt x="9879" y="13119"/>
                </a:cubicBezTo>
                <a:cubicBezTo>
                  <a:pt x="10066" y="12785"/>
                  <a:pt x="9730" y="12399"/>
                  <a:pt x="9497" y="12091"/>
                </a:cubicBezTo>
                <a:cubicBezTo>
                  <a:pt x="9370" y="11924"/>
                  <a:pt x="9906" y="11853"/>
                  <a:pt x="10030" y="12017"/>
                </a:cubicBezTo>
                <a:cubicBezTo>
                  <a:pt x="10152" y="12178"/>
                  <a:pt x="10269" y="12342"/>
                  <a:pt x="10350" y="12509"/>
                </a:cubicBezTo>
                <a:cubicBezTo>
                  <a:pt x="12225" y="12655"/>
                  <a:pt x="13922" y="12064"/>
                  <a:pt x="14364" y="11164"/>
                </a:cubicBezTo>
                <a:cubicBezTo>
                  <a:pt x="13439" y="11037"/>
                  <a:pt x="12615" y="10770"/>
                  <a:pt x="12100" y="10350"/>
                </a:cubicBezTo>
                <a:cubicBezTo>
                  <a:pt x="11865" y="10450"/>
                  <a:pt x="11607" y="10536"/>
                  <a:pt x="11313" y="10600"/>
                </a:cubicBezTo>
                <a:cubicBezTo>
                  <a:pt x="10506" y="10777"/>
                  <a:pt x="9557" y="10737"/>
                  <a:pt x="8899" y="10438"/>
                </a:cubicBezTo>
                <a:cubicBezTo>
                  <a:pt x="8635" y="10317"/>
                  <a:pt x="9027" y="10123"/>
                  <a:pt x="9290" y="10243"/>
                </a:cubicBezTo>
                <a:cubicBezTo>
                  <a:pt x="9900" y="10520"/>
                  <a:pt x="10776" y="10456"/>
                  <a:pt x="11434" y="10259"/>
                </a:cubicBezTo>
                <a:cubicBezTo>
                  <a:pt x="11587" y="10214"/>
                  <a:pt x="11728" y="10160"/>
                  <a:pt x="11859" y="10099"/>
                </a:cubicBezTo>
                <a:cubicBezTo>
                  <a:pt x="11838" y="10003"/>
                  <a:pt x="12017" y="9927"/>
                  <a:pt x="12176" y="9933"/>
                </a:cubicBezTo>
                <a:cubicBezTo>
                  <a:pt x="12509" y="9735"/>
                  <a:pt x="12780" y="9503"/>
                  <a:pt x="13038" y="9291"/>
                </a:cubicBezTo>
                <a:cubicBezTo>
                  <a:pt x="13223" y="9140"/>
                  <a:pt x="13701" y="9277"/>
                  <a:pt x="13516" y="9430"/>
                </a:cubicBezTo>
                <a:cubicBezTo>
                  <a:pt x="13215" y="9678"/>
                  <a:pt x="12897" y="9932"/>
                  <a:pt x="12507" y="10150"/>
                </a:cubicBezTo>
                <a:cubicBezTo>
                  <a:pt x="13376" y="10915"/>
                  <a:pt x="15265" y="11087"/>
                  <a:pt x="16916" y="10901"/>
                </a:cubicBezTo>
                <a:cubicBezTo>
                  <a:pt x="18019" y="10777"/>
                  <a:pt x="19062" y="10495"/>
                  <a:pt x="19842" y="10091"/>
                </a:cubicBezTo>
                <a:cubicBezTo>
                  <a:pt x="19839" y="10090"/>
                  <a:pt x="19836" y="10089"/>
                  <a:pt x="19833" y="10087"/>
                </a:cubicBezTo>
                <a:cubicBezTo>
                  <a:pt x="20320" y="9713"/>
                  <a:pt x="20603" y="9268"/>
                  <a:pt x="20603" y="8789"/>
                </a:cubicBezTo>
                <a:cubicBezTo>
                  <a:pt x="20603" y="7873"/>
                  <a:pt x="19571" y="7077"/>
                  <a:pt x="18052" y="6674"/>
                </a:cubicBezTo>
                <a:cubicBezTo>
                  <a:pt x="16726" y="7183"/>
                  <a:pt x="15182" y="7539"/>
                  <a:pt x="13481" y="7632"/>
                </a:cubicBezTo>
                <a:cubicBezTo>
                  <a:pt x="11410" y="7747"/>
                  <a:pt x="9249" y="7362"/>
                  <a:pt x="7866" y="6590"/>
                </a:cubicBezTo>
                <a:cubicBezTo>
                  <a:pt x="7765" y="6726"/>
                  <a:pt x="7627" y="6857"/>
                  <a:pt x="7436" y="6979"/>
                </a:cubicBezTo>
                <a:cubicBezTo>
                  <a:pt x="6976" y="7274"/>
                  <a:pt x="6147" y="7414"/>
                  <a:pt x="5437" y="7296"/>
                </a:cubicBezTo>
                <a:cubicBezTo>
                  <a:pt x="5100" y="7241"/>
                  <a:pt x="5244" y="6975"/>
                  <a:pt x="5584" y="7031"/>
                </a:cubicBezTo>
                <a:cubicBezTo>
                  <a:pt x="7196" y="7297"/>
                  <a:pt x="7561" y="6209"/>
                  <a:pt x="7607" y="5673"/>
                </a:cubicBezTo>
                <a:cubicBezTo>
                  <a:pt x="7622" y="5495"/>
                  <a:pt x="8175" y="5495"/>
                  <a:pt x="8160" y="5673"/>
                </a:cubicBezTo>
                <a:cubicBezTo>
                  <a:pt x="8143" y="5874"/>
                  <a:pt x="8116" y="6074"/>
                  <a:pt x="8043" y="6267"/>
                </a:cubicBezTo>
                <a:cubicBezTo>
                  <a:pt x="8775" y="6750"/>
                  <a:pt x="9813" y="7074"/>
                  <a:pt x="10956" y="7240"/>
                </a:cubicBezTo>
                <a:cubicBezTo>
                  <a:pt x="10969" y="7238"/>
                  <a:pt x="10982" y="7236"/>
                  <a:pt x="10998" y="7234"/>
                </a:cubicBezTo>
                <a:cubicBezTo>
                  <a:pt x="12198" y="7124"/>
                  <a:pt x="13128" y="6593"/>
                  <a:pt x="13172" y="5994"/>
                </a:cubicBezTo>
                <a:cubicBezTo>
                  <a:pt x="12585" y="6086"/>
                  <a:pt x="11915" y="6011"/>
                  <a:pt x="11512" y="5775"/>
                </a:cubicBezTo>
                <a:cubicBezTo>
                  <a:pt x="11283" y="5640"/>
                  <a:pt x="11672" y="5444"/>
                  <a:pt x="11904" y="5580"/>
                </a:cubicBezTo>
                <a:cubicBezTo>
                  <a:pt x="12231" y="5772"/>
                  <a:pt x="12717" y="5795"/>
                  <a:pt x="13154" y="5702"/>
                </a:cubicBezTo>
                <a:cubicBezTo>
                  <a:pt x="13200" y="5627"/>
                  <a:pt x="13364" y="5584"/>
                  <a:pt x="13499" y="5596"/>
                </a:cubicBezTo>
                <a:cubicBezTo>
                  <a:pt x="13853" y="5441"/>
                  <a:pt x="14041" y="5192"/>
                  <a:pt x="14156" y="4976"/>
                </a:cubicBezTo>
                <a:cubicBezTo>
                  <a:pt x="14248" y="4804"/>
                  <a:pt x="14783" y="4877"/>
                  <a:pt x="14691" y="5049"/>
                </a:cubicBezTo>
                <a:cubicBezTo>
                  <a:pt x="14525" y="5360"/>
                  <a:pt x="14228" y="5665"/>
                  <a:pt x="13713" y="5855"/>
                </a:cubicBezTo>
                <a:cubicBezTo>
                  <a:pt x="13772" y="6470"/>
                  <a:pt x="13095" y="7062"/>
                  <a:pt x="12022" y="7347"/>
                </a:cubicBezTo>
                <a:cubicBezTo>
                  <a:pt x="12588" y="7381"/>
                  <a:pt x="13165" y="7380"/>
                  <a:pt x="13728" y="7342"/>
                </a:cubicBezTo>
                <a:cubicBezTo>
                  <a:pt x="15324" y="7234"/>
                  <a:pt x="16771" y="6852"/>
                  <a:pt x="17999" y="6342"/>
                </a:cubicBezTo>
                <a:cubicBezTo>
                  <a:pt x="18035" y="6224"/>
                  <a:pt x="18055" y="6103"/>
                  <a:pt x="18055" y="5978"/>
                </a:cubicBezTo>
                <a:cubicBezTo>
                  <a:pt x="18055" y="4689"/>
                  <a:pt x="16053" y="3632"/>
                  <a:pt x="13512" y="3535"/>
                </a:cubicBezTo>
                <a:cubicBezTo>
                  <a:pt x="13512" y="3523"/>
                  <a:pt x="13513" y="3511"/>
                  <a:pt x="13513" y="3499"/>
                </a:cubicBezTo>
                <a:cubicBezTo>
                  <a:pt x="13513" y="2388"/>
                  <a:pt x="11704" y="1488"/>
                  <a:pt x="9470" y="1488"/>
                </a:cubicBezTo>
                <a:cubicBezTo>
                  <a:pt x="8860" y="1488"/>
                  <a:pt x="8283" y="1555"/>
                  <a:pt x="7765" y="1676"/>
                </a:cubicBezTo>
                <a:cubicBezTo>
                  <a:pt x="7671" y="1928"/>
                  <a:pt x="7518" y="2175"/>
                  <a:pt x="7304" y="2410"/>
                </a:cubicBezTo>
                <a:cubicBezTo>
                  <a:pt x="6733" y="3038"/>
                  <a:pt x="5642" y="3786"/>
                  <a:pt x="4172" y="3896"/>
                </a:cubicBezTo>
                <a:cubicBezTo>
                  <a:pt x="4150" y="3898"/>
                  <a:pt x="4129" y="3898"/>
                  <a:pt x="4109" y="3898"/>
                </a:cubicBezTo>
                <a:cubicBezTo>
                  <a:pt x="4102" y="4178"/>
                  <a:pt x="3903" y="4466"/>
                  <a:pt x="3647" y="4697"/>
                </a:cubicBezTo>
                <a:cubicBezTo>
                  <a:pt x="3475" y="4852"/>
                  <a:pt x="2996" y="4714"/>
                  <a:pt x="3169" y="4558"/>
                </a:cubicBezTo>
                <a:cubicBezTo>
                  <a:pt x="3469" y="4287"/>
                  <a:pt x="3623" y="4003"/>
                  <a:pt x="3496" y="3695"/>
                </a:cubicBezTo>
                <a:cubicBezTo>
                  <a:pt x="3366" y="3377"/>
                  <a:pt x="2714" y="3122"/>
                  <a:pt x="2061" y="3169"/>
                </a:cubicBezTo>
                <a:cubicBezTo>
                  <a:pt x="1711" y="3194"/>
                  <a:pt x="1561" y="2928"/>
                  <a:pt x="1913" y="2904"/>
                </a:cubicBezTo>
                <a:cubicBezTo>
                  <a:pt x="2712" y="2846"/>
                  <a:pt x="3373" y="3029"/>
                  <a:pt x="3813" y="3359"/>
                </a:cubicBezTo>
                <a:cubicBezTo>
                  <a:pt x="3926" y="3443"/>
                  <a:pt x="4000" y="3534"/>
                  <a:pt x="4048" y="3629"/>
                </a:cubicBezTo>
                <a:cubicBezTo>
                  <a:pt x="5391" y="3520"/>
                  <a:pt x="6369" y="2809"/>
                  <a:pt x="6861" y="2229"/>
                </a:cubicBezTo>
                <a:cubicBezTo>
                  <a:pt x="7011" y="2052"/>
                  <a:pt x="7124" y="1868"/>
                  <a:pt x="7201" y="1682"/>
                </a:cubicBezTo>
                <a:cubicBezTo>
                  <a:pt x="6461" y="699"/>
                  <a:pt x="4558" y="0"/>
                  <a:pt x="2325" y="0"/>
                </a:cubicBezTo>
                <a:cubicBezTo>
                  <a:pt x="1488" y="0"/>
                  <a:pt x="701" y="101"/>
                  <a:pt x="0" y="275"/>
                </a:cubicBezTo>
                <a:cubicBezTo>
                  <a:pt x="0" y="275"/>
                  <a:pt x="0" y="20005"/>
                  <a:pt x="0" y="20005"/>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1954008" y="4608317"/>
            <a:ext cx="810066" cy="672056"/>
            <a:chOff x="1788908" y="4608317"/>
            <a:chExt cx="810066" cy="672056"/>
          </a:xfrm>
        </p:grpSpPr>
        <p:sp>
          <p:nvSpPr>
            <p:cNvPr id="63" name="Shape 2551"/>
            <p:cNvSpPr/>
            <p:nvPr/>
          </p:nvSpPr>
          <p:spPr>
            <a:xfrm>
              <a:off x="1794624" y="4608317"/>
              <a:ext cx="799161" cy="77981"/>
            </a:xfrm>
            <a:custGeom>
              <a:avLst/>
              <a:gdLst/>
              <a:ahLst/>
              <a:cxnLst>
                <a:cxn ang="0">
                  <a:pos x="wd2" y="hd2"/>
                </a:cxn>
                <a:cxn ang="5400000">
                  <a:pos x="wd2" y="hd2"/>
                </a:cxn>
                <a:cxn ang="10800000">
                  <a:pos x="wd2" y="hd2"/>
                </a:cxn>
                <a:cxn ang="16200000">
                  <a:pos x="wd2" y="hd2"/>
                </a:cxn>
              </a:cxnLst>
              <a:rect l="0" t="0" r="r" b="b"/>
              <a:pathLst>
                <a:path w="21599" h="21600" extrusionOk="0">
                  <a:moveTo>
                    <a:pt x="496" y="21600"/>
                  </a:moveTo>
                  <a:lnTo>
                    <a:pt x="21105" y="21547"/>
                  </a:lnTo>
                  <a:cubicBezTo>
                    <a:pt x="21378" y="21547"/>
                    <a:pt x="21600" y="19261"/>
                    <a:pt x="21599" y="16468"/>
                  </a:cubicBezTo>
                  <a:lnTo>
                    <a:pt x="21599" y="5070"/>
                  </a:lnTo>
                  <a:cubicBezTo>
                    <a:pt x="21599" y="2287"/>
                    <a:pt x="21376" y="0"/>
                    <a:pt x="21103" y="0"/>
                  </a:cubicBezTo>
                  <a:lnTo>
                    <a:pt x="494" y="70"/>
                  </a:lnTo>
                  <a:cubicBezTo>
                    <a:pt x="222" y="70"/>
                    <a:pt x="0" y="2347"/>
                    <a:pt x="0" y="5141"/>
                  </a:cubicBezTo>
                  <a:lnTo>
                    <a:pt x="1" y="16538"/>
                  </a:lnTo>
                  <a:cubicBezTo>
                    <a:pt x="2" y="19332"/>
                    <a:pt x="223" y="21600"/>
                    <a:pt x="496"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552"/>
            <p:cNvSpPr/>
            <p:nvPr/>
          </p:nvSpPr>
          <p:spPr>
            <a:xfrm>
              <a:off x="1834636" y="4688341"/>
              <a:ext cx="717211" cy="548703"/>
            </a:xfrm>
            <a:custGeom>
              <a:avLst/>
              <a:gdLst/>
              <a:ahLst/>
              <a:cxnLst>
                <a:cxn ang="0">
                  <a:pos x="wd2" y="hd2"/>
                </a:cxn>
                <a:cxn ang="5400000">
                  <a:pos x="wd2" y="hd2"/>
                </a:cxn>
                <a:cxn ang="10800000">
                  <a:pos x="wd2" y="hd2"/>
                </a:cxn>
                <a:cxn ang="16200000">
                  <a:pos x="wd2" y="hd2"/>
                </a:cxn>
              </a:cxnLst>
              <a:rect l="0" t="0" r="r" b="b"/>
              <a:pathLst>
                <a:path w="21600" h="21599" extrusionOk="0">
                  <a:moveTo>
                    <a:pt x="21482" y="0"/>
                  </a:moveTo>
                  <a:cubicBezTo>
                    <a:pt x="21554" y="495"/>
                    <a:pt x="21596" y="1005"/>
                    <a:pt x="21596" y="1529"/>
                  </a:cubicBezTo>
                  <a:lnTo>
                    <a:pt x="21600" y="13432"/>
                  </a:lnTo>
                  <a:cubicBezTo>
                    <a:pt x="21600" y="17920"/>
                    <a:pt x="18791" y="21594"/>
                    <a:pt x="15356" y="21594"/>
                  </a:cubicBezTo>
                  <a:lnTo>
                    <a:pt x="6250" y="21599"/>
                  </a:lnTo>
                  <a:cubicBezTo>
                    <a:pt x="2815" y="21600"/>
                    <a:pt x="5" y="17928"/>
                    <a:pt x="3" y="13440"/>
                  </a:cubicBezTo>
                  <a:lnTo>
                    <a:pt x="0" y="1538"/>
                  </a:lnTo>
                  <a:cubicBezTo>
                    <a:pt x="0" y="1014"/>
                    <a:pt x="43" y="502"/>
                    <a:pt x="115" y="6"/>
                  </a:cubicBezTo>
                  <a:cubicBezTo>
                    <a:pt x="115" y="6"/>
                    <a:pt x="21482" y="0"/>
                    <a:pt x="21482"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2553"/>
            <p:cNvSpPr/>
            <p:nvPr/>
          </p:nvSpPr>
          <p:spPr>
            <a:xfrm>
              <a:off x="2051844" y="5237078"/>
              <a:ext cx="288488" cy="43295"/>
            </a:xfrm>
            <a:custGeom>
              <a:avLst/>
              <a:gdLst/>
              <a:ahLst/>
              <a:cxnLst>
                <a:cxn ang="0">
                  <a:pos x="wd2" y="hd2"/>
                </a:cxn>
                <a:cxn ang="5400000">
                  <a:pos x="wd2" y="hd2"/>
                </a:cxn>
                <a:cxn ang="10800000">
                  <a:pos x="wd2" y="hd2"/>
                </a:cxn>
                <a:cxn ang="16200000">
                  <a:pos x="wd2" y="hd2"/>
                </a:cxn>
              </a:cxnLst>
              <a:rect l="0" t="0" r="r" b="b"/>
              <a:pathLst>
                <a:path w="21600" h="21583" extrusionOk="0">
                  <a:moveTo>
                    <a:pt x="21600" y="0"/>
                  </a:moveTo>
                  <a:cubicBezTo>
                    <a:pt x="19769" y="12692"/>
                    <a:pt x="15627" y="21567"/>
                    <a:pt x="10799" y="21583"/>
                  </a:cubicBezTo>
                  <a:cubicBezTo>
                    <a:pt x="5975" y="21600"/>
                    <a:pt x="1833" y="12740"/>
                    <a:pt x="0" y="64"/>
                  </a:cubicBezTo>
                  <a:cubicBezTo>
                    <a:pt x="0" y="64"/>
                    <a:pt x="21600" y="0"/>
                    <a:pt x="2160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2554"/>
            <p:cNvSpPr/>
            <p:nvPr/>
          </p:nvSpPr>
          <p:spPr>
            <a:xfrm>
              <a:off x="1794624" y="4774081"/>
              <a:ext cx="804350" cy="286903"/>
            </a:xfrm>
            <a:custGeom>
              <a:avLst/>
              <a:gdLst/>
              <a:ahLst/>
              <a:cxnLst>
                <a:cxn ang="0">
                  <a:pos x="wd2" y="hd2"/>
                </a:cxn>
                <a:cxn ang="5400000">
                  <a:pos x="wd2" y="hd2"/>
                </a:cxn>
                <a:cxn ang="10800000">
                  <a:pos x="wd2" y="hd2"/>
                </a:cxn>
                <a:cxn ang="16200000">
                  <a:pos x="wd2" y="hd2"/>
                </a:cxn>
              </a:cxnLst>
              <a:rect l="0" t="0" r="r" b="b"/>
              <a:pathLst>
                <a:path w="21476" h="21252" extrusionOk="0">
                  <a:moveTo>
                    <a:pt x="436" y="6705"/>
                  </a:moveTo>
                  <a:lnTo>
                    <a:pt x="20413" y="21198"/>
                  </a:lnTo>
                  <a:cubicBezTo>
                    <a:pt x="20724" y="21425"/>
                    <a:pt x="21044" y="20904"/>
                    <a:pt x="21125" y="20041"/>
                  </a:cubicBezTo>
                  <a:lnTo>
                    <a:pt x="21457" y="16519"/>
                  </a:lnTo>
                  <a:cubicBezTo>
                    <a:pt x="21538" y="15655"/>
                    <a:pt x="21350" y="14769"/>
                    <a:pt x="21040" y="14542"/>
                  </a:cubicBezTo>
                  <a:lnTo>
                    <a:pt x="1063" y="54"/>
                  </a:lnTo>
                  <a:cubicBezTo>
                    <a:pt x="752" y="-175"/>
                    <a:pt x="432" y="346"/>
                    <a:pt x="351" y="1209"/>
                  </a:cubicBezTo>
                  <a:lnTo>
                    <a:pt x="19" y="4733"/>
                  </a:lnTo>
                  <a:cubicBezTo>
                    <a:pt x="-62" y="5594"/>
                    <a:pt x="126" y="6484"/>
                    <a:pt x="436" y="67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2555"/>
            <p:cNvSpPr/>
            <p:nvPr/>
          </p:nvSpPr>
          <p:spPr>
            <a:xfrm>
              <a:off x="1788908" y="4945561"/>
              <a:ext cx="767391" cy="281519"/>
            </a:xfrm>
            <a:custGeom>
              <a:avLst/>
              <a:gdLst/>
              <a:ahLst/>
              <a:cxnLst>
                <a:cxn ang="0">
                  <a:pos x="wd2" y="hd2"/>
                </a:cxn>
                <a:cxn ang="5400000">
                  <a:pos x="wd2" y="hd2"/>
                </a:cxn>
                <a:cxn ang="10800000">
                  <a:pos x="wd2" y="hd2"/>
                </a:cxn>
                <a:cxn ang="16200000">
                  <a:pos x="wd2" y="hd2"/>
                </a:cxn>
              </a:cxnLst>
              <a:rect l="0" t="0" r="r" b="b"/>
              <a:pathLst>
                <a:path w="21548" h="21458" extrusionOk="0">
                  <a:moveTo>
                    <a:pt x="183" y="6874"/>
                  </a:moveTo>
                  <a:lnTo>
                    <a:pt x="20703" y="21437"/>
                  </a:lnTo>
                  <a:cubicBezTo>
                    <a:pt x="20834" y="21528"/>
                    <a:pt x="20970" y="21314"/>
                    <a:pt x="21003" y="20961"/>
                  </a:cubicBezTo>
                  <a:lnTo>
                    <a:pt x="21540" y="15397"/>
                  </a:lnTo>
                  <a:cubicBezTo>
                    <a:pt x="21574" y="15046"/>
                    <a:pt x="21495" y="14681"/>
                    <a:pt x="21365" y="14588"/>
                  </a:cubicBezTo>
                  <a:lnTo>
                    <a:pt x="842" y="22"/>
                  </a:lnTo>
                  <a:cubicBezTo>
                    <a:pt x="712" y="-72"/>
                    <a:pt x="577" y="142"/>
                    <a:pt x="542" y="497"/>
                  </a:cubicBezTo>
                  <a:lnTo>
                    <a:pt x="8" y="6055"/>
                  </a:lnTo>
                  <a:cubicBezTo>
                    <a:pt x="-26" y="6412"/>
                    <a:pt x="52" y="6777"/>
                    <a:pt x="183" y="6874"/>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2556"/>
            <p:cNvSpPr/>
            <p:nvPr/>
          </p:nvSpPr>
          <p:spPr>
            <a:xfrm>
              <a:off x="1811772" y="4688341"/>
              <a:ext cx="781192" cy="198397"/>
            </a:xfrm>
            <a:custGeom>
              <a:avLst/>
              <a:gdLst/>
              <a:ahLst/>
              <a:cxnLst>
                <a:cxn ang="0">
                  <a:pos x="wd2" y="hd2"/>
                </a:cxn>
                <a:cxn ang="5400000">
                  <a:pos x="wd2" y="hd2"/>
                </a:cxn>
                <a:cxn ang="10800000">
                  <a:pos x="wd2" y="hd2"/>
                </a:cxn>
                <a:cxn ang="16200000">
                  <a:pos x="wd2" y="hd2"/>
                </a:cxn>
              </a:cxnLst>
              <a:rect l="0" t="0" r="r" b="b"/>
              <a:pathLst>
                <a:path w="21464" h="21074" extrusionOk="0">
                  <a:moveTo>
                    <a:pt x="9262" y="0"/>
                  </a:moveTo>
                  <a:lnTo>
                    <a:pt x="20511" y="11372"/>
                  </a:lnTo>
                  <a:cubicBezTo>
                    <a:pt x="21190" y="12062"/>
                    <a:pt x="21600" y="14766"/>
                    <a:pt x="21422" y="17393"/>
                  </a:cubicBezTo>
                  <a:cubicBezTo>
                    <a:pt x="21244" y="20017"/>
                    <a:pt x="20544" y="21600"/>
                    <a:pt x="19865" y="20914"/>
                  </a:cubicBezTo>
                  <a:lnTo>
                    <a:pt x="615" y="1456"/>
                  </a:lnTo>
                  <a:cubicBezTo>
                    <a:pt x="369" y="1208"/>
                    <a:pt x="161" y="686"/>
                    <a:pt x="0" y="10"/>
                  </a:cubicBezTo>
                  <a:cubicBezTo>
                    <a:pt x="0" y="10"/>
                    <a:pt x="9262" y="0"/>
                    <a:pt x="9262"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2558"/>
          <p:cNvSpPr/>
          <p:nvPr/>
        </p:nvSpPr>
        <p:spPr>
          <a:xfrm>
            <a:off x="3699879" y="2023040"/>
            <a:ext cx="440629"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2561"/>
          <p:cNvSpPr/>
          <p:nvPr/>
        </p:nvSpPr>
        <p:spPr>
          <a:xfrm>
            <a:off x="4019102" y="2552104"/>
            <a:ext cx="440628"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2564"/>
          <p:cNvSpPr/>
          <p:nvPr/>
        </p:nvSpPr>
        <p:spPr>
          <a:xfrm>
            <a:off x="4194033" y="3080780"/>
            <a:ext cx="440629"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2567"/>
          <p:cNvSpPr/>
          <p:nvPr/>
        </p:nvSpPr>
        <p:spPr>
          <a:xfrm>
            <a:off x="4249888" y="3609843"/>
            <a:ext cx="440629"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2570"/>
          <p:cNvSpPr/>
          <p:nvPr/>
        </p:nvSpPr>
        <p:spPr>
          <a:xfrm>
            <a:off x="4194033" y="4138907"/>
            <a:ext cx="440629"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2573"/>
          <p:cNvSpPr/>
          <p:nvPr/>
        </p:nvSpPr>
        <p:spPr>
          <a:xfrm>
            <a:off x="4019102" y="4667583"/>
            <a:ext cx="440628"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2576"/>
          <p:cNvSpPr/>
          <p:nvPr/>
        </p:nvSpPr>
        <p:spPr>
          <a:xfrm>
            <a:off x="3699879" y="5196647"/>
            <a:ext cx="440629" cy="440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Content Placeholder 50"/>
          <p:cNvSpPr>
            <a:spLocks noGrp="1"/>
          </p:cNvSpPr>
          <p:nvPr>
            <p:ph sz="quarter" idx="29"/>
          </p:nvPr>
        </p:nvSpPr>
        <p:spPr>
          <a:xfrm>
            <a:off x="3704720" y="2107421"/>
            <a:ext cx="432613" cy="292100"/>
          </a:xfrm>
          <a:prstGeom prst="rect">
            <a:avLst/>
          </a:prstGeom>
        </p:spPr>
        <p:txBody>
          <a:bodyPr anchor="ctr">
            <a:normAutofit fontScale="62500" lnSpcReduction="20000"/>
          </a:bodyPr>
          <a:lstStyle/>
          <a:p>
            <a:pPr marL="0" indent="0" algn="ctr">
              <a:buNone/>
            </a:pPr>
            <a:r>
              <a:rPr lang="en-US"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Content Placeholder 50"/>
          <p:cNvSpPr txBox="1"/>
          <p:nvPr/>
        </p:nvSpPr>
        <p:spPr>
          <a:xfrm>
            <a:off x="4020767" y="2627049"/>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Content Placeholder 50"/>
          <p:cNvSpPr txBox="1"/>
          <p:nvPr/>
        </p:nvSpPr>
        <p:spPr>
          <a:xfrm>
            <a:off x="4195699" y="3174520"/>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Content Placeholder 50"/>
          <p:cNvSpPr txBox="1"/>
          <p:nvPr/>
        </p:nvSpPr>
        <p:spPr>
          <a:xfrm>
            <a:off x="4241837" y="3687708"/>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Content Placeholder 50"/>
          <p:cNvSpPr txBox="1"/>
          <p:nvPr/>
        </p:nvSpPr>
        <p:spPr>
          <a:xfrm>
            <a:off x="4187670" y="4228024"/>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Content Placeholder 50"/>
          <p:cNvSpPr txBox="1"/>
          <p:nvPr/>
        </p:nvSpPr>
        <p:spPr>
          <a:xfrm>
            <a:off x="4014417" y="4755361"/>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6</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Content Placeholder 50"/>
          <p:cNvSpPr txBox="1"/>
          <p:nvPr/>
        </p:nvSpPr>
        <p:spPr>
          <a:xfrm>
            <a:off x="3699935" y="5281891"/>
            <a:ext cx="432613"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dirty="0" smtClean="0">
                <a:latin typeface="Arial" panose="020B0604020202020204" pitchFamily="34" charset="0"/>
                <a:ea typeface="微软雅黑" panose="020B0503020204020204" pitchFamily="34" charset="-122"/>
                <a:cs typeface="+mn-ea"/>
                <a:sym typeface="Arial" panose="020B0604020202020204" pitchFamily="34" charset="0"/>
              </a:rPr>
              <a:t>7</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Content Placeholder 49"/>
          <p:cNvSpPr txBox="1"/>
          <p:nvPr/>
        </p:nvSpPr>
        <p:spPr>
          <a:xfrm>
            <a:off x="5777868" y="2609466"/>
            <a:ext cx="4890132"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 not ever postpone job</a:t>
            </a:r>
          </a:p>
        </p:txBody>
      </p:sp>
      <p:sp>
        <p:nvSpPr>
          <p:cNvPr id="84" name="Content Placeholder 49"/>
          <p:cNvSpPr txBox="1"/>
          <p:nvPr/>
        </p:nvSpPr>
        <p:spPr>
          <a:xfrm>
            <a:off x="5777874" y="3124843"/>
            <a:ext cx="471170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Imaging</a:t>
            </a:r>
          </a:p>
        </p:txBody>
      </p:sp>
      <p:sp>
        <p:nvSpPr>
          <p:cNvPr id="85" name="Content Placeholder 49"/>
          <p:cNvSpPr txBox="1"/>
          <p:nvPr/>
        </p:nvSpPr>
        <p:spPr>
          <a:xfrm>
            <a:off x="5750708" y="3683349"/>
            <a:ext cx="471170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Fit in point of view of other people</a:t>
            </a:r>
          </a:p>
        </p:txBody>
      </p:sp>
      <p:sp>
        <p:nvSpPr>
          <p:cNvPr id="86" name="Content Placeholder 49"/>
          <p:cNvSpPr txBox="1"/>
          <p:nvPr/>
        </p:nvSpPr>
        <p:spPr>
          <a:xfrm>
            <a:off x="5759758" y="4212847"/>
            <a:ext cx="471170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Brainstorming</a:t>
            </a:r>
          </a:p>
        </p:txBody>
      </p:sp>
      <p:sp>
        <p:nvSpPr>
          <p:cNvPr id="87" name="Content Placeholder 49"/>
          <p:cNvSpPr txBox="1"/>
          <p:nvPr/>
        </p:nvSpPr>
        <p:spPr>
          <a:xfrm>
            <a:off x="5714492" y="4747551"/>
            <a:ext cx="471170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Try to be good innovator</a:t>
            </a:r>
          </a:p>
        </p:txBody>
      </p:sp>
      <p:sp>
        <p:nvSpPr>
          <p:cNvPr id="88" name="Content Placeholder 49"/>
          <p:cNvSpPr txBox="1"/>
          <p:nvPr/>
        </p:nvSpPr>
        <p:spPr>
          <a:xfrm>
            <a:off x="5687335" y="5278531"/>
            <a:ext cx="4711700" cy="29210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accent1"/>
                </a:solidFill>
                <a:latin typeface="Sinkin Sans 300 Ligh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inkin Sans 300 Ligh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inkin Sans 300 Ligh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inkin Sans 300 Ligh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Change habit and self- image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2">
                                            <p:txEl>
                                              <p:pRg st="0" end="0"/>
                                            </p:txEl>
                                          </p:spTgt>
                                        </p:tgtEl>
                                        <p:attrNameLst>
                                          <p:attrName>style.visibility</p:attrName>
                                        </p:attrNameLst>
                                      </p:cBhvr>
                                      <p:to>
                                        <p:strVal val="visible"/>
                                      </p:to>
                                    </p:set>
                                    <p:animEffect transition="in" filter="dissolve">
                                      <p:cBhvr>
                                        <p:cTn id="11" dur="500"/>
                                        <p:tgtEl>
                                          <p:spTgt spid="52">
                                            <p:txEl>
                                              <p:pRg st="0" end="0"/>
                                            </p:txEl>
                                          </p:spTgt>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left)">
                                      <p:cBhvr>
                                        <p:cTn id="21" dur="500"/>
                                        <p:tgtEl>
                                          <p:spTgt spid="62"/>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right)">
                                      <p:cBhvr>
                                        <p:cTn id="25" dur="500"/>
                                        <p:tgtEl>
                                          <p:spTgt spid="6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wipe(up)">
                                      <p:cBhvr>
                                        <p:cTn id="29" dur="500"/>
                                        <p:tgtEl>
                                          <p:spTgt spid="5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1">
                                            <p:txEl>
                                              <p:pRg st="0" end="0"/>
                                            </p:txEl>
                                          </p:spTgt>
                                        </p:tgtEl>
                                        <p:attrNameLst>
                                          <p:attrName>style.visibility</p:attrName>
                                        </p:attrNameLst>
                                      </p:cBhvr>
                                      <p:to>
                                        <p:strVal val="visible"/>
                                      </p:to>
                                    </p:set>
                                    <p:animEffect transition="in" filter="fade">
                                      <p:cBhvr>
                                        <p:cTn id="36" dur="500"/>
                                        <p:tgtEl>
                                          <p:spTgt spid="51">
                                            <p:txEl>
                                              <p:pRg st="0" end="0"/>
                                            </p:txEl>
                                          </p:spTgt>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childTnLst>
                          </p:cTn>
                        </p:par>
                        <p:par>
                          <p:cTn id="41" fill="hold">
                            <p:stCondLst>
                              <p:cond delay="4000"/>
                            </p:stCondLst>
                            <p:childTnLst>
                              <p:par>
                                <p:cTn id="42" presetID="9" presetClass="entr" presetSubtype="0" fill="hold" grpId="0" nodeType="afterEffect">
                                  <p:stCondLst>
                                    <p:cond delay="0"/>
                                  </p:stCondLst>
                                  <p:childTnLst>
                                    <p:set>
                                      <p:cBhvr>
                                        <p:cTn id="43" dur="1" fill="hold">
                                          <p:stCondLst>
                                            <p:cond delay="0"/>
                                          </p:stCondLst>
                                        </p:cTn>
                                        <p:tgtEl>
                                          <p:spTgt spid="50">
                                            <p:txEl>
                                              <p:pRg st="0" end="0"/>
                                            </p:txEl>
                                          </p:spTgt>
                                        </p:tgtEl>
                                        <p:attrNameLst>
                                          <p:attrName>style.visibility</p:attrName>
                                        </p:attrNameLst>
                                      </p:cBhvr>
                                      <p:to>
                                        <p:strVal val="visible"/>
                                      </p:to>
                                    </p:set>
                                    <p:animEffect transition="in" filter="dissolve">
                                      <p:cBhvr>
                                        <p:cTn id="44" dur="500"/>
                                        <p:tgtEl>
                                          <p:spTgt spid="50">
                                            <p:txEl>
                                              <p:pRg st="0" end="0"/>
                                            </p:txEl>
                                          </p:spTgt>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fade">
                                      <p:cBhvr>
                                        <p:cTn id="51" dur="500"/>
                                        <p:tgtEl>
                                          <p:spTgt spid="77"/>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5500"/>
                            </p:stCondLst>
                            <p:childTnLst>
                              <p:par>
                                <p:cTn id="57" presetID="9"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dissolve">
                                      <p:cBhvr>
                                        <p:cTn id="59" dur="500"/>
                                        <p:tgtEl>
                                          <p:spTgt spid="83"/>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left)">
                                      <p:cBhvr>
                                        <p:cTn id="70" dur="500"/>
                                        <p:tgtEl>
                                          <p:spTgt spid="56"/>
                                        </p:tgtEl>
                                      </p:cBhvr>
                                    </p:animEffect>
                                  </p:childTnLst>
                                </p:cTn>
                              </p:par>
                            </p:childTnLst>
                          </p:cTn>
                        </p:par>
                        <p:par>
                          <p:cTn id="71" fill="hold">
                            <p:stCondLst>
                              <p:cond delay="7000"/>
                            </p:stCondLst>
                            <p:childTnLst>
                              <p:par>
                                <p:cTn id="72" presetID="9" presetClass="entr" presetSubtype="0" fill="hold" grpId="0"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dissolve">
                                      <p:cBhvr>
                                        <p:cTn id="74" dur="500"/>
                                        <p:tgtEl>
                                          <p:spTgt spid="84"/>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72"/>
                                        </p:tgtEl>
                                        <p:attrNameLst>
                                          <p:attrName>style.visibility</p:attrName>
                                        </p:attrNameLst>
                                      </p:cBhvr>
                                      <p:to>
                                        <p:strVal val="visible"/>
                                      </p:to>
                                    </p:set>
                                    <p:animEffect transition="in" filter="fade">
                                      <p:cBhvr>
                                        <p:cTn id="78" dur="500"/>
                                        <p:tgtEl>
                                          <p:spTgt spid="7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fade">
                                      <p:cBhvr>
                                        <p:cTn id="81" dur="500"/>
                                        <p:tgtEl>
                                          <p:spTgt spid="79"/>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wipe(left)">
                                      <p:cBhvr>
                                        <p:cTn id="85" dur="500"/>
                                        <p:tgtEl>
                                          <p:spTgt spid="57"/>
                                        </p:tgtEl>
                                      </p:cBhvr>
                                    </p:animEffect>
                                  </p:childTnLst>
                                </p:cTn>
                              </p:par>
                            </p:childTnLst>
                          </p:cTn>
                        </p:par>
                        <p:par>
                          <p:cTn id="86" fill="hold">
                            <p:stCondLst>
                              <p:cond delay="8500"/>
                            </p:stCondLst>
                            <p:childTnLst>
                              <p:par>
                                <p:cTn id="87" presetID="9" presetClass="entr" presetSubtype="0"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dissolve">
                                      <p:cBhvr>
                                        <p:cTn id="89" dur="500"/>
                                        <p:tgtEl>
                                          <p:spTgt spid="85"/>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73"/>
                                        </p:tgtEl>
                                        <p:attrNameLst>
                                          <p:attrName>style.visibility</p:attrName>
                                        </p:attrNameLst>
                                      </p:cBhvr>
                                      <p:to>
                                        <p:strVal val="visible"/>
                                      </p:to>
                                    </p:set>
                                    <p:animEffect transition="in" filter="fade">
                                      <p:cBhvr>
                                        <p:cTn id="93" dur="500"/>
                                        <p:tgtEl>
                                          <p:spTgt spid="7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fade">
                                      <p:cBhvr>
                                        <p:cTn id="96" dur="500"/>
                                        <p:tgtEl>
                                          <p:spTgt spid="80"/>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wipe(left)">
                                      <p:cBhvr>
                                        <p:cTn id="100" dur="500"/>
                                        <p:tgtEl>
                                          <p:spTgt spid="58"/>
                                        </p:tgtEl>
                                      </p:cBhvr>
                                    </p:animEffect>
                                  </p:childTnLst>
                                </p:cTn>
                              </p:par>
                            </p:childTnLst>
                          </p:cTn>
                        </p:par>
                        <p:par>
                          <p:cTn id="101" fill="hold">
                            <p:stCondLst>
                              <p:cond delay="10000"/>
                            </p:stCondLst>
                            <p:childTnLst>
                              <p:par>
                                <p:cTn id="102" presetID="9" presetClass="entr" presetSubtype="0" fill="hold" grpId="0" nodeType="afterEffect">
                                  <p:stCondLst>
                                    <p:cond delay="0"/>
                                  </p:stCondLst>
                                  <p:childTnLst>
                                    <p:set>
                                      <p:cBhvr>
                                        <p:cTn id="103" dur="1" fill="hold">
                                          <p:stCondLst>
                                            <p:cond delay="0"/>
                                          </p:stCondLst>
                                        </p:cTn>
                                        <p:tgtEl>
                                          <p:spTgt spid="86"/>
                                        </p:tgtEl>
                                        <p:attrNameLst>
                                          <p:attrName>style.visibility</p:attrName>
                                        </p:attrNameLst>
                                      </p:cBhvr>
                                      <p:to>
                                        <p:strVal val="visible"/>
                                      </p:to>
                                    </p:set>
                                    <p:animEffect transition="in" filter="dissolve">
                                      <p:cBhvr>
                                        <p:cTn id="104" dur="500"/>
                                        <p:tgtEl>
                                          <p:spTgt spid="86"/>
                                        </p:tgtEl>
                                      </p:cBhvr>
                                    </p:animEffect>
                                  </p:childTnLst>
                                </p:cTn>
                              </p:par>
                            </p:childTnLst>
                          </p:cTn>
                        </p:par>
                        <p:par>
                          <p:cTn id="105" fill="hold">
                            <p:stCondLst>
                              <p:cond delay="10500"/>
                            </p:stCondLst>
                            <p:childTnLst>
                              <p:par>
                                <p:cTn id="106" presetID="10" presetClass="entr" presetSubtype="0" fill="hold" grpId="0" nodeType="after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500"/>
                                        <p:tgtEl>
                                          <p:spTgt spid="7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81"/>
                                        </p:tgtEl>
                                        <p:attrNameLst>
                                          <p:attrName>style.visibility</p:attrName>
                                        </p:attrNameLst>
                                      </p:cBhvr>
                                      <p:to>
                                        <p:strVal val="visible"/>
                                      </p:to>
                                    </p:set>
                                    <p:animEffect transition="in" filter="fade">
                                      <p:cBhvr>
                                        <p:cTn id="111" dur="500"/>
                                        <p:tgtEl>
                                          <p:spTgt spid="81"/>
                                        </p:tgtEl>
                                      </p:cBhvr>
                                    </p:animEffect>
                                  </p:childTnLst>
                                </p:cTn>
                              </p:par>
                            </p:childTnLst>
                          </p:cTn>
                        </p:par>
                        <p:par>
                          <p:cTn id="112" fill="hold">
                            <p:stCondLst>
                              <p:cond delay="11000"/>
                            </p:stCondLst>
                            <p:childTnLst>
                              <p:par>
                                <p:cTn id="113" presetID="22" presetClass="entr" presetSubtype="8" fill="hold" grpId="0" nodeType="after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wipe(left)">
                                      <p:cBhvr>
                                        <p:cTn id="115" dur="500"/>
                                        <p:tgtEl>
                                          <p:spTgt spid="59"/>
                                        </p:tgtEl>
                                      </p:cBhvr>
                                    </p:animEffect>
                                  </p:childTnLst>
                                </p:cTn>
                              </p:par>
                            </p:childTnLst>
                          </p:cTn>
                        </p:par>
                        <p:par>
                          <p:cTn id="116" fill="hold">
                            <p:stCondLst>
                              <p:cond delay="11500"/>
                            </p:stCondLst>
                            <p:childTnLst>
                              <p:par>
                                <p:cTn id="117" presetID="9" presetClass="entr" presetSubtype="0" fill="hold" grpId="0" nodeType="afterEffect">
                                  <p:stCondLst>
                                    <p:cond delay="0"/>
                                  </p:stCondLst>
                                  <p:childTnLst>
                                    <p:set>
                                      <p:cBhvr>
                                        <p:cTn id="118" dur="1" fill="hold">
                                          <p:stCondLst>
                                            <p:cond delay="0"/>
                                          </p:stCondLst>
                                        </p:cTn>
                                        <p:tgtEl>
                                          <p:spTgt spid="87"/>
                                        </p:tgtEl>
                                        <p:attrNameLst>
                                          <p:attrName>style.visibility</p:attrName>
                                        </p:attrNameLst>
                                      </p:cBhvr>
                                      <p:to>
                                        <p:strVal val="visible"/>
                                      </p:to>
                                    </p:set>
                                    <p:animEffect transition="in" filter="dissolve">
                                      <p:cBhvr>
                                        <p:cTn id="119" dur="500"/>
                                        <p:tgtEl>
                                          <p:spTgt spid="87"/>
                                        </p:tgtEl>
                                      </p:cBhvr>
                                    </p:animEffect>
                                  </p:childTnLst>
                                </p:cTn>
                              </p:par>
                            </p:childTnLst>
                          </p:cTn>
                        </p:par>
                        <p:par>
                          <p:cTn id="120" fill="hold">
                            <p:stCondLst>
                              <p:cond delay="12000"/>
                            </p:stCondLst>
                            <p:childTnLst>
                              <p:par>
                                <p:cTn id="121" presetID="10" presetClass="entr" presetSubtype="0" fill="hold" grpId="0" nodeType="afterEffect">
                                  <p:stCondLst>
                                    <p:cond delay="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2"/>
                                        </p:tgtEl>
                                        <p:attrNameLst>
                                          <p:attrName>style.visibility</p:attrName>
                                        </p:attrNameLst>
                                      </p:cBhvr>
                                      <p:to>
                                        <p:strVal val="visible"/>
                                      </p:to>
                                    </p:set>
                                    <p:animEffect transition="in" filter="fade">
                                      <p:cBhvr>
                                        <p:cTn id="126" dur="500"/>
                                        <p:tgtEl>
                                          <p:spTgt spid="82"/>
                                        </p:tgtEl>
                                      </p:cBhvr>
                                    </p:animEffect>
                                  </p:childTnLst>
                                </p:cTn>
                              </p:par>
                            </p:childTnLst>
                          </p:cTn>
                        </p:par>
                        <p:par>
                          <p:cTn id="127" fill="hold">
                            <p:stCondLst>
                              <p:cond delay="12500"/>
                            </p:stCondLst>
                            <p:childTnLst>
                              <p:par>
                                <p:cTn id="128" presetID="22" presetClass="entr" presetSubtype="8" fill="hold" grpId="0" nodeType="afterEffect">
                                  <p:stCondLst>
                                    <p:cond delay="0"/>
                                  </p:stCondLst>
                                  <p:childTnLst>
                                    <p:set>
                                      <p:cBhvr>
                                        <p:cTn id="129" dur="1" fill="hold">
                                          <p:stCondLst>
                                            <p:cond delay="0"/>
                                          </p:stCondLst>
                                        </p:cTn>
                                        <p:tgtEl>
                                          <p:spTgt spid="60"/>
                                        </p:tgtEl>
                                        <p:attrNameLst>
                                          <p:attrName>style.visibility</p:attrName>
                                        </p:attrNameLst>
                                      </p:cBhvr>
                                      <p:to>
                                        <p:strVal val="visible"/>
                                      </p:to>
                                    </p:set>
                                    <p:animEffect transition="in" filter="wipe(left)">
                                      <p:cBhvr>
                                        <p:cTn id="130" dur="500"/>
                                        <p:tgtEl>
                                          <p:spTgt spid="60"/>
                                        </p:tgtEl>
                                      </p:cBhvr>
                                    </p:animEffect>
                                  </p:childTnLst>
                                </p:cTn>
                              </p:par>
                            </p:childTnLst>
                          </p:cTn>
                        </p:par>
                        <p:par>
                          <p:cTn id="131" fill="hold">
                            <p:stCondLst>
                              <p:cond delay="13000"/>
                            </p:stCondLst>
                            <p:childTnLst>
                              <p:par>
                                <p:cTn id="132" presetID="9" presetClass="entr" presetSubtype="0" fill="hold" grpId="0" nodeType="after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dissolve">
                                      <p:cBhvr>
                                        <p:cTn id="13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0" grpId="0" build="p"/>
      <p:bldP spid="52" grpId="0" build="p"/>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9" grpId="0" animBg="1"/>
      <p:bldP spid="70" grpId="0" animBg="1"/>
      <p:bldP spid="71" grpId="0" animBg="1"/>
      <p:bldP spid="72" grpId="0" animBg="1"/>
      <p:bldP spid="73" grpId="0" animBg="1"/>
      <p:bldP spid="74" grpId="0" animBg="1"/>
      <p:bldP spid="75" grpId="0" animBg="1"/>
      <p:bldP spid="51" grpId="0" build="p"/>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为什么要做业务</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289540"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reasons why we have to do business:</a:t>
            </a:r>
          </a:p>
        </p:txBody>
      </p:sp>
      <p:sp>
        <p:nvSpPr>
          <p:cNvPr id="43" name="Text Placeholder 22"/>
          <p:cNvSpPr>
            <a:spLocks noGrp="1"/>
          </p:cNvSpPr>
          <p:nvPr>
            <p:ph type="body" sz="quarter" idx="19"/>
          </p:nvPr>
        </p:nvSpPr>
        <p:spPr>
          <a:xfrm>
            <a:off x="8928197" y="2271224"/>
            <a:ext cx="1742619" cy="10223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Unbalanced Income and outcome can cause high cost necessity </a:t>
            </a:r>
          </a:p>
        </p:txBody>
      </p:sp>
      <p:sp>
        <p:nvSpPr>
          <p:cNvPr id="49" name="Shape 2587"/>
          <p:cNvSpPr/>
          <p:nvPr/>
        </p:nvSpPr>
        <p:spPr>
          <a:xfrm>
            <a:off x="5217742" y="1966719"/>
            <a:ext cx="1612569" cy="161256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591"/>
          <p:cNvSpPr/>
          <p:nvPr/>
        </p:nvSpPr>
        <p:spPr>
          <a:xfrm>
            <a:off x="6811696" y="2567883"/>
            <a:ext cx="369232" cy="407453"/>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4320"/>
                </a:lnTo>
                <a:lnTo>
                  <a:pt x="10800" y="0"/>
                </a:lnTo>
                <a:lnTo>
                  <a:pt x="21600" y="10800"/>
                </a:lnTo>
                <a:lnTo>
                  <a:pt x="10800" y="21600"/>
                </a:lnTo>
                <a:lnTo>
                  <a:pt x="10800" y="17280"/>
                </a:lnTo>
                <a:lnTo>
                  <a:pt x="0" y="17280"/>
                </a:lnTo>
                <a:lnTo>
                  <a:pt x="0" y="4320"/>
                </a:ln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592"/>
          <p:cNvSpPr/>
          <p:nvPr/>
        </p:nvSpPr>
        <p:spPr>
          <a:xfrm rot="2700000">
            <a:off x="6537231" y="3254354"/>
            <a:ext cx="369232" cy="407453"/>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4320"/>
                </a:lnTo>
                <a:lnTo>
                  <a:pt x="10800" y="0"/>
                </a:lnTo>
                <a:lnTo>
                  <a:pt x="21600" y="10800"/>
                </a:lnTo>
                <a:lnTo>
                  <a:pt x="10800" y="21600"/>
                </a:lnTo>
                <a:lnTo>
                  <a:pt x="10800" y="17280"/>
                </a:lnTo>
                <a:lnTo>
                  <a:pt x="0" y="17280"/>
                </a:lnTo>
                <a:lnTo>
                  <a:pt x="0" y="4320"/>
                </a:ln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593"/>
          <p:cNvSpPr/>
          <p:nvPr/>
        </p:nvSpPr>
        <p:spPr>
          <a:xfrm rot="5400000">
            <a:off x="5844797" y="3540747"/>
            <a:ext cx="369232" cy="407453"/>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4320"/>
                </a:lnTo>
                <a:lnTo>
                  <a:pt x="10800" y="0"/>
                </a:lnTo>
                <a:lnTo>
                  <a:pt x="21600" y="10800"/>
                </a:lnTo>
                <a:lnTo>
                  <a:pt x="10800" y="21600"/>
                </a:lnTo>
                <a:lnTo>
                  <a:pt x="10800" y="17280"/>
                </a:lnTo>
                <a:lnTo>
                  <a:pt x="0" y="17280"/>
                </a:lnTo>
                <a:lnTo>
                  <a:pt x="0" y="4320"/>
                </a:ln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2594"/>
          <p:cNvSpPr/>
          <p:nvPr/>
        </p:nvSpPr>
        <p:spPr>
          <a:xfrm rot="18900000">
            <a:off x="5152360" y="3260316"/>
            <a:ext cx="369234" cy="407454"/>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lnTo>
                  <a:pt x="10800" y="17280"/>
                </a:lnTo>
                <a:lnTo>
                  <a:pt x="10800" y="21600"/>
                </a:lnTo>
                <a:lnTo>
                  <a:pt x="0" y="10800"/>
                </a:lnTo>
                <a:lnTo>
                  <a:pt x="10800" y="0"/>
                </a:lnTo>
                <a:lnTo>
                  <a:pt x="10800" y="4320"/>
                </a:lnTo>
                <a:lnTo>
                  <a:pt x="21600" y="4320"/>
                </a:lnTo>
                <a:lnTo>
                  <a:pt x="21600" y="17280"/>
                </a:ln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595"/>
          <p:cNvSpPr/>
          <p:nvPr/>
        </p:nvSpPr>
        <p:spPr>
          <a:xfrm>
            <a:off x="4865968" y="2567881"/>
            <a:ext cx="369232" cy="407454"/>
          </a:xfrm>
          <a:custGeom>
            <a:avLst/>
            <a:gdLst/>
            <a:ahLst/>
            <a:cxnLst>
              <a:cxn ang="0">
                <a:pos x="wd2" y="hd2"/>
              </a:cxn>
              <a:cxn ang="5400000">
                <a:pos x="wd2" y="hd2"/>
              </a:cxn>
              <a:cxn ang="10800000">
                <a:pos x="wd2" y="hd2"/>
              </a:cxn>
              <a:cxn ang="16200000">
                <a:pos x="wd2" y="hd2"/>
              </a:cxn>
            </a:cxnLst>
            <a:rect l="0" t="0" r="r" b="b"/>
            <a:pathLst>
              <a:path w="21600" h="21600" extrusionOk="0">
                <a:moveTo>
                  <a:pt x="21600" y="17280"/>
                </a:moveTo>
                <a:lnTo>
                  <a:pt x="10800" y="17280"/>
                </a:lnTo>
                <a:lnTo>
                  <a:pt x="10800" y="21600"/>
                </a:lnTo>
                <a:lnTo>
                  <a:pt x="0" y="10800"/>
                </a:lnTo>
                <a:lnTo>
                  <a:pt x="10800" y="0"/>
                </a:lnTo>
                <a:lnTo>
                  <a:pt x="10800" y="4320"/>
                </a:lnTo>
                <a:lnTo>
                  <a:pt x="21600" y="4320"/>
                </a:lnTo>
                <a:lnTo>
                  <a:pt x="21600" y="17280"/>
                </a:lnTo>
                <a:close/>
              </a:path>
            </a:pathLst>
          </a:custGeom>
          <a:solidFill>
            <a:srgbClr val="DCDEE0"/>
          </a:solidFill>
          <a:ln w="12700">
            <a:miter lim="400000"/>
          </a:ln>
        </p:spPr>
        <p:txBody>
          <a:bodyPr lIns="45719" rIns="45719"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596"/>
          <p:cNvSpPr/>
          <p:nvPr/>
        </p:nvSpPr>
        <p:spPr>
          <a:xfrm>
            <a:off x="5430215" y="2172412"/>
            <a:ext cx="1198394" cy="119839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604"/>
          <p:cNvSpPr/>
          <p:nvPr/>
        </p:nvSpPr>
        <p:spPr>
          <a:xfrm>
            <a:off x="7264929" y="2171987"/>
            <a:ext cx="1199247" cy="11992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607"/>
          <p:cNvSpPr/>
          <p:nvPr/>
        </p:nvSpPr>
        <p:spPr>
          <a:xfrm>
            <a:off x="6727429" y="3469626"/>
            <a:ext cx="1199247" cy="11992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610"/>
          <p:cNvSpPr/>
          <p:nvPr/>
        </p:nvSpPr>
        <p:spPr>
          <a:xfrm>
            <a:off x="5431725" y="4009060"/>
            <a:ext cx="1195377" cy="11953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613"/>
          <p:cNvSpPr/>
          <p:nvPr/>
        </p:nvSpPr>
        <p:spPr>
          <a:xfrm>
            <a:off x="4134086" y="3471561"/>
            <a:ext cx="1195377" cy="119537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616"/>
          <p:cNvSpPr/>
          <p:nvPr/>
        </p:nvSpPr>
        <p:spPr>
          <a:xfrm>
            <a:off x="3596770" y="2174106"/>
            <a:ext cx="1195009" cy="1195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22"/>
          <p:cNvSpPr>
            <a:spLocks noGrp="1"/>
          </p:cNvSpPr>
          <p:nvPr>
            <p:ph type="body" sz="quarter" idx="29"/>
          </p:nvPr>
        </p:nvSpPr>
        <p:spPr>
          <a:xfrm>
            <a:off x="7237452" y="2551266"/>
            <a:ext cx="1256127" cy="484569"/>
          </a:xfrm>
          <a:prstGeom prst="rect">
            <a:avLst/>
          </a:prstGeom>
        </p:spPr>
        <p:txBody>
          <a:bodyPr anchor="ctr">
            <a:normAutofit fontScale="550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More Necessity</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Content Placeholder 24"/>
          <p:cNvSpPr>
            <a:spLocks noGrp="1"/>
          </p:cNvSpPr>
          <p:nvPr>
            <p:ph sz="quarter" idx="39"/>
          </p:nvPr>
        </p:nvSpPr>
        <p:spPr>
          <a:xfrm>
            <a:off x="5513017" y="2641595"/>
            <a:ext cx="1015398" cy="292100"/>
          </a:xfrm>
          <a:prstGeom prst="rect">
            <a:avLst/>
          </a:prstGeom>
        </p:spPr>
        <p:txBody>
          <a:bodyPr anchor="ctr">
            <a:normAutofit fontScale="400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Because</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 Placeholder 22"/>
          <p:cNvSpPr>
            <a:spLocks noGrp="1"/>
          </p:cNvSpPr>
          <p:nvPr>
            <p:ph type="body" sz="quarter" idx="49"/>
          </p:nvPr>
        </p:nvSpPr>
        <p:spPr>
          <a:xfrm>
            <a:off x="4845137" y="5474853"/>
            <a:ext cx="2368550" cy="459406"/>
          </a:xfrm>
          <a:prstGeom prst="rect">
            <a:avLst/>
          </a:prstGeom>
        </p:spPr>
        <p:txBody>
          <a:bodyPr>
            <a:normAutofit/>
          </a:bodyPr>
          <a:lstStyle/>
          <a:p>
            <a:pPr algn="ctr"/>
            <a:r>
              <a:rPr lang="zh-CN" alt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合适的工作很难</a:t>
            </a:r>
            <a:endPar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 Placeholder 22"/>
          <p:cNvSpPr>
            <a:spLocks noGrp="1"/>
          </p:cNvSpPr>
          <p:nvPr>
            <p:ph type="body" sz="quarter" idx="59"/>
          </p:nvPr>
        </p:nvSpPr>
        <p:spPr>
          <a:xfrm>
            <a:off x="3558512" y="2551266"/>
            <a:ext cx="1256127" cy="484569"/>
          </a:xfrm>
          <a:prstGeom prst="rect">
            <a:avLst/>
          </a:prstGeom>
        </p:spPr>
        <p:txBody>
          <a:bodyPr anchor="ctr">
            <a:normAutofit fontScale="62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Happy Goal</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 Placeholder 22"/>
          <p:cNvSpPr>
            <a:spLocks noGrp="1"/>
          </p:cNvSpPr>
          <p:nvPr>
            <p:ph type="body" sz="quarter" idx="69"/>
          </p:nvPr>
        </p:nvSpPr>
        <p:spPr>
          <a:xfrm>
            <a:off x="4114602" y="3849242"/>
            <a:ext cx="1256127" cy="484569"/>
          </a:xfrm>
          <a:prstGeom prst="rect">
            <a:avLst/>
          </a:prstGeom>
        </p:spPr>
        <p:txBody>
          <a:bodyPr anchor="ctr">
            <a:normAutofit fontScale="62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Education Cost</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22"/>
          <p:cNvSpPr>
            <a:spLocks noGrp="1"/>
          </p:cNvSpPr>
          <p:nvPr>
            <p:ph type="body" sz="quarter" idx="79"/>
          </p:nvPr>
        </p:nvSpPr>
        <p:spPr>
          <a:xfrm>
            <a:off x="5400272" y="4381874"/>
            <a:ext cx="1256127" cy="484569"/>
          </a:xfrm>
          <a:prstGeom prst="rect">
            <a:avLst/>
          </a:prstGeom>
        </p:spPr>
        <p:txBody>
          <a:bodyPr anchor="ctr">
            <a:normAutofit fontScale="62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Proper Job</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22"/>
          <p:cNvSpPr>
            <a:spLocks noGrp="1"/>
          </p:cNvSpPr>
          <p:nvPr>
            <p:ph type="body" sz="quarter" idx="89"/>
          </p:nvPr>
        </p:nvSpPr>
        <p:spPr>
          <a:xfrm>
            <a:off x="6695717" y="3848763"/>
            <a:ext cx="1256127" cy="484569"/>
          </a:xfrm>
          <a:prstGeom prst="rect">
            <a:avLst/>
          </a:prstGeom>
        </p:spPr>
        <p:txBody>
          <a:bodyPr anchor="ctr">
            <a:normAutofit fontScale="62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More Jobless</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 Placeholder 22"/>
          <p:cNvSpPr>
            <a:spLocks noGrp="1"/>
          </p:cNvSpPr>
          <p:nvPr>
            <p:ph type="body" sz="quarter" idx="99"/>
          </p:nvPr>
        </p:nvSpPr>
        <p:spPr>
          <a:xfrm>
            <a:off x="1422400" y="2271224"/>
            <a:ext cx="1742619" cy="1022354"/>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Business oriented is not for wealth, but for better purpose than richness</a:t>
            </a:r>
          </a:p>
        </p:txBody>
      </p:sp>
      <p:sp>
        <p:nvSpPr>
          <p:cNvPr id="85" name="Text Placeholder 22"/>
          <p:cNvSpPr>
            <a:spLocks noGrp="1"/>
          </p:cNvSpPr>
          <p:nvPr>
            <p:ph type="body" sz="quarter" idx="109"/>
          </p:nvPr>
        </p:nvSpPr>
        <p:spPr>
          <a:xfrm>
            <a:off x="8343997" y="3617388"/>
            <a:ext cx="1742619" cy="1022354"/>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There are jobless people in everywhere, scholars are many but still jobless</a:t>
            </a:r>
          </a:p>
        </p:txBody>
      </p:sp>
      <p:sp>
        <p:nvSpPr>
          <p:cNvPr id="86" name="Text Placeholder 22"/>
          <p:cNvSpPr>
            <a:spLocks noGrp="1"/>
          </p:cNvSpPr>
          <p:nvPr>
            <p:ph type="body" sz="quarter" idx="119"/>
          </p:nvPr>
        </p:nvSpPr>
        <p:spPr>
          <a:xfrm>
            <a:off x="1939932" y="3617388"/>
            <a:ext cx="1742619" cy="1022354"/>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Education cost is not compared with the income in the first time to work</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animEffect transition="in" filter="fade">
                                      <p:cBhvr>
                                        <p:cTn id="17" dur="500"/>
                                        <p:tgtEl>
                                          <p:spTgt spid="5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4">
                                            <p:txEl>
                                              <p:pRg st="0" end="0"/>
                                            </p:txEl>
                                          </p:spTgt>
                                        </p:tgtEl>
                                        <p:attrNameLst>
                                          <p:attrName>style.visibility</p:attrName>
                                        </p:attrNameLst>
                                      </p:cBhvr>
                                      <p:to>
                                        <p:strVal val="visible"/>
                                      </p:to>
                                    </p:set>
                                    <p:anim calcmode="lin" valueType="num">
                                      <p:cBhvr>
                                        <p:cTn id="20" dur="5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64">
                                            <p:txEl>
                                              <p:pRg st="0" end="0"/>
                                            </p:txEl>
                                          </p:spTgt>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left)">
                                      <p:cBhvr>
                                        <p:cTn id="32" dur="300"/>
                                        <p:tgtEl>
                                          <p:spTgt spid="50"/>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1">
                                            <p:txEl>
                                              <p:pRg st="0" end="0"/>
                                            </p:txEl>
                                          </p:spTgt>
                                        </p:tgtEl>
                                        <p:attrNameLst>
                                          <p:attrName>style.visibility</p:attrName>
                                        </p:attrNameLst>
                                      </p:cBhvr>
                                      <p:to>
                                        <p:strVal val="visible"/>
                                      </p:to>
                                    </p:set>
                                    <p:anim calcmode="lin" valueType="num">
                                      <p:cBhvr>
                                        <p:cTn id="41" dur="5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61">
                                            <p:txEl>
                                              <p:pRg st="0" end="0"/>
                                            </p:txEl>
                                          </p:spTgt>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Effect transition="in" filter="wipe(left)">
                                      <p:cBhvr>
                                        <p:cTn id="47" dur="500"/>
                                        <p:tgtEl>
                                          <p:spTgt spid="43">
                                            <p:txEl>
                                              <p:pRg st="0" end="0"/>
                                            </p:txEl>
                                          </p:spTgt>
                                        </p:tgtEl>
                                      </p:cBhvr>
                                    </p:animEffect>
                                  </p:childTnLst>
                                </p:cTn>
                              </p:par>
                            </p:childTnLst>
                          </p:cTn>
                        </p:par>
                        <p:par>
                          <p:cTn id="48" fill="hold">
                            <p:stCondLst>
                              <p:cond delay="3500"/>
                            </p:stCondLst>
                            <p:childTnLst>
                              <p:par>
                                <p:cTn id="49" presetID="18" presetClass="entr" presetSubtype="6"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strips(downRight)">
                                      <p:cBhvr>
                                        <p:cTn id="51" dur="300"/>
                                        <p:tgtEl>
                                          <p:spTgt spid="5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83">
                                            <p:txEl>
                                              <p:pRg st="0" end="0"/>
                                            </p:txEl>
                                          </p:spTgt>
                                        </p:tgtEl>
                                        <p:attrNameLst>
                                          <p:attrName>style.visibility</p:attrName>
                                        </p:attrNameLst>
                                      </p:cBhvr>
                                      <p:to>
                                        <p:strVal val="visible"/>
                                      </p:to>
                                    </p:set>
                                    <p:anim calcmode="lin" valueType="num">
                                      <p:cBhvr>
                                        <p:cTn id="60"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62" dur="500"/>
                                        <p:tgtEl>
                                          <p:spTgt spid="83">
                                            <p:txEl>
                                              <p:pRg st="0" end="0"/>
                                            </p:txEl>
                                          </p:spTgt>
                                        </p:tgtEl>
                                      </p:cBhvr>
                                    </p:animEffect>
                                  </p:childTnLst>
                                </p:cTn>
                              </p:par>
                            </p:childTnLst>
                          </p:cTn>
                        </p:par>
                        <p:par>
                          <p:cTn id="63" fill="hold">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85">
                                            <p:txEl>
                                              <p:pRg st="0" end="0"/>
                                            </p:txEl>
                                          </p:spTgt>
                                        </p:tgtEl>
                                        <p:attrNameLst>
                                          <p:attrName>style.visibility</p:attrName>
                                        </p:attrNameLst>
                                      </p:cBhvr>
                                      <p:to>
                                        <p:strVal val="visible"/>
                                      </p:to>
                                    </p:set>
                                    <p:animEffect transition="in" filter="wipe(left)">
                                      <p:cBhvr>
                                        <p:cTn id="66" dur="500"/>
                                        <p:tgtEl>
                                          <p:spTgt spid="85">
                                            <p:txEl>
                                              <p:pRg st="0" end="0"/>
                                            </p:txEl>
                                          </p:spTgt>
                                        </p:tgtEl>
                                      </p:cBhvr>
                                    </p:animEffect>
                                  </p:childTnLst>
                                </p:cTn>
                              </p:par>
                            </p:childTnLst>
                          </p:cTn>
                        </p:par>
                        <p:par>
                          <p:cTn id="67" fill="hold">
                            <p:stCondLst>
                              <p:cond delay="5000"/>
                            </p:stCondLst>
                            <p:childTnLst>
                              <p:par>
                                <p:cTn id="68" presetID="22" presetClass="entr" presetSubtype="1"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up)">
                                      <p:cBhvr>
                                        <p:cTn id="70" dur="300"/>
                                        <p:tgtEl>
                                          <p:spTgt spid="52"/>
                                        </p:tgtEl>
                                      </p:cBhvr>
                                    </p:animEffect>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500" fill="hold"/>
                                        <p:tgtEl>
                                          <p:spTgt spid="58"/>
                                        </p:tgtEl>
                                        <p:attrNameLst>
                                          <p:attrName>ppt_w</p:attrName>
                                        </p:attrNameLst>
                                      </p:cBhvr>
                                      <p:tavLst>
                                        <p:tav tm="0">
                                          <p:val>
                                            <p:fltVal val="0"/>
                                          </p:val>
                                        </p:tav>
                                        <p:tav tm="100000">
                                          <p:val>
                                            <p:strVal val="#ppt_w"/>
                                          </p:val>
                                        </p:tav>
                                      </p:tavLst>
                                    </p:anim>
                                    <p:anim calcmode="lin" valueType="num">
                                      <p:cBhvr>
                                        <p:cTn id="75" dur="500" fill="hold"/>
                                        <p:tgtEl>
                                          <p:spTgt spid="58"/>
                                        </p:tgtEl>
                                        <p:attrNameLst>
                                          <p:attrName>ppt_h</p:attrName>
                                        </p:attrNameLst>
                                      </p:cBhvr>
                                      <p:tavLst>
                                        <p:tav tm="0">
                                          <p:val>
                                            <p:fltVal val="0"/>
                                          </p:val>
                                        </p:tav>
                                        <p:tav tm="100000">
                                          <p:val>
                                            <p:strVal val="#ppt_h"/>
                                          </p:val>
                                        </p:tav>
                                      </p:tavLst>
                                    </p:anim>
                                    <p:animEffect transition="in" filter="fade">
                                      <p:cBhvr>
                                        <p:cTn id="76" dur="500"/>
                                        <p:tgtEl>
                                          <p:spTgt spid="58"/>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p:cTn id="79" dur="500" fill="hold"/>
                                        <p:tgtEl>
                                          <p:spTgt spid="68">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68">
                                            <p:txEl>
                                              <p:pRg st="0" end="0"/>
                                            </p:txEl>
                                          </p:spTgt>
                                        </p:tgtEl>
                                        <p:attrNameLst>
                                          <p:attrName>ppt_h</p:attrName>
                                        </p:attrNameLst>
                                      </p:cBhvr>
                                      <p:tavLst>
                                        <p:tav tm="0">
                                          <p:val>
                                            <p:fltVal val="0"/>
                                          </p:val>
                                        </p:tav>
                                        <p:tav tm="100000">
                                          <p:val>
                                            <p:strVal val="#ppt_h"/>
                                          </p:val>
                                        </p:tav>
                                      </p:tavLst>
                                    </p:anim>
                                    <p:animEffect transition="in" filter="fade">
                                      <p:cBhvr>
                                        <p:cTn id="81" dur="500"/>
                                        <p:tgtEl>
                                          <p:spTgt spid="68">
                                            <p:txEl>
                                              <p:pRg st="0" end="0"/>
                                            </p:txEl>
                                          </p:spTgt>
                                        </p:tgtEl>
                                      </p:cBhvr>
                                    </p:animEffect>
                                  </p:childTnLst>
                                </p:cTn>
                              </p:par>
                            </p:childTnLst>
                          </p:cTn>
                        </p:par>
                        <p:par>
                          <p:cTn id="82" fill="hold">
                            <p:stCondLst>
                              <p:cond delay="6000"/>
                            </p:stCondLst>
                            <p:childTnLst>
                              <p:par>
                                <p:cTn id="83" presetID="18" presetClass="entr" presetSubtype="6" fill="hold" grpId="0" nodeType="afterEffect">
                                  <p:stCondLst>
                                    <p:cond delay="0"/>
                                  </p:stCondLst>
                                  <p:childTnLst>
                                    <p:set>
                                      <p:cBhvr>
                                        <p:cTn id="84" dur="1" fill="hold">
                                          <p:stCondLst>
                                            <p:cond delay="0"/>
                                          </p:stCondLst>
                                        </p:cTn>
                                        <p:tgtEl>
                                          <p:spTgt spid="65">
                                            <p:txEl>
                                              <p:pRg st="0" end="0"/>
                                            </p:txEl>
                                          </p:spTgt>
                                        </p:tgtEl>
                                        <p:attrNameLst>
                                          <p:attrName>style.visibility</p:attrName>
                                        </p:attrNameLst>
                                      </p:cBhvr>
                                      <p:to>
                                        <p:strVal val="visible"/>
                                      </p:to>
                                    </p:set>
                                    <p:animEffect transition="in" filter="strips(downRight)">
                                      <p:cBhvr>
                                        <p:cTn id="85" dur="500"/>
                                        <p:tgtEl>
                                          <p:spTgt spid="65">
                                            <p:txEl>
                                              <p:pRg st="0" end="0"/>
                                            </p:txEl>
                                          </p:spTgt>
                                        </p:tgtEl>
                                      </p:cBhvr>
                                    </p:animEffect>
                                  </p:childTnLst>
                                </p:cTn>
                              </p:par>
                            </p:childTnLst>
                          </p:cTn>
                        </p:par>
                        <p:par>
                          <p:cTn id="86" fill="hold">
                            <p:stCondLst>
                              <p:cond delay="6500"/>
                            </p:stCondLst>
                            <p:childTnLst>
                              <p:par>
                                <p:cTn id="87" presetID="18" presetClass="entr" presetSubtype="12"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strips(downLeft)">
                                      <p:cBhvr>
                                        <p:cTn id="89" dur="300"/>
                                        <p:tgtEl>
                                          <p:spTgt spid="53"/>
                                        </p:tgtEl>
                                      </p:cBhvr>
                                    </p:animEffect>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67">
                                            <p:txEl>
                                              <p:pRg st="0" end="0"/>
                                            </p:txEl>
                                          </p:spTgt>
                                        </p:tgtEl>
                                        <p:attrNameLst>
                                          <p:attrName>style.visibility</p:attrName>
                                        </p:attrNameLst>
                                      </p:cBhvr>
                                      <p:to>
                                        <p:strVal val="visible"/>
                                      </p:to>
                                    </p:set>
                                    <p:anim calcmode="lin" valueType="num">
                                      <p:cBhvr>
                                        <p:cTn id="98" dur="500" fill="hold"/>
                                        <p:tgtEl>
                                          <p:spTgt spid="67">
                                            <p:txEl>
                                              <p:pRg st="0" end="0"/>
                                            </p:txEl>
                                          </p:spTgt>
                                        </p:tgtEl>
                                        <p:attrNameLst>
                                          <p:attrName>ppt_w</p:attrName>
                                        </p:attrNameLst>
                                      </p:cBhvr>
                                      <p:tavLst>
                                        <p:tav tm="0">
                                          <p:val>
                                            <p:fltVal val="0"/>
                                          </p:val>
                                        </p:tav>
                                        <p:tav tm="100000">
                                          <p:val>
                                            <p:strVal val="#ppt_w"/>
                                          </p:val>
                                        </p:tav>
                                      </p:tavLst>
                                    </p:anim>
                                    <p:anim calcmode="lin" valueType="num">
                                      <p:cBhvr>
                                        <p:cTn id="99" dur="500" fill="hold"/>
                                        <p:tgtEl>
                                          <p:spTgt spid="67">
                                            <p:txEl>
                                              <p:pRg st="0" end="0"/>
                                            </p:txEl>
                                          </p:spTgt>
                                        </p:tgtEl>
                                        <p:attrNameLst>
                                          <p:attrName>ppt_h</p:attrName>
                                        </p:attrNameLst>
                                      </p:cBhvr>
                                      <p:tavLst>
                                        <p:tav tm="0">
                                          <p:val>
                                            <p:fltVal val="0"/>
                                          </p:val>
                                        </p:tav>
                                        <p:tav tm="100000">
                                          <p:val>
                                            <p:strVal val="#ppt_h"/>
                                          </p:val>
                                        </p:tav>
                                      </p:tavLst>
                                    </p:anim>
                                    <p:animEffect transition="in" filter="fade">
                                      <p:cBhvr>
                                        <p:cTn id="100" dur="500"/>
                                        <p:tgtEl>
                                          <p:spTgt spid="67">
                                            <p:txEl>
                                              <p:pRg st="0" end="0"/>
                                            </p:txEl>
                                          </p:spTgt>
                                        </p:tgtEl>
                                      </p:cBhvr>
                                    </p:animEffect>
                                  </p:childTnLst>
                                </p:cTn>
                              </p:par>
                            </p:childTnLst>
                          </p:cTn>
                        </p:par>
                        <p:par>
                          <p:cTn id="101" fill="hold">
                            <p:stCondLst>
                              <p:cond delay="7500"/>
                            </p:stCondLst>
                            <p:childTnLst>
                              <p:par>
                                <p:cTn id="102" presetID="22" presetClass="entr" presetSubtype="2" fill="hold" grpId="0" nodeType="afterEffect">
                                  <p:stCondLst>
                                    <p:cond delay="0"/>
                                  </p:stCondLst>
                                  <p:childTnLst>
                                    <p:set>
                                      <p:cBhvr>
                                        <p:cTn id="103" dur="1" fill="hold">
                                          <p:stCondLst>
                                            <p:cond delay="0"/>
                                          </p:stCondLst>
                                        </p:cTn>
                                        <p:tgtEl>
                                          <p:spTgt spid="86">
                                            <p:txEl>
                                              <p:pRg st="0" end="0"/>
                                            </p:txEl>
                                          </p:spTgt>
                                        </p:tgtEl>
                                        <p:attrNameLst>
                                          <p:attrName>style.visibility</p:attrName>
                                        </p:attrNameLst>
                                      </p:cBhvr>
                                      <p:to>
                                        <p:strVal val="visible"/>
                                      </p:to>
                                    </p:set>
                                    <p:animEffect transition="in" filter="wipe(right)">
                                      <p:cBhvr>
                                        <p:cTn id="104" dur="500"/>
                                        <p:tgtEl>
                                          <p:spTgt spid="86">
                                            <p:txEl>
                                              <p:pRg st="0" end="0"/>
                                            </p:txEl>
                                          </p:spTgt>
                                        </p:tgtEl>
                                      </p:cBhvr>
                                    </p:animEffect>
                                  </p:childTnLst>
                                </p:cTn>
                              </p:par>
                            </p:childTnLst>
                          </p:cTn>
                        </p:par>
                        <p:par>
                          <p:cTn id="105" fill="hold">
                            <p:stCondLst>
                              <p:cond delay="8000"/>
                            </p:stCondLst>
                            <p:childTnLst>
                              <p:par>
                                <p:cTn id="106" presetID="22" presetClass="entr" presetSubtype="2" fill="hold" grpId="0"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right)">
                                      <p:cBhvr>
                                        <p:cTn id="108" dur="300"/>
                                        <p:tgtEl>
                                          <p:spTgt spid="54"/>
                                        </p:tgtEl>
                                      </p:cBhvr>
                                    </p:animEffect>
                                  </p:childTnLst>
                                </p:cTn>
                              </p:par>
                            </p:childTnLst>
                          </p:cTn>
                        </p:par>
                        <p:par>
                          <p:cTn id="109" fill="hold">
                            <p:stCondLst>
                              <p:cond delay="8500"/>
                            </p:stCondLst>
                            <p:childTnLst>
                              <p:par>
                                <p:cTn id="110" presetID="53" presetClass="entr" presetSubtype="16" fill="hold" grpId="0" nodeType="afterEffect">
                                  <p:stCondLst>
                                    <p:cond delay="0"/>
                                  </p:stCondLst>
                                  <p:childTnLst>
                                    <p:set>
                                      <p:cBhvr>
                                        <p:cTn id="111" dur="1" fill="hold">
                                          <p:stCondLst>
                                            <p:cond delay="0"/>
                                          </p:stCondLst>
                                        </p:cTn>
                                        <p:tgtEl>
                                          <p:spTgt spid="60"/>
                                        </p:tgtEl>
                                        <p:attrNameLst>
                                          <p:attrName>style.visibility</p:attrName>
                                        </p:attrNameLst>
                                      </p:cBhvr>
                                      <p:to>
                                        <p:strVal val="visible"/>
                                      </p:to>
                                    </p:set>
                                    <p:anim calcmode="lin" valueType="num">
                                      <p:cBhvr>
                                        <p:cTn id="112" dur="500" fill="hold"/>
                                        <p:tgtEl>
                                          <p:spTgt spid="60"/>
                                        </p:tgtEl>
                                        <p:attrNameLst>
                                          <p:attrName>ppt_w</p:attrName>
                                        </p:attrNameLst>
                                      </p:cBhvr>
                                      <p:tavLst>
                                        <p:tav tm="0">
                                          <p:val>
                                            <p:fltVal val="0"/>
                                          </p:val>
                                        </p:tav>
                                        <p:tav tm="100000">
                                          <p:val>
                                            <p:strVal val="#ppt_w"/>
                                          </p:val>
                                        </p:tav>
                                      </p:tavLst>
                                    </p:anim>
                                    <p:anim calcmode="lin" valueType="num">
                                      <p:cBhvr>
                                        <p:cTn id="113" dur="500" fill="hold"/>
                                        <p:tgtEl>
                                          <p:spTgt spid="60"/>
                                        </p:tgtEl>
                                        <p:attrNameLst>
                                          <p:attrName>ppt_h</p:attrName>
                                        </p:attrNameLst>
                                      </p:cBhvr>
                                      <p:tavLst>
                                        <p:tav tm="0">
                                          <p:val>
                                            <p:fltVal val="0"/>
                                          </p:val>
                                        </p:tav>
                                        <p:tav tm="100000">
                                          <p:val>
                                            <p:strVal val="#ppt_h"/>
                                          </p:val>
                                        </p:tav>
                                      </p:tavLst>
                                    </p:anim>
                                    <p:animEffect transition="in" filter="fade">
                                      <p:cBhvr>
                                        <p:cTn id="114" dur="500"/>
                                        <p:tgtEl>
                                          <p:spTgt spid="60"/>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66">
                                            <p:txEl>
                                              <p:pRg st="0" end="0"/>
                                            </p:txEl>
                                          </p:spTgt>
                                        </p:tgtEl>
                                        <p:attrNameLst>
                                          <p:attrName>style.visibility</p:attrName>
                                        </p:attrNameLst>
                                      </p:cBhvr>
                                      <p:to>
                                        <p:strVal val="visible"/>
                                      </p:to>
                                    </p:set>
                                    <p:anim calcmode="lin" valueType="num">
                                      <p:cBhvr>
                                        <p:cTn id="117" dur="5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118" dur="5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119" dur="500"/>
                                        <p:tgtEl>
                                          <p:spTgt spid="66">
                                            <p:txEl>
                                              <p:pRg st="0" end="0"/>
                                            </p:txEl>
                                          </p:spTgt>
                                        </p:tgtEl>
                                      </p:cBhvr>
                                    </p:animEffect>
                                  </p:childTnLst>
                                </p:cTn>
                              </p:par>
                            </p:childTnLst>
                          </p:cTn>
                        </p:par>
                        <p:par>
                          <p:cTn id="120" fill="hold">
                            <p:stCondLst>
                              <p:cond delay="9000"/>
                            </p:stCondLst>
                            <p:childTnLst>
                              <p:par>
                                <p:cTn id="121" presetID="22" presetClass="entr" presetSubtype="2" fill="hold" grpId="0" nodeType="afterEffect">
                                  <p:stCondLst>
                                    <p:cond delay="0"/>
                                  </p:stCondLst>
                                  <p:childTnLst>
                                    <p:set>
                                      <p:cBhvr>
                                        <p:cTn id="122" dur="1" fill="hold">
                                          <p:stCondLst>
                                            <p:cond delay="0"/>
                                          </p:stCondLst>
                                        </p:cTn>
                                        <p:tgtEl>
                                          <p:spTgt spid="84">
                                            <p:txEl>
                                              <p:pRg st="0" end="0"/>
                                            </p:txEl>
                                          </p:spTgt>
                                        </p:tgtEl>
                                        <p:attrNameLst>
                                          <p:attrName>style.visibility</p:attrName>
                                        </p:attrNameLst>
                                      </p:cBhvr>
                                      <p:to>
                                        <p:strVal val="visible"/>
                                      </p:to>
                                    </p:set>
                                    <p:animEffect transition="in" filter="wipe(right)">
                                      <p:cBhvr>
                                        <p:cTn id="123" dur="500"/>
                                        <p:tgtEl>
                                          <p:spTgt spid="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3" grpId="0" build="p"/>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build="p"/>
      <p:bldP spid="64" grpId="0" build="p"/>
      <p:bldP spid="65" grpId="0" build="p"/>
      <p:bldP spid="66" grpId="0" build="p"/>
      <p:bldP spid="67" grpId="0" build="p"/>
      <p:bldP spid="68" grpId="0" build="p"/>
      <p:bldP spid="83" grpId="0" build="p"/>
      <p:bldP spid="84" grpId="0" build="p"/>
      <p:bldP spid="85" grpId="0" build="p"/>
      <p:bldP spid="86"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2623"/>
          <p:cNvSpPr/>
          <p:nvPr/>
        </p:nvSpPr>
        <p:spPr>
          <a:xfrm>
            <a:off x="3249102" y="2905686"/>
            <a:ext cx="633019" cy="634378"/>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343" y="7344"/>
                </a:lnTo>
                <a:lnTo>
                  <a:pt x="7343" y="0"/>
                </a:lnTo>
                <a:lnTo>
                  <a:pt x="14255" y="0"/>
                </a:lnTo>
                <a:lnTo>
                  <a:pt x="14255" y="7344"/>
                </a:lnTo>
                <a:lnTo>
                  <a:pt x="21600" y="7344"/>
                </a:lnTo>
                <a:lnTo>
                  <a:pt x="21600" y="14256"/>
                </a:lnTo>
                <a:lnTo>
                  <a:pt x="14255" y="14256"/>
                </a:lnTo>
                <a:lnTo>
                  <a:pt x="14255" y="21600"/>
                </a:lnTo>
                <a:lnTo>
                  <a:pt x="7343" y="21600"/>
                </a:lnTo>
                <a:lnTo>
                  <a:pt x="7343" y="14256"/>
                </a:lnTo>
                <a:lnTo>
                  <a:pt x="0" y="14256"/>
                </a:lnTo>
                <a:cubicBezTo>
                  <a:pt x="0" y="14256"/>
                  <a:pt x="0" y="7344"/>
                  <a:pt x="0" y="7344"/>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624"/>
          <p:cNvSpPr/>
          <p:nvPr/>
        </p:nvSpPr>
        <p:spPr>
          <a:xfrm>
            <a:off x="5815617" y="2905686"/>
            <a:ext cx="633019" cy="634378"/>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343" y="7344"/>
                </a:lnTo>
                <a:lnTo>
                  <a:pt x="7343" y="0"/>
                </a:lnTo>
                <a:lnTo>
                  <a:pt x="14255" y="0"/>
                </a:lnTo>
                <a:lnTo>
                  <a:pt x="14255" y="7344"/>
                </a:lnTo>
                <a:lnTo>
                  <a:pt x="21600" y="7344"/>
                </a:lnTo>
                <a:lnTo>
                  <a:pt x="21600" y="14256"/>
                </a:lnTo>
                <a:lnTo>
                  <a:pt x="14255" y="14256"/>
                </a:lnTo>
                <a:lnTo>
                  <a:pt x="14255" y="21600"/>
                </a:lnTo>
                <a:lnTo>
                  <a:pt x="7343" y="21600"/>
                </a:lnTo>
                <a:lnTo>
                  <a:pt x="7343" y="14256"/>
                </a:lnTo>
                <a:lnTo>
                  <a:pt x="0" y="14256"/>
                </a:lnTo>
                <a:cubicBezTo>
                  <a:pt x="0" y="14256"/>
                  <a:pt x="0" y="7344"/>
                  <a:pt x="0" y="7344"/>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625"/>
          <p:cNvSpPr/>
          <p:nvPr/>
        </p:nvSpPr>
        <p:spPr>
          <a:xfrm>
            <a:off x="8382133" y="2998062"/>
            <a:ext cx="560766" cy="4496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8640"/>
                </a:lnTo>
                <a:lnTo>
                  <a:pt x="0" y="8640"/>
                </a:lnTo>
                <a:cubicBezTo>
                  <a:pt x="0" y="8640"/>
                  <a:pt x="0" y="0"/>
                  <a:pt x="0" y="0"/>
                </a:cubicBezTo>
                <a:close/>
                <a:moveTo>
                  <a:pt x="0" y="12960"/>
                </a:moveTo>
                <a:lnTo>
                  <a:pt x="21600" y="12960"/>
                </a:lnTo>
                <a:lnTo>
                  <a:pt x="21600" y="21600"/>
                </a:lnTo>
                <a:lnTo>
                  <a:pt x="0" y="21600"/>
                </a:lnTo>
                <a:cubicBezTo>
                  <a:pt x="0" y="21600"/>
                  <a:pt x="0" y="12960"/>
                  <a:pt x="0" y="1296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2626"/>
          <p:cNvSpPr/>
          <p:nvPr/>
        </p:nvSpPr>
        <p:spPr>
          <a:xfrm>
            <a:off x="1502049" y="2442572"/>
            <a:ext cx="1560607" cy="15606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2627"/>
          <p:cNvSpPr/>
          <p:nvPr/>
        </p:nvSpPr>
        <p:spPr>
          <a:xfrm>
            <a:off x="1633951" y="2574474"/>
            <a:ext cx="1296803" cy="12968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2631"/>
          <p:cNvSpPr/>
          <p:nvPr/>
        </p:nvSpPr>
        <p:spPr>
          <a:xfrm>
            <a:off x="4068565" y="2442571"/>
            <a:ext cx="1560607" cy="15606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2632"/>
          <p:cNvSpPr/>
          <p:nvPr/>
        </p:nvSpPr>
        <p:spPr>
          <a:xfrm>
            <a:off x="4200467" y="2574473"/>
            <a:ext cx="1296803" cy="12968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2636"/>
          <p:cNvSpPr/>
          <p:nvPr/>
        </p:nvSpPr>
        <p:spPr>
          <a:xfrm>
            <a:off x="6635081" y="2442571"/>
            <a:ext cx="1560607" cy="15606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2637"/>
          <p:cNvSpPr/>
          <p:nvPr/>
        </p:nvSpPr>
        <p:spPr>
          <a:xfrm>
            <a:off x="6766983" y="2574473"/>
            <a:ext cx="1296803" cy="12968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641"/>
          <p:cNvSpPr/>
          <p:nvPr/>
        </p:nvSpPr>
        <p:spPr>
          <a:xfrm>
            <a:off x="9129344" y="2442572"/>
            <a:ext cx="1560607" cy="15606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2" name="Group 2648"/>
          <p:cNvGrpSpPr/>
          <p:nvPr/>
        </p:nvGrpSpPr>
        <p:grpSpPr>
          <a:xfrm>
            <a:off x="9608563" y="2098235"/>
            <a:ext cx="602169" cy="1764575"/>
            <a:chOff x="0" y="0"/>
            <a:chExt cx="1278364" cy="3746077"/>
          </a:xfrm>
        </p:grpSpPr>
        <p:sp>
          <p:nvSpPr>
            <p:cNvPr id="63" name="Shape 2642"/>
            <p:cNvSpPr/>
            <p:nvPr/>
          </p:nvSpPr>
          <p:spPr>
            <a:xfrm>
              <a:off x="413178" y="1254291"/>
              <a:ext cx="431394" cy="4314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6" y="0"/>
                    <a:pt x="10800" y="0"/>
                  </a:cubicBezTo>
                  <a:cubicBezTo>
                    <a:pt x="4836" y="0"/>
                    <a:pt x="0" y="4835"/>
                    <a:pt x="0" y="10800"/>
                  </a:cubicBezTo>
                  <a:cubicBezTo>
                    <a:pt x="0" y="16765"/>
                    <a:pt x="4836" y="21600"/>
                    <a:pt x="10800" y="21600"/>
                  </a:cubicBezTo>
                  <a:cubicBezTo>
                    <a:pt x="16766" y="21600"/>
                    <a:pt x="21600" y="16765"/>
                    <a:pt x="21600"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9" name="Group 2647"/>
            <p:cNvGrpSpPr/>
            <p:nvPr/>
          </p:nvGrpSpPr>
          <p:grpSpPr>
            <a:xfrm>
              <a:off x="-1" y="-1"/>
              <a:ext cx="1278366" cy="3746079"/>
              <a:chOff x="0" y="0"/>
              <a:chExt cx="1278364" cy="3746077"/>
            </a:xfrm>
          </p:grpSpPr>
          <p:grpSp>
            <p:nvGrpSpPr>
              <p:cNvPr id="70" name="Group 2645"/>
              <p:cNvGrpSpPr/>
              <p:nvPr/>
            </p:nvGrpSpPr>
            <p:grpSpPr>
              <a:xfrm>
                <a:off x="288657" y="-1"/>
                <a:ext cx="680436" cy="971602"/>
                <a:chOff x="0" y="0"/>
                <a:chExt cx="680435" cy="971600"/>
              </a:xfrm>
            </p:grpSpPr>
            <p:sp>
              <p:nvSpPr>
                <p:cNvPr id="72" name="Shape 2643"/>
                <p:cNvSpPr/>
                <p:nvPr/>
              </p:nvSpPr>
              <p:spPr>
                <a:xfrm>
                  <a:off x="0" y="0"/>
                  <a:ext cx="680436" cy="723898"/>
                </a:xfrm>
                <a:custGeom>
                  <a:avLst/>
                  <a:gdLst/>
                  <a:ahLst/>
                  <a:cxnLst>
                    <a:cxn ang="0">
                      <a:pos x="wd2" y="hd2"/>
                    </a:cxn>
                    <a:cxn ang="5400000">
                      <a:pos x="wd2" y="hd2"/>
                    </a:cxn>
                    <a:cxn ang="10800000">
                      <a:pos x="wd2" y="hd2"/>
                    </a:cxn>
                    <a:cxn ang="16200000">
                      <a:pos x="wd2" y="hd2"/>
                    </a:cxn>
                  </a:cxnLst>
                  <a:rect l="0" t="0" r="r" b="b"/>
                  <a:pathLst>
                    <a:path w="21600" h="21600" extrusionOk="0">
                      <a:moveTo>
                        <a:pt x="16461" y="11410"/>
                      </a:moveTo>
                      <a:cubicBezTo>
                        <a:pt x="17259" y="9212"/>
                        <a:pt x="17731" y="6520"/>
                        <a:pt x="17733" y="3609"/>
                      </a:cubicBezTo>
                      <a:lnTo>
                        <a:pt x="20164" y="3609"/>
                      </a:lnTo>
                      <a:cubicBezTo>
                        <a:pt x="19986" y="5254"/>
                        <a:pt x="19260" y="9534"/>
                        <a:pt x="16461" y="11410"/>
                      </a:cubicBezTo>
                      <a:close/>
                      <a:moveTo>
                        <a:pt x="1435" y="3609"/>
                      </a:moveTo>
                      <a:lnTo>
                        <a:pt x="4145" y="3609"/>
                      </a:lnTo>
                      <a:cubicBezTo>
                        <a:pt x="4146" y="6617"/>
                        <a:pt x="4649" y="9393"/>
                        <a:pt x="5495" y="11629"/>
                      </a:cubicBezTo>
                      <a:cubicBezTo>
                        <a:pt x="2400" y="9892"/>
                        <a:pt x="1620" y="5323"/>
                        <a:pt x="1435" y="3609"/>
                      </a:cubicBezTo>
                      <a:close/>
                      <a:moveTo>
                        <a:pt x="17702" y="2332"/>
                      </a:moveTo>
                      <a:cubicBezTo>
                        <a:pt x="17682" y="1917"/>
                        <a:pt x="17652" y="1508"/>
                        <a:pt x="17615" y="1105"/>
                      </a:cubicBezTo>
                      <a:lnTo>
                        <a:pt x="18363" y="1105"/>
                      </a:lnTo>
                      <a:lnTo>
                        <a:pt x="18363" y="0"/>
                      </a:lnTo>
                      <a:lnTo>
                        <a:pt x="3496" y="0"/>
                      </a:lnTo>
                      <a:lnTo>
                        <a:pt x="3496" y="1105"/>
                      </a:lnTo>
                      <a:lnTo>
                        <a:pt x="4263" y="1105"/>
                      </a:lnTo>
                      <a:cubicBezTo>
                        <a:pt x="4224" y="1508"/>
                        <a:pt x="4195" y="1917"/>
                        <a:pt x="4176" y="2332"/>
                      </a:cubicBezTo>
                      <a:lnTo>
                        <a:pt x="0" y="2332"/>
                      </a:lnTo>
                      <a:lnTo>
                        <a:pt x="23" y="2992"/>
                      </a:lnTo>
                      <a:cubicBezTo>
                        <a:pt x="37" y="3374"/>
                        <a:pt x="407" y="11767"/>
                        <a:pt x="6269" y="13341"/>
                      </a:cubicBezTo>
                      <a:cubicBezTo>
                        <a:pt x="7089" y="14875"/>
                        <a:pt x="8100" y="16012"/>
                        <a:pt x="9227" y="16590"/>
                      </a:cubicBezTo>
                      <a:cubicBezTo>
                        <a:pt x="9129" y="16683"/>
                        <a:pt x="9069" y="16811"/>
                        <a:pt x="9069" y="16952"/>
                      </a:cubicBezTo>
                      <a:cubicBezTo>
                        <a:pt x="9069" y="17237"/>
                        <a:pt x="9314" y="17468"/>
                        <a:pt x="9617" y="17468"/>
                      </a:cubicBezTo>
                      <a:lnTo>
                        <a:pt x="9930" y="17468"/>
                      </a:lnTo>
                      <a:cubicBezTo>
                        <a:pt x="9898" y="18127"/>
                        <a:pt x="9793" y="19051"/>
                        <a:pt x="9473" y="19647"/>
                      </a:cubicBezTo>
                      <a:cubicBezTo>
                        <a:pt x="9026" y="20478"/>
                        <a:pt x="8315" y="20593"/>
                        <a:pt x="8315" y="20593"/>
                      </a:cubicBezTo>
                      <a:lnTo>
                        <a:pt x="8449" y="20593"/>
                      </a:lnTo>
                      <a:cubicBezTo>
                        <a:pt x="8222" y="20656"/>
                        <a:pt x="8056" y="20851"/>
                        <a:pt x="8056" y="21085"/>
                      </a:cubicBezTo>
                      <a:cubicBezTo>
                        <a:pt x="8056" y="21370"/>
                        <a:pt x="8301" y="21600"/>
                        <a:pt x="8605" y="21600"/>
                      </a:cubicBezTo>
                      <a:lnTo>
                        <a:pt x="13642" y="21600"/>
                      </a:lnTo>
                      <a:cubicBezTo>
                        <a:pt x="13945" y="21600"/>
                        <a:pt x="14190" y="21370"/>
                        <a:pt x="14190" y="21085"/>
                      </a:cubicBezTo>
                      <a:cubicBezTo>
                        <a:pt x="14190" y="20822"/>
                        <a:pt x="13981" y="20608"/>
                        <a:pt x="13711" y="20576"/>
                      </a:cubicBezTo>
                      <a:cubicBezTo>
                        <a:pt x="13518" y="20522"/>
                        <a:pt x="12985" y="20317"/>
                        <a:pt x="12626" y="19647"/>
                      </a:cubicBezTo>
                      <a:cubicBezTo>
                        <a:pt x="12305" y="19051"/>
                        <a:pt x="12200" y="18127"/>
                        <a:pt x="12168" y="17468"/>
                      </a:cubicBezTo>
                      <a:lnTo>
                        <a:pt x="12609" y="17468"/>
                      </a:lnTo>
                      <a:cubicBezTo>
                        <a:pt x="12912" y="17468"/>
                        <a:pt x="13157" y="17237"/>
                        <a:pt x="13157" y="16952"/>
                      </a:cubicBezTo>
                      <a:cubicBezTo>
                        <a:pt x="13157" y="16744"/>
                        <a:pt x="13026" y="16566"/>
                        <a:pt x="12837" y="16485"/>
                      </a:cubicBezTo>
                      <a:cubicBezTo>
                        <a:pt x="13913" y="15867"/>
                        <a:pt x="14877" y="14740"/>
                        <a:pt x="15660" y="13243"/>
                      </a:cubicBezTo>
                      <a:cubicBezTo>
                        <a:pt x="21206" y="11449"/>
                        <a:pt x="21562" y="3367"/>
                        <a:pt x="21576" y="2992"/>
                      </a:cubicBezTo>
                      <a:lnTo>
                        <a:pt x="21600" y="2332"/>
                      </a:lnTo>
                      <a:cubicBezTo>
                        <a:pt x="21600" y="2332"/>
                        <a:pt x="17702" y="2332"/>
                        <a:pt x="17702" y="2332"/>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2644"/>
                <p:cNvSpPr/>
                <p:nvPr/>
              </p:nvSpPr>
              <p:spPr>
                <a:xfrm>
                  <a:off x="177076" y="723061"/>
                  <a:ext cx="334901" cy="2485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Shape 2646"/>
              <p:cNvSpPr/>
              <p:nvPr/>
            </p:nvSpPr>
            <p:spPr>
              <a:xfrm>
                <a:off x="-1" y="944407"/>
                <a:ext cx="1278366" cy="2801671"/>
              </a:xfrm>
              <a:custGeom>
                <a:avLst/>
                <a:gdLst/>
                <a:ahLst/>
                <a:cxnLst>
                  <a:cxn ang="0">
                    <a:pos x="wd2" y="hd2"/>
                  </a:cxn>
                  <a:cxn ang="5400000">
                    <a:pos x="wd2" y="hd2"/>
                  </a:cxn>
                  <a:cxn ang="10800000">
                    <a:pos x="wd2" y="hd2"/>
                  </a:cxn>
                  <a:cxn ang="16200000">
                    <a:pos x="wd2" y="hd2"/>
                  </a:cxn>
                </a:cxnLst>
                <a:rect l="0" t="0" r="r" b="b"/>
                <a:pathLst>
                  <a:path w="21462" h="21501" extrusionOk="0">
                    <a:moveTo>
                      <a:pt x="21256" y="3150"/>
                    </a:moveTo>
                    <a:lnTo>
                      <a:pt x="16498" y="303"/>
                    </a:lnTo>
                    <a:cubicBezTo>
                      <a:pt x="15946" y="-32"/>
                      <a:pt x="14904" y="-99"/>
                      <a:pt x="14171" y="153"/>
                    </a:cubicBezTo>
                    <a:cubicBezTo>
                      <a:pt x="13438" y="406"/>
                      <a:pt x="13291" y="882"/>
                      <a:pt x="13843" y="1217"/>
                    </a:cubicBezTo>
                    <a:lnTo>
                      <a:pt x="17003" y="3093"/>
                    </a:lnTo>
                    <a:cubicBezTo>
                      <a:pt x="17279" y="3261"/>
                      <a:pt x="17261" y="3526"/>
                      <a:pt x="16964" y="3686"/>
                    </a:cubicBezTo>
                    <a:lnTo>
                      <a:pt x="13550" y="6057"/>
                    </a:lnTo>
                    <a:cubicBezTo>
                      <a:pt x="13506" y="6056"/>
                      <a:pt x="7866" y="6058"/>
                      <a:pt x="7779" y="6061"/>
                    </a:cubicBezTo>
                    <a:lnTo>
                      <a:pt x="4499" y="3725"/>
                    </a:lnTo>
                    <a:cubicBezTo>
                      <a:pt x="4201" y="3564"/>
                      <a:pt x="4183" y="3299"/>
                      <a:pt x="4460" y="3131"/>
                    </a:cubicBezTo>
                    <a:lnTo>
                      <a:pt x="7454" y="1217"/>
                    </a:lnTo>
                    <a:cubicBezTo>
                      <a:pt x="8007" y="882"/>
                      <a:pt x="7859" y="406"/>
                      <a:pt x="7126" y="153"/>
                    </a:cubicBezTo>
                    <a:cubicBezTo>
                      <a:pt x="6393" y="-99"/>
                      <a:pt x="5351" y="-32"/>
                      <a:pt x="4800" y="303"/>
                    </a:cubicBezTo>
                    <a:lnTo>
                      <a:pt x="206" y="3188"/>
                    </a:lnTo>
                    <a:cubicBezTo>
                      <a:pt x="-69" y="3356"/>
                      <a:pt x="-69" y="3627"/>
                      <a:pt x="209" y="3794"/>
                    </a:cubicBezTo>
                    <a:cubicBezTo>
                      <a:pt x="209" y="3794"/>
                      <a:pt x="4946" y="7362"/>
                      <a:pt x="4983" y="7452"/>
                    </a:cubicBezTo>
                    <a:cubicBezTo>
                      <a:pt x="4983" y="7453"/>
                      <a:pt x="4983" y="7453"/>
                      <a:pt x="4983" y="7453"/>
                    </a:cubicBezTo>
                    <a:lnTo>
                      <a:pt x="6751" y="20747"/>
                    </a:lnTo>
                    <a:cubicBezTo>
                      <a:pt x="6859" y="21163"/>
                      <a:pt x="7673" y="21501"/>
                      <a:pt x="8568" y="21501"/>
                    </a:cubicBezTo>
                    <a:cubicBezTo>
                      <a:pt x="9464" y="21501"/>
                      <a:pt x="10189" y="21161"/>
                      <a:pt x="10189" y="20741"/>
                    </a:cubicBezTo>
                    <a:lnTo>
                      <a:pt x="10189" y="13143"/>
                    </a:lnTo>
                    <a:lnTo>
                      <a:pt x="11051" y="13143"/>
                    </a:lnTo>
                    <a:lnTo>
                      <a:pt x="11051" y="20741"/>
                    </a:lnTo>
                    <a:cubicBezTo>
                      <a:pt x="11051" y="21161"/>
                      <a:pt x="11778" y="21501"/>
                      <a:pt x="12673" y="21501"/>
                    </a:cubicBezTo>
                    <a:cubicBezTo>
                      <a:pt x="13568" y="21501"/>
                      <a:pt x="14381" y="21163"/>
                      <a:pt x="14490" y="20747"/>
                    </a:cubicBezTo>
                    <a:lnTo>
                      <a:pt x="16434" y="7453"/>
                    </a:lnTo>
                    <a:cubicBezTo>
                      <a:pt x="16434" y="7449"/>
                      <a:pt x="16450" y="7436"/>
                      <a:pt x="16479" y="7414"/>
                    </a:cubicBezTo>
                    <a:lnTo>
                      <a:pt x="16480" y="7414"/>
                    </a:lnTo>
                    <a:cubicBezTo>
                      <a:pt x="16516" y="7324"/>
                      <a:pt x="21253" y="3756"/>
                      <a:pt x="21253" y="3756"/>
                    </a:cubicBezTo>
                    <a:cubicBezTo>
                      <a:pt x="21531" y="3589"/>
                      <a:pt x="21531" y="3318"/>
                      <a:pt x="21256" y="315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成功的公式</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250461" y="1285443"/>
            <a:ext cx="9144000" cy="248082"/>
          </a:xfrm>
          <a:prstGeom prst="rect">
            <a:avLst/>
          </a:prstGeom>
        </p:spPr>
        <p:txBody>
          <a:bodyPr>
            <a:normAutofit lnSpcReduction="10000"/>
          </a:bodyPr>
          <a:lstStyle/>
          <a:p>
            <a:r>
              <a:rPr lang="en-US" sz="1200" dirty="0" smtClean="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factors </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of being success in business</a:t>
            </a:r>
          </a:p>
        </p:txBody>
      </p:sp>
      <p:sp>
        <p:nvSpPr>
          <p:cNvPr id="43" name="Text Placeholder 22"/>
          <p:cNvSpPr>
            <a:spLocks noGrp="1"/>
          </p:cNvSpPr>
          <p:nvPr>
            <p:ph type="body" sz="quarter" idx="19"/>
          </p:nvPr>
        </p:nvSpPr>
        <p:spPr>
          <a:xfrm>
            <a:off x="6092982" y="4330966"/>
            <a:ext cx="3036362" cy="1028279"/>
          </a:xfrm>
          <a:prstGeom prst="rect">
            <a:avLst/>
          </a:prstGeom>
        </p:spPr>
        <p:txBody>
          <a:bodyPr>
            <a:no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Being good personality, giving positive energy, obeying business rule </a:t>
            </a:r>
          </a:p>
        </p:txBody>
      </p:sp>
      <p:sp>
        <p:nvSpPr>
          <p:cNvPr id="80" name="Text Placeholder 22"/>
          <p:cNvSpPr>
            <a:spLocks noGrp="1"/>
          </p:cNvSpPr>
          <p:nvPr>
            <p:ph type="body" sz="quarter" idx="29"/>
          </p:nvPr>
        </p:nvSpPr>
        <p:spPr>
          <a:xfrm>
            <a:off x="3753235" y="4330966"/>
            <a:ext cx="2405695" cy="1028279"/>
          </a:xfrm>
          <a:prstGeom prst="rect">
            <a:avLst/>
          </a:prstGeom>
        </p:spPr>
        <p:txBody>
          <a:bodyPr>
            <a:no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Activity in applying desired success</a:t>
            </a:r>
          </a:p>
        </p:txBody>
      </p:sp>
      <p:sp>
        <p:nvSpPr>
          <p:cNvPr id="81" name="Text Placeholder 22"/>
          <p:cNvSpPr>
            <a:spLocks noGrp="1"/>
          </p:cNvSpPr>
          <p:nvPr>
            <p:ph type="body" sz="quarter" idx="39"/>
          </p:nvPr>
        </p:nvSpPr>
        <p:spPr>
          <a:xfrm>
            <a:off x="1278678" y="4330967"/>
            <a:ext cx="2329708" cy="634734"/>
          </a:xfrm>
          <a:prstGeom prst="rect">
            <a:avLst/>
          </a:prstGeom>
        </p:spPr>
        <p:txBody>
          <a:bodyPr>
            <a:noAutofit/>
          </a:bodyPr>
          <a:lstStyle/>
          <a:p>
            <a:pPr algn="ct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Money, Asset, Skill, Network</a:t>
            </a:r>
          </a:p>
        </p:txBody>
      </p:sp>
      <p:sp>
        <p:nvSpPr>
          <p:cNvPr id="88" name="Text Placeholder 22"/>
          <p:cNvSpPr>
            <a:spLocks noGrp="1"/>
          </p:cNvSpPr>
          <p:nvPr>
            <p:ph type="body" sz="quarter" idx="49"/>
          </p:nvPr>
        </p:nvSpPr>
        <p:spPr>
          <a:xfrm>
            <a:off x="1633951" y="3093146"/>
            <a:ext cx="1296803" cy="297557"/>
          </a:xfrm>
          <a:prstGeom prst="rect">
            <a:avLst/>
          </a:prstGeom>
        </p:spPr>
        <p:txBody>
          <a:bodyPr>
            <a:normAutofit fontScale="62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ASSET</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22"/>
          <p:cNvSpPr>
            <a:spLocks noGrp="1"/>
          </p:cNvSpPr>
          <p:nvPr>
            <p:ph type="body" sz="quarter" idx="59"/>
          </p:nvPr>
        </p:nvSpPr>
        <p:spPr>
          <a:xfrm>
            <a:off x="4216395" y="3093146"/>
            <a:ext cx="1296803" cy="297557"/>
          </a:xfrm>
          <a:prstGeom prst="rect">
            <a:avLst/>
          </a:prstGeom>
        </p:spPr>
        <p:txBody>
          <a:bodyPr>
            <a:normAutofit fontScale="47500" lnSpcReduction="20000"/>
          </a:bodyPr>
          <a:lstStyle/>
          <a:p>
            <a:pPr algn="ctr"/>
            <a:r>
              <a:rPr lang="id-ID">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WORKING</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 Placeholder 22"/>
          <p:cNvSpPr>
            <a:spLocks noGrp="1"/>
          </p:cNvSpPr>
          <p:nvPr>
            <p:ph type="body" sz="quarter" idx="69"/>
          </p:nvPr>
        </p:nvSpPr>
        <p:spPr>
          <a:xfrm>
            <a:off x="6813553" y="2892285"/>
            <a:ext cx="1218484" cy="699280"/>
          </a:xfrm>
          <a:prstGeom prst="rect">
            <a:avLst/>
          </a:prstGeom>
        </p:spPr>
        <p:txBody>
          <a:bodyPr anchor="ctr">
            <a:normAutofit fontScale="62500" lnSpcReduction="20000"/>
          </a:bodyPr>
          <a:lstStyle/>
          <a:p>
            <a:pPr algn="ctr"/>
            <a:r>
              <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DESTINY/ LUCK</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animEffect transition="in" filter="fade">
                                      <p:cBhvr>
                                        <p:cTn id="17" dur="500"/>
                                        <p:tgtEl>
                                          <p:spTgt spid="7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88">
                                            <p:txEl>
                                              <p:pRg st="0" end="0"/>
                                            </p:txEl>
                                          </p:spTgt>
                                        </p:tgtEl>
                                        <p:attrNameLst>
                                          <p:attrName>style.visibility</p:attrName>
                                        </p:attrNameLst>
                                      </p:cBhvr>
                                      <p:to>
                                        <p:strVal val="visible"/>
                                      </p:to>
                                    </p:set>
                                    <p:anim calcmode="lin" valueType="num">
                                      <p:cBhvr>
                                        <p:cTn id="20" dur="500" fill="hold"/>
                                        <p:tgtEl>
                                          <p:spTgt spid="88">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88">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88">
                                            <p:txEl>
                                              <p:pRg st="0" end="0"/>
                                            </p:txEl>
                                          </p:spTgt>
                                        </p:tgtEl>
                                      </p:cBhvr>
                                    </p:animEffect>
                                  </p:childTnLst>
                                </p:cTn>
                              </p:par>
                            </p:childTnLst>
                          </p:cTn>
                        </p:par>
                        <p:par>
                          <p:cTn id="23" fill="hold">
                            <p:stCondLst>
                              <p:cond delay="1500"/>
                            </p:stCondLst>
                            <p:childTnLst>
                              <p:par>
                                <p:cTn id="24" presetID="53" presetClass="entr" presetSubtype="528"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 calcmode="lin" valueType="num">
                                      <p:cBhvr>
                                        <p:cTn id="26" dur="300" fill="hold"/>
                                        <p:tgtEl>
                                          <p:spTgt spid="78"/>
                                        </p:tgtEl>
                                        <p:attrNameLst>
                                          <p:attrName>ppt_w</p:attrName>
                                        </p:attrNameLst>
                                      </p:cBhvr>
                                      <p:tavLst>
                                        <p:tav tm="0">
                                          <p:val>
                                            <p:fltVal val="0"/>
                                          </p:val>
                                        </p:tav>
                                        <p:tav tm="100000">
                                          <p:val>
                                            <p:strVal val="#ppt_w"/>
                                          </p:val>
                                        </p:tav>
                                      </p:tavLst>
                                    </p:anim>
                                    <p:anim calcmode="lin" valueType="num">
                                      <p:cBhvr>
                                        <p:cTn id="27" dur="300" fill="hold"/>
                                        <p:tgtEl>
                                          <p:spTgt spid="78"/>
                                        </p:tgtEl>
                                        <p:attrNameLst>
                                          <p:attrName>ppt_h</p:attrName>
                                        </p:attrNameLst>
                                      </p:cBhvr>
                                      <p:tavLst>
                                        <p:tav tm="0">
                                          <p:val>
                                            <p:fltVal val="0"/>
                                          </p:val>
                                        </p:tav>
                                        <p:tav tm="100000">
                                          <p:val>
                                            <p:strVal val="#ppt_h"/>
                                          </p:val>
                                        </p:tav>
                                      </p:tavLst>
                                    </p:anim>
                                    <p:animEffect transition="in" filter="fade">
                                      <p:cBhvr>
                                        <p:cTn id="28" dur="300"/>
                                        <p:tgtEl>
                                          <p:spTgt spid="78"/>
                                        </p:tgtEl>
                                      </p:cBhvr>
                                    </p:animEffect>
                                    <p:anim calcmode="lin" valueType="num">
                                      <p:cBhvr>
                                        <p:cTn id="29" dur="300" fill="hold"/>
                                        <p:tgtEl>
                                          <p:spTgt spid="78"/>
                                        </p:tgtEl>
                                        <p:attrNameLst>
                                          <p:attrName>ppt_x</p:attrName>
                                        </p:attrNameLst>
                                      </p:cBhvr>
                                      <p:tavLst>
                                        <p:tav tm="0">
                                          <p:val>
                                            <p:fltVal val="0.5"/>
                                          </p:val>
                                        </p:tav>
                                        <p:tav tm="100000">
                                          <p:val>
                                            <p:strVal val="#ppt_x"/>
                                          </p:val>
                                        </p:tav>
                                      </p:tavLst>
                                    </p:anim>
                                    <p:anim calcmode="lin" valueType="num">
                                      <p:cBhvr>
                                        <p:cTn id="30" dur="300" fill="hold"/>
                                        <p:tgtEl>
                                          <p:spTgt spid="78"/>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18" presetClass="entr" presetSubtype="6" fill="hold" grpId="0" nodeType="afterEffect">
                                  <p:stCondLst>
                                    <p:cond delay="0"/>
                                  </p:stCondLst>
                                  <p:childTnLst>
                                    <p:set>
                                      <p:cBhvr>
                                        <p:cTn id="33" dur="1" fill="hold">
                                          <p:stCondLst>
                                            <p:cond delay="0"/>
                                          </p:stCondLst>
                                        </p:cTn>
                                        <p:tgtEl>
                                          <p:spTgt spid="81">
                                            <p:txEl>
                                              <p:pRg st="0" end="0"/>
                                            </p:txEl>
                                          </p:spTgt>
                                        </p:tgtEl>
                                        <p:attrNameLst>
                                          <p:attrName>style.visibility</p:attrName>
                                        </p:attrNameLst>
                                      </p:cBhvr>
                                      <p:to>
                                        <p:strVal val="visible"/>
                                      </p:to>
                                    </p:set>
                                    <p:animEffect transition="in" filter="strips(downRight)">
                                      <p:cBhvr>
                                        <p:cTn id="34" dur="500"/>
                                        <p:tgtEl>
                                          <p:spTgt spid="81">
                                            <p:txEl>
                                              <p:pRg st="0" end="0"/>
                                            </p:txEl>
                                          </p:spTgt>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p:cTn id="44" dur="500" fill="hold"/>
                                        <p:tgtEl>
                                          <p:spTgt spid="77"/>
                                        </p:tgtEl>
                                        <p:attrNameLst>
                                          <p:attrName>ppt_w</p:attrName>
                                        </p:attrNameLst>
                                      </p:cBhvr>
                                      <p:tavLst>
                                        <p:tav tm="0">
                                          <p:val>
                                            <p:fltVal val="0"/>
                                          </p:val>
                                        </p:tav>
                                        <p:tav tm="100000">
                                          <p:val>
                                            <p:strVal val="#ppt_w"/>
                                          </p:val>
                                        </p:tav>
                                      </p:tavLst>
                                    </p:anim>
                                    <p:anim calcmode="lin" valueType="num">
                                      <p:cBhvr>
                                        <p:cTn id="45" dur="500" fill="hold"/>
                                        <p:tgtEl>
                                          <p:spTgt spid="77"/>
                                        </p:tgtEl>
                                        <p:attrNameLst>
                                          <p:attrName>ppt_h</p:attrName>
                                        </p:attrNameLst>
                                      </p:cBhvr>
                                      <p:tavLst>
                                        <p:tav tm="0">
                                          <p:val>
                                            <p:fltVal val="0"/>
                                          </p:val>
                                        </p:tav>
                                        <p:tav tm="100000">
                                          <p:val>
                                            <p:strVal val="#ppt_h"/>
                                          </p:val>
                                        </p:tav>
                                      </p:tavLst>
                                    </p:anim>
                                    <p:animEffect transition="in" filter="fade">
                                      <p:cBhvr>
                                        <p:cTn id="46" dur="500"/>
                                        <p:tgtEl>
                                          <p:spTgt spid="7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9">
                                            <p:txEl>
                                              <p:pRg st="0" end="0"/>
                                            </p:txEl>
                                          </p:spTgt>
                                        </p:tgtEl>
                                        <p:attrNameLst>
                                          <p:attrName>style.visibility</p:attrName>
                                        </p:attrNameLst>
                                      </p:cBhvr>
                                      <p:to>
                                        <p:strVal val="visible"/>
                                      </p:to>
                                    </p:set>
                                    <p:anim calcmode="lin" valueType="num">
                                      <p:cBhvr>
                                        <p:cTn id="49" dur="500" fill="hold"/>
                                        <p:tgtEl>
                                          <p:spTgt spid="89">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89">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89">
                                            <p:txEl>
                                              <p:pRg st="0" end="0"/>
                                            </p:txEl>
                                          </p:spTgt>
                                        </p:tgtEl>
                                      </p:cBhvr>
                                    </p:animEffect>
                                  </p:childTnLst>
                                </p:cTn>
                              </p:par>
                            </p:childTnLst>
                          </p:cTn>
                        </p:par>
                        <p:par>
                          <p:cTn id="52" fill="hold">
                            <p:stCondLst>
                              <p:cond delay="3500"/>
                            </p:stCondLst>
                            <p:childTnLst>
                              <p:par>
                                <p:cTn id="53" presetID="53" presetClass="entr" presetSubtype="528" fill="hold" grpId="0"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anim calcmode="lin" valueType="num">
                                      <p:cBhvr>
                                        <p:cTn id="58" dur="300" fill="hold"/>
                                        <p:tgtEl>
                                          <p:spTgt spid="76"/>
                                        </p:tgtEl>
                                        <p:attrNameLst>
                                          <p:attrName>ppt_x</p:attrName>
                                        </p:attrNameLst>
                                      </p:cBhvr>
                                      <p:tavLst>
                                        <p:tav tm="0">
                                          <p:val>
                                            <p:fltVal val="0.5"/>
                                          </p:val>
                                        </p:tav>
                                        <p:tav tm="100000">
                                          <p:val>
                                            <p:strVal val="#ppt_x"/>
                                          </p:val>
                                        </p:tav>
                                      </p:tavLst>
                                    </p:anim>
                                    <p:anim calcmode="lin" valueType="num">
                                      <p:cBhvr>
                                        <p:cTn id="59" dur="300" fill="hold"/>
                                        <p:tgtEl>
                                          <p:spTgt spid="76"/>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18" presetClass="entr" presetSubtype="6" fill="hold" grpId="0" nodeType="afterEffect">
                                  <p:stCondLst>
                                    <p:cond delay="0"/>
                                  </p:stCondLst>
                                  <p:childTnLst>
                                    <p:set>
                                      <p:cBhvr>
                                        <p:cTn id="62" dur="1" fill="hold">
                                          <p:stCondLst>
                                            <p:cond delay="0"/>
                                          </p:stCondLst>
                                        </p:cTn>
                                        <p:tgtEl>
                                          <p:spTgt spid="80">
                                            <p:txEl>
                                              <p:pRg st="0" end="0"/>
                                            </p:txEl>
                                          </p:spTgt>
                                        </p:tgtEl>
                                        <p:attrNameLst>
                                          <p:attrName>style.visibility</p:attrName>
                                        </p:attrNameLst>
                                      </p:cBhvr>
                                      <p:to>
                                        <p:strVal val="visible"/>
                                      </p:to>
                                    </p:set>
                                    <p:animEffect transition="in" filter="strips(downRight)">
                                      <p:cBhvr>
                                        <p:cTn id="63" dur="500"/>
                                        <p:tgtEl>
                                          <p:spTgt spid="80">
                                            <p:txEl>
                                              <p:pRg st="0" end="0"/>
                                            </p:txEl>
                                          </p:spTgt>
                                        </p:tgtEl>
                                      </p:cBhvr>
                                    </p:animEffect>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p:cTn id="73" dur="500" fill="hold"/>
                                        <p:tgtEl>
                                          <p:spTgt spid="75"/>
                                        </p:tgtEl>
                                        <p:attrNameLst>
                                          <p:attrName>ppt_w</p:attrName>
                                        </p:attrNameLst>
                                      </p:cBhvr>
                                      <p:tavLst>
                                        <p:tav tm="0">
                                          <p:val>
                                            <p:fltVal val="0"/>
                                          </p:val>
                                        </p:tav>
                                        <p:tav tm="100000">
                                          <p:val>
                                            <p:strVal val="#ppt_w"/>
                                          </p:val>
                                        </p:tav>
                                      </p:tavLst>
                                    </p:anim>
                                    <p:anim calcmode="lin" valueType="num">
                                      <p:cBhvr>
                                        <p:cTn id="74" dur="500" fill="hold"/>
                                        <p:tgtEl>
                                          <p:spTgt spid="75"/>
                                        </p:tgtEl>
                                        <p:attrNameLst>
                                          <p:attrName>ppt_h</p:attrName>
                                        </p:attrNameLst>
                                      </p:cBhvr>
                                      <p:tavLst>
                                        <p:tav tm="0">
                                          <p:val>
                                            <p:fltVal val="0"/>
                                          </p:val>
                                        </p:tav>
                                        <p:tav tm="100000">
                                          <p:val>
                                            <p:strVal val="#ppt_h"/>
                                          </p:val>
                                        </p:tav>
                                      </p:tavLst>
                                    </p:anim>
                                    <p:animEffect transition="in" filter="fade">
                                      <p:cBhvr>
                                        <p:cTn id="75" dur="500"/>
                                        <p:tgtEl>
                                          <p:spTgt spid="7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90">
                                            <p:txEl>
                                              <p:pRg st="0" end="0"/>
                                            </p:txEl>
                                          </p:spTgt>
                                        </p:tgtEl>
                                        <p:attrNameLst>
                                          <p:attrName>style.visibility</p:attrName>
                                        </p:attrNameLst>
                                      </p:cBhvr>
                                      <p:to>
                                        <p:strVal val="visible"/>
                                      </p:to>
                                    </p:set>
                                    <p:anim calcmode="lin" valueType="num">
                                      <p:cBhvr>
                                        <p:cTn id="78" dur="5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90">
                                            <p:txEl>
                                              <p:pRg st="0" end="0"/>
                                            </p:txEl>
                                          </p:spTgt>
                                        </p:tgtEl>
                                      </p:cBhvr>
                                    </p:animEffect>
                                  </p:childTnLst>
                                </p:cTn>
                              </p:par>
                            </p:childTnLst>
                          </p:cTn>
                        </p:par>
                        <p:par>
                          <p:cTn id="81" fill="hold">
                            <p:stCondLst>
                              <p:cond delay="5500"/>
                            </p:stCondLst>
                            <p:childTnLst>
                              <p:par>
                                <p:cTn id="82" presetID="53" presetClass="entr" presetSubtype="528"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 calcmode="lin" valueType="num">
                                      <p:cBhvr>
                                        <p:cTn id="84" dur="300" fill="hold"/>
                                        <p:tgtEl>
                                          <p:spTgt spid="74"/>
                                        </p:tgtEl>
                                        <p:attrNameLst>
                                          <p:attrName>ppt_w</p:attrName>
                                        </p:attrNameLst>
                                      </p:cBhvr>
                                      <p:tavLst>
                                        <p:tav tm="0">
                                          <p:val>
                                            <p:fltVal val="0"/>
                                          </p:val>
                                        </p:tav>
                                        <p:tav tm="100000">
                                          <p:val>
                                            <p:strVal val="#ppt_w"/>
                                          </p:val>
                                        </p:tav>
                                      </p:tavLst>
                                    </p:anim>
                                    <p:anim calcmode="lin" valueType="num">
                                      <p:cBhvr>
                                        <p:cTn id="85" dur="300" fill="hold"/>
                                        <p:tgtEl>
                                          <p:spTgt spid="74"/>
                                        </p:tgtEl>
                                        <p:attrNameLst>
                                          <p:attrName>ppt_h</p:attrName>
                                        </p:attrNameLst>
                                      </p:cBhvr>
                                      <p:tavLst>
                                        <p:tav tm="0">
                                          <p:val>
                                            <p:fltVal val="0"/>
                                          </p:val>
                                        </p:tav>
                                        <p:tav tm="100000">
                                          <p:val>
                                            <p:strVal val="#ppt_h"/>
                                          </p:val>
                                        </p:tav>
                                      </p:tavLst>
                                    </p:anim>
                                    <p:animEffect transition="in" filter="fade">
                                      <p:cBhvr>
                                        <p:cTn id="86" dur="300"/>
                                        <p:tgtEl>
                                          <p:spTgt spid="74"/>
                                        </p:tgtEl>
                                      </p:cBhvr>
                                    </p:animEffect>
                                    <p:anim calcmode="lin" valueType="num">
                                      <p:cBhvr>
                                        <p:cTn id="87" dur="300" fill="hold"/>
                                        <p:tgtEl>
                                          <p:spTgt spid="74"/>
                                        </p:tgtEl>
                                        <p:attrNameLst>
                                          <p:attrName>ppt_x</p:attrName>
                                        </p:attrNameLst>
                                      </p:cBhvr>
                                      <p:tavLst>
                                        <p:tav tm="0">
                                          <p:val>
                                            <p:fltVal val="0.5"/>
                                          </p:val>
                                        </p:tav>
                                        <p:tav tm="100000">
                                          <p:val>
                                            <p:strVal val="#ppt_x"/>
                                          </p:val>
                                        </p:tav>
                                      </p:tavLst>
                                    </p:anim>
                                    <p:anim calcmode="lin" valueType="num">
                                      <p:cBhvr>
                                        <p:cTn id="88" dur="300" fill="hold"/>
                                        <p:tgtEl>
                                          <p:spTgt spid="74"/>
                                        </p:tgtEl>
                                        <p:attrNameLst>
                                          <p:attrName>ppt_y</p:attrName>
                                        </p:attrNameLst>
                                      </p:cBhvr>
                                      <p:tavLst>
                                        <p:tav tm="0">
                                          <p:val>
                                            <p:fltVal val="0.5"/>
                                          </p:val>
                                        </p:tav>
                                        <p:tav tm="100000">
                                          <p:val>
                                            <p:strVal val="#ppt_y"/>
                                          </p:val>
                                        </p:tav>
                                      </p:tavLst>
                                    </p:anim>
                                  </p:childTnLst>
                                </p:cTn>
                              </p:par>
                            </p:childTnLst>
                          </p:cTn>
                        </p:par>
                        <p:par>
                          <p:cTn id="89" fill="hold">
                            <p:stCondLst>
                              <p:cond delay="6000"/>
                            </p:stCondLst>
                            <p:childTnLst>
                              <p:par>
                                <p:cTn id="90" presetID="18" presetClass="entr" presetSubtype="6" fill="hold" grpId="0" nodeType="afterEffect">
                                  <p:stCondLst>
                                    <p:cond delay="0"/>
                                  </p:stCondLst>
                                  <p:childTnLst>
                                    <p:set>
                                      <p:cBhvr>
                                        <p:cTn id="91" dur="1" fill="hold">
                                          <p:stCondLst>
                                            <p:cond delay="0"/>
                                          </p:stCondLst>
                                        </p:cTn>
                                        <p:tgtEl>
                                          <p:spTgt spid="43">
                                            <p:txEl>
                                              <p:pRg st="0" end="0"/>
                                            </p:txEl>
                                          </p:spTgt>
                                        </p:tgtEl>
                                        <p:attrNameLst>
                                          <p:attrName>style.visibility</p:attrName>
                                        </p:attrNameLst>
                                      </p:cBhvr>
                                      <p:to>
                                        <p:strVal val="visible"/>
                                      </p:to>
                                    </p:set>
                                    <p:animEffect transition="in" filter="strips(downRight)">
                                      <p:cBhvr>
                                        <p:cTn id="92" dur="500"/>
                                        <p:tgtEl>
                                          <p:spTgt spid="43">
                                            <p:txEl>
                                              <p:pRg st="0" end="0"/>
                                            </p:txEl>
                                          </p:spTgt>
                                        </p:tgtEl>
                                      </p:cBhvr>
                                    </p:animEffect>
                                  </p:childTnLst>
                                </p:cTn>
                              </p:par>
                            </p:childTnLst>
                          </p:cTn>
                        </p:par>
                        <p:par>
                          <p:cTn id="93" fill="hold">
                            <p:stCondLst>
                              <p:cond delay="6500"/>
                            </p:stCondLst>
                            <p:childTnLst>
                              <p:par>
                                <p:cTn id="94" presetID="53" presetClass="entr" presetSubtype="16" fill="hold" grpId="0" nodeType="afterEffect">
                                  <p:stCondLst>
                                    <p:cond delay="0"/>
                                  </p:stCondLst>
                                  <p:childTnLst>
                                    <p:set>
                                      <p:cBhvr>
                                        <p:cTn id="95" dur="1" fill="hold">
                                          <p:stCondLst>
                                            <p:cond delay="0"/>
                                          </p:stCondLst>
                                        </p:cTn>
                                        <p:tgtEl>
                                          <p:spTgt spid="42"/>
                                        </p:tgtEl>
                                        <p:attrNameLst>
                                          <p:attrName>style.visibility</p:attrName>
                                        </p:attrNameLst>
                                      </p:cBhvr>
                                      <p:to>
                                        <p:strVal val="visible"/>
                                      </p:to>
                                    </p:set>
                                    <p:anim calcmode="lin" valueType="num">
                                      <p:cBhvr>
                                        <p:cTn id="96" dur="500" fill="hold"/>
                                        <p:tgtEl>
                                          <p:spTgt spid="42"/>
                                        </p:tgtEl>
                                        <p:attrNameLst>
                                          <p:attrName>ppt_w</p:attrName>
                                        </p:attrNameLst>
                                      </p:cBhvr>
                                      <p:tavLst>
                                        <p:tav tm="0">
                                          <p:val>
                                            <p:fltVal val="0"/>
                                          </p:val>
                                        </p:tav>
                                        <p:tav tm="100000">
                                          <p:val>
                                            <p:strVal val="#ppt_w"/>
                                          </p:val>
                                        </p:tav>
                                      </p:tavLst>
                                    </p:anim>
                                    <p:anim calcmode="lin" valueType="num">
                                      <p:cBhvr>
                                        <p:cTn id="97" dur="500" fill="hold"/>
                                        <p:tgtEl>
                                          <p:spTgt spid="42"/>
                                        </p:tgtEl>
                                        <p:attrNameLst>
                                          <p:attrName>ppt_h</p:attrName>
                                        </p:attrNameLst>
                                      </p:cBhvr>
                                      <p:tavLst>
                                        <p:tav tm="0">
                                          <p:val>
                                            <p:fltVal val="0"/>
                                          </p:val>
                                        </p:tav>
                                        <p:tav tm="100000">
                                          <p:val>
                                            <p:strVal val="#ppt_h"/>
                                          </p:val>
                                        </p:tav>
                                      </p:tavLst>
                                    </p:anim>
                                    <p:animEffect transition="in" filter="fade">
                                      <p:cBhvr>
                                        <p:cTn id="98" dur="500"/>
                                        <p:tgtEl>
                                          <p:spTgt spid="42"/>
                                        </p:tgtEl>
                                      </p:cBhvr>
                                    </p:animEffect>
                                  </p:childTnLst>
                                </p:cTn>
                              </p:par>
                            </p:childTnLst>
                          </p:cTn>
                        </p:par>
                        <p:par>
                          <p:cTn id="99" fill="hold">
                            <p:stCondLst>
                              <p:cond delay="7000"/>
                            </p:stCondLst>
                            <p:childTnLst>
                              <p:par>
                                <p:cTn id="100" presetID="53" presetClass="entr" presetSubtype="16" fill="hold" nodeType="afterEffect">
                                  <p:stCondLst>
                                    <p:cond delay="0"/>
                                  </p:stCondLst>
                                  <p:childTnLst>
                                    <p:set>
                                      <p:cBhvr>
                                        <p:cTn id="101" dur="1" fill="hold">
                                          <p:stCondLst>
                                            <p:cond delay="0"/>
                                          </p:stCondLst>
                                        </p:cTn>
                                        <p:tgtEl>
                                          <p:spTgt spid="62"/>
                                        </p:tgtEl>
                                        <p:attrNameLst>
                                          <p:attrName>style.visibility</p:attrName>
                                        </p:attrNameLst>
                                      </p:cBhvr>
                                      <p:to>
                                        <p:strVal val="visible"/>
                                      </p:to>
                                    </p:set>
                                    <p:anim calcmode="lin" valueType="num">
                                      <p:cBhvr>
                                        <p:cTn id="102" dur="500" fill="hold"/>
                                        <p:tgtEl>
                                          <p:spTgt spid="62"/>
                                        </p:tgtEl>
                                        <p:attrNameLst>
                                          <p:attrName>ppt_w</p:attrName>
                                        </p:attrNameLst>
                                      </p:cBhvr>
                                      <p:tavLst>
                                        <p:tav tm="0">
                                          <p:val>
                                            <p:fltVal val="0"/>
                                          </p:val>
                                        </p:tav>
                                        <p:tav tm="100000">
                                          <p:val>
                                            <p:strVal val="#ppt_w"/>
                                          </p:val>
                                        </p:tav>
                                      </p:tavLst>
                                    </p:anim>
                                    <p:anim calcmode="lin" valueType="num">
                                      <p:cBhvr>
                                        <p:cTn id="103" dur="500" fill="hold"/>
                                        <p:tgtEl>
                                          <p:spTgt spid="62"/>
                                        </p:tgtEl>
                                        <p:attrNameLst>
                                          <p:attrName>ppt_h</p:attrName>
                                        </p:attrNameLst>
                                      </p:cBhvr>
                                      <p:tavLst>
                                        <p:tav tm="0">
                                          <p:val>
                                            <p:fltVal val="0"/>
                                          </p:val>
                                        </p:tav>
                                        <p:tav tm="100000">
                                          <p:val>
                                            <p:strVal val="#ppt_h"/>
                                          </p:val>
                                        </p:tav>
                                      </p:tavLst>
                                    </p:anim>
                                    <p:animEffect transition="in" filter="fade">
                                      <p:cBhvr>
                                        <p:cTn id="104" dur="500"/>
                                        <p:tgtEl>
                                          <p:spTgt spid="62"/>
                                        </p:tgtEl>
                                      </p:cBhvr>
                                    </p:animEffect>
                                  </p:childTnLst>
                                </p:cTn>
                              </p:par>
                            </p:childTnLst>
                          </p:cTn>
                        </p:par>
                        <p:par>
                          <p:cTn id="105" fill="hold">
                            <p:stCondLst>
                              <p:cond delay="7500"/>
                            </p:stCondLst>
                            <p:childTnLst>
                              <p:par>
                                <p:cTn id="106" presetID="53" presetClass="entr" presetSubtype="528" fill="hold" grpId="0" nodeType="after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p:cTn id="108" dur="300" fill="hold"/>
                                        <p:tgtEl>
                                          <p:spTgt spid="48"/>
                                        </p:tgtEl>
                                        <p:attrNameLst>
                                          <p:attrName>ppt_w</p:attrName>
                                        </p:attrNameLst>
                                      </p:cBhvr>
                                      <p:tavLst>
                                        <p:tav tm="0">
                                          <p:val>
                                            <p:fltVal val="0"/>
                                          </p:val>
                                        </p:tav>
                                        <p:tav tm="100000">
                                          <p:val>
                                            <p:strVal val="#ppt_w"/>
                                          </p:val>
                                        </p:tav>
                                      </p:tavLst>
                                    </p:anim>
                                    <p:anim calcmode="lin" valueType="num">
                                      <p:cBhvr>
                                        <p:cTn id="109" dur="300" fill="hold"/>
                                        <p:tgtEl>
                                          <p:spTgt spid="48"/>
                                        </p:tgtEl>
                                        <p:attrNameLst>
                                          <p:attrName>ppt_h</p:attrName>
                                        </p:attrNameLst>
                                      </p:cBhvr>
                                      <p:tavLst>
                                        <p:tav tm="0">
                                          <p:val>
                                            <p:fltVal val="0"/>
                                          </p:val>
                                        </p:tav>
                                        <p:tav tm="100000">
                                          <p:val>
                                            <p:strVal val="#ppt_h"/>
                                          </p:val>
                                        </p:tav>
                                      </p:tavLst>
                                    </p:anim>
                                    <p:animEffect transition="in" filter="fade">
                                      <p:cBhvr>
                                        <p:cTn id="110" dur="300"/>
                                        <p:tgtEl>
                                          <p:spTgt spid="48"/>
                                        </p:tgtEl>
                                      </p:cBhvr>
                                    </p:animEffect>
                                    <p:anim calcmode="lin" valueType="num">
                                      <p:cBhvr>
                                        <p:cTn id="111" dur="300" fill="hold"/>
                                        <p:tgtEl>
                                          <p:spTgt spid="48"/>
                                        </p:tgtEl>
                                        <p:attrNameLst>
                                          <p:attrName>ppt_x</p:attrName>
                                        </p:attrNameLst>
                                      </p:cBhvr>
                                      <p:tavLst>
                                        <p:tav tm="0">
                                          <p:val>
                                            <p:fltVal val="0.5"/>
                                          </p:val>
                                        </p:tav>
                                        <p:tav tm="100000">
                                          <p:val>
                                            <p:strVal val="#ppt_x"/>
                                          </p:val>
                                        </p:tav>
                                      </p:tavLst>
                                    </p:anim>
                                    <p:anim calcmode="lin" valueType="num">
                                      <p:cBhvr>
                                        <p:cTn id="112" dur="300" fill="hold"/>
                                        <p:tgtEl>
                                          <p:spTgt spid="4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78" grpId="0" animBg="1"/>
      <p:bldP spid="79" grpId="0" animBg="1"/>
      <p:bldP spid="76" grpId="0" animBg="1"/>
      <p:bldP spid="77" grpId="0" animBg="1"/>
      <p:bldP spid="74" grpId="0" animBg="1"/>
      <p:bldP spid="75" grpId="0" animBg="1"/>
      <p:bldP spid="48" grpId="0" animBg="1"/>
      <p:bldP spid="22" grpId="0"/>
      <p:bldP spid="27" grpId="0" build="p"/>
      <p:bldP spid="43" grpId="0" build="p"/>
      <p:bldP spid="80" grpId="0" build="p"/>
      <p:bldP spid="81" grpId="0" build="p"/>
      <p:bldP spid="88" grpId="0" build="p"/>
      <p:bldP spid="89" grpId="0" build="p"/>
      <p:bldP spid="90"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周期的自我发展</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fontScale="47500" lnSpcReduction="20000"/>
          </a:bodyPr>
          <a:lstStyle/>
          <a:p>
            <a:r>
              <a:rPr lang="en-US" dirty="0">
                <a:latin typeface="Arial" panose="020B0604020202020204" pitchFamily="34" charset="0"/>
                <a:ea typeface="微软雅黑" panose="020B0503020204020204" pitchFamily="34" charset="-122"/>
                <a:cs typeface="+mn-ea"/>
                <a:sym typeface="Arial" panose="020B0604020202020204" pitchFamily="34" charset="0"/>
              </a:rPr>
              <a:t>4</a:t>
            </a:r>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things becoming factor of development cycle</a:t>
            </a:r>
          </a:p>
        </p:txBody>
      </p:sp>
      <p:sp>
        <p:nvSpPr>
          <p:cNvPr id="80" name="Text Placeholder 22"/>
          <p:cNvSpPr>
            <a:spLocks noGrp="1"/>
          </p:cNvSpPr>
          <p:nvPr>
            <p:ph type="body" sz="quarter" idx="19"/>
          </p:nvPr>
        </p:nvSpPr>
        <p:spPr>
          <a:xfrm>
            <a:off x="8690228" y="2225930"/>
            <a:ext cx="2473998" cy="221178"/>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do you want?</a:t>
            </a:r>
          </a:p>
        </p:txBody>
      </p:sp>
      <p:grpSp>
        <p:nvGrpSpPr>
          <p:cNvPr id="2" name="Group 1"/>
          <p:cNvGrpSpPr/>
          <p:nvPr/>
        </p:nvGrpSpPr>
        <p:grpSpPr>
          <a:xfrm>
            <a:off x="4071054" y="2240640"/>
            <a:ext cx="1550111" cy="1004122"/>
            <a:chOff x="4071054" y="2342240"/>
            <a:chExt cx="1550111" cy="1004122"/>
          </a:xfrm>
        </p:grpSpPr>
        <p:sp>
          <p:nvSpPr>
            <p:cNvPr id="36" name="Shape 2654"/>
            <p:cNvSpPr/>
            <p:nvPr/>
          </p:nvSpPr>
          <p:spPr>
            <a:xfrm>
              <a:off x="4071054" y="2342240"/>
              <a:ext cx="1550111" cy="100412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26" y="0"/>
                    <a:pt x="1399" y="0"/>
                  </a:cubicBezTo>
                  <a:lnTo>
                    <a:pt x="20201" y="0"/>
                  </a:lnTo>
                  <a:cubicBezTo>
                    <a:pt x="20974" y="0"/>
                    <a:pt x="21600" y="967"/>
                    <a:pt x="21600" y="2160"/>
                  </a:cubicBezTo>
                  <a:lnTo>
                    <a:pt x="21600" y="19440"/>
                  </a:lnTo>
                  <a:cubicBezTo>
                    <a:pt x="21600" y="20633"/>
                    <a:pt x="20974" y="21600"/>
                    <a:pt x="20201" y="21600"/>
                  </a:cubicBezTo>
                  <a:lnTo>
                    <a:pt x="1399" y="21600"/>
                  </a:lnTo>
                  <a:cubicBezTo>
                    <a:pt x="626" y="21600"/>
                    <a:pt x="0" y="20633"/>
                    <a:pt x="0" y="19440"/>
                  </a:cubicBezTo>
                  <a:lnTo>
                    <a:pt x="0" y="216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655"/>
            <p:cNvSpPr/>
            <p:nvPr/>
          </p:nvSpPr>
          <p:spPr>
            <a:xfrm>
              <a:off x="4294811" y="2548708"/>
              <a:ext cx="321840" cy="306947"/>
            </a:xfrm>
            <a:custGeom>
              <a:avLst/>
              <a:gdLst/>
              <a:ahLst/>
              <a:cxnLst>
                <a:cxn ang="0">
                  <a:pos x="wd2" y="hd2"/>
                </a:cxn>
                <a:cxn ang="5400000">
                  <a:pos x="wd2" y="hd2"/>
                </a:cxn>
                <a:cxn ang="10800000">
                  <a:pos x="wd2" y="hd2"/>
                </a:cxn>
                <a:cxn ang="16200000">
                  <a:pos x="wd2" y="hd2"/>
                </a:cxn>
              </a:cxnLst>
              <a:rect l="0" t="0" r="r" b="b"/>
              <a:pathLst>
                <a:path w="21600" h="21600" extrusionOk="0">
                  <a:moveTo>
                    <a:pt x="21262" y="9024"/>
                  </a:moveTo>
                  <a:lnTo>
                    <a:pt x="16550" y="13842"/>
                  </a:lnTo>
                  <a:lnTo>
                    <a:pt x="17667" y="20647"/>
                  </a:lnTo>
                  <a:cubicBezTo>
                    <a:pt x="17680" y="20743"/>
                    <a:pt x="17680" y="20824"/>
                    <a:pt x="17680" y="20919"/>
                  </a:cubicBezTo>
                  <a:cubicBezTo>
                    <a:pt x="17680" y="21273"/>
                    <a:pt x="17524" y="21600"/>
                    <a:pt x="17148" y="21600"/>
                  </a:cubicBezTo>
                  <a:cubicBezTo>
                    <a:pt x="16966" y="21600"/>
                    <a:pt x="16784" y="21532"/>
                    <a:pt x="16628" y="21437"/>
                  </a:cubicBezTo>
                  <a:lnTo>
                    <a:pt x="10800" y="18225"/>
                  </a:lnTo>
                  <a:lnTo>
                    <a:pt x="4972" y="21437"/>
                  </a:lnTo>
                  <a:cubicBezTo>
                    <a:pt x="4803" y="21532"/>
                    <a:pt x="4634" y="21600"/>
                    <a:pt x="4452" y="21600"/>
                  </a:cubicBezTo>
                  <a:cubicBezTo>
                    <a:pt x="4076" y="21600"/>
                    <a:pt x="3907" y="21273"/>
                    <a:pt x="3907" y="20919"/>
                  </a:cubicBezTo>
                  <a:cubicBezTo>
                    <a:pt x="3907" y="20824"/>
                    <a:pt x="3920" y="20743"/>
                    <a:pt x="3933" y="20647"/>
                  </a:cubicBezTo>
                  <a:lnTo>
                    <a:pt x="5050" y="13842"/>
                  </a:lnTo>
                  <a:lnTo>
                    <a:pt x="325" y="9024"/>
                  </a:lnTo>
                  <a:cubicBezTo>
                    <a:pt x="169" y="8847"/>
                    <a:pt x="0" y="8616"/>
                    <a:pt x="0" y="8371"/>
                  </a:cubicBezTo>
                  <a:cubicBezTo>
                    <a:pt x="0" y="7962"/>
                    <a:pt x="402" y="7799"/>
                    <a:pt x="727" y="7744"/>
                  </a:cubicBezTo>
                  <a:lnTo>
                    <a:pt x="7243" y="6751"/>
                  </a:lnTo>
                  <a:lnTo>
                    <a:pt x="10164" y="558"/>
                  </a:lnTo>
                  <a:cubicBezTo>
                    <a:pt x="10281" y="299"/>
                    <a:pt x="10501" y="0"/>
                    <a:pt x="10800" y="0"/>
                  </a:cubicBezTo>
                  <a:cubicBezTo>
                    <a:pt x="11099" y="0"/>
                    <a:pt x="11319" y="299"/>
                    <a:pt x="11436" y="558"/>
                  </a:cubicBezTo>
                  <a:lnTo>
                    <a:pt x="14357" y="6751"/>
                  </a:lnTo>
                  <a:lnTo>
                    <a:pt x="20873" y="7744"/>
                  </a:lnTo>
                  <a:cubicBezTo>
                    <a:pt x="21185" y="7799"/>
                    <a:pt x="21600" y="7962"/>
                    <a:pt x="21600" y="8371"/>
                  </a:cubicBezTo>
                  <a:cubicBezTo>
                    <a:pt x="21600" y="8616"/>
                    <a:pt x="21431" y="8847"/>
                    <a:pt x="21262" y="902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6600181" y="2240640"/>
            <a:ext cx="1550111" cy="1004122"/>
            <a:chOff x="6600181" y="2342240"/>
            <a:chExt cx="1550111" cy="1004122"/>
          </a:xfrm>
        </p:grpSpPr>
        <p:sp>
          <p:nvSpPr>
            <p:cNvPr id="38" name="Shape 2657"/>
            <p:cNvSpPr/>
            <p:nvPr/>
          </p:nvSpPr>
          <p:spPr>
            <a:xfrm>
              <a:off x="6600181" y="2342240"/>
              <a:ext cx="1550111" cy="100412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26" y="0"/>
                    <a:pt x="1399" y="0"/>
                  </a:cubicBezTo>
                  <a:lnTo>
                    <a:pt x="20201" y="0"/>
                  </a:lnTo>
                  <a:cubicBezTo>
                    <a:pt x="20974" y="0"/>
                    <a:pt x="21600" y="967"/>
                    <a:pt x="21600" y="2160"/>
                  </a:cubicBezTo>
                  <a:lnTo>
                    <a:pt x="21600" y="19440"/>
                  </a:lnTo>
                  <a:cubicBezTo>
                    <a:pt x="21600" y="20633"/>
                    <a:pt x="20974" y="21600"/>
                    <a:pt x="20201" y="21600"/>
                  </a:cubicBezTo>
                  <a:lnTo>
                    <a:pt x="1399" y="21600"/>
                  </a:lnTo>
                  <a:cubicBezTo>
                    <a:pt x="626" y="21600"/>
                    <a:pt x="0" y="20633"/>
                    <a:pt x="0" y="19440"/>
                  </a:cubicBezTo>
                  <a:lnTo>
                    <a:pt x="0" y="216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658"/>
            <p:cNvSpPr/>
            <p:nvPr/>
          </p:nvSpPr>
          <p:spPr>
            <a:xfrm>
              <a:off x="7598065" y="2568842"/>
              <a:ext cx="327753" cy="266678"/>
            </a:xfrm>
            <a:custGeom>
              <a:avLst/>
              <a:gdLst/>
              <a:ahLst/>
              <a:cxnLst>
                <a:cxn ang="0">
                  <a:pos x="wd2" y="hd2"/>
                </a:cxn>
                <a:cxn ang="5400000">
                  <a:pos x="wd2" y="hd2"/>
                </a:cxn>
                <a:cxn ang="10800000">
                  <a:pos x="wd2" y="hd2"/>
                </a:cxn>
                <a:cxn ang="16200000">
                  <a:pos x="wd2" y="hd2"/>
                </a:cxn>
              </a:cxnLst>
              <a:rect l="0" t="0" r="r" b="b"/>
              <a:pathLst>
                <a:path w="20480" h="21024" extrusionOk="0">
                  <a:moveTo>
                    <a:pt x="18801" y="1728"/>
                  </a:moveTo>
                  <a:cubicBezTo>
                    <a:pt x="16811" y="-576"/>
                    <a:pt x="13583" y="-576"/>
                    <a:pt x="11592" y="1728"/>
                  </a:cubicBezTo>
                  <a:lnTo>
                    <a:pt x="10241" y="3294"/>
                  </a:lnTo>
                  <a:lnTo>
                    <a:pt x="8888" y="1728"/>
                  </a:lnTo>
                  <a:cubicBezTo>
                    <a:pt x="6897" y="-576"/>
                    <a:pt x="3670" y="-576"/>
                    <a:pt x="1680" y="1728"/>
                  </a:cubicBezTo>
                  <a:cubicBezTo>
                    <a:pt x="-560" y="4323"/>
                    <a:pt x="-560" y="8518"/>
                    <a:pt x="1680" y="11111"/>
                  </a:cubicBezTo>
                  <a:lnTo>
                    <a:pt x="10241" y="21024"/>
                  </a:lnTo>
                  <a:lnTo>
                    <a:pt x="18801" y="11111"/>
                  </a:lnTo>
                  <a:cubicBezTo>
                    <a:pt x="21040" y="8518"/>
                    <a:pt x="21040" y="4321"/>
                    <a:pt x="18801" y="1728"/>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6600181" y="4374394"/>
            <a:ext cx="1550111" cy="1004122"/>
            <a:chOff x="6600181" y="4475994"/>
            <a:chExt cx="1550111" cy="1004122"/>
          </a:xfrm>
        </p:grpSpPr>
        <p:sp>
          <p:nvSpPr>
            <p:cNvPr id="49" name="Shape 2660"/>
            <p:cNvSpPr/>
            <p:nvPr/>
          </p:nvSpPr>
          <p:spPr>
            <a:xfrm>
              <a:off x="6600181" y="4475994"/>
              <a:ext cx="1550111" cy="100412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26" y="0"/>
                    <a:pt x="1399" y="0"/>
                  </a:cubicBezTo>
                  <a:lnTo>
                    <a:pt x="20201" y="0"/>
                  </a:lnTo>
                  <a:cubicBezTo>
                    <a:pt x="20974" y="0"/>
                    <a:pt x="21600" y="967"/>
                    <a:pt x="21600" y="2160"/>
                  </a:cubicBezTo>
                  <a:lnTo>
                    <a:pt x="21600" y="19440"/>
                  </a:lnTo>
                  <a:cubicBezTo>
                    <a:pt x="21600" y="20633"/>
                    <a:pt x="20974" y="21600"/>
                    <a:pt x="20201" y="21600"/>
                  </a:cubicBezTo>
                  <a:lnTo>
                    <a:pt x="1399" y="21600"/>
                  </a:lnTo>
                  <a:cubicBezTo>
                    <a:pt x="626" y="21600"/>
                    <a:pt x="0" y="20633"/>
                    <a:pt x="0" y="19440"/>
                  </a:cubicBezTo>
                  <a:lnTo>
                    <a:pt x="0" y="216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661"/>
            <p:cNvSpPr/>
            <p:nvPr/>
          </p:nvSpPr>
          <p:spPr>
            <a:xfrm>
              <a:off x="7586491" y="5014573"/>
              <a:ext cx="350902" cy="266678"/>
            </a:xfrm>
            <a:custGeom>
              <a:avLst/>
              <a:gdLst/>
              <a:ahLst/>
              <a:cxnLst>
                <a:cxn ang="0">
                  <a:pos x="wd2" y="hd2"/>
                </a:cxn>
                <a:cxn ang="5400000">
                  <a:pos x="wd2" y="hd2"/>
                </a:cxn>
                <a:cxn ang="10800000">
                  <a:pos x="wd2" y="hd2"/>
                </a:cxn>
                <a:cxn ang="16200000">
                  <a:pos x="wd2" y="hd2"/>
                </a:cxn>
              </a:cxnLst>
              <a:rect l="0" t="0" r="r" b="b"/>
              <a:pathLst>
                <a:path w="21254" h="21471" extrusionOk="0">
                  <a:moveTo>
                    <a:pt x="18032" y="19451"/>
                  </a:moveTo>
                  <a:cubicBezTo>
                    <a:pt x="17963" y="19995"/>
                    <a:pt x="19395" y="20889"/>
                    <a:pt x="19531" y="19300"/>
                  </a:cubicBezTo>
                  <a:cubicBezTo>
                    <a:pt x="20147" y="12135"/>
                    <a:pt x="19089" y="10074"/>
                    <a:pt x="19089" y="10074"/>
                  </a:cubicBezTo>
                  <a:lnTo>
                    <a:pt x="17607" y="11177"/>
                  </a:lnTo>
                  <a:cubicBezTo>
                    <a:pt x="17607" y="11176"/>
                    <a:pt x="18864" y="12766"/>
                    <a:pt x="18032" y="19451"/>
                  </a:cubicBezTo>
                  <a:close/>
                  <a:moveTo>
                    <a:pt x="20735" y="6972"/>
                  </a:moveTo>
                  <a:lnTo>
                    <a:pt x="11888" y="386"/>
                  </a:lnTo>
                  <a:cubicBezTo>
                    <a:pt x="11196" y="-129"/>
                    <a:pt x="10061" y="-129"/>
                    <a:pt x="9368" y="386"/>
                  </a:cubicBezTo>
                  <a:lnTo>
                    <a:pt x="520" y="6972"/>
                  </a:lnTo>
                  <a:cubicBezTo>
                    <a:pt x="-173" y="7488"/>
                    <a:pt x="-173" y="8332"/>
                    <a:pt x="520" y="8848"/>
                  </a:cubicBezTo>
                  <a:lnTo>
                    <a:pt x="9367" y="15434"/>
                  </a:lnTo>
                  <a:cubicBezTo>
                    <a:pt x="10060" y="15949"/>
                    <a:pt x="11195" y="15949"/>
                    <a:pt x="11887" y="15434"/>
                  </a:cubicBezTo>
                  <a:lnTo>
                    <a:pt x="17607" y="11176"/>
                  </a:lnTo>
                  <a:lnTo>
                    <a:pt x="11405" y="9245"/>
                  </a:lnTo>
                  <a:cubicBezTo>
                    <a:pt x="11166" y="9323"/>
                    <a:pt x="10903" y="9366"/>
                    <a:pt x="10628" y="9366"/>
                  </a:cubicBezTo>
                  <a:cubicBezTo>
                    <a:pt x="9510" y="9366"/>
                    <a:pt x="8605" y="8652"/>
                    <a:pt x="8605" y="7769"/>
                  </a:cubicBezTo>
                  <a:cubicBezTo>
                    <a:pt x="8605" y="6883"/>
                    <a:pt x="9511" y="6168"/>
                    <a:pt x="10628" y="6168"/>
                  </a:cubicBezTo>
                  <a:cubicBezTo>
                    <a:pt x="11495" y="6168"/>
                    <a:pt x="12233" y="6602"/>
                    <a:pt x="12520" y="7205"/>
                  </a:cubicBezTo>
                  <a:lnTo>
                    <a:pt x="19089" y="10071"/>
                  </a:lnTo>
                  <a:lnTo>
                    <a:pt x="20735" y="8847"/>
                  </a:lnTo>
                  <a:cubicBezTo>
                    <a:pt x="21427" y="8332"/>
                    <a:pt x="21427" y="7488"/>
                    <a:pt x="20735" y="6972"/>
                  </a:cubicBezTo>
                  <a:close/>
                  <a:moveTo>
                    <a:pt x="3510" y="13897"/>
                  </a:moveTo>
                  <a:cubicBezTo>
                    <a:pt x="4003" y="16551"/>
                    <a:pt x="4630" y="17712"/>
                    <a:pt x="6722" y="18928"/>
                  </a:cubicBezTo>
                  <a:cubicBezTo>
                    <a:pt x="8814" y="20143"/>
                    <a:pt x="9808" y="21471"/>
                    <a:pt x="10628" y="21471"/>
                  </a:cubicBezTo>
                  <a:cubicBezTo>
                    <a:pt x="11448" y="21471"/>
                    <a:pt x="12379" y="20310"/>
                    <a:pt x="14471" y="19092"/>
                  </a:cubicBezTo>
                  <a:cubicBezTo>
                    <a:pt x="16563" y="17876"/>
                    <a:pt x="16004" y="17506"/>
                    <a:pt x="16497" y="14852"/>
                  </a:cubicBezTo>
                  <a:lnTo>
                    <a:pt x="10628" y="18646"/>
                  </a:lnTo>
                  <a:cubicBezTo>
                    <a:pt x="10628" y="18646"/>
                    <a:pt x="3510" y="13897"/>
                    <a:pt x="3510" y="1389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4071054" y="4374394"/>
            <a:ext cx="1550111" cy="1004122"/>
            <a:chOff x="4071054" y="4475994"/>
            <a:chExt cx="1550111" cy="1004122"/>
          </a:xfrm>
        </p:grpSpPr>
        <p:sp>
          <p:nvSpPr>
            <p:cNvPr id="51" name="Shape 2663"/>
            <p:cNvSpPr/>
            <p:nvPr/>
          </p:nvSpPr>
          <p:spPr>
            <a:xfrm>
              <a:off x="4071054" y="4475994"/>
              <a:ext cx="1550111" cy="1004122"/>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626" y="0"/>
                    <a:pt x="1399" y="0"/>
                  </a:cubicBezTo>
                  <a:lnTo>
                    <a:pt x="20201" y="0"/>
                  </a:lnTo>
                  <a:cubicBezTo>
                    <a:pt x="20974" y="0"/>
                    <a:pt x="21600" y="967"/>
                    <a:pt x="21600" y="2160"/>
                  </a:cubicBezTo>
                  <a:lnTo>
                    <a:pt x="21600" y="19440"/>
                  </a:lnTo>
                  <a:cubicBezTo>
                    <a:pt x="21600" y="20633"/>
                    <a:pt x="20974" y="21600"/>
                    <a:pt x="20201" y="21600"/>
                  </a:cubicBezTo>
                  <a:lnTo>
                    <a:pt x="1399" y="21600"/>
                  </a:lnTo>
                  <a:cubicBezTo>
                    <a:pt x="626" y="21600"/>
                    <a:pt x="0" y="20633"/>
                    <a:pt x="0" y="19440"/>
                  </a:cubicBezTo>
                  <a:lnTo>
                    <a:pt x="0" y="2160"/>
                  </a:ln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664"/>
            <p:cNvSpPr/>
            <p:nvPr/>
          </p:nvSpPr>
          <p:spPr>
            <a:xfrm>
              <a:off x="4302250" y="4994439"/>
              <a:ext cx="306962" cy="306947"/>
            </a:xfrm>
            <a:custGeom>
              <a:avLst/>
              <a:gdLst/>
              <a:ahLst/>
              <a:cxnLst>
                <a:cxn ang="0">
                  <a:pos x="wd2" y="hd2"/>
                </a:cxn>
                <a:cxn ang="5400000">
                  <a:pos x="wd2" y="hd2"/>
                </a:cxn>
                <a:cxn ang="10800000">
                  <a:pos x="wd2" y="hd2"/>
                </a:cxn>
                <a:cxn ang="16200000">
                  <a:pos x="wd2" y="hd2"/>
                </a:cxn>
              </a:cxnLst>
              <a:rect l="0" t="0" r="r" b="b"/>
              <a:pathLst>
                <a:path w="21600" h="21600" extrusionOk="0">
                  <a:moveTo>
                    <a:pt x="10799" y="15494"/>
                  </a:moveTo>
                  <a:cubicBezTo>
                    <a:pt x="8204" y="15494"/>
                    <a:pt x="6102" y="13392"/>
                    <a:pt x="6102" y="10799"/>
                  </a:cubicBezTo>
                  <a:cubicBezTo>
                    <a:pt x="6102" y="8205"/>
                    <a:pt x="8206" y="6102"/>
                    <a:pt x="10799" y="6102"/>
                  </a:cubicBezTo>
                  <a:cubicBezTo>
                    <a:pt x="13393" y="6102"/>
                    <a:pt x="15494" y="8206"/>
                    <a:pt x="15494" y="10799"/>
                  </a:cubicBezTo>
                  <a:cubicBezTo>
                    <a:pt x="15494" y="13394"/>
                    <a:pt x="13393" y="15494"/>
                    <a:pt x="10799" y="15494"/>
                  </a:cubicBezTo>
                  <a:close/>
                  <a:moveTo>
                    <a:pt x="19519" y="10799"/>
                  </a:moveTo>
                  <a:cubicBezTo>
                    <a:pt x="19519" y="9451"/>
                    <a:pt x="20349" y="8389"/>
                    <a:pt x="21598" y="7658"/>
                  </a:cubicBezTo>
                  <a:cubicBezTo>
                    <a:pt x="21371" y="6908"/>
                    <a:pt x="21074" y="6186"/>
                    <a:pt x="20708" y="5509"/>
                  </a:cubicBezTo>
                  <a:cubicBezTo>
                    <a:pt x="19308" y="5876"/>
                    <a:pt x="18175" y="5328"/>
                    <a:pt x="17223" y="4374"/>
                  </a:cubicBezTo>
                  <a:cubicBezTo>
                    <a:pt x="16270" y="3422"/>
                    <a:pt x="15978" y="2290"/>
                    <a:pt x="16345" y="889"/>
                  </a:cubicBezTo>
                  <a:cubicBezTo>
                    <a:pt x="15667" y="522"/>
                    <a:pt x="14946" y="222"/>
                    <a:pt x="14195" y="0"/>
                  </a:cubicBezTo>
                  <a:cubicBezTo>
                    <a:pt x="13465" y="1247"/>
                    <a:pt x="12145" y="2076"/>
                    <a:pt x="10799" y="2076"/>
                  </a:cubicBezTo>
                  <a:cubicBezTo>
                    <a:pt x="9451" y="2076"/>
                    <a:pt x="8132" y="1247"/>
                    <a:pt x="7401" y="0"/>
                  </a:cubicBezTo>
                  <a:cubicBezTo>
                    <a:pt x="6649" y="222"/>
                    <a:pt x="5930" y="522"/>
                    <a:pt x="5253" y="889"/>
                  </a:cubicBezTo>
                  <a:cubicBezTo>
                    <a:pt x="5619" y="2290"/>
                    <a:pt x="5329" y="3422"/>
                    <a:pt x="4373" y="4374"/>
                  </a:cubicBezTo>
                  <a:cubicBezTo>
                    <a:pt x="3422" y="5328"/>
                    <a:pt x="2290" y="5876"/>
                    <a:pt x="888" y="5509"/>
                  </a:cubicBezTo>
                  <a:cubicBezTo>
                    <a:pt x="522" y="6186"/>
                    <a:pt x="224" y="6908"/>
                    <a:pt x="0" y="7658"/>
                  </a:cubicBezTo>
                  <a:cubicBezTo>
                    <a:pt x="1247" y="8389"/>
                    <a:pt x="2076" y="9451"/>
                    <a:pt x="2076" y="10799"/>
                  </a:cubicBezTo>
                  <a:cubicBezTo>
                    <a:pt x="2076" y="12145"/>
                    <a:pt x="1247" y="13466"/>
                    <a:pt x="0" y="14197"/>
                  </a:cubicBezTo>
                  <a:cubicBezTo>
                    <a:pt x="225" y="14948"/>
                    <a:pt x="522" y="15668"/>
                    <a:pt x="888" y="16347"/>
                  </a:cubicBezTo>
                  <a:cubicBezTo>
                    <a:pt x="2290" y="15980"/>
                    <a:pt x="3422" y="16271"/>
                    <a:pt x="4373" y="17223"/>
                  </a:cubicBezTo>
                  <a:cubicBezTo>
                    <a:pt x="5326" y="18177"/>
                    <a:pt x="5619" y="19310"/>
                    <a:pt x="5253" y="20709"/>
                  </a:cubicBezTo>
                  <a:cubicBezTo>
                    <a:pt x="5930" y="21075"/>
                    <a:pt x="6650" y="21375"/>
                    <a:pt x="7402" y="21600"/>
                  </a:cubicBezTo>
                  <a:cubicBezTo>
                    <a:pt x="8132" y="20349"/>
                    <a:pt x="9453" y="19521"/>
                    <a:pt x="10800" y="19521"/>
                  </a:cubicBezTo>
                  <a:cubicBezTo>
                    <a:pt x="12146" y="19521"/>
                    <a:pt x="13466" y="20350"/>
                    <a:pt x="14198" y="21600"/>
                  </a:cubicBezTo>
                  <a:cubicBezTo>
                    <a:pt x="14949" y="21373"/>
                    <a:pt x="15669" y="21075"/>
                    <a:pt x="16347" y="20709"/>
                  </a:cubicBezTo>
                  <a:cubicBezTo>
                    <a:pt x="15981" y="19310"/>
                    <a:pt x="16271" y="18177"/>
                    <a:pt x="17225" y="17223"/>
                  </a:cubicBezTo>
                  <a:cubicBezTo>
                    <a:pt x="18178" y="16272"/>
                    <a:pt x="19310" y="15725"/>
                    <a:pt x="20710" y="16088"/>
                  </a:cubicBezTo>
                  <a:cubicBezTo>
                    <a:pt x="21077" y="15411"/>
                    <a:pt x="21375" y="14692"/>
                    <a:pt x="21600" y="13938"/>
                  </a:cubicBezTo>
                  <a:cubicBezTo>
                    <a:pt x="20349" y="13207"/>
                    <a:pt x="19519" y="12145"/>
                    <a:pt x="19519" y="10799"/>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Shape 2666"/>
          <p:cNvSpPr/>
          <p:nvPr/>
        </p:nvSpPr>
        <p:spPr>
          <a:xfrm>
            <a:off x="6142052" y="2419498"/>
            <a:ext cx="1358701" cy="13587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lnTo>
                  <a:pt x="0" y="21600"/>
                </a:lnTo>
                <a:lnTo>
                  <a:pt x="0" y="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669"/>
          <p:cNvSpPr/>
          <p:nvPr/>
        </p:nvSpPr>
        <p:spPr>
          <a:xfrm>
            <a:off x="6142052" y="3840956"/>
            <a:ext cx="1358701" cy="13587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lnTo>
                  <a:pt x="21600" y="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672"/>
          <p:cNvSpPr/>
          <p:nvPr/>
        </p:nvSpPr>
        <p:spPr>
          <a:xfrm>
            <a:off x="4720594" y="2419498"/>
            <a:ext cx="1358701" cy="1358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lnTo>
                  <a:pt x="0" y="21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675"/>
          <p:cNvSpPr/>
          <p:nvPr/>
        </p:nvSpPr>
        <p:spPr>
          <a:xfrm>
            <a:off x="4720594" y="3840956"/>
            <a:ext cx="1358701" cy="1358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0" y="11929"/>
                  <a:pt x="0" y="0"/>
                </a:cubicBezTo>
                <a:lnTo>
                  <a:pt x="21600" y="0"/>
                </a:lnTo>
                <a:lnTo>
                  <a:pt x="21600" y="21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5"/>
          <p:cNvGrpSpPr/>
          <p:nvPr/>
        </p:nvGrpSpPr>
        <p:grpSpPr>
          <a:xfrm>
            <a:off x="5890083" y="3552665"/>
            <a:ext cx="441181" cy="513828"/>
            <a:chOff x="5890083" y="3654265"/>
            <a:chExt cx="441181" cy="513828"/>
          </a:xfrm>
        </p:grpSpPr>
        <p:sp>
          <p:nvSpPr>
            <p:cNvPr id="57" name="Shape 2681"/>
            <p:cNvSpPr/>
            <p:nvPr/>
          </p:nvSpPr>
          <p:spPr>
            <a:xfrm>
              <a:off x="5901612" y="3654265"/>
              <a:ext cx="429652" cy="1784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706" y="0"/>
                    <a:pt x="10510" y="0"/>
                  </a:cubicBezTo>
                  <a:cubicBezTo>
                    <a:pt x="14986" y="0"/>
                    <a:pt x="18971" y="5826"/>
                    <a:pt x="20439" y="14517"/>
                  </a:cubicBezTo>
                  <a:lnTo>
                    <a:pt x="21600" y="14517"/>
                  </a:lnTo>
                  <a:lnTo>
                    <a:pt x="19739" y="21600"/>
                  </a:lnTo>
                  <a:lnTo>
                    <a:pt x="16473" y="14517"/>
                  </a:lnTo>
                  <a:lnTo>
                    <a:pt x="17570" y="14517"/>
                  </a:lnTo>
                  <a:lnTo>
                    <a:pt x="17570" y="14517"/>
                  </a:lnTo>
                  <a:cubicBezTo>
                    <a:pt x="15555" y="6947"/>
                    <a:pt x="10761" y="3982"/>
                    <a:pt x="6862" y="7894"/>
                  </a:cubicBezTo>
                  <a:cubicBezTo>
                    <a:pt x="4222" y="10543"/>
                    <a:pt x="2563" y="15830"/>
                    <a:pt x="2563" y="21600"/>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682"/>
            <p:cNvSpPr/>
            <p:nvPr/>
          </p:nvSpPr>
          <p:spPr>
            <a:xfrm rot="10800000">
              <a:off x="5890083" y="3989625"/>
              <a:ext cx="429653" cy="1784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706" y="0"/>
                    <a:pt x="10510" y="0"/>
                  </a:cubicBezTo>
                  <a:cubicBezTo>
                    <a:pt x="14986" y="0"/>
                    <a:pt x="18971" y="5826"/>
                    <a:pt x="20439" y="14517"/>
                  </a:cubicBezTo>
                  <a:lnTo>
                    <a:pt x="21600" y="14517"/>
                  </a:lnTo>
                  <a:lnTo>
                    <a:pt x="19739" y="21600"/>
                  </a:lnTo>
                  <a:lnTo>
                    <a:pt x="16473" y="14517"/>
                  </a:lnTo>
                  <a:lnTo>
                    <a:pt x="17570" y="14517"/>
                  </a:lnTo>
                  <a:lnTo>
                    <a:pt x="17570" y="14517"/>
                  </a:lnTo>
                  <a:cubicBezTo>
                    <a:pt x="15555" y="6947"/>
                    <a:pt x="10761" y="3982"/>
                    <a:pt x="6862" y="7894"/>
                  </a:cubicBezTo>
                  <a:cubicBezTo>
                    <a:pt x="4222" y="10543"/>
                    <a:pt x="2563" y="15830"/>
                    <a:pt x="2563" y="21600"/>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9" name="Shape 2687"/>
          <p:cNvSpPr/>
          <p:nvPr/>
        </p:nvSpPr>
        <p:spPr>
          <a:xfrm>
            <a:off x="8425769" y="2276580"/>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688"/>
          <p:cNvSpPr/>
          <p:nvPr/>
        </p:nvSpPr>
        <p:spPr>
          <a:xfrm>
            <a:off x="8425769" y="2560855"/>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689"/>
          <p:cNvSpPr/>
          <p:nvPr/>
        </p:nvSpPr>
        <p:spPr>
          <a:xfrm>
            <a:off x="8425769" y="2845130"/>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691"/>
          <p:cNvSpPr/>
          <p:nvPr/>
        </p:nvSpPr>
        <p:spPr>
          <a:xfrm>
            <a:off x="8425769" y="4404133"/>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2693"/>
          <p:cNvSpPr/>
          <p:nvPr/>
        </p:nvSpPr>
        <p:spPr>
          <a:xfrm>
            <a:off x="3639671" y="4404133"/>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2695"/>
          <p:cNvSpPr/>
          <p:nvPr/>
        </p:nvSpPr>
        <p:spPr>
          <a:xfrm>
            <a:off x="3639671" y="2277459"/>
            <a:ext cx="126560" cy="1265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 Placeholder 22"/>
          <p:cNvSpPr>
            <a:spLocks noGrp="1"/>
          </p:cNvSpPr>
          <p:nvPr>
            <p:ph type="body" sz="quarter" idx="29"/>
          </p:nvPr>
        </p:nvSpPr>
        <p:spPr>
          <a:xfrm>
            <a:off x="8690228" y="2512217"/>
            <a:ext cx="2473998" cy="221178"/>
          </a:xfrm>
          <a:prstGeom prst="rect">
            <a:avLst/>
          </a:prstGeom>
        </p:spPr>
        <p:txBody>
          <a:bodyPr>
            <a:noAutofit/>
          </a:bodyPr>
          <a:lstStyle/>
          <a:p>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can you do?</a:t>
            </a:r>
          </a:p>
        </p:txBody>
      </p:sp>
      <p:sp>
        <p:nvSpPr>
          <p:cNvPr id="68" name="Text Placeholder 22"/>
          <p:cNvSpPr>
            <a:spLocks noGrp="1"/>
          </p:cNvSpPr>
          <p:nvPr>
            <p:ph type="body" sz="quarter" idx="39"/>
          </p:nvPr>
        </p:nvSpPr>
        <p:spPr>
          <a:xfrm>
            <a:off x="8690228" y="2792570"/>
            <a:ext cx="2473998" cy="221178"/>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will you do?</a:t>
            </a:r>
          </a:p>
        </p:txBody>
      </p:sp>
      <p:sp>
        <p:nvSpPr>
          <p:cNvPr id="82" name="Text Placeholder 22"/>
          <p:cNvSpPr>
            <a:spLocks noGrp="1"/>
          </p:cNvSpPr>
          <p:nvPr>
            <p:ph type="body" sz="quarter" idx="49"/>
          </p:nvPr>
        </p:nvSpPr>
        <p:spPr>
          <a:xfrm>
            <a:off x="1320800" y="2225088"/>
            <a:ext cx="2070627" cy="536221"/>
          </a:xfrm>
          <a:prstGeom prst="rect">
            <a:avLst/>
          </a:prstGeom>
        </p:spPr>
        <p:txBody>
          <a:bodyPr>
            <a:no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Achieving new higher level</a:t>
            </a:r>
          </a:p>
        </p:txBody>
      </p:sp>
      <p:sp>
        <p:nvSpPr>
          <p:cNvPr id="83" name="Text Placeholder 22"/>
          <p:cNvSpPr>
            <a:spLocks noGrp="1"/>
          </p:cNvSpPr>
          <p:nvPr>
            <p:ph type="body" sz="quarter" idx="59"/>
          </p:nvPr>
        </p:nvSpPr>
        <p:spPr>
          <a:xfrm>
            <a:off x="8690228" y="4356823"/>
            <a:ext cx="3034010" cy="948508"/>
          </a:xfrm>
          <a:prstGeom prst="rect">
            <a:avLst/>
          </a:prstGeom>
        </p:spPr>
        <p:txBody>
          <a:bodyPr>
            <a:no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Understanding technique and process</a:t>
            </a:r>
          </a:p>
        </p:txBody>
      </p:sp>
      <p:sp>
        <p:nvSpPr>
          <p:cNvPr id="84" name="Text Placeholder 22"/>
          <p:cNvSpPr>
            <a:spLocks noGrp="1"/>
          </p:cNvSpPr>
          <p:nvPr>
            <p:ph type="body" sz="quarter" idx="69"/>
          </p:nvPr>
        </p:nvSpPr>
        <p:spPr>
          <a:xfrm>
            <a:off x="787652" y="4325131"/>
            <a:ext cx="2633864" cy="587842"/>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Good supervising of the expert (Master)</a:t>
            </a:r>
          </a:p>
        </p:txBody>
      </p:sp>
      <p:sp>
        <p:nvSpPr>
          <p:cNvPr id="35" name="Text Placeholder 22"/>
          <p:cNvSpPr>
            <a:spLocks noGrp="1"/>
          </p:cNvSpPr>
          <p:nvPr>
            <p:ph type="body" sz="quarter" idx="79"/>
          </p:nvPr>
        </p:nvSpPr>
        <p:spPr>
          <a:xfrm>
            <a:off x="4927700" y="2980800"/>
            <a:ext cx="882580" cy="527924"/>
          </a:xfrm>
          <a:prstGeom prst="rect">
            <a:avLst/>
          </a:prstGeom>
        </p:spPr>
        <p:txBody>
          <a:bodyPr anchor="ctr">
            <a:norm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Skill</a:t>
            </a:r>
          </a:p>
        </p:txBody>
      </p:sp>
      <p:sp>
        <p:nvSpPr>
          <p:cNvPr id="40" name="Text Placeholder 22"/>
          <p:cNvSpPr>
            <a:spLocks noGrp="1"/>
          </p:cNvSpPr>
          <p:nvPr>
            <p:ph type="body" sz="quarter" idx="89"/>
          </p:nvPr>
        </p:nvSpPr>
        <p:spPr>
          <a:xfrm>
            <a:off x="4828991" y="4042162"/>
            <a:ext cx="1190247" cy="527924"/>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Exercise</a:t>
            </a:r>
          </a:p>
        </p:txBody>
      </p:sp>
      <p:sp>
        <p:nvSpPr>
          <p:cNvPr id="41" name="Text Placeholder 22"/>
          <p:cNvSpPr>
            <a:spLocks noGrp="1"/>
          </p:cNvSpPr>
          <p:nvPr>
            <p:ph type="body" sz="quarter" idx="99"/>
          </p:nvPr>
        </p:nvSpPr>
        <p:spPr>
          <a:xfrm>
            <a:off x="6057572" y="4100065"/>
            <a:ext cx="1302505" cy="527924"/>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Learning</a:t>
            </a:r>
          </a:p>
        </p:txBody>
      </p:sp>
      <p:sp>
        <p:nvSpPr>
          <p:cNvPr id="42" name="Text Placeholder 22"/>
          <p:cNvSpPr>
            <a:spLocks noGrp="1"/>
          </p:cNvSpPr>
          <p:nvPr>
            <p:ph type="body" sz="quarter" idx="109"/>
          </p:nvPr>
        </p:nvSpPr>
        <p:spPr>
          <a:xfrm>
            <a:off x="6107136" y="2971690"/>
            <a:ext cx="1161822" cy="527924"/>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Positive Attitude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xEl>
                                              <p:pRg st="0" end="0"/>
                                            </p:txEl>
                                          </p:spTgt>
                                        </p:tgtEl>
                                        <p:attrNameLst>
                                          <p:attrName>style.visibility</p:attrName>
                                        </p:attrNameLst>
                                      </p:cBhvr>
                                      <p:to>
                                        <p:strVal val="visible"/>
                                      </p:to>
                                    </p:set>
                                    <p:animEffect transition="in" filter="fade">
                                      <p:cBhvr>
                                        <p:cTn id="18" dur="500"/>
                                        <p:tgtEl>
                                          <p:spTgt spid="42">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500"/>
                                        <p:tgtEl>
                                          <p:spTgt spid="5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xEl>
                                              <p:pRg st="0" end="0"/>
                                            </p:txEl>
                                          </p:spTgt>
                                        </p:tgtEl>
                                        <p:attrNameLst>
                                          <p:attrName>style.visibility</p:attrName>
                                        </p:attrNameLst>
                                      </p:cBhvr>
                                      <p:to>
                                        <p:strVal val="visible"/>
                                      </p:to>
                                    </p:set>
                                    <p:animEffect transition="in" filter="fade">
                                      <p:cBhvr>
                                        <p:cTn id="25" dur="500"/>
                                        <p:tgtEl>
                                          <p:spTgt spid="41">
                                            <p:txEl>
                                              <p:pRg st="0" end="0"/>
                                            </p:txEl>
                                          </p:spTgt>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xEl>
                                              <p:pRg st="0" end="0"/>
                                            </p:txEl>
                                          </p:spTgt>
                                        </p:tgtEl>
                                        <p:attrNameLst>
                                          <p:attrName>style.visibility</p:attrName>
                                        </p:attrNameLst>
                                      </p:cBhvr>
                                      <p:to>
                                        <p:strVal val="visible"/>
                                      </p:to>
                                    </p:set>
                                    <p:animEffect transition="in" filter="fade">
                                      <p:cBhvr>
                                        <p:cTn id="32" dur="500"/>
                                        <p:tgtEl>
                                          <p:spTgt spid="40">
                                            <p:txEl>
                                              <p:pRg st="0" end="0"/>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500" fill="hold"/>
                                        <p:tgtEl>
                                          <p:spTgt spid="3"/>
                                        </p:tgtEl>
                                        <p:attrNameLst>
                                          <p:attrName>ppt_w</p:attrName>
                                        </p:attrNameLst>
                                      </p:cBhvr>
                                      <p:tavLst>
                                        <p:tav tm="0">
                                          <p:val>
                                            <p:fltVal val="0"/>
                                          </p:val>
                                        </p:tav>
                                        <p:tav tm="100000">
                                          <p:val>
                                            <p:strVal val="#ppt_w"/>
                                          </p:val>
                                        </p:tav>
                                      </p:tavLst>
                                    </p:anim>
                                    <p:anim calcmode="lin" valueType="num">
                                      <p:cBhvr>
                                        <p:cTn id="51" dur="500" fill="hold"/>
                                        <p:tgtEl>
                                          <p:spTgt spid="3"/>
                                        </p:tgtEl>
                                        <p:attrNameLst>
                                          <p:attrName>ppt_h</p:attrName>
                                        </p:attrNameLst>
                                      </p:cBhvr>
                                      <p:tavLst>
                                        <p:tav tm="0">
                                          <p:val>
                                            <p:fltVal val="0"/>
                                          </p:val>
                                        </p:tav>
                                        <p:tav tm="100000">
                                          <p:val>
                                            <p:strVal val="#ppt_h"/>
                                          </p:val>
                                        </p:tav>
                                      </p:tavLst>
                                    </p:anim>
                                    <p:animEffect transition="in" filter="fade">
                                      <p:cBhvr>
                                        <p:cTn id="52" dur="500"/>
                                        <p:tgtEl>
                                          <p:spTgt spid="3"/>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80">
                                            <p:txEl>
                                              <p:pRg st="0" end="0"/>
                                            </p:txEl>
                                          </p:spTgt>
                                        </p:tgtEl>
                                        <p:attrNameLst>
                                          <p:attrName>style.visibility</p:attrName>
                                        </p:attrNameLst>
                                      </p:cBhvr>
                                      <p:to>
                                        <p:strVal val="visible"/>
                                      </p:to>
                                    </p:set>
                                    <p:animEffect transition="in" filter="wipe(left)">
                                      <p:cBhvr>
                                        <p:cTn id="60" dur="500"/>
                                        <p:tgtEl>
                                          <p:spTgt spid="80">
                                            <p:txEl>
                                              <p:pRg st="0" end="0"/>
                                            </p:txEl>
                                          </p:spTgt>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500"/>
                                        <p:tgtEl>
                                          <p:spTgt spid="60"/>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67">
                                            <p:txEl>
                                              <p:pRg st="0" end="0"/>
                                            </p:txEl>
                                          </p:spTgt>
                                        </p:tgtEl>
                                        <p:attrNameLst>
                                          <p:attrName>style.visibility</p:attrName>
                                        </p:attrNameLst>
                                      </p:cBhvr>
                                      <p:to>
                                        <p:strVal val="visible"/>
                                      </p:to>
                                    </p:set>
                                    <p:animEffect transition="in" filter="wipe(left)">
                                      <p:cBhvr>
                                        <p:cTn id="68" dur="500"/>
                                        <p:tgtEl>
                                          <p:spTgt spid="67">
                                            <p:txEl>
                                              <p:pRg st="0" end="0"/>
                                            </p:txEl>
                                          </p:spTgt>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68">
                                            <p:txEl>
                                              <p:pRg st="0" end="0"/>
                                            </p:txEl>
                                          </p:spTgt>
                                        </p:tgtEl>
                                        <p:attrNameLst>
                                          <p:attrName>style.visibility</p:attrName>
                                        </p:attrNameLst>
                                      </p:cBhvr>
                                      <p:to>
                                        <p:strVal val="visible"/>
                                      </p:to>
                                    </p:set>
                                    <p:animEffect transition="in" filter="wipe(left)">
                                      <p:cBhvr>
                                        <p:cTn id="76" dur="500"/>
                                        <p:tgtEl>
                                          <p:spTgt spid="68">
                                            <p:txEl>
                                              <p:pRg st="0" end="0"/>
                                            </p:txEl>
                                          </p:spTgt>
                                        </p:tgtEl>
                                      </p:cBhvr>
                                    </p:animEffect>
                                  </p:childTnLst>
                                </p:cTn>
                              </p:par>
                            </p:childTnLst>
                          </p:cTn>
                        </p:par>
                        <p:par>
                          <p:cTn id="77" fill="hold">
                            <p:stCondLst>
                              <p:cond delay="7000"/>
                            </p:stCondLst>
                            <p:childTnLst>
                              <p:par>
                                <p:cTn id="78" presetID="53" presetClass="entr" presetSubtype="16" fill="hold" nodeType="after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p:cTn id="80" dur="500" fill="hold"/>
                                        <p:tgtEl>
                                          <p:spTgt spid="4"/>
                                        </p:tgtEl>
                                        <p:attrNameLst>
                                          <p:attrName>ppt_w</p:attrName>
                                        </p:attrNameLst>
                                      </p:cBhvr>
                                      <p:tavLst>
                                        <p:tav tm="0">
                                          <p:val>
                                            <p:fltVal val="0"/>
                                          </p:val>
                                        </p:tav>
                                        <p:tav tm="100000">
                                          <p:val>
                                            <p:strVal val="#ppt_w"/>
                                          </p:val>
                                        </p:tav>
                                      </p:tavLst>
                                    </p:anim>
                                    <p:anim calcmode="lin" valueType="num">
                                      <p:cBhvr>
                                        <p:cTn id="81" dur="500" fill="hold"/>
                                        <p:tgtEl>
                                          <p:spTgt spid="4"/>
                                        </p:tgtEl>
                                        <p:attrNameLst>
                                          <p:attrName>ppt_h</p:attrName>
                                        </p:attrNameLst>
                                      </p:cBhvr>
                                      <p:tavLst>
                                        <p:tav tm="0">
                                          <p:val>
                                            <p:fltVal val="0"/>
                                          </p:val>
                                        </p:tav>
                                        <p:tav tm="100000">
                                          <p:val>
                                            <p:strVal val="#ppt_h"/>
                                          </p:val>
                                        </p:tav>
                                      </p:tavLst>
                                    </p:anim>
                                    <p:animEffect transition="in" filter="fade">
                                      <p:cBhvr>
                                        <p:cTn id="82" dur="500"/>
                                        <p:tgtEl>
                                          <p:spTgt spid="4"/>
                                        </p:tgtEl>
                                      </p:cBhvr>
                                    </p:animEffect>
                                  </p:childTnLst>
                                </p:cTn>
                              </p:par>
                            </p:childTnLst>
                          </p:cTn>
                        </p:par>
                        <p:par>
                          <p:cTn id="83" fill="hold">
                            <p:stCondLst>
                              <p:cond delay="7500"/>
                            </p:stCondLst>
                            <p:childTnLst>
                              <p:par>
                                <p:cTn id="84" presetID="10" presetClass="entr" presetSubtype="0" fill="hold" grpId="0" nodeType="after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fade">
                                      <p:cBhvr>
                                        <p:cTn id="86" dur="500"/>
                                        <p:tgtEl>
                                          <p:spTgt spid="64"/>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83">
                                            <p:txEl>
                                              <p:pRg st="0" end="0"/>
                                            </p:txEl>
                                          </p:spTgt>
                                        </p:tgtEl>
                                        <p:attrNameLst>
                                          <p:attrName>style.visibility</p:attrName>
                                        </p:attrNameLst>
                                      </p:cBhvr>
                                      <p:to>
                                        <p:strVal val="visible"/>
                                      </p:to>
                                    </p:set>
                                    <p:animEffect transition="in" filter="wipe(left)">
                                      <p:cBhvr>
                                        <p:cTn id="90" dur="500"/>
                                        <p:tgtEl>
                                          <p:spTgt spid="83">
                                            <p:txEl>
                                              <p:pRg st="0" end="0"/>
                                            </p:txEl>
                                          </p:spTgt>
                                        </p:tgtEl>
                                      </p:cBhvr>
                                    </p:animEffect>
                                  </p:childTnLst>
                                </p:cTn>
                              </p:par>
                            </p:childTnLst>
                          </p:cTn>
                        </p:par>
                        <p:par>
                          <p:cTn id="91" fill="hold">
                            <p:stCondLst>
                              <p:cond delay="8500"/>
                            </p:stCondLst>
                            <p:childTnLst>
                              <p:par>
                                <p:cTn id="92" presetID="53" presetClass="entr" presetSubtype="16"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childTnLst>
                          </p:cTn>
                        </p:par>
                        <p:par>
                          <p:cTn id="97" fill="hold">
                            <p:stCondLst>
                              <p:cond delay="9000"/>
                            </p:stCondLst>
                            <p:childTnLst>
                              <p:par>
                                <p:cTn id="98" presetID="10" presetClass="entr" presetSubtype="0" fill="hold" grpId="0" nodeType="afterEffect">
                                  <p:stCondLst>
                                    <p:cond delay="0"/>
                                  </p:stCondLst>
                                  <p:childTnLst>
                                    <p:set>
                                      <p:cBhvr>
                                        <p:cTn id="99" dur="1" fill="hold">
                                          <p:stCondLst>
                                            <p:cond delay="0"/>
                                          </p:stCondLst>
                                        </p:cTn>
                                        <p:tgtEl>
                                          <p:spTgt spid="65"/>
                                        </p:tgtEl>
                                        <p:attrNameLst>
                                          <p:attrName>style.visibility</p:attrName>
                                        </p:attrNameLst>
                                      </p:cBhvr>
                                      <p:to>
                                        <p:strVal val="visible"/>
                                      </p:to>
                                    </p:set>
                                    <p:animEffect transition="in" filter="fade">
                                      <p:cBhvr>
                                        <p:cTn id="100" dur="500"/>
                                        <p:tgtEl>
                                          <p:spTgt spid="65"/>
                                        </p:tgtEl>
                                      </p:cBhvr>
                                    </p:animEffect>
                                  </p:childTnLst>
                                </p:cTn>
                              </p:par>
                            </p:childTnLst>
                          </p:cTn>
                        </p:par>
                        <p:par>
                          <p:cTn id="101" fill="hold">
                            <p:stCondLst>
                              <p:cond delay="9500"/>
                            </p:stCondLst>
                            <p:childTnLst>
                              <p:par>
                                <p:cTn id="102" presetID="22" presetClass="entr" presetSubtype="2" fill="hold" grpId="0" nodeType="afterEffect">
                                  <p:stCondLst>
                                    <p:cond delay="0"/>
                                  </p:stCondLst>
                                  <p:childTnLst>
                                    <p:set>
                                      <p:cBhvr>
                                        <p:cTn id="103" dur="1" fill="hold">
                                          <p:stCondLst>
                                            <p:cond delay="0"/>
                                          </p:stCondLst>
                                        </p:cTn>
                                        <p:tgtEl>
                                          <p:spTgt spid="84">
                                            <p:txEl>
                                              <p:pRg st="0" end="0"/>
                                            </p:txEl>
                                          </p:spTgt>
                                        </p:tgtEl>
                                        <p:attrNameLst>
                                          <p:attrName>style.visibility</p:attrName>
                                        </p:attrNameLst>
                                      </p:cBhvr>
                                      <p:to>
                                        <p:strVal val="visible"/>
                                      </p:to>
                                    </p:set>
                                    <p:animEffect transition="in" filter="wipe(right)">
                                      <p:cBhvr>
                                        <p:cTn id="104" dur="500"/>
                                        <p:tgtEl>
                                          <p:spTgt spid="84">
                                            <p:txEl>
                                              <p:pRg st="0" end="0"/>
                                            </p:txEl>
                                          </p:spTgt>
                                        </p:tgtEl>
                                      </p:cBhvr>
                                    </p:animEffect>
                                  </p:childTnLst>
                                </p:cTn>
                              </p:par>
                            </p:childTnLst>
                          </p:cTn>
                        </p:par>
                        <p:par>
                          <p:cTn id="105" fill="hold">
                            <p:stCondLst>
                              <p:cond delay="10000"/>
                            </p:stCondLst>
                            <p:childTnLst>
                              <p:par>
                                <p:cTn id="106" presetID="53" presetClass="entr" presetSubtype="16" fill="hold" nodeType="afterEffect">
                                  <p:stCondLst>
                                    <p:cond delay="0"/>
                                  </p:stCondLst>
                                  <p:childTnLst>
                                    <p:set>
                                      <p:cBhvr>
                                        <p:cTn id="107" dur="1" fill="hold">
                                          <p:stCondLst>
                                            <p:cond delay="0"/>
                                          </p:stCondLst>
                                        </p:cTn>
                                        <p:tgtEl>
                                          <p:spTgt spid="2"/>
                                        </p:tgtEl>
                                        <p:attrNameLst>
                                          <p:attrName>style.visibility</p:attrName>
                                        </p:attrNameLst>
                                      </p:cBhvr>
                                      <p:to>
                                        <p:strVal val="visible"/>
                                      </p:to>
                                    </p:set>
                                    <p:anim calcmode="lin" valueType="num">
                                      <p:cBhvr>
                                        <p:cTn id="108" dur="500" fill="hold"/>
                                        <p:tgtEl>
                                          <p:spTgt spid="2"/>
                                        </p:tgtEl>
                                        <p:attrNameLst>
                                          <p:attrName>ppt_w</p:attrName>
                                        </p:attrNameLst>
                                      </p:cBhvr>
                                      <p:tavLst>
                                        <p:tav tm="0">
                                          <p:val>
                                            <p:fltVal val="0"/>
                                          </p:val>
                                        </p:tav>
                                        <p:tav tm="100000">
                                          <p:val>
                                            <p:strVal val="#ppt_w"/>
                                          </p:val>
                                        </p:tav>
                                      </p:tavLst>
                                    </p:anim>
                                    <p:anim calcmode="lin" valueType="num">
                                      <p:cBhvr>
                                        <p:cTn id="109" dur="500" fill="hold"/>
                                        <p:tgtEl>
                                          <p:spTgt spid="2"/>
                                        </p:tgtEl>
                                        <p:attrNameLst>
                                          <p:attrName>ppt_h</p:attrName>
                                        </p:attrNameLst>
                                      </p:cBhvr>
                                      <p:tavLst>
                                        <p:tav tm="0">
                                          <p:val>
                                            <p:fltVal val="0"/>
                                          </p:val>
                                        </p:tav>
                                        <p:tav tm="100000">
                                          <p:val>
                                            <p:strVal val="#ppt_h"/>
                                          </p:val>
                                        </p:tav>
                                      </p:tavLst>
                                    </p:anim>
                                    <p:animEffect transition="in" filter="fade">
                                      <p:cBhvr>
                                        <p:cTn id="110" dur="500"/>
                                        <p:tgtEl>
                                          <p:spTgt spid="2"/>
                                        </p:tgtEl>
                                      </p:cBhvr>
                                    </p:animEffect>
                                  </p:childTnLst>
                                </p:cTn>
                              </p:par>
                            </p:childTnLst>
                          </p:cTn>
                        </p:par>
                        <p:par>
                          <p:cTn id="111" fill="hold">
                            <p:stCondLst>
                              <p:cond delay="10500"/>
                            </p:stCondLst>
                            <p:childTnLst>
                              <p:par>
                                <p:cTn id="112" presetID="10" presetClass="entr" presetSubtype="0" fill="hold" grpId="0" nodeType="after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fade">
                                      <p:cBhvr>
                                        <p:cTn id="114" dur="500"/>
                                        <p:tgtEl>
                                          <p:spTgt spid="66"/>
                                        </p:tgtEl>
                                      </p:cBhvr>
                                    </p:animEffect>
                                  </p:childTnLst>
                                </p:cTn>
                              </p:par>
                            </p:childTnLst>
                          </p:cTn>
                        </p:par>
                        <p:par>
                          <p:cTn id="115" fill="hold">
                            <p:stCondLst>
                              <p:cond delay="11000"/>
                            </p:stCondLst>
                            <p:childTnLst>
                              <p:par>
                                <p:cTn id="116" presetID="22" presetClass="entr" presetSubtype="2" fill="hold" grpId="0" nodeType="afterEffect">
                                  <p:stCondLst>
                                    <p:cond delay="0"/>
                                  </p:stCondLst>
                                  <p:childTnLst>
                                    <p:set>
                                      <p:cBhvr>
                                        <p:cTn id="117" dur="1" fill="hold">
                                          <p:stCondLst>
                                            <p:cond delay="0"/>
                                          </p:stCondLst>
                                        </p:cTn>
                                        <p:tgtEl>
                                          <p:spTgt spid="82">
                                            <p:txEl>
                                              <p:pRg st="0" end="0"/>
                                            </p:txEl>
                                          </p:spTgt>
                                        </p:tgtEl>
                                        <p:attrNameLst>
                                          <p:attrName>style.visibility</p:attrName>
                                        </p:attrNameLst>
                                      </p:cBhvr>
                                      <p:to>
                                        <p:strVal val="visible"/>
                                      </p:to>
                                    </p:set>
                                    <p:animEffect transition="in" filter="wipe(right)">
                                      <p:cBhvr>
                                        <p:cTn id="118" dur="500"/>
                                        <p:tgtEl>
                                          <p:spTgt spid="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80" grpId="0" build="p"/>
      <p:bldP spid="53" grpId="0" animBg="1"/>
      <p:bldP spid="54" grpId="0" animBg="1"/>
      <p:bldP spid="55" grpId="0" animBg="1"/>
      <p:bldP spid="56" grpId="0" animBg="1"/>
      <p:bldP spid="59" grpId="0" animBg="1"/>
      <p:bldP spid="60" grpId="0" animBg="1"/>
      <p:bldP spid="61" grpId="0" animBg="1"/>
      <p:bldP spid="64" grpId="0" animBg="1"/>
      <p:bldP spid="65" grpId="0" animBg="1"/>
      <p:bldP spid="66" grpId="0" animBg="1"/>
      <p:bldP spid="67" grpId="0" build="p"/>
      <p:bldP spid="68" grpId="0" build="p"/>
      <p:bldP spid="82" grpId="0" build="p"/>
      <p:bldP spid="83" grpId="0" build="p"/>
      <p:bldP spid="84" grpId="0" build="p"/>
      <p:bldP spid="35" grpId="0" build="p"/>
      <p:bldP spid="40" grpId="0" build="p"/>
      <p:bldP spid="41" grpId="0" build="p"/>
      <p:bldP spid="42"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SWOT</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分析</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46525"/>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Analyzing internal  and external  condition, became basic of designing strategy</a:t>
            </a:r>
          </a:p>
        </p:txBody>
      </p:sp>
      <p:sp>
        <p:nvSpPr>
          <p:cNvPr id="43" name="Text Placeholder 22"/>
          <p:cNvSpPr>
            <a:spLocks noGrp="1"/>
          </p:cNvSpPr>
          <p:nvPr>
            <p:ph type="body" sz="quarter" idx="19"/>
          </p:nvPr>
        </p:nvSpPr>
        <p:spPr>
          <a:xfrm>
            <a:off x="8974786" y="2668692"/>
            <a:ext cx="2713238" cy="659511"/>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Internal sources such as uncounted weakness</a:t>
            </a:r>
          </a:p>
        </p:txBody>
      </p:sp>
      <p:sp>
        <p:nvSpPr>
          <p:cNvPr id="2" name="Content Placeholder 1"/>
          <p:cNvSpPr>
            <a:spLocks noGrp="1"/>
          </p:cNvSpPr>
          <p:nvPr>
            <p:ph sz="quarter" idx="29"/>
          </p:nvPr>
        </p:nvSpPr>
        <p:spPr>
          <a:xfrm>
            <a:off x="8974786" y="2346499"/>
            <a:ext cx="1693214"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Weaknesses</a:t>
            </a:r>
          </a:p>
        </p:txBody>
      </p:sp>
      <p:sp>
        <p:nvSpPr>
          <p:cNvPr id="38" name="Shape 2724"/>
          <p:cNvSpPr/>
          <p:nvPr/>
        </p:nvSpPr>
        <p:spPr>
          <a:xfrm>
            <a:off x="7184738" y="4575161"/>
            <a:ext cx="1473888" cy="586974"/>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725"/>
          <p:cNvSpPr/>
          <p:nvPr/>
        </p:nvSpPr>
        <p:spPr>
          <a:xfrm>
            <a:off x="3532152" y="4575161"/>
            <a:ext cx="1473889" cy="586974"/>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2726"/>
          <p:cNvSpPr/>
          <p:nvPr/>
        </p:nvSpPr>
        <p:spPr>
          <a:xfrm>
            <a:off x="7184738" y="2359199"/>
            <a:ext cx="1473888" cy="586974"/>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727"/>
          <p:cNvSpPr/>
          <p:nvPr/>
        </p:nvSpPr>
        <p:spPr>
          <a:xfrm>
            <a:off x="3532153" y="2362019"/>
            <a:ext cx="1473889" cy="586974"/>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728"/>
          <p:cNvSpPr/>
          <p:nvPr/>
        </p:nvSpPr>
        <p:spPr>
          <a:xfrm flipH="1" flipV="1">
            <a:off x="5251561" y="2937227"/>
            <a:ext cx="412441" cy="412441"/>
          </a:xfrm>
          <a:prstGeom prst="line">
            <a:avLst/>
          </a:prstGeom>
          <a:ln w="25400">
            <a:solidFill>
              <a:srgbClr val="DCDEE0"/>
            </a:solidFill>
            <a:miter lim="400000"/>
          </a:ln>
        </p:spPr>
        <p:txBody>
          <a:bodyPr lIns="45719" rIns="45719"/>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729"/>
          <p:cNvSpPr/>
          <p:nvPr/>
        </p:nvSpPr>
        <p:spPr>
          <a:xfrm flipV="1">
            <a:off x="6494900" y="2936361"/>
            <a:ext cx="412441" cy="412441"/>
          </a:xfrm>
          <a:prstGeom prst="line">
            <a:avLst/>
          </a:prstGeom>
          <a:ln w="25400">
            <a:solidFill>
              <a:srgbClr val="DCDEE0"/>
            </a:solidFill>
            <a:miter lim="400000"/>
          </a:ln>
        </p:spPr>
        <p:txBody>
          <a:bodyPr lIns="45719" rIns="45719"/>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730"/>
          <p:cNvSpPr/>
          <p:nvPr/>
        </p:nvSpPr>
        <p:spPr>
          <a:xfrm>
            <a:off x="6495766" y="4179700"/>
            <a:ext cx="412441" cy="412441"/>
          </a:xfrm>
          <a:prstGeom prst="line">
            <a:avLst/>
          </a:prstGeom>
          <a:ln w="25400">
            <a:solidFill>
              <a:srgbClr val="DCDEE0"/>
            </a:solidFill>
            <a:miter lim="400000"/>
          </a:ln>
        </p:spPr>
        <p:txBody>
          <a:bodyPr lIns="45719" rIns="45719"/>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731"/>
          <p:cNvSpPr/>
          <p:nvPr/>
        </p:nvSpPr>
        <p:spPr>
          <a:xfrm flipH="1">
            <a:off x="5252428" y="4180566"/>
            <a:ext cx="412441" cy="412441"/>
          </a:xfrm>
          <a:prstGeom prst="line">
            <a:avLst/>
          </a:prstGeom>
          <a:ln w="25400">
            <a:solidFill>
              <a:srgbClr val="DCDEE0"/>
            </a:solidFill>
            <a:miter lim="400000"/>
          </a:ln>
        </p:spPr>
        <p:txBody>
          <a:bodyPr lIns="45719" rIns="45719"/>
          <a:lstStyle/>
          <a:p>
            <a:pPr lvl="0" defTabSz="457200">
              <a:spcBef>
                <a:spcPts val="0"/>
              </a:spcBef>
              <a:defRPr sz="1200">
                <a:solidFill>
                  <a:srgbClr val="000000"/>
                </a:solidFill>
                <a:latin typeface="Helvetica"/>
                <a:ea typeface="Helvetica"/>
                <a:cs typeface="Helvetica"/>
                <a:sym typeface="Helvetica"/>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732"/>
          <p:cNvSpPr/>
          <p:nvPr/>
        </p:nvSpPr>
        <p:spPr>
          <a:xfrm rot="18900000">
            <a:off x="5197071" y="2881871"/>
            <a:ext cx="1764759" cy="1764759"/>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612" y="0"/>
                  <a:pt x="3600" y="0"/>
                </a:cubicBezTo>
                <a:lnTo>
                  <a:pt x="18000" y="0"/>
                </a:lnTo>
                <a:cubicBezTo>
                  <a:pt x="19988" y="0"/>
                  <a:pt x="21600" y="1612"/>
                  <a:pt x="21600" y="3600"/>
                </a:cubicBezTo>
                <a:lnTo>
                  <a:pt x="21600" y="18000"/>
                </a:lnTo>
                <a:cubicBezTo>
                  <a:pt x="21600" y="19988"/>
                  <a:pt x="19988" y="21600"/>
                  <a:pt x="18000" y="21600"/>
                </a:cubicBezTo>
                <a:lnTo>
                  <a:pt x="3600" y="21600"/>
                </a:lnTo>
                <a:cubicBezTo>
                  <a:pt x="1612" y="21600"/>
                  <a:pt x="0" y="19988"/>
                  <a:pt x="0" y="18000"/>
                </a:cubicBezTo>
                <a:lnTo>
                  <a:pt x="0" y="3600"/>
                </a:ln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2735"/>
          <p:cNvSpPr/>
          <p:nvPr/>
        </p:nvSpPr>
        <p:spPr>
          <a:xfrm rot="18900000">
            <a:off x="4579563" y="2264364"/>
            <a:ext cx="787296" cy="78729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612" y="0"/>
                  <a:pt x="3600" y="0"/>
                </a:cubicBezTo>
                <a:lnTo>
                  <a:pt x="18000" y="0"/>
                </a:lnTo>
                <a:cubicBezTo>
                  <a:pt x="19988" y="0"/>
                  <a:pt x="21600" y="1612"/>
                  <a:pt x="21600" y="3600"/>
                </a:cubicBezTo>
                <a:lnTo>
                  <a:pt x="21600" y="18000"/>
                </a:lnTo>
                <a:cubicBezTo>
                  <a:pt x="21600" y="19988"/>
                  <a:pt x="19988" y="21600"/>
                  <a:pt x="18000" y="21600"/>
                </a:cubicBezTo>
                <a:lnTo>
                  <a:pt x="3600" y="21600"/>
                </a:lnTo>
                <a:cubicBezTo>
                  <a:pt x="1612" y="21600"/>
                  <a:pt x="0" y="19988"/>
                  <a:pt x="0" y="18000"/>
                </a:cubicBezTo>
                <a:lnTo>
                  <a:pt x="0" y="3600"/>
                </a:ln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738"/>
          <p:cNvSpPr/>
          <p:nvPr/>
        </p:nvSpPr>
        <p:spPr>
          <a:xfrm rot="18900000">
            <a:off x="6792044" y="2264363"/>
            <a:ext cx="787296" cy="78729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612" y="0"/>
                  <a:pt x="3600" y="0"/>
                </a:cubicBezTo>
                <a:lnTo>
                  <a:pt x="18000" y="0"/>
                </a:lnTo>
                <a:cubicBezTo>
                  <a:pt x="19988" y="0"/>
                  <a:pt x="21600" y="1612"/>
                  <a:pt x="21600" y="3600"/>
                </a:cubicBezTo>
                <a:lnTo>
                  <a:pt x="21600" y="18000"/>
                </a:lnTo>
                <a:cubicBezTo>
                  <a:pt x="21600" y="19988"/>
                  <a:pt x="19988" y="21600"/>
                  <a:pt x="18000" y="21600"/>
                </a:cubicBezTo>
                <a:lnTo>
                  <a:pt x="3600" y="21600"/>
                </a:lnTo>
                <a:cubicBezTo>
                  <a:pt x="1612" y="21600"/>
                  <a:pt x="0" y="19988"/>
                  <a:pt x="0" y="18000"/>
                </a:cubicBezTo>
                <a:lnTo>
                  <a:pt x="0" y="3600"/>
                </a:ln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2741"/>
          <p:cNvSpPr/>
          <p:nvPr/>
        </p:nvSpPr>
        <p:spPr>
          <a:xfrm rot="18900000">
            <a:off x="6792044" y="4476842"/>
            <a:ext cx="787296" cy="78729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612" y="0"/>
                  <a:pt x="3600" y="0"/>
                </a:cubicBezTo>
                <a:lnTo>
                  <a:pt x="18000" y="0"/>
                </a:lnTo>
                <a:cubicBezTo>
                  <a:pt x="19988" y="0"/>
                  <a:pt x="21600" y="1612"/>
                  <a:pt x="21600" y="3600"/>
                </a:cubicBezTo>
                <a:lnTo>
                  <a:pt x="21600" y="18000"/>
                </a:lnTo>
                <a:cubicBezTo>
                  <a:pt x="21600" y="19988"/>
                  <a:pt x="19988" y="21600"/>
                  <a:pt x="18000" y="21600"/>
                </a:cubicBezTo>
                <a:lnTo>
                  <a:pt x="3600" y="21600"/>
                </a:lnTo>
                <a:cubicBezTo>
                  <a:pt x="1612" y="21600"/>
                  <a:pt x="0" y="19988"/>
                  <a:pt x="0" y="18000"/>
                </a:cubicBezTo>
                <a:lnTo>
                  <a:pt x="0" y="3600"/>
                </a:ln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2744"/>
          <p:cNvSpPr/>
          <p:nvPr/>
        </p:nvSpPr>
        <p:spPr>
          <a:xfrm rot="18900000">
            <a:off x="4579564" y="4476843"/>
            <a:ext cx="787296" cy="78729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612" y="0"/>
                  <a:pt x="3600" y="0"/>
                </a:cubicBezTo>
                <a:lnTo>
                  <a:pt x="18000" y="0"/>
                </a:lnTo>
                <a:cubicBezTo>
                  <a:pt x="19988" y="0"/>
                  <a:pt x="21600" y="1612"/>
                  <a:pt x="21600" y="3600"/>
                </a:cubicBezTo>
                <a:lnTo>
                  <a:pt x="21600" y="18000"/>
                </a:lnTo>
                <a:cubicBezTo>
                  <a:pt x="21600" y="19988"/>
                  <a:pt x="19988" y="21600"/>
                  <a:pt x="18000" y="21600"/>
                </a:cubicBezTo>
                <a:lnTo>
                  <a:pt x="3600" y="21600"/>
                </a:lnTo>
                <a:cubicBezTo>
                  <a:pt x="1612" y="21600"/>
                  <a:pt x="0" y="19988"/>
                  <a:pt x="0" y="18000"/>
                </a:cubicBezTo>
                <a:lnTo>
                  <a:pt x="0" y="3600"/>
                </a:lnTo>
                <a:close/>
              </a:path>
            </a:pathLst>
          </a:custGeom>
          <a:solidFill>
            <a:schemeClr val="accent1"/>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3530600" y="2359199"/>
            <a:ext cx="592615" cy="592614"/>
            <a:chOff x="3530600" y="2359199"/>
            <a:chExt cx="592615" cy="592614"/>
          </a:xfrm>
        </p:grpSpPr>
        <p:sp>
          <p:nvSpPr>
            <p:cNvPr id="70" name="Shape 2751"/>
            <p:cNvSpPr/>
            <p:nvPr/>
          </p:nvSpPr>
          <p:spPr>
            <a:xfrm>
              <a:off x="3530600" y="2359199"/>
              <a:ext cx="592615" cy="59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1" name="Group 2759"/>
            <p:cNvGrpSpPr/>
            <p:nvPr/>
          </p:nvGrpSpPr>
          <p:grpSpPr>
            <a:xfrm>
              <a:off x="3636576" y="2521074"/>
              <a:ext cx="380662" cy="269145"/>
              <a:chOff x="0" y="0"/>
              <a:chExt cx="730312" cy="516363"/>
            </a:xfrm>
            <a:solidFill>
              <a:schemeClr val="accent1"/>
            </a:solidFill>
          </p:grpSpPr>
          <p:sp>
            <p:nvSpPr>
              <p:cNvPr id="72" name="Shape 2752"/>
              <p:cNvSpPr/>
              <p:nvPr/>
            </p:nvSpPr>
            <p:spPr>
              <a:xfrm>
                <a:off x="312059" y="205265"/>
                <a:ext cx="104310" cy="104312"/>
              </a:xfrm>
              <a:custGeom>
                <a:avLst/>
                <a:gdLst/>
                <a:ahLst/>
                <a:cxnLst>
                  <a:cxn ang="0">
                    <a:pos x="wd2" y="hd2"/>
                  </a:cxn>
                  <a:cxn ang="5400000">
                    <a:pos x="wd2" y="hd2"/>
                  </a:cxn>
                  <a:cxn ang="10800000">
                    <a:pos x="wd2" y="hd2"/>
                  </a:cxn>
                  <a:cxn ang="16200000">
                    <a:pos x="wd2" y="hd2"/>
                  </a:cxn>
                </a:cxnLst>
                <a:rect l="0" t="0" r="r" b="b"/>
                <a:pathLst>
                  <a:path w="19678" h="19678" extrusionOk="0">
                    <a:moveTo>
                      <a:pt x="16796" y="2883"/>
                    </a:moveTo>
                    <a:cubicBezTo>
                      <a:pt x="20639" y="6726"/>
                      <a:pt x="20639" y="12961"/>
                      <a:pt x="16796" y="16796"/>
                    </a:cubicBezTo>
                    <a:cubicBezTo>
                      <a:pt x="12952" y="20639"/>
                      <a:pt x="6726" y="20639"/>
                      <a:pt x="2882" y="16796"/>
                    </a:cubicBezTo>
                    <a:cubicBezTo>
                      <a:pt x="-961" y="12961"/>
                      <a:pt x="-961" y="6726"/>
                      <a:pt x="2882" y="2883"/>
                    </a:cubicBezTo>
                    <a:cubicBezTo>
                      <a:pt x="6726" y="-961"/>
                      <a:pt x="12952" y="-961"/>
                      <a:pt x="16796" y="2883"/>
                    </a:cubicBezTo>
                    <a:cubicBezTo>
                      <a:pt x="16796" y="2883"/>
                      <a:pt x="16796" y="2883"/>
                      <a:pt x="16796" y="288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2753"/>
              <p:cNvSpPr/>
              <p:nvPr/>
            </p:nvSpPr>
            <p:spPr>
              <a:xfrm>
                <a:off x="438269" y="147014"/>
                <a:ext cx="82721" cy="221252"/>
              </a:xfrm>
              <a:custGeom>
                <a:avLst/>
                <a:gdLst/>
                <a:ahLst/>
                <a:cxnLst>
                  <a:cxn ang="0">
                    <a:pos x="wd2" y="hd2"/>
                  </a:cxn>
                  <a:cxn ang="5400000">
                    <a:pos x="wd2" y="hd2"/>
                  </a:cxn>
                  <a:cxn ang="10800000">
                    <a:pos x="wd2" y="hd2"/>
                  </a:cxn>
                  <a:cxn ang="16200000">
                    <a:pos x="wd2" y="hd2"/>
                  </a:cxn>
                </a:cxnLst>
                <a:rect l="0" t="0" r="r" b="b"/>
                <a:pathLst>
                  <a:path w="21600" h="21600" extrusionOk="0">
                    <a:moveTo>
                      <a:pt x="9630" y="0"/>
                    </a:moveTo>
                    <a:lnTo>
                      <a:pt x="0" y="3600"/>
                    </a:lnTo>
                    <a:cubicBezTo>
                      <a:pt x="5148" y="5519"/>
                      <a:pt x="7980" y="8080"/>
                      <a:pt x="7980" y="10800"/>
                    </a:cubicBezTo>
                    <a:cubicBezTo>
                      <a:pt x="7980" y="13520"/>
                      <a:pt x="5148" y="16076"/>
                      <a:pt x="0" y="18000"/>
                    </a:cubicBezTo>
                    <a:lnTo>
                      <a:pt x="9630" y="21600"/>
                    </a:lnTo>
                    <a:cubicBezTo>
                      <a:pt x="17344" y="18716"/>
                      <a:pt x="21600" y="14883"/>
                      <a:pt x="21600" y="10800"/>
                    </a:cubicBezTo>
                    <a:cubicBezTo>
                      <a:pt x="21600" y="6718"/>
                      <a:pt x="17344" y="2884"/>
                      <a:pt x="9630" y="0"/>
                    </a:cubicBezTo>
                    <a:cubicBezTo>
                      <a:pt x="9630" y="0"/>
                      <a:pt x="9630" y="0"/>
                      <a:pt x="963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2754"/>
              <p:cNvSpPr/>
              <p:nvPr/>
            </p:nvSpPr>
            <p:spPr>
              <a:xfrm>
                <a:off x="511777" y="73507"/>
                <a:ext cx="113122" cy="368815"/>
              </a:xfrm>
              <a:custGeom>
                <a:avLst/>
                <a:gdLst/>
                <a:ahLst/>
                <a:cxnLst>
                  <a:cxn ang="0">
                    <a:pos x="wd2" y="hd2"/>
                  </a:cxn>
                  <a:cxn ang="5400000">
                    <a:pos x="wd2" y="hd2"/>
                  </a:cxn>
                  <a:cxn ang="10800000">
                    <a:pos x="wd2" y="hd2"/>
                  </a:cxn>
                  <a:cxn ang="16200000">
                    <a:pos x="wd2" y="hd2"/>
                  </a:cxn>
                </a:cxnLst>
                <a:rect l="0" t="0" r="r" b="b"/>
                <a:pathLst>
                  <a:path w="17637" h="21600" extrusionOk="0">
                    <a:moveTo>
                      <a:pt x="5749" y="0"/>
                    </a:moveTo>
                    <a:lnTo>
                      <a:pt x="0" y="2160"/>
                    </a:lnTo>
                    <a:cubicBezTo>
                      <a:pt x="12681" y="6924"/>
                      <a:pt x="12681" y="14676"/>
                      <a:pt x="0" y="19440"/>
                    </a:cubicBezTo>
                    <a:lnTo>
                      <a:pt x="5749" y="21600"/>
                    </a:lnTo>
                    <a:cubicBezTo>
                      <a:pt x="21600" y="15646"/>
                      <a:pt x="21600" y="5957"/>
                      <a:pt x="5749" y="0"/>
                    </a:cubicBezTo>
                    <a:cubicBezTo>
                      <a:pt x="5749" y="0"/>
                      <a:pt x="5749" y="0"/>
                      <a:pt x="5749"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2755"/>
              <p:cNvSpPr/>
              <p:nvPr/>
            </p:nvSpPr>
            <p:spPr>
              <a:xfrm>
                <a:off x="586671" y="0"/>
                <a:ext cx="143642" cy="516364"/>
              </a:xfrm>
              <a:custGeom>
                <a:avLst/>
                <a:gdLst/>
                <a:ahLst/>
                <a:cxnLst>
                  <a:cxn ang="0">
                    <a:pos x="wd2" y="hd2"/>
                  </a:cxn>
                  <a:cxn ang="5400000">
                    <a:pos x="wd2" y="hd2"/>
                  </a:cxn>
                  <a:cxn ang="10800000">
                    <a:pos x="wd2" y="hd2"/>
                  </a:cxn>
                  <a:cxn ang="16200000">
                    <a:pos x="wd2" y="hd2"/>
                  </a:cxn>
                </a:cxnLst>
                <a:rect l="0" t="0" r="r" b="b"/>
                <a:pathLst>
                  <a:path w="17311" h="21600" extrusionOk="0">
                    <a:moveTo>
                      <a:pt x="4444" y="0"/>
                    </a:moveTo>
                    <a:lnTo>
                      <a:pt x="0" y="1543"/>
                    </a:lnTo>
                    <a:cubicBezTo>
                      <a:pt x="14701" y="6645"/>
                      <a:pt x="14701" y="14952"/>
                      <a:pt x="0" y="20058"/>
                    </a:cubicBezTo>
                    <a:lnTo>
                      <a:pt x="4444" y="21600"/>
                    </a:lnTo>
                    <a:cubicBezTo>
                      <a:pt x="21600" y="15643"/>
                      <a:pt x="21600" y="5955"/>
                      <a:pt x="4444" y="0"/>
                    </a:cubicBezTo>
                    <a:cubicBezTo>
                      <a:pt x="4444" y="0"/>
                      <a:pt x="4444" y="0"/>
                      <a:pt x="4444"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2756"/>
              <p:cNvSpPr/>
              <p:nvPr/>
            </p:nvSpPr>
            <p:spPr>
              <a:xfrm>
                <a:off x="208039" y="147014"/>
                <a:ext cx="82721" cy="221252"/>
              </a:xfrm>
              <a:custGeom>
                <a:avLst/>
                <a:gdLst/>
                <a:ahLst/>
                <a:cxnLst>
                  <a:cxn ang="0">
                    <a:pos x="wd2" y="hd2"/>
                  </a:cxn>
                  <a:cxn ang="5400000">
                    <a:pos x="wd2" y="hd2"/>
                  </a:cxn>
                  <a:cxn ang="10800000">
                    <a:pos x="wd2" y="hd2"/>
                  </a:cxn>
                  <a:cxn ang="16200000">
                    <a:pos x="wd2" y="hd2"/>
                  </a:cxn>
                </a:cxnLst>
                <a:rect l="0" t="0" r="r" b="b"/>
                <a:pathLst>
                  <a:path w="21600" h="21600" extrusionOk="0">
                    <a:moveTo>
                      <a:pt x="11970" y="0"/>
                    </a:moveTo>
                    <a:cubicBezTo>
                      <a:pt x="4256" y="2884"/>
                      <a:pt x="0" y="6718"/>
                      <a:pt x="0" y="10800"/>
                    </a:cubicBezTo>
                    <a:cubicBezTo>
                      <a:pt x="0" y="14883"/>
                      <a:pt x="4256" y="18716"/>
                      <a:pt x="11970" y="21600"/>
                    </a:cubicBezTo>
                    <a:lnTo>
                      <a:pt x="21600" y="18000"/>
                    </a:lnTo>
                    <a:cubicBezTo>
                      <a:pt x="16452" y="16076"/>
                      <a:pt x="13620" y="13520"/>
                      <a:pt x="13620" y="10800"/>
                    </a:cubicBezTo>
                    <a:cubicBezTo>
                      <a:pt x="13620" y="8080"/>
                      <a:pt x="16452" y="5519"/>
                      <a:pt x="21600" y="3600"/>
                    </a:cubicBezTo>
                    <a:cubicBezTo>
                      <a:pt x="21600" y="3600"/>
                      <a:pt x="11970" y="0"/>
                      <a:pt x="1197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2757"/>
              <p:cNvSpPr/>
              <p:nvPr/>
            </p:nvSpPr>
            <p:spPr>
              <a:xfrm>
                <a:off x="104019" y="73507"/>
                <a:ext cx="113126" cy="368815"/>
              </a:xfrm>
              <a:custGeom>
                <a:avLst/>
                <a:gdLst/>
                <a:ahLst/>
                <a:cxnLst>
                  <a:cxn ang="0">
                    <a:pos x="wd2" y="hd2"/>
                  </a:cxn>
                  <a:cxn ang="5400000">
                    <a:pos x="wd2" y="hd2"/>
                  </a:cxn>
                  <a:cxn ang="10800000">
                    <a:pos x="wd2" y="hd2"/>
                  </a:cxn>
                  <a:cxn ang="16200000">
                    <a:pos x="wd2" y="hd2"/>
                  </a:cxn>
                </a:cxnLst>
                <a:rect l="0" t="0" r="r" b="b"/>
                <a:pathLst>
                  <a:path w="17638" h="21600" extrusionOk="0">
                    <a:moveTo>
                      <a:pt x="17638" y="2160"/>
                    </a:moveTo>
                    <a:lnTo>
                      <a:pt x="11888" y="0"/>
                    </a:lnTo>
                    <a:cubicBezTo>
                      <a:pt x="-3962" y="5957"/>
                      <a:pt x="-3962" y="15646"/>
                      <a:pt x="11888" y="21600"/>
                    </a:cubicBezTo>
                    <a:lnTo>
                      <a:pt x="17638" y="19440"/>
                    </a:lnTo>
                    <a:cubicBezTo>
                      <a:pt x="4956" y="14676"/>
                      <a:pt x="4956" y="6924"/>
                      <a:pt x="17638" y="2160"/>
                    </a:cubicBezTo>
                    <a:cubicBezTo>
                      <a:pt x="17638" y="2160"/>
                      <a:pt x="17638" y="2160"/>
                      <a:pt x="17638" y="216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2758"/>
              <p:cNvSpPr/>
              <p:nvPr/>
            </p:nvSpPr>
            <p:spPr>
              <a:xfrm>
                <a:off x="0" y="0"/>
                <a:ext cx="143606" cy="516364"/>
              </a:xfrm>
              <a:custGeom>
                <a:avLst/>
                <a:gdLst/>
                <a:ahLst/>
                <a:cxnLst>
                  <a:cxn ang="0">
                    <a:pos x="wd2" y="hd2"/>
                  </a:cxn>
                  <a:cxn ang="5400000">
                    <a:pos x="wd2" y="hd2"/>
                  </a:cxn>
                  <a:cxn ang="10800000">
                    <a:pos x="wd2" y="hd2"/>
                  </a:cxn>
                  <a:cxn ang="16200000">
                    <a:pos x="wd2" y="hd2"/>
                  </a:cxn>
                </a:cxnLst>
                <a:rect l="0" t="0" r="r" b="b"/>
                <a:pathLst>
                  <a:path w="17311" h="21600" extrusionOk="0">
                    <a:moveTo>
                      <a:pt x="17311" y="1543"/>
                    </a:moveTo>
                    <a:lnTo>
                      <a:pt x="12866" y="0"/>
                    </a:lnTo>
                    <a:cubicBezTo>
                      <a:pt x="-4289" y="5955"/>
                      <a:pt x="-4289" y="15643"/>
                      <a:pt x="12866" y="21600"/>
                    </a:cubicBezTo>
                    <a:lnTo>
                      <a:pt x="17311" y="20058"/>
                    </a:lnTo>
                    <a:cubicBezTo>
                      <a:pt x="2606" y="14952"/>
                      <a:pt x="2606" y="6645"/>
                      <a:pt x="17311" y="1543"/>
                    </a:cubicBezTo>
                    <a:cubicBezTo>
                      <a:pt x="17311" y="1543"/>
                      <a:pt x="17311" y="1543"/>
                      <a:pt x="17311" y="154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3"/>
          <p:cNvGrpSpPr/>
          <p:nvPr/>
        </p:nvGrpSpPr>
        <p:grpSpPr>
          <a:xfrm>
            <a:off x="8068786" y="2359199"/>
            <a:ext cx="592614" cy="592614"/>
            <a:chOff x="8068786" y="2359199"/>
            <a:chExt cx="592614" cy="592614"/>
          </a:xfrm>
        </p:grpSpPr>
        <p:sp>
          <p:nvSpPr>
            <p:cNvPr id="79" name="Shape 2761"/>
            <p:cNvSpPr/>
            <p:nvPr/>
          </p:nvSpPr>
          <p:spPr>
            <a:xfrm>
              <a:off x="8068786" y="2359199"/>
              <a:ext cx="592614" cy="59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Group 2769"/>
            <p:cNvGrpSpPr/>
            <p:nvPr/>
          </p:nvGrpSpPr>
          <p:grpSpPr>
            <a:xfrm>
              <a:off x="8174762" y="2521074"/>
              <a:ext cx="380662" cy="269144"/>
              <a:chOff x="0" y="0"/>
              <a:chExt cx="730312" cy="516363"/>
            </a:xfrm>
          </p:grpSpPr>
          <p:sp>
            <p:nvSpPr>
              <p:cNvPr id="81" name="Shape 2762"/>
              <p:cNvSpPr/>
              <p:nvPr/>
            </p:nvSpPr>
            <p:spPr>
              <a:xfrm>
                <a:off x="312059" y="205265"/>
                <a:ext cx="104310" cy="104312"/>
              </a:xfrm>
              <a:custGeom>
                <a:avLst/>
                <a:gdLst/>
                <a:ahLst/>
                <a:cxnLst>
                  <a:cxn ang="0">
                    <a:pos x="wd2" y="hd2"/>
                  </a:cxn>
                  <a:cxn ang="5400000">
                    <a:pos x="wd2" y="hd2"/>
                  </a:cxn>
                  <a:cxn ang="10800000">
                    <a:pos x="wd2" y="hd2"/>
                  </a:cxn>
                  <a:cxn ang="16200000">
                    <a:pos x="wd2" y="hd2"/>
                  </a:cxn>
                </a:cxnLst>
                <a:rect l="0" t="0" r="r" b="b"/>
                <a:pathLst>
                  <a:path w="19678" h="19678" extrusionOk="0">
                    <a:moveTo>
                      <a:pt x="16796" y="2883"/>
                    </a:moveTo>
                    <a:cubicBezTo>
                      <a:pt x="20639" y="6726"/>
                      <a:pt x="20639" y="12961"/>
                      <a:pt x="16796" y="16796"/>
                    </a:cubicBezTo>
                    <a:cubicBezTo>
                      <a:pt x="12952" y="20639"/>
                      <a:pt x="6726" y="20639"/>
                      <a:pt x="2882" y="16796"/>
                    </a:cubicBezTo>
                    <a:cubicBezTo>
                      <a:pt x="-961" y="12961"/>
                      <a:pt x="-961" y="6726"/>
                      <a:pt x="2882" y="2883"/>
                    </a:cubicBezTo>
                    <a:cubicBezTo>
                      <a:pt x="6726" y="-961"/>
                      <a:pt x="12952" y="-961"/>
                      <a:pt x="16796" y="2883"/>
                    </a:cubicBezTo>
                    <a:cubicBezTo>
                      <a:pt x="16796" y="2883"/>
                      <a:pt x="16796" y="2883"/>
                      <a:pt x="16796" y="2883"/>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2763"/>
              <p:cNvSpPr/>
              <p:nvPr/>
            </p:nvSpPr>
            <p:spPr>
              <a:xfrm>
                <a:off x="438269" y="147014"/>
                <a:ext cx="82721" cy="221252"/>
              </a:xfrm>
              <a:custGeom>
                <a:avLst/>
                <a:gdLst/>
                <a:ahLst/>
                <a:cxnLst>
                  <a:cxn ang="0">
                    <a:pos x="wd2" y="hd2"/>
                  </a:cxn>
                  <a:cxn ang="5400000">
                    <a:pos x="wd2" y="hd2"/>
                  </a:cxn>
                  <a:cxn ang="10800000">
                    <a:pos x="wd2" y="hd2"/>
                  </a:cxn>
                  <a:cxn ang="16200000">
                    <a:pos x="wd2" y="hd2"/>
                  </a:cxn>
                </a:cxnLst>
                <a:rect l="0" t="0" r="r" b="b"/>
                <a:pathLst>
                  <a:path w="21600" h="21600" extrusionOk="0">
                    <a:moveTo>
                      <a:pt x="9630" y="0"/>
                    </a:moveTo>
                    <a:lnTo>
                      <a:pt x="0" y="3600"/>
                    </a:lnTo>
                    <a:cubicBezTo>
                      <a:pt x="5148" y="5519"/>
                      <a:pt x="7980" y="8080"/>
                      <a:pt x="7980" y="10800"/>
                    </a:cubicBezTo>
                    <a:cubicBezTo>
                      <a:pt x="7980" y="13520"/>
                      <a:pt x="5148" y="16076"/>
                      <a:pt x="0" y="18000"/>
                    </a:cubicBezTo>
                    <a:lnTo>
                      <a:pt x="9630" y="21600"/>
                    </a:lnTo>
                    <a:cubicBezTo>
                      <a:pt x="17344" y="18716"/>
                      <a:pt x="21600" y="14883"/>
                      <a:pt x="21600" y="10800"/>
                    </a:cubicBezTo>
                    <a:cubicBezTo>
                      <a:pt x="21600" y="6718"/>
                      <a:pt x="17344" y="2884"/>
                      <a:pt x="9630" y="0"/>
                    </a:cubicBezTo>
                    <a:cubicBezTo>
                      <a:pt x="9630" y="0"/>
                      <a:pt x="9630" y="0"/>
                      <a:pt x="963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Shape 2764"/>
              <p:cNvSpPr/>
              <p:nvPr/>
            </p:nvSpPr>
            <p:spPr>
              <a:xfrm>
                <a:off x="511777" y="73507"/>
                <a:ext cx="113122" cy="368815"/>
              </a:xfrm>
              <a:custGeom>
                <a:avLst/>
                <a:gdLst/>
                <a:ahLst/>
                <a:cxnLst>
                  <a:cxn ang="0">
                    <a:pos x="wd2" y="hd2"/>
                  </a:cxn>
                  <a:cxn ang="5400000">
                    <a:pos x="wd2" y="hd2"/>
                  </a:cxn>
                  <a:cxn ang="10800000">
                    <a:pos x="wd2" y="hd2"/>
                  </a:cxn>
                  <a:cxn ang="16200000">
                    <a:pos x="wd2" y="hd2"/>
                  </a:cxn>
                </a:cxnLst>
                <a:rect l="0" t="0" r="r" b="b"/>
                <a:pathLst>
                  <a:path w="17637" h="21600" extrusionOk="0">
                    <a:moveTo>
                      <a:pt x="5749" y="0"/>
                    </a:moveTo>
                    <a:lnTo>
                      <a:pt x="0" y="2160"/>
                    </a:lnTo>
                    <a:cubicBezTo>
                      <a:pt x="12681" y="6924"/>
                      <a:pt x="12681" y="14676"/>
                      <a:pt x="0" y="19440"/>
                    </a:cubicBezTo>
                    <a:lnTo>
                      <a:pt x="5749" y="21600"/>
                    </a:lnTo>
                    <a:cubicBezTo>
                      <a:pt x="21600" y="15646"/>
                      <a:pt x="21600" y="5957"/>
                      <a:pt x="5749" y="0"/>
                    </a:cubicBezTo>
                    <a:cubicBezTo>
                      <a:pt x="5749" y="0"/>
                      <a:pt x="5749" y="0"/>
                      <a:pt x="5749"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2765"/>
              <p:cNvSpPr/>
              <p:nvPr/>
            </p:nvSpPr>
            <p:spPr>
              <a:xfrm>
                <a:off x="586671" y="0"/>
                <a:ext cx="143642" cy="516364"/>
              </a:xfrm>
              <a:custGeom>
                <a:avLst/>
                <a:gdLst/>
                <a:ahLst/>
                <a:cxnLst>
                  <a:cxn ang="0">
                    <a:pos x="wd2" y="hd2"/>
                  </a:cxn>
                  <a:cxn ang="5400000">
                    <a:pos x="wd2" y="hd2"/>
                  </a:cxn>
                  <a:cxn ang="10800000">
                    <a:pos x="wd2" y="hd2"/>
                  </a:cxn>
                  <a:cxn ang="16200000">
                    <a:pos x="wd2" y="hd2"/>
                  </a:cxn>
                </a:cxnLst>
                <a:rect l="0" t="0" r="r" b="b"/>
                <a:pathLst>
                  <a:path w="17311" h="21600" extrusionOk="0">
                    <a:moveTo>
                      <a:pt x="4444" y="0"/>
                    </a:moveTo>
                    <a:lnTo>
                      <a:pt x="0" y="1543"/>
                    </a:lnTo>
                    <a:cubicBezTo>
                      <a:pt x="14701" y="6645"/>
                      <a:pt x="14701" y="14952"/>
                      <a:pt x="0" y="20058"/>
                    </a:cubicBezTo>
                    <a:lnTo>
                      <a:pt x="4444" y="21600"/>
                    </a:lnTo>
                    <a:cubicBezTo>
                      <a:pt x="21600" y="15643"/>
                      <a:pt x="21600" y="5955"/>
                      <a:pt x="4444" y="0"/>
                    </a:cubicBezTo>
                    <a:cubicBezTo>
                      <a:pt x="4444" y="0"/>
                      <a:pt x="4444" y="0"/>
                      <a:pt x="4444"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2766"/>
              <p:cNvSpPr/>
              <p:nvPr/>
            </p:nvSpPr>
            <p:spPr>
              <a:xfrm>
                <a:off x="208039" y="147014"/>
                <a:ext cx="82721" cy="221252"/>
              </a:xfrm>
              <a:custGeom>
                <a:avLst/>
                <a:gdLst/>
                <a:ahLst/>
                <a:cxnLst>
                  <a:cxn ang="0">
                    <a:pos x="wd2" y="hd2"/>
                  </a:cxn>
                  <a:cxn ang="5400000">
                    <a:pos x="wd2" y="hd2"/>
                  </a:cxn>
                  <a:cxn ang="10800000">
                    <a:pos x="wd2" y="hd2"/>
                  </a:cxn>
                  <a:cxn ang="16200000">
                    <a:pos x="wd2" y="hd2"/>
                  </a:cxn>
                </a:cxnLst>
                <a:rect l="0" t="0" r="r" b="b"/>
                <a:pathLst>
                  <a:path w="21600" h="21600" extrusionOk="0">
                    <a:moveTo>
                      <a:pt x="11970" y="0"/>
                    </a:moveTo>
                    <a:cubicBezTo>
                      <a:pt x="4256" y="2884"/>
                      <a:pt x="0" y="6718"/>
                      <a:pt x="0" y="10800"/>
                    </a:cubicBezTo>
                    <a:cubicBezTo>
                      <a:pt x="0" y="14883"/>
                      <a:pt x="4256" y="18716"/>
                      <a:pt x="11970" y="21600"/>
                    </a:cubicBezTo>
                    <a:lnTo>
                      <a:pt x="21600" y="18000"/>
                    </a:lnTo>
                    <a:cubicBezTo>
                      <a:pt x="16452" y="16076"/>
                      <a:pt x="13620" y="13520"/>
                      <a:pt x="13620" y="10800"/>
                    </a:cubicBezTo>
                    <a:cubicBezTo>
                      <a:pt x="13620" y="8080"/>
                      <a:pt x="16452" y="5519"/>
                      <a:pt x="21600" y="3600"/>
                    </a:cubicBezTo>
                    <a:cubicBezTo>
                      <a:pt x="21600" y="3600"/>
                      <a:pt x="11970" y="0"/>
                      <a:pt x="11970" y="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2767"/>
              <p:cNvSpPr/>
              <p:nvPr/>
            </p:nvSpPr>
            <p:spPr>
              <a:xfrm>
                <a:off x="104019" y="73507"/>
                <a:ext cx="113126" cy="368815"/>
              </a:xfrm>
              <a:custGeom>
                <a:avLst/>
                <a:gdLst/>
                <a:ahLst/>
                <a:cxnLst>
                  <a:cxn ang="0">
                    <a:pos x="wd2" y="hd2"/>
                  </a:cxn>
                  <a:cxn ang="5400000">
                    <a:pos x="wd2" y="hd2"/>
                  </a:cxn>
                  <a:cxn ang="10800000">
                    <a:pos x="wd2" y="hd2"/>
                  </a:cxn>
                  <a:cxn ang="16200000">
                    <a:pos x="wd2" y="hd2"/>
                  </a:cxn>
                </a:cxnLst>
                <a:rect l="0" t="0" r="r" b="b"/>
                <a:pathLst>
                  <a:path w="17638" h="21600" extrusionOk="0">
                    <a:moveTo>
                      <a:pt x="17638" y="2160"/>
                    </a:moveTo>
                    <a:lnTo>
                      <a:pt x="11888" y="0"/>
                    </a:lnTo>
                    <a:cubicBezTo>
                      <a:pt x="-3962" y="5957"/>
                      <a:pt x="-3962" y="15646"/>
                      <a:pt x="11888" y="21600"/>
                    </a:cubicBezTo>
                    <a:lnTo>
                      <a:pt x="17638" y="19440"/>
                    </a:lnTo>
                    <a:cubicBezTo>
                      <a:pt x="4956" y="14676"/>
                      <a:pt x="4956" y="6924"/>
                      <a:pt x="17638" y="2160"/>
                    </a:cubicBezTo>
                    <a:cubicBezTo>
                      <a:pt x="17638" y="2160"/>
                      <a:pt x="17638" y="2160"/>
                      <a:pt x="17638" y="216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Shape 2768"/>
              <p:cNvSpPr/>
              <p:nvPr/>
            </p:nvSpPr>
            <p:spPr>
              <a:xfrm>
                <a:off x="0" y="0"/>
                <a:ext cx="143606" cy="516364"/>
              </a:xfrm>
              <a:custGeom>
                <a:avLst/>
                <a:gdLst/>
                <a:ahLst/>
                <a:cxnLst>
                  <a:cxn ang="0">
                    <a:pos x="wd2" y="hd2"/>
                  </a:cxn>
                  <a:cxn ang="5400000">
                    <a:pos x="wd2" y="hd2"/>
                  </a:cxn>
                  <a:cxn ang="10800000">
                    <a:pos x="wd2" y="hd2"/>
                  </a:cxn>
                  <a:cxn ang="16200000">
                    <a:pos x="wd2" y="hd2"/>
                  </a:cxn>
                </a:cxnLst>
                <a:rect l="0" t="0" r="r" b="b"/>
                <a:pathLst>
                  <a:path w="17311" h="21600" extrusionOk="0">
                    <a:moveTo>
                      <a:pt x="17311" y="1543"/>
                    </a:moveTo>
                    <a:lnTo>
                      <a:pt x="12866" y="0"/>
                    </a:lnTo>
                    <a:cubicBezTo>
                      <a:pt x="-4289" y="5955"/>
                      <a:pt x="-4289" y="15643"/>
                      <a:pt x="12866" y="21600"/>
                    </a:cubicBezTo>
                    <a:lnTo>
                      <a:pt x="17311" y="20058"/>
                    </a:lnTo>
                    <a:cubicBezTo>
                      <a:pt x="2606" y="14952"/>
                      <a:pt x="2606" y="6645"/>
                      <a:pt x="17311" y="1543"/>
                    </a:cubicBezTo>
                    <a:cubicBezTo>
                      <a:pt x="17311" y="1543"/>
                      <a:pt x="17311" y="1543"/>
                      <a:pt x="17311" y="1543"/>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Group 5"/>
          <p:cNvGrpSpPr/>
          <p:nvPr/>
        </p:nvGrpSpPr>
        <p:grpSpPr>
          <a:xfrm>
            <a:off x="3530600" y="4572342"/>
            <a:ext cx="592615" cy="592614"/>
            <a:chOff x="3530600" y="4572342"/>
            <a:chExt cx="592615" cy="592614"/>
          </a:xfrm>
        </p:grpSpPr>
        <p:sp>
          <p:nvSpPr>
            <p:cNvPr id="92" name="Shape 2771"/>
            <p:cNvSpPr/>
            <p:nvPr/>
          </p:nvSpPr>
          <p:spPr>
            <a:xfrm>
              <a:off x="3530600" y="4572342"/>
              <a:ext cx="592615" cy="59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Shape 2772"/>
            <p:cNvSpPr/>
            <p:nvPr/>
          </p:nvSpPr>
          <p:spPr>
            <a:xfrm>
              <a:off x="3691227" y="4741082"/>
              <a:ext cx="271361" cy="241896"/>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068786" y="4572342"/>
            <a:ext cx="592614" cy="592614"/>
            <a:chOff x="8068786" y="4572342"/>
            <a:chExt cx="592614" cy="592614"/>
          </a:xfrm>
        </p:grpSpPr>
        <p:sp>
          <p:nvSpPr>
            <p:cNvPr id="94" name="Shape 2774"/>
            <p:cNvSpPr/>
            <p:nvPr/>
          </p:nvSpPr>
          <p:spPr>
            <a:xfrm>
              <a:off x="8068786" y="4572342"/>
              <a:ext cx="592614" cy="59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Shape 2775"/>
            <p:cNvSpPr/>
            <p:nvPr/>
          </p:nvSpPr>
          <p:spPr>
            <a:xfrm>
              <a:off x="8270235" y="4738989"/>
              <a:ext cx="189714" cy="238379"/>
            </a:xfrm>
            <a:custGeom>
              <a:avLst/>
              <a:gdLst/>
              <a:ahLst/>
              <a:cxnLst>
                <a:cxn ang="0">
                  <a:pos x="wd2" y="hd2"/>
                </a:cxn>
                <a:cxn ang="5400000">
                  <a:pos x="wd2" y="hd2"/>
                </a:cxn>
                <a:cxn ang="10800000">
                  <a:pos x="wd2" y="hd2"/>
                </a:cxn>
                <a:cxn ang="16200000">
                  <a:pos x="wd2" y="hd2"/>
                </a:cxn>
              </a:cxnLst>
              <a:rect l="0" t="0" r="r" b="b"/>
              <a:pathLst>
                <a:path w="21013" h="21073" extrusionOk="0">
                  <a:moveTo>
                    <a:pt x="17465" y="6506"/>
                  </a:moveTo>
                  <a:cubicBezTo>
                    <a:pt x="16409" y="7764"/>
                    <a:pt x="15332" y="6878"/>
                    <a:pt x="13825" y="5995"/>
                  </a:cubicBezTo>
                  <a:cubicBezTo>
                    <a:pt x="12317" y="5116"/>
                    <a:pt x="10949" y="4574"/>
                    <a:pt x="12003" y="3316"/>
                  </a:cubicBezTo>
                  <a:cubicBezTo>
                    <a:pt x="13059" y="2059"/>
                    <a:pt x="15136" y="1752"/>
                    <a:pt x="16646" y="2634"/>
                  </a:cubicBezTo>
                  <a:cubicBezTo>
                    <a:pt x="18155" y="3514"/>
                    <a:pt x="18520" y="5248"/>
                    <a:pt x="17465" y="6506"/>
                  </a:cubicBezTo>
                  <a:close/>
                  <a:moveTo>
                    <a:pt x="20866" y="4864"/>
                  </a:moveTo>
                  <a:cubicBezTo>
                    <a:pt x="20189" y="1664"/>
                    <a:pt x="16529" y="-475"/>
                    <a:pt x="12692" y="90"/>
                  </a:cubicBezTo>
                  <a:cubicBezTo>
                    <a:pt x="8853" y="655"/>
                    <a:pt x="5612" y="3118"/>
                    <a:pt x="6290" y="6320"/>
                  </a:cubicBezTo>
                  <a:cubicBezTo>
                    <a:pt x="6434" y="7009"/>
                    <a:pt x="6839" y="8087"/>
                    <a:pt x="7317" y="8862"/>
                  </a:cubicBezTo>
                  <a:lnTo>
                    <a:pt x="347" y="17165"/>
                  </a:lnTo>
                  <a:cubicBezTo>
                    <a:pt x="89" y="17471"/>
                    <a:pt x="-56" y="18024"/>
                    <a:pt x="21" y="18391"/>
                  </a:cubicBezTo>
                  <a:lnTo>
                    <a:pt x="469" y="20510"/>
                  </a:lnTo>
                  <a:cubicBezTo>
                    <a:pt x="547" y="20878"/>
                    <a:pt x="970" y="21125"/>
                    <a:pt x="1412" y="21063"/>
                  </a:cubicBezTo>
                  <a:lnTo>
                    <a:pt x="3454" y="20761"/>
                  </a:lnTo>
                  <a:cubicBezTo>
                    <a:pt x="3896" y="20697"/>
                    <a:pt x="4456" y="20386"/>
                    <a:pt x="4699" y="20074"/>
                  </a:cubicBezTo>
                  <a:lnTo>
                    <a:pt x="7456" y="16514"/>
                  </a:lnTo>
                  <a:lnTo>
                    <a:pt x="7480" y="16491"/>
                  </a:lnTo>
                  <a:lnTo>
                    <a:pt x="9347" y="16216"/>
                  </a:lnTo>
                  <a:lnTo>
                    <a:pt x="12566" y="12045"/>
                  </a:lnTo>
                  <a:cubicBezTo>
                    <a:pt x="13624" y="12195"/>
                    <a:pt x="15142" y="12144"/>
                    <a:pt x="16039" y="12012"/>
                  </a:cubicBezTo>
                  <a:cubicBezTo>
                    <a:pt x="19875" y="11447"/>
                    <a:pt x="21544" y="8067"/>
                    <a:pt x="20866" y="4864"/>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6" name="Text Placeholder 22"/>
          <p:cNvSpPr>
            <a:spLocks noGrp="1"/>
          </p:cNvSpPr>
          <p:nvPr>
            <p:ph type="body" sz="quarter" idx="39"/>
          </p:nvPr>
        </p:nvSpPr>
        <p:spPr>
          <a:xfrm>
            <a:off x="8974785" y="4894167"/>
            <a:ext cx="2785665" cy="659511"/>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External sources that can be counted on as a new chance</a:t>
            </a:r>
          </a:p>
        </p:txBody>
      </p:sp>
      <p:sp>
        <p:nvSpPr>
          <p:cNvPr id="97" name="Content Placeholder 1"/>
          <p:cNvSpPr>
            <a:spLocks noGrp="1"/>
          </p:cNvSpPr>
          <p:nvPr>
            <p:ph sz="quarter" idx="49"/>
          </p:nvPr>
        </p:nvSpPr>
        <p:spPr>
          <a:xfrm>
            <a:off x="8974786" y="4571974"/>
            <a:ext cx="1789784"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Opportunities</a:t>
            </a:r>
          </a:p>
        </p:txBody>
      </p:sp>
      <p:sp>
        <p:nvSpPr>
          <p:cNvPr id="98" name="Text Placeholder 22"/>
          <p:cNvSpPr>
            <a:spLocks noGrp="1"/>
          </p:cNvSpPr>
          <p:nvPr>
            <p:ph type="body" sz="quarter" idx="59"/>
          </p:nvPr>
        </p:nvSpPr>
        <p:spPr>
          <a:xfrm>
            <a:off x="0" y="2668692"/>
            <a:ext cx="3475655" cy="659511"/>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Internal sources such as ability which can be counted on</a:t>
            </a:r>
          </a:p>
        </p:txBody>
      </p:sp>
      <p:sp>
        <p:nvSpPr>
          <p:cNvPr id="99" name="Content Placeholder 1"/>
          <p:cNvSpPr>
            <a:spLocks noGrp="1"/>
          </p:cNvSpPr>
          <p:nvPr>
            <p:ph sz="quarter" idx="69"/>
          </p:nvPr>
        </p:nvSpPr>
        <p:spPr>
          <a:xfrm>
            <a:off x="1127363" y="2346499"/>
            <a:ext cx="2056751"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Strengths</a:t>
            </a:r>
          </a:p>
        </p:txBody>
      </p:sp>
      <p:sp>
        <p:nvSpPr>
          <p:cNvPr id="100" name="Text Placeholder 22"/>
          <p:cNvSpPr>
            <a:spLocks noGrp="1"/>
          </p:cNvSpPr>
          <p:nvPr>
            <p:ph type="body" sz="quarter" idx="79"/>
          </p:nvPr>
        </p:nvSpPr>
        <p:spPr>
          <a:xfrm>
            <a:off x="85731" y="4894167"/>
            <a:ext cx="3190426" cy="659511"/>
          </a:xfrm>
          <a:prstGeom prst="rect">
            <a:avLst/>
          </a:prstGeom>
        </p:spPr>
        <p:txBody>
          <a:bodyPr>
            <a:no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all external sources becoming threats  or traps</a:t>
            </a:r>
          </a:p>
        </p:txBody>
      </p:sp>
      <p:sp>
        <p:nvSpPr>
          <p:cNvPr id="101" name="Content Placeholder 1"/>
          <p:cNvSpPr>
            <a:spLocks noGrp="1"/>
          </p:cNvSpPr>
          <p:nvPr>
            <p:ph sz="quarter" idx="89"/>
          </p:nvPr>
        </p:nvSpPr>
        <p:spPr>
          <a:xfrm>
            <a:off x="1127363" y="4571974"/>
            <a:ext cx="2056751"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Threats</a:t>
            </a:r>
          </a:p>
        </p:txBody>
      </p:sp>
      <p:sp>
        <p:nvSpPr>
          <p:cNvPr id="102" name="Content Placeholder 1"/>
          <p:cNvSpPr>
            <a:spLocks noGrp="1"/>
          </p:cNvSpPr>
          <p:nvPr>
            <p:ph sz="quarter" idx="99"/>
          </p:nvPr>
        </p:nvSpPr>
        <p:spPr>
          <a:xfrm>
            <a:off x="4706344" y="2498119"/>
            <a:ext cx="51562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s</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Content Placeholder 1"/>
          <p:cNvSpPr>
            <a:spLocks noGrp="1"/>
          </p:cNvSpPr>
          <p:nvPr>
            <p:ph sz="quarter" idx="109"/>
          </p:nvPr>
        </p:nvSpPr>
        <p:spPr>
          <a:xfrm>
            <a:off x="6930378" y="2523519"/>
            <a:ext cx="51562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W</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Content Placeholder 1"/>
          <p:cNvSpPr>
            <a:spLocks noGrp="1"/>
          </p:cNvSpPr>
          <p:nvPr>
            <p:ph sz="quarter" idx="119"/>
          </p:nvPr>
        </p:nvSpPr>
        <p:spPr>
          <a:xfrm>
            <a:off x="6930378" y="4730112"/>
            <a:ext cx="51562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O</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Content Placeholder 1"/>
          <p:cNvSpPr>
            <a:spLocks noGrp="1"/>
          </p:cNvSpPr>
          <p:nvPr>
            <p:ph sz="quarter" idx="129"/>
          </p:nvPr>
        </p:nvSpPr>
        <p:spPr>
          <a:xfrm>
            <a:off x="4706344" y="4745887"/>
            <a:ext cx="51562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Content Placeholder 1"/>
          <p:cNvSpPr>
            <a:spLocks noGrp="1"/>
          </p:cNvSpPr>
          <p:nvPr>
            <p:ph sz="quarter" idx="139"/>
          </p:nvPr>
        </p:nvSpPr>
        <p:spPr>
          <a:xfrm>
            <a:off x="5433728" y="3595629"/>
            <a:ext cx="39557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S</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Content Placeholder 1"/>
          <p:cNvSpPr>
            <a:spLocks noGrp="1"/>
          </p:cNvSpPr>
          <p:nvPr>
            <p:ph sz="quarter" idx="149"/>
          </p:nvPr>
        </p:nvSpPr>
        <p:spPr>
          <a:xfrm>
            <a:off x="5746354" y="3595629"/>
            <a:ext cx="39557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W</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Content Placeholder 1"/>
          <p:cNvSpPr>
            <a:spLocks noGrp="1"/>
          </p:cNvSpPr>
          <p:nvPr>
            <p:ph sz="quarter" idx="159"/>
          </p:nvPr>
        </p:nvSpPr>
        <p:spPr>
          <a:xfrm>
            <a:off x="6046582" y="3595629"/>
            <a:ext cx="395572" cy="292100"/>
          </a:xfrm>
          <a:prstGeom prst="rect">
            <a:avLst/>
          </a:prstGeom>
        </p:spPr>
        <p:txBody>
          <a:bodyPr anchor="ctr">
            <a:noAutofit/>
          </a:bodyPr>
          <a:lstStyle/>
          <a:p>
            <a:pPr algn="ctr"/>
            <a:r>
              <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O</a:t>
            </a:r>
          </a:p>
        </p:txBody>
      </p:sp>
      <p:sp>
        <p:nvSpPr>
          <p:cNvPr id="109" name="Content Placeholder 1"/>
          <p:cNvSpPr>
            <a:spLocks noGrp="1"/>
          </p:cNvSpPr>
          <p:nvPr>
            <p:ph sz="quarter" idx="169"/>
          </p:nvPr>
        </p:nvSpPr>
        <p:spPr>
          <a:xfrm>
            <a:off x="6372299" y="3595629"/>
            <a:ext cx="395572" cy="292100"/>
          </a:xfrm>
          <a:prstGeom prst="rect">
            <a:avLst/>
          </a:prstGeom>
        </p:spPr>
        <p:txBody>
          <a:bodyPr anchor="ctr">
            <a:noAutofit/>
          </a:bodyPr>
          <a:lstStyle/>
          <a:p>
            <a:pPr algn="ctr"/>
            <a:r>
              <a:rPr lang="id-ID" sz="2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a:t>
            </a:r>
            <a:endParaRPr lang="id-ID" sz="2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ppt_w</p:attrName>
                                        </p:attrNameLst>
                                      </p:cBhvr>
                                      <p:tavLst>
                                        <p:tav tm="0">
                                          <p:val>
                                            <p:fltVal val="0"/>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6">
                                            <p:txEl>
                                              <p:pRg st="0" end="0"/>
                                            </p:txEl>
                                          </p:spTgt>
                                        </p:tgtEl>
                                        <p:attrNameLst>
                                          <p:attrName>style.visibility</p:attrName>
                                        </p:attrNameLst>
                                      </p:cBhvr>
                                      <p:to>
                                        <p:strVal val="visible"/>
                                      </p:to>
                                    </p:set>
                                    <p:animEffect transition="in" filter="fade">
                                      <p:cBhvr>
                                        <p:cTn id="21" dur="500"/>
                                        <p:tgtEl>
                                          <p:spTgt spid="106">
                                            <p:txEl>
                                              <p:pRg st="0" end="0"/>
                                            </p:txEl>
                                          </p:spTgt>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childTnLst>
                          </p:cTn>
                        </p:par>
                        <p:par>
                          <p:cTn id="26" fill="hold">
                            <p:stCondLst>
                              <p:cond delay="2500"/>
                            </p:stCondLst>
                            <p:childTnLst>
                              <p:par>
                                <p:cTn id="27" presetID="49" presetClass="entr" presetSubtype="0" decel="100000"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 calcmode="lin" valueType="num">
                                      <p:cBhvr>
                                        <p:cTn id="31" dur="500" fill="hold"/>
                                        <p:tgtEl>
                                          <p:spTgt spid="48"/>
                                        </p:tgtEl>
                                        <p:attrNameLst>
                                          <p:attrName>style.rotation</p:attrName>
                                        </p:attrNameLst>
                                      </p:cBhvr>
                                      <p:tavLst>
                                        <p:tav tm="0">
                                          <p:val>
                                            <p:fltVal val="360"/>
                                          </p:val>
                                        </p:tav>
                                        <p:tav tm="100000">
                                          <p:val>
                                            <p:fltVal val="0"/>
                                          </p:val>
                                        </p:tav>
                                      </p:tavLst>
                                    </p:anim>
                                    <p:animEffect transition="in" filter="fade">
                                      <p:cBhvr>
                                        <p:cTn id="32" dur="500"/>
                                        <p:tgtEl>
                                          <p:spTgt spid="4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02">
                                            <p:txEl>
                                              <p:pRg st="0" end="0"/>
                                            </p:txEl>
                                          </p:spTgt>
                                        </p:tgtEl>
                                        <p:attrNameLst>
                                          <p:attrName>style.visibility</p:attrName>
                                        </p:attrNameLst>
                                      </p:cBhvr>
                                      <p:to>
                                        <p:strVal val="visible"/>
                                      </p:to>
                                    </p:set>
                                    <p:animEffect transition="in" filter="fade">
                                      <p:cBhvr>
                                        <p:cTn id="36" dur="500"/>
                                        <p:tgtEl>
                                          <p:spTgt spid="102">
                                            <p:txEl>
                                              <p:pRg st="0" end="0"/>
                                            </p:txEl>
                                          </p:spTgt>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99">
                                            <p:txEl>
                                              <p:pRg st="0" end="0"/>
                                            </p:txEl>
                                          </p:spTgt>
                                        </p:tgtEl>
                                        <p:attrNameLst>
                                          <p:attrName>style.visibility</p:attrName>
                                        </p:attrNameLst>
                                      </p:cBhvr>
                                      <p:to>
                                        <p:strVal val="visible"/>
                                      </p:to>
                                    </p:set>
                                    <p:animEffect transition="in" filter="fade">
                                      <p:cBhvr>
                                        <p:cTn id="48" dur="500"/>
                                        <p:tgtEl>
                                          <p:spTgt spid="99">
                                            <p:txEl>
                                              <p:pRg st="0" end="0"/>
                                            </p:txEl>
                                          </p:spTgt>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8">
                                            <p:txEl>
                                              <p:pRg st="0" end="0"/>
                                            </p:txEl>
                                          </p:spTgt>
                                        </p:tgtEl>
                                        <p:attrNameLst>
                                          <p:attrName>style.visibility</p:attrName>
                                        </p:attrNameLst>
                                      </p:cBhvr>
                                      <p:to>
                                        <p:strVal val="visible"/>
                                      </p:to>
                                    </p:set>
                                    <p:animEffect transition="in" filter="fade">
                                      <p:cBhvr>
                                        <p:cTn id="52" dur="500"/>
                                        <p:tgtEl>
                                          <p:spTgt spid="98">
                                            <p:txEl>
                                              <p:pRg st="0" end="0"/>
                                            </p:txEl>
                                          </p:spTgt>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107">
                                            <p:txEl>
                                              <p:pRg st="0" end="0"/>
                                            </p:txEl>
                                          </p:spTgt>
                                        </p:tgtEl>
                                        <p:attrNameLst>
                                          <p:attrName>style.visibility</p:attrName>
                                        </p:attrNameLst>
                                      </p:cBhvr>
                                      <p:to>
                                        <p:strVal val="visible"/>
                                      </p:to>
                                    </p:set>
                                    <p:animEffect transition="in" filter="fade">
                                      <p:cBhvr>
                                        <p:cTn id="56" dur="500"/>
                                        <p:tgtEl>
                                          <p:spTgt spid="107">
                                            <p:txEl>
                                              <p:pRg st="0" end="0"/>
                                            </p:txEl>
                                          </p:spTgt>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6500"/>
                            </p:stCondLst>
                            <p:childTnLst>
                              <p:par>
                                <p:cTn id="62" presetID="49" presetClass="entr" presetSubtype="0" decel="10000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 calcmode="lin" valueType="num">
                                      <p:cBhvr>
                                        <p:cTn id="64" dur="500" fill="hold"/>
                                        <p:tgtEl>
                                          <p:spTgt spid="62"/>
                                        </p:tgtEl>
                                        <p:attrNameLst>
                                          <p:attrName>ppt_w</p:attrName>
                                        </p:attrNameLst>
                                      </p:cBhvr>
                                      <p:tavLst>
                                        <p:tav tm="0">
                                          <p:val>
                                            <p:fltVal val="0"/>
                                          </p:val>
                                        </p:tav>
                                        <p:tav tm="100000">
                                          <p:val>
                                            <p:strVal val="#ppt_w"/>
                                          </p:val>
                                        </p:tav>
                                      </p:tavLst>
                                    </p:anim>
                                    <p:anim calcmode="lin" valueType="num">
                                      <p:cBhvr>
                                        <p:cTn id="65" dur="500" fill="hold"/>
                                        <p:tgtEl>
                                          <p:spTgt spid="62"/>
                                        </p:tgtEl>
                                        <p:attrNameLst>
                                          <p:attrName>ppt_h</p:attrName>
                                        </p:attrNameLst>
                                      </p:cBhvr>
                                      <p:tavLst>
                                        <p:tav tm="0">
                                          <p:val>
                                            <p:fltVal val="0"/>
                                          </p:val>
                                        </p:tav>
                                        <p:tav tm="100000">
                                          <p:val>
                                            <p:strVal val="#ppt_h"/>
                                          </p:val>
                                        </p:tav>
                                      </p:tavLst>
                                    </p:anim>
                                    <p:anim calcmode="lin" valueType="num">
                                      <p:cBhvr>
                                        <p:cTn id="66" dur="500" fill="hold"/>
                                        <p:tgtEl>
                                          <p:spTgt spid="62"/>
                                        </p:tgtEl>
                                        <p:attrNameLst>
                                          <p:attrName>style.rotation</p:attrName>
                                        </p:attrNameLst>
                                      </p:cBhvr>
                                      <p:tavLst>
                                        <p:tav tm="0">
                                          <p:val>
                                            <p:fltVal val="360"/>
                                          </p:val>
                                        </p:tav>
                                        <p:tav tm="100000">
                                          <p:val>
                                            <p:fltVal val="0"/>
                                          </p:val>
                                        </p:tav>
                                      </p:tavLst>
                                    </p:anim>
                                    <p:animEffect transition="in" filter="fade">
                                      <p:cBhvr>
                                        <p:cTn id="67" dur="500"/>
                                        <p:tgtEl>
                                          <p:spTgt spid="62"/>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103">
                                            <p:txEl>
                                              <p:pRg st="0" end="0"/>
                                            </p:txEl>
                                          </p:spTgt>
                                        </p:tgtEl>
                                        <p:attrNameLst>
                                          <p:attrName>style.visibility</p:attrName>
                                        </p:attrNameLst>
                                      </p:cBhvr>
                                      <p:to>
                                        <p:strVal val="visible"/>
                                      </p:to>
                                    </p:set>
                                    <p:animEffect transition="in" filter="fade">
                                      <p:cBhvr>
                                        <p:cTn id="71" dur="500"/>
                                        <p:tgtEl>
                                          <p:spTgt spid="103">
                                            <p:txEl>
                                              <p:pRg st="0" end="0"/>
                                            </p:txEl>
                                          </p:spTgt>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500"/>
                                        <p:tgtEl>
                                          <p:spTgt spid="40"/>
                                        </p:tgtEl>
                                      </p:cBhvr>
                                    </p:animEffect>
                                  </p:childTnLst>
                                </p:cTn>
                              </p:par>
                            </p:childTnLst>
                          </p:cTn>
                        </p:par>
                        <p:par>
                          <p:cTn id="76" fill="hold">
                            <p:stCondLst>
                              <p:cond delay="8000"/>
                            </p:stCondLst>
                            <p:childTnLst>
                              <p:par>
                                <p:cTn id="77" presetID="10" presetClass="entr" presetSubtype="0"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childTnLst>
                          </p:cTn>
                        </p:par>
                        <p:par>
                          <p:cTn id="80" fill="hold">
                            <p:stCondLst>
                              <p:cond delay="8500"/>
                            </p:stCondLst>
                            <p:childTnLst>
                              <p:par>
                                <p:cTn id="81" presetID="10" presetClass="entr" presetSubtype="0" fill="hold" grpId="0" nodeType="afterEffect">
                                  <p:stCondLst>
                                    <p:cond delay="0"/>
                                  </p:stCondLst>
                                  <p:childTnLst>
                                    <p:set>
                                      <p:cBhvr>
                                        <p:cTn id="82" dur="1" fill="hold">
                                          <p:stCondLst>
                                            <p:cond delay="0"/>
                                          </p:stCondLst>
                                        </p:cTn>
                                        <p:tgtEl>
                                          <p:spTgt spid="2">
                                            <p:txEl>
                                              <p:pRg st="0" end="0"/>
                                            </p:txEl>
                                          </p:spTgt>
                                        </p:tgtEl>
                                        <p:attrNameLst>
                                          <p:attrName>style.visibility</p:attrName>
                                        </p:attrNameLst>
                                      </p:cBhvr>
                                      <p:to>
                                        <p:strVal val="visible"/>
                                      </p:to>
                                    </p:set>
                                    <p:animEffect transition="in" filter="fade">
                                      <p:cBhvr>
                                        <p:cTn id="83" dur="500"/>
                                        <p:tgtEl>
                                          <p:spTgt spid="2">
                                            <p:txEl>
                                              <p:pRg st="0" end="0"/>
                                            </p:txEl>
                                          </p:spTgt>
                                        </p:tgtEl>
                                      </p:cBhvr>
                                    </p:animEffect>
                                  </p:childTnLst>
                                </p:cTn>
                              </p:par>
                            </p:childTnLst>
                          </p:cTn>
                        </p:par>
                        <p:par>
                          <p:cTn id="84" fill="hold">
                            <p:stCondLst>
                              <p:cond delay="9000"/>
                            </p:stCondLst>
                            <p:childTnLst>
                              <p:par>
                                <p:cTn id="85" presetID="10" presetClass="entr" presetSubtype="0" fill="hold" grpId="0" nodeType="afterEffect">
                                  <p:stCondLst>
                                    <p:cond delay="0"/>
                                  </p:stCondLst>
                                  <p:childTnLst>
                                    <p:set>
                                      <p:cBhvr>
                                        <p:cTn id="86" dur="1" fill="hold">
                                          <p:stCondLst>
                                            <p:cond delay="0"/>
                                          </p:stCondLst>
                                        </p:cTn>
                                        <p:tgtEl>
                                          <p:spTgt spid="43">
                                            <p:txEl>
                                              <p:pRg st="0" end="0"/>
                                            </p:txEl>
                                          </p:spTgt>
                                        </p:tgtEl>
                                        <p:attrNameLst>
                                          <p:attrName>style.visibility</p:attrName>
                                        </p:attrNameLst>
                                      </p:cBhvr>
                                      <p:to>
                                        <p:strVal val="visible"/>
                                      </p:to>
                                    </p:set>
                                    <p:animEffect transition="in" filter="fade">
                                      <p:cBhvr>
                                        <p:cTn id="87" dur="500"/>
                                        <p:tgtEl>
                                          <p:spTgt spid="43">
                                            <p:txEl>
                                              <p:pRg st="0" end="0"/>
                                            </p:txEl>
                                          </p:spTgt>
                                        </p:tgtEl>
                                      </p:cBhvr>
                                    </p:animEffect>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108">
                                            <p:txEl>
                                              <p:pRg st="0" end="0"/>
                                            </p:txEl>
                                          </p:spTgt>
                                        </p:tgtEl>
                                        <p:attrNameLst>
                                          <p:attrName>style.visibility</p:attrName>
                                        </p:attrNameLst>
                                      </p:cBhvr>
                                      <p:to>
                                        <p:strVal val="visible"/>
                                      </p:to>
                                    </p:set>
                                    <p:animEffect transition="in" filter="fade">
                                      <p:cBhvr>
                                        <p:cTn id="91" dur="500"/>
                                        <p:tgtEl>
                                          <p:spTgt spid="108">
                                            <p:txEl>
                                              <p:pRg st="0" end="0"/>
                                            </p:txEl>
                                          </p:spTgt>
                                        </p:tgtEl>
                                      </p:cBhvr>
                                    </p:animEffect>
                                  </p:childTnLst>
                                </p:cTn>
                              </p:par>
                            </p:childTnLst>
                          </p:cTn>
                        </p:par>
                        <p:par>
                          <p:cTn id="92" fill="hold">
                            <p:stCondLst>
                              <p:cond delay="10000"/>
                            </p:stCondLst>
                            <p:childTnLst>
                              <p:par>
                                <p:cTn id="93" presetID="10" presetClass="entr" presetSubtype="0"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childTnLst>
                                </p:cTn>
                              </p:par>
                            </p:childTnLst>
                          </p:cTn>
                        </p:par>
                        <p:par>
                          <p:cTn id="96" fill="hold">
                            <p:stCondLst>
                              <p:cond delay="10500"/>
                            </p:stCondLst>
                            <p:childTnLst>
                              <p:par>
                                <p:cTn id="97" presetID="49" presetClass="entr" presetSubtype="0" decel="100000"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 calcmode="lin" valueType="num">
                                      <p:cBhvr>
                                        <p:cTn id="99" dur="500" fill="hold"/>
                                        <p:tgtEl>
                                          <p:spTgt spid="63"/>
                                        </p:tgtEl>
                                        <p:attrNameLst>
                                          <p:attrName>ppt_w</p:attrName>
                                        </p:attrNameLst>
                                      </p:cBhvr>
                                      <p:tavLst>
                                        <p:tav tm="0">
                                          <p:val>
                                            <p:fltVal val="0"/>
                                          </p:val>
                                        </p:tav>
                                        <p:tav tm="100000">
                                          <p:val>
                                            <p:strVal val="#ppt_w"/>
                                          </p:val>
                                        </p:tav>
                                      </p:tavLst>
                                    </p:anim>
                                    <p:anim calcmode="lin" valueType="num">
                                      <p:cBhvr>
                                        <p:cTn id="100" dur="500" fill="hold"/>
                                        <p:tgtEl>
                                          <p:spTgt spid="63"/>
                                        </p:tgtEl>
                                        <p:attrNameLst>
                                          <p:attrName>ppt_h</p:attrName>
                                        </p:attrNameLst>
                                      </p:cBhvr>
                                      <p:tavLst>
                                        <p:tav tm="0">
                                          <p:val>
                                            <p:fltVal val="0"/>
                                          </p:val>
                                        </p:tav>
                                        <p:tav tm="100000">
                                          <p:val>
                                            <p:strVal val="#ppt_h"/>
                                          </p:val>
                                        </p:tav>
                                      </p:tavLst>
                                    </p:anim>
                                    <p:anim calcmode="lin" valueType="num">
                                      <p:cBhvr>
                                        <p:cTn id="101" dur="500" fill="hold"/>
                                        <p:tgtEl>
                                          <p:spTgt spid="63"/>
                                        </p:tgtEl>
                                        <p:attrNameLst>
                                          <p:attrName>style.rotation</p:attrName>
                                        </p:attrNameLst>
                                      </p:cBhvr>
                                      <p:tavLst>
                                        <p:tav tm="0">
                                          <p:val>
                                            <p:fltVal val="360"/>
                                          </p:val>
                                        </p:tav>
                                        <p:tav tm="100000">
                                          <p:val>
                                            <p:fltVal val="0"/>
                                          </p:val>
                                        </p:tav>
                                      </p:tavLst>
                                    </p:anim>
                                    <p:animEffect transition="in" filter="fade">
                                      <p:cBhvr>
                                        <p:cTn id="102" dur="500"/>
                                        <p:tgtEl>
                                          <p:spTgt spid="63"/>
                                        </p:tgtEl>
                                      </p:cBhvr>
                                    </p:animEffect>
                                  </p:childTnLst>
                                </p:cTn>
                              </p:par>
                            </p:childTnLst>
                          </p:cTn>
                        </p:par>
                        <p:par>
                          <p:cTn id="103" fill="hold">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104">
                                            <p:txEl>
                                              <p:pRg st="0" end="0"/>
                                            </p:txEl>
                                          </p:spTgt>
                                        </p:tgtEl>
                                        <p:attrNameLst>
                                          <p:attrName>style.visibility</p:attrName>
                                        </p:attrNameLst>
                                      </p:cBhvr>
                                      <p:to>
                                        <p:strVal val="visible"/>
                                      </p:to>
                                    </p:set>
                                    <p:animEffect transition="in" filter="fade">
                                      <p:cBhvr>
                                        <p:cTn id="106" dur="500"/>
                                        <p:tgtEl>
                                          <p:spTgt spid="104">
                                            <p:txEl>
                                              <p:pRg st="0" end="0"/>
                                            </p:txEl>
                                          </p:spTgt>
                                        </p:tgtEl>
                                      </p:cBhvr>
                                    </p:animEffect>
                                  </p:childTnLst>
                                </p:cTn>
                              </p:par>
                            </p:childTnLst>
                          </p:cTn>
                        </p:par>
                        <p:par>
                          <p:cTn id="107" fill="hold">
                            <p:stCondLst>
                              <p:cond delay="11500"/>
                            </p:stCondLst>
                            <p:childTnLst>
                              <p:par>
                                <p:cTn id="108" presetID="22" presetClass="entr" presetSubtype="8" fill="hold" grpId="0" nodeType="after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wipe(left)">
                                      <p:cBhvr>
                                        <p:cTn id="110" dur="500"/>
                                        <p:tgtEl>
                                          <p:spTgt spid="38"/>
                                        </p:tgtEl>
                                      </p:cBhvr>
                                    </p:animEffect>
                                  </p:childTnLst>
                                </p:cTn>
                              </p:par>
                            </p:childTnLst>
                          </p:cTn>
                        </p:par>
                        <p:par>
                          <p:cTn id="111" fill="hold">
                            <p:stCondLst>
                              <p:cond delay="12000"/>
                            </p:stCondLst>
                            <p:childTnLst>
                              <p:par>
                                <p:cTn id="112" presetID="10" presetClass="entr" presetSubtype="0" fill="hold" nodeType="afterEffect">
                                  <p:stCondLst>
                                    <p:cond delay="0"/>
                                  </p:stCondLst>
                                  <p:childTnLst>
                                    <p:set>
                                      <p:cBhvr>
                                        <p:cTn id="113" dur="1" fill="hold">
                                          <p:stCondLst>
                                            <p:cond delay="0"/>
                                          </p:stCondLst>
                                        </p:cTn>
                                        <p:tgtEl>
                                          <p:spTgt spid="3"/>
                                        </p:tgtEl>
                                        <p:attrNameLst>
                                          <p:attrName>style.visibility</p:attrName>
                                        </p:attrNameLst>
                                      </p:cBhvr>
                                      <p:to>
                                        <p:strVal val="visible"/>
                                      </p:to>
                                    </p:set>
                                    <p:animEffect transition="in" filter="fade">
                                      <p:cBhvr>
                                        <p:cTn id="114" dur="500"/>
                                        <p:tgtEl>
                                          <p:spTgt spid="3"/>
                                        </p:tgtEl>
                                      </p:cBhvr>
                                    </p:animEffect>
                                  </p:childTnLst>
                                </p:cTn>
                              </p:par>
                            </p:childTnLst>
                          </p:cTn>
                        </p:par>
                        <p:par>
                          <p:cTn id="115" fill="hold">
                            <p:stCondLst>
                              <p:cond delay="12500"/>
                            </p:stCondLst>
                            <p:childTnLst>
                              <p:par>
                                <p:cTn id="116" presetID="10" presetClass="entr" presetSubtype="0" fill="hold" grpId="0" nodeType="afterEffect">
                                  <p:stCondLst>
                                    <p:cond delay="0"/>
                                  </p:stCondLst>
                                  <p:childTnLst>
                                    <p:set>
                                      <p:cBhvr>
                                        <p:cTn id="117" dur="1" fill="hold">
                                          <p:stCondLst>
                                            <p:cond delay="0"/>
                                          </p:stCondLst>
                                        </p:cTn>
                                        <p:tgtEl>
                                          <p:spTgt spid="97">
                                            <p:txEl>
                                              <p:pRg st="0" end="0"/>
                                            </p:txEl>
                                          </p:spTgt>
                                        </p:tgtEl>
                                        <p:attrNameLst>
                                          <p:attrName>style.visibility</p:attrName>
                                        </p:attrNameLst>
                                      </p:cBhvr>
                                      <p:to>
                                        <p:strVal val="visible"/>
                                      </p:to>
                                    </p:set>
                                    <p:animEffect transition="in" filter="fade">
                                      <p:cBhvr>
                                        <p:cTn id="118" dur="500"/>
                                        <p:tgtEl>
                                          <p:spTgt spid="97">
                                            <p:txEl>
                                              <p:pRg st="0" end="0"/>
                                            </p:txEl>
                                          </p:spTgt>
                                        </p:tgtEl>
                                      </p:cBhvr>
                                    </p:animEffect>
                                  </p:childTnLst>
                                </p:cTn>
                              </p:par>
                            </p:childTnLst>
                          </p:cTn>
                        </p:par>
                        <p:par>
                          <p:cTn id="119" fill="hold">
                            <p:stCondLst>
                              <p:cond delay="13000"/>
                            </p:stCondLst>
                            <p:childTnLst>
                              <p:par>
                                <p:cTn id="120" presetID="10" presetClass="entr" presetSubtype="0" fill="hold" grpId="0" nodeType="afterEffect">
                                  <p:stCondLst>
                                    <p:cond delay="0"/>
                                  </p:stCondLst>
                                  <p:childTnLst>
                                    <p:set>
                                      <p:cBhvr>
                                        <p:cTn id="121" dur="1" fill="hold">
                                          <p:stCondLst>
                                            <p:cond delay="0"/>
                                          </p:stCondLst>
                                        </p:cTn>
                                        <p:tgtEl>
                                          <p:spTgt spid="96">
                                            <p:txEl>
                                              <p:pRg st="0" end="0"/>
                                            </p:txEl>
                                          </p:spTgt>
                                        </p:tgtEl>
                                        <p:attrNameLst>
                                          <p:attrName>style.visibility</p:attrName>
                                        </p:attrNameLst>
                                      </p:cBhvr>
                                      <p:to>
                                        <p:strVal val="visible"/>
                                      </p:to>
                                    </p:set>
                                    <p:animEffect transition="in" filter="fade">
                                      <p:cBhvr>
                                        <p:cTn id="122" dur="500"/>
                                        <p:tgtEl>
                                          <p:spTgt spid="96">
                                            <p:txEl>
                                              <p:pRg st="0" end="0"/>
                                            </p:txEl>
                                          </p:spTgt>
                                        </p:tgtEl>
                                      </p:cBhvr>
                                    </p:animEffect>
                                  </p:childTnLst>
                                </p:cTn>
                              </p:par>
                            </p:childTnLst>
                          </p:cTn>
                        </p:par>
                        <p:par>
                          <p:cTn id="123" fill="hold">
                            <p:stCondLst>
                              <p:cond delay="13500"/>
                            </p:stCondLst>
                            <p:childTnLst>
                              <p:par>
                                <p:cTn id="124" presetID="10" presetClass="entr" presetSubtype="0" fill="hold" grpId="0" nodeType="afterEffect">
                                  <p:stCondLst>
                                    <p:cond delay="0"/>
                                  </p:stCondLst>
                                  <p:childTnLst>
                                    <p:set>
                                      <p:cBhvr>
                                        <p:cTn id="125" dur="1" fill="hold">
                                          <p:stCondLst>
                                            <p:cond delay="0"/>
                                          </p:stCondLst>
                                        </p:cTn>
                                        <p:tgtEl>
                                          <p:spTgt spid="109">
                                            <p:txEl>
                                              <p:pRg st="0" end="0"/>
                                            </p:txEl>
                                          </p:spTgt>
                                        </p:tgtEl>
                                        <p:attrNameLst>
                                          <p:attrName>style.visibility</p:attrName>
                                        </p:attrNameLst>
                                      </p:cBhvr>
                                      <p:to>
                                        <p:strVal val="visible"/>
                                      </p:to>
                                    </p:set>
                                    <p:animEffect transition="in" filter="fade">
                                      <p:cBhvr>
                                        <p:cTn id="126" dur="500"/>
                                        <p:tgtEl>
                                          <p:spTgt spid="109">
                                            <p:txEl>
                                              <p:pRg st="0" end="0"/>
                                            </p:txEl>
                                          </p:spTgt>
                                        </p:tgtEl>
                                      </p:cBhvr>
                                    </p:animEffect>
                                  </p:childTnLst>
                                </p:cTn>
                              </p:par>
                            </p:childTnLst>
                          </p:cTn>
                        </p:par>
                        <p:par>
                          <p:cTn id="127" fill="hold">
                            <p:stCondLst>
                              <p:cond delay="14000"/>
                            </p:stCondLst>
                            <p:childTnLst>
                              <p:par>
                                <p:cTn id="128" presetID="10" presetClass="entr" presetSubtype="0" fill="hold" grpId="0" nodeType="afterEffect">
                                  <p:stCondLst>
                                    <p:cond delay="0"/>
                                  </p:stCondLst>
                                  <p:childTnLst>
                                    <p:set>
                                      <p:cBhvr>
                                        <p:cTn id="129" dur="1" fill="hold">
                                          <p:stCondLst>
                                            <p:cond delay="0"/>
                                          </p:stCondLst>
                                        </p:cTn>
                                        <p:tgtEl>
                                          <p:spTgt spid="46"/>
                                        </p:tgtEl>
                                        <p:attrNameLst>
                                          <p:attrName>style.visibility</p:attrName>
                                        </p:attrNameLst>
                                      </p:cBhvr>
                                      <p:to>
                                        <p:strVal val="visible"/>
                                      </p:to>
                                    </p:set>
                                    <p:animEffect transition="in" filter="fade">
                                      <p:cBhvr>
                                        <p:cTn id="130" dur="500"/>
                                        <p:tgtEl>
                                          <p:spTgt spid="46"/>
                                        </p:tgtEl>
                                      </p:cBhvr>
                                    </p:animEffect>
                                  </p:childTnLst>
                                </p:cTn>
                              </p:par>
                            </p:childTnLst>
                          </p:cTn>
                        </p:par>
                        <p:par>
                          <p:cTn id="131" fill="hold">
                            <p:stCondLst>
                              <p:cond delay="14500"/>
                            </p:stCondLst>
                            <p:childTnLst>
                              <p:par>
                                <p:cTn id="132" presetID="49" presetClass="entr" presetSubtype="0" decel="100000" fill="hold" grpId="0" nodeType="afterEffect">
                                  <p:stCondLst>
                                    <p:cond delay="0"/>
                                  </p:stCondLst>
                                  <p:childTnLst>
                                    <p:set>
                                      <p:cBhvr>
                                        <p:cTn id="133" dur="1" fill="hold">
                                          <p:stCondLst>
                                            <p:cond delay="0"/>
                                          </p:stCondLst>
                                        </p:cTn>
                                        <p:tgtEl>
                                          <p:spTgt spid="69"/>
                                        </p:tgtEl>
                                        <p:attrNameLst>
                                          <p:attrName>style.visibility</p:attrName>
                                        </p:attrNameLst>
                                      </p:cBhvr>
                                      <p:to>
                                        <p:strVal val="visible"/>
                                      </p:to>
                                    </p:set>
                                    <p:anim calcmode="lin" valueType="num">
                                      <p:cBhvr>
                                        <p:cTn id="134" dur="500" fill="hold"/>
                                        <p:tgtEl>
                                          <p:spTgt spid="69"/>
                                        </p:tgtEl>
                                        <p:attrNameLst>
                                          <p:attrName>ppt_w</p:attrName>
                                        </p:attrNameLst>
                                      </p:cBhvr>
                                      <p:tavLst>
                                        <p:tav tm="0">
                                          <p:val>
                                            <p:fltVal val="0"/>
                                          </p:val>
                                        </p:tav>
                                        <p:tav tm="100000">
                                          <p:val>
                                            <p:strVal val="#ppt_w"/>
                                          </p:val>
                                        </p:tav>
                                      </p:tavLst>
                                    </p:anim>
                                    <p:anim calcmode="lin" valueType="num">
                                      <p:cBhvr>
                                        <p:cTn id="135" dur="500" fill="hold"/>
                                        <p:tgtEl>
                                          <p:spTgt spid="69"/>
                                        </p:tgtEl>
                                        <p:attrNameLst>
                                          <p:attrName>ppt_h</p:attrName>
                                        </p:attrNameLst>
                                      </p:cBhvr>
                                      <p:tavLst>
                                        <p:tav tm="0">
                                          <p:val>
                                            <p:fltVal val="0"/>
                                          </p:val>
                                        </p:tav>
                                        <p:tav tm="100000">
                                          <p:val>
                                            <p:strVal val="#ppt_h"/>
                                          </p:val>
                                        </p:tav>
                                      </p:tavLst>
                                    </p:anim>
                                    <p:anim calcmode="lin" valueType="num">
                                      <p:cBhvr>
                                        <p:cTn id="136" dur="500" fill="hold"/>
                                        <p:tgtEl>
                                          <p:spTgt spid="69"/>
                                        </p:tgtEl>
                                        <p:attrNameLst>
                                          <p:attrName>style.rotation</p:attrName>
                                        </p:attrNameLst>
                                      </p:cBhvr>
                                      <p:tavLst>
                                        <p:tav tm="0">
                                          <p:val>
                                            <p:fltVal val="360"/>
                                          </p:val>
                                        </p:tav>
                                        <p:tav tm="100000">
                                          <p:val>
                                            <p:fltVal val="0"/>
                                          </p:val>
                                        </p:tav>
                                      </p:tavLst>
                                    </p:anim>
                                    <p:animEffect transition="in" filter="fade">
                                      <p:cBhvr>
                                        <p:cTn id="137" dur="500"/>
                                        <p:tgtEl>
                                          <p:spTgt spid="69"/>
                                        </p:tgtEl>
                                      </p:cBhvr>
                                    </p:animEffect>
                                  </p:childTnLst>
                                </p:cTn>
                              </p:par>
                            </p:childTnLst>
                          </p:cTn>
                        </p:par>
                        <p:par>
                          <p:cTn id="138" fill="hold">
                            <p:stCondLst>
                              <p:cond delay="15000"/>
                            </p:stCondLst>
                            <p:childTnLst>
                              <p:par>
                                <p:cTn id="139" presetID="10" presetClass="entr" presetSubtype="0" fill="hold" grpId="0" nodeType="afterEffect">
                                  <p:stCondLst>
                                    <p:cond delay="0"/>
                                  </p:stCondLst>
                                  <p:childTnLst>
                                    <p:set>
                                      <p:cBhvr>
                                        <p:cTn id="140" dur="1" fill="hold">
                                          <p:stCondLst>
                                            <p:cond delay="0"/>
                                          </p:stCondLst>
                                        </p:cTn>
                                        <p:tgtEl>
                                          <p:spTgt spid="105">
                                            <p:txEl>
                                              <p:pRg st="0" end="0"/>
                                            </p:txEl>
                                          </p:spTgt>
                                        </p:tgtEl>
                                        <p:attrNameLst>
                                          <p:attrName>style.visibility</p:attrName>
                                        </p:attrNameLst>
                                      </p:cBhvr>
                                      <p:to>
                                        <p:strVal val="visible"/>
                                      </p:to>
                                    </p:set>
                                    <p:animEffect transition="in" filter="fade">
                                      <p:cBhvr>
                                        <p:cTn id="141" dur="500"/>
                                        <p:tgtEl>
                                          <p:spTgt spid="105">
                                            <p:txEl>
                                              <p:pRg st="0" end="0"/>
                                            </p:txEl>
                                          </p:spTgt>
                                        </p:tgtEl>
                                      </p:cBhvr>
                                    </p:animEffect>
                                  </p:childTnLst>
                                </p:cTn>
                              </p:par>
                            </p:childTnLst>
                          </p:cTn>
                        </p:par>
                        <p:par>
                          <p:cTn id="142" fill="hold">
                            <p:stCondLst>
                              <p:cond delay="15500"/>
                            </p:stCondLst>
                            <p:childTnLst>
                              <p:par>
                                <p:cTn id="143" presetID="22" presetClass="entr" presetSubtype="2" fill="hold" grpId="0" nodeType="after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wipe(right)">
                                      <p:cBhvr>
                                        <p:cTn id="145" dur="500"/>
                                        <p:tgtEl>
                                          <p:spTgt spid="39"/>
                                        </p:tgtEl>
                                      </p:cBhvr>
                                    </p:animEffect>
                                  </p:childTnLst>
                                </p:cTn>
                              </p:par>
                            </p:childTnLst>
                          </p:cTn>
                        </p:par>
                        <p:par>
                          <p:cTn id="146" fill="hold">
                            <p:stCondLst>
                              <p:cond delay="16000"/>
                            </p:stCondLst>
                            <p:childTnLst>
                              <p:par>
                                <p:cTn id="147" presetID="10" presetClass="entr" presetSubtype="0" fill="hold" nodeType="afterEffect">
                                  <p:stCondLst>
                                    <p:cond delay="0"/>
                                  </p:stCondLst>
                                  <p:childTnLst>
                                    <p:set>
                                      <p:cBhvr>
                                        <p:cTn id="148" dur="1" fill="hold">
                                          <p:stCondLst>
                                            <p:cond delay="0"/>
                                          </p:stCondLst>
                                        </p:cTn>
                                        <p:tgtEl>
                                          <p:spTgt spid="6"/>
                                        </p:tgtEl>
                                        <p:attrNameLst>
                                          <p:attrName>style.visibility</p:attrName>
                                        </p:attrNameLst>
                                      </p:cBhvr>
                                      <p:to>
                                        <p:strVal val="visible"/>
                                      </p:to>
                                    </p:set>
                                    <p:animEffect transition="in" filter="fade">
                                      <p:cBhvr>
                                        <p:cTn id="149" dur="500"/>
                                        <p:tgtEl>
                                          <p:spTgt spid="6"/>
                                        </p:tgtEl>
                                      </p:cBhvr>
                                    </p:animEffect>
                                  </p:childTnLst>
                                </p:cTn>
                              </p:par>
                            </p:childTnLst>
                          </p:cTn>
                        </p:par>
                        <p:par>
                          <p:cTn id="150" fill="hold">
                            <p:stCondLst>
                              <p:cond delay="16500"/>
                            </p:stCondLst>
                            <p:childTnLst>
                              <p:par>
                                <p:cTn id="151" presetID="10" presetClass="entr" presetSubtype="0" fill="hold" grpId="0" nodeType="afterEffect">
                                  <p:stCondLst>
                                    <p:cond delay="0"/>
                                  </p:stCondLst>
                                  <p:childTnLst>
                                    <p:set>
                                      <p:cBhvr>
                                        <p:cTn id="152" dur="1" fill="hold">
                                          <p:stCondLst>
                                            <p:cond delay="0"/>
                                          </p:stCondLst>
                                        </p:cTn>
                                        <p:tgtEl>
                                          <p:spTgt spid="101">
                                            <p:txEl>
                                              <p:pRg st="0" end="0"/>
                                            </p:txEl>
                                          </p:spTgt>
                                        </p:tgtEl>
                                        <p:attrNameLst>
                                          <p:attrName>style.visibility</p:attrName>
                                        </p:attrNameLst>
                                      </p:cBhvr>
                                      <p:to>
                                        <p:strVal val="visible"/>
                                      </p:to>
                                    </p:set>
                                    <p:animEffect transition="in" filter="fade">
                                      <p:cBhvr>
                                        <p:cTn id="153" dur="500"/>
                                        <p:tgtEl>
                                          <p:spTgt spid="101">
                                            <p:txEl>
                                              <p:pRg st="0" end="0"/>
                                            </p:txEl>
                                          </p:spTgt>
                                        </p:tgtEl>
                                      </p:cBhvr>
                                    </p:animEffect>
                                  </p:childTnLst>
                                </p:cTn>
                              </p:par>
                            </p:childTnLst>
                          </p:cTn>
                        </p:par>
                        <p:par>
                          <p:cTn id="154" fill="hold">
                            <p:stCondLst>
                              <p:cond delay="17000"/>
                            </p:stCondLst>
                            <p:childTnLst>
                              <p:par>
                                <p:cTn id="155" presetID="10" presetClass="entr" presetSubtype="0" fill="hold" grpId="0" nodeType="afterEffect">
                                  <p:stCondLst>
                                    <p:cond delay="0"/>
                                  </p:stCondLst>
                                  <p:childTnLst>
                                    <p:set>
                                      <p:cBhvr>
                                        <p:cTn id="156" dur="1" fill="hold">
                                          <p:stCondLst>
                                            <p:cond delay="0"/>
                                          </p:stCondLst>
                                        </p:cTn>
                                        <p:tgtEl>
                                          <p:spTgt spid="100">
                                            <p:txEl>
                                              <p:pRg st="0" end="0"/>
                                            </p:txEl>
                                          </p:spTgt>
                                        </p:tgtEl>
                                        <p:attrNameLst>
                                          <p:attrName>style.visibility</p:attrName>
                                        </p:attrNameLst>
                                      </p:cBhvr>
                                      <p:to>
                                        <p:strVal val="visible"/>
                                      </p:to>
                                    </p:set>
                                    <p:animEffect transition="in" filter="fade">
                                      <p:cBhvr>
                                        <p:cTn id="157" dur="500"/>
                                        <p:tgtEl>
                                          <p:spTgt spid="1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3" grpId="0" build="p"/>
      <p:bldP spid="2" grpId="0" build="p"/>
      <p:bldP spid="38" grpId="0" animBg="1"/>
      <p:bldP spid="39" grpId="0" animBg="1"/>
      <p:bldP spid="40" grpId="0" animBg="1"/>
      <p:bldP spid="41" grpId="0" animBg="1"/>
      <p:bldP spid="42" grpId="0" animBg="1"/>
      <p:bldP spid="44" grpId="0" animBg="1"/>
      <p:bldP spid="45" grpId="0" animBg="1"/>
      <p:bldP spid="46" grpId="0" animBg="1"/>
      <p:bldP spid="47" grpId="0" animBg="1"/>
      <p:bldP spid="48" grpId="0" animBg="1"/>
      <p:bldP spid="62" grpId="0" animBg="1"/>
      <p:bldP spid="63" grpId="0" animBg="1"/>
      <p:bldP spid="69" grpId="0" animBg="1"/>
      <p:bldP spid="96" grpId="0" build="p"/>
      <p:bldP spid="97" grpId="0" build="p"/>
      <p:bldP spid="98" grpId="0" build="p"/>
      <p:bldP spid="99" grpId="0" build="p"/>
      <p:bldP spid="100" grpId="0" build="p"/>
      <p:bldP spid="101" grpId="0" build="p"/>
      <p:bldP spid="102" grpId="0" build="p"/>
      <p:bldP spid="103" grpId="0" build="p"/>
      <p:bldP spid="104" grpId="0" build="p"/>
      <p:bldP spid="105" grpId="0" build="p"/>
      <p:bldP spid="106" grpId="0" build="p"/>
      <p:bldP spid="107" grpId="0" build="p"/>
      <p:bldP spid="108" grpId="0" build="p"/>
      <p:bldP spid="109"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SWOT</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分析的步骤</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fontScale="47500" lnSpcReduction="20000"/>
          </a:bodyPr>
          <a:lstStyle/>
          <a:p>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Analysis of SWOT  includes 3 main steps</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3" name="Text Placeholder 22"/>
          <p:cNvSpPr>
            <a:spLocks noGrp="1"/>
          </p:cNvSpPr>
          <p:nvPr>
            <p:ph type="body" sz="quarter" idx="19"/>
          </p:nvPr>
        </p:nvSpPr>
        <p:spPr>
          <a:xfrm>
            <a:off x="7700144" y="2610392"/>
            <a:ext cx="3156755" cy="751475"/>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must understand strength and weakness of our organization or company ( Internal environment )</a:t>
            </a:r>
          </a:p>
        </p:txBody>
      </p:sp>
      <p:sp>
        <p:nvSpPr>
          <p:cNvPr id="2" name="Content Placeholder 1"/>
          <p:cNvSpPr>
            <a:spLocks noGrp="1"/>
          </p:cNvSpPr>
          <p:nvPr>
            <p:ph sz="quarter" idx="29"/>
          </p:nvPr>
        </p:nvSpPr>
        <p:spPr>
          <a:xfrm>
            <a:off x="7700145" y="2288199"/>
            <a:ext cx="2822258"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First</a:t>
            </a:r>
          </a:p>
        </p:txBody>
      </p:sp>
      <p:grpSp>
        <p:nvGrpSpPr>
          <p:cNvPr id="83" name="Group 2784"/>
          <p:cNvGrpSpPr/>
          <p:nvPr/>
        </p:nvGrpSpPr>
        <p:grpSpPr>
          <a:xfrm>
            <a:off x="5495340" y="4180180"/>
            <a:ext cx="1751445" cy="1751445"/>
            <a:chOff x="0" y="0"/>
            <a:chExt cx="3093037" cy="3093036"/>
          </a:xfrm>
        </p:grpSpPr>
        <p:sp>
          <p:nvSpPr>
            <p:cNvPr id="84" name="Shape 2782"/>
            <p:cNvSpPr/>
            <p:nvPr/>
          </p:nvSpPr>
          <p:spPr>
            <a:xfrm>
              <a:off x="0" y="0"/>
              <a:ext cx="3093038" cy="3093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2783"/>
            <p:cNvSpPr/>
            <p:nvPr/>
          </p:nvSpPr>
          <p:spPr>
            <a:xfrm flipH="1">
              <a:off x="1106792" y="932238"/>
              <a:ext cx="750661" cy="1375491"/>
            </a:xfrm>
            <a:custGeom>
              <a:avLst/>
              <a:gdLst/>
              <a:ahLst/>
              <a:cxnLst>
                <a:cxn ang="0">
                  <a:pos x="wd2" y="hd2"/>
                </a:cxn>
                <a:cxn ang="5400000">
                  <a:pos x="wd2" y="hd2"/>
                </a:cxn>
                <a:cxn ang="10800000">
                  <a:pos x="wd2" y="hd2"/>
                </a:cxn>
                <a:cxn ang="16200000">
                  <a:pos x="wd2" y="hd2"/>
                </a:cxn>
              </a:cxnLst>
              <a:rect l="0" t="0" r="r" b="b"/>
              <a:pathLst>
                <a:path w="20845" h="21325" extrusionOk="0">
                  <a:moveTo>
                    <a:pt x="13269" y="1266"/>
                  </a:moveTo>
                  <a:cubicBezTo>
                    <a:pt x="13269" y="1266"/>
                    <a:pt x="13357" y="-275"/>
                    <a:pt x="15942" y="43"/>
                  </a:cubicBezTo>
                  <a:cubicBezTo>
                    <a:pt x="15942" y="43"/>
                    <a:pt x="18089" y="386"/>
                    <a:pt x="16818" y="1902"/>
                  </a:cubicBezTo>
                  <a:cubicBezTo>
                    <a:pt x="16818" y="1902"/>
                    <a:pt x="16994" y="2318"/>
                    <a:pt x="16380" y="2465"/>
                  </a:cubicBezTo>
                  <a:cubicBezTo>
                    <a:pt x="16380" y="2465"/>
                    <a:pt x="15635" y="2685"/>
                    <a:pt x="16205" y="2905"/>
                  </a:cubicBezTo>
                  <a:cubicBezTo>
                    <a:pt x="16205" y="2905"/>
                    <a:pt x="18771" y="4064"/>
                    <a:pt x="19280" y="4387"/>
                  </a:cubicBezTo>
                  <a:cubicBezTo>
                    <a:pt x="19320" y="4412"/>
                    <a:pt x="19347" y="4432"/>
                    <a:pt x="19360" y="4446"/>
                  </a:cubicBezTo>
                  <a:cubicBezTo>
                    <a:pt x="19535" y="4642"/>
                    <a:pt x="19798" y="4838"/>
                    <a:pt x="19798" y="5425"/>
                  </a:cubicBezTo>
                  <a:cubicBezTo>
                    <a:pt x="19798" y="5425"/>
                    <a:pt x="19666" y="6403"/>
                    <a:pt x="20630" y="6892"/>
                  </a:cubicBezTo>
                  <a:cubicBezTo>
                    <a:pt x="20630" y="6892"/>
                    <a:pt x="21112" y="7284"/>
                    <a:pt x="20630" y="8434"/>
                  </a:cubicBezTo>
                  <a:cubicBezTo>
                    <a:pt x="20630" y="8434"/>
                    <a:pt x="19097" y="10733"/>
                    <a:pt x="19666" y="11442"/>
                  </a:cubicBezTo>
                  <a:cubicBezTo>
                    <a:pt x="19666" y="11442"/>
                    <a:pt x="20542" y="12347"/>
                    <a:pt x="19360" y="12347"/>
                  </a:cubicBezTo>
                  <a:cubicBezTo>
                    <a:pt x="19360" y="12347"/>
                    <a:pt x="18878" y="12690"/>
                    <a:pt x="18352" y="12347"/>
                  </a:cubicBezTo>
                  <a:cubicBezTo>
                    <a:pt x="18352" y="12347"/>
                    <a:pt x="17519" y="12470"/>
                    <a:pt x="17738" y="11907"/>
                  </a:cubicBezTo>
                  <a:cubicBezTo>
                    <a:pt x="17738" y="11907"/>
                    <a:pt x="18001" y="10929"/>
                    <a:pt x="18308" y="10684"/>
                  </a:cubicBezTo>
                  <a:cubicBezTo>
                    <a:pt x="18308" y="10684"/>
                    <a:pt x="18790" y="9755"/>
                    <a:pt x="18308" y="8898"/>
                  </a:cubicBezTo>
                  <a:cubicBezTo>
                    <a:pt x="18308" y="8898"/>
                    <a:pt x="18177" y="8213"/>
                    <a:pt x="18483" y="7871"/>
                  </a:cubicBezTo>
                  <a:cubicBezTo>
                    <a:pt x="18483" y="7871"/>
                    <a:pt x="18527" y="7357"/>
                    <a:pt x="18089" y="7113"/>
                  </a:cubicBezTo>
                  <a:cubicBezTo>
                    <a:pt x="18089" y="7113"/>
                    <a:pt x="17344" y="6463"/>
                    <a:pt x="17344" y="6250"/>
                  </a:cubicBezTo>
                  <a:cubicBezTo>
                    <a:pt x="17344" y="6250"/>
                    <a:pt x="17388" y="5889"/>
                    <a:pt x="16643" y="6795"/>
                  </a:cubicBezTo>
                  <a:cubicBezTo>
                    <a:pt x="16643" y="6795"/>
                    <a:pt x="15548" y="8067"/>
                    <a:pt x="15548" y="8311"/>
                  </a:cubicBezTo>
                  <a:cubicBezTo>
                    <a:pt x="15548" y="8311"/>
                    <a:pt x="15692" y="8714"/>
                    <a:pt x="15817" y="9044"/>
                  </a:cubicBezTo>
                  <a:cubicBezTo>
                    <a:pt x="15830" y="9078"/>
                    <a:pt x="15842" y="9111"/>
                    <a:pt x="15854" y="9143"/>
                  </a:cubicBezTo>
                  <a:cubicBezTo>
                    <a:pt x="15986" y="9485"/>
                    <a:pt x="15679" y="9828"/>
                    <a:pt x="15504" y="9975"/>
                  </a:cubicBezTo>
                  <a:cubicBezTo>
                    <a:pt x="15329" y="10121"/>
                    <a:pt x="14584" y="10366"/>
                    <a:pt x="15460" y="10586"/>
                  </a:cubicBezTo>
                  <a:cubicBezTo>
                    <a:pt x="15460" y="10586"/>
                    <a:pt x="16161" y="10978"/>
                    <a:pt x="16161" y="11222"/>
                  </a:cubicBezTo>
                  <a:cubicBezTo>
                    <a:pt x="16161" y="11222"/>
                    <a:pt x="16336" y="11516"/>
                    <a:pt x="16818" y="11614"/>
                  </a:cubicBezTo>
                  <a:cubicBezTo>
                    <a:pt x="16818" y="11614"/>
                    <a:pt x="17782" y="12739"/>
                    <a:pt x="16731" y="12837"/>
                  </a:cubicBezTo>
                  <a:cubicBezTo>
                    <a:pt x="16731" y="12837"/>
                    <a:pt x="15898" y="12812"/>
                    <a:pt x="15635" y="12396"/>
                  </a:cubicBezTo>
                  <a:cubicBezTo>
                    <a:pt x="15635" y="12396"/>
                    <a:pt x="14014" y="12372"/>
                    <a:pt x="13269" y="12714"/>
                  </a:cubicBezTo>
                  <a:cubicBezTo>
                    <a:pt x="13269" y="12714"/>
                    <a:pt x="11736" y="13301"/>
                    <a:pt x="11429" y="13668"/>
                  </a:cubicBezTo>
                  <a:cubicBezTo>
                    <a:pt x="11429" y="13668"/>
                    <a:pt x="10071" y="14451"/>
                    <a:pt x="9326" y="14476"/>
                  </a:cubicBezTo>
                  <a:cubicBezTo>
                    <a:pt x="9326" y="14476"/>
                    <a:pt x="8757" y="16481"/>
                    <a:pt x="6873" y="17387"/>
                  </a:cubicBezTo>
                  <a:cubicBezTo>
                    <a:pt x="6873" y="17387"/>
                    <a:pt x="4156" y="19344"/>
                    <a:pt x="4069" y="19662"/>
                  </a:cubicBezTo>
                  <a:cubicBezTo>
                    <a:pt x="4069" y="19662"/>
                    <a:pt x="2754" y="21325"/>
                    <a:pt x="2097" y="21325"/>
                  </a:cubicBezTo>
                  <a:cubicBezTo>
                    <a:pt x="2097" y="21325"/>
                    <a:pt x="-488" y="20934"/>
                    <a:pt x="82" y="20444"/>
                  </a:cubicBezTo>
                  <a:cubicBezTo>
                    <a:pt x="82" y="20444"/>
                    <a:pt x="1966" y="19197"/>
                    <a:pt x="2754" y="18952"/>
                  </a:cubicBezTo>
                  <a:cubicBezTo>
                    <a:pt x="2754" y="18952"/>
                    <a:pt x="3910" y="18215"/>
                    <a:pt x="4379" y="17030"/>
                  </a:cubicBezTo>
                  <a:cubicBezTo>
                    <a:pt x="4393" y="16995"/>
                    <a:pt x="4406" y="16958"/>
                    <a:pt x="4419" y="16922"/>
                  </a:cubicBezTo>
                  <a:cubicBezTo>
                    <a:pt x="4857" y="15674"/>
                    <a:pt x="5383" y="15381"/>
                    <a:pt x="6172" y="14843"/>
                  </a:cubicBezTo>
                  <a:cubicBezTo>
                    <a:pt x="6172" y="14843"/>
                    <a:pt x="6435" y="13937"/>
                    <a:pt x="6654" y="13913"/>
                  </a:cubicBezTo>
                  <a:cubicBezTo>
                    <a:pt x="6654" y="13913"/>
                    <a:pt x="6829" y="13766"/>
                    <a:pt x="6128" y="13399"/>
                  </a:cubicBezTo>
                  <a:cubicBezTo>
                    <a:pt x="6128" y="13399"/>
                    <a:pt x="6128" y="10660"/>
                    <a:pt x="6873" y="9926"/>
                  </a:cubicBezTo>
                  <a:cubicBezTo>
                    <a:pt x="6873" y="9926"/>
                    <a:pt x="7661" y="8703"/>
                    <a:pt x="8187" y="8262"/>
                  </a:cubicBezTo>
                  <a:cubicBezTo>
                    <a:pt x="8187" y="8262"/>
                    <a:pt x="8450" y="7113"/>
                    <a:pt x="8713" y="6770"/>
                  </a:cubicBezTo>
                  <a:lnTo>
                    <a:pt x="8757" y="4813"/>
                  </a:lnTo>
                  <a:cubicBezTo>
                    <a:pt x="8757" y="4813"/>
                    <a:pt x="8888" y="4422"/>
                    <a:pt x="7968" y="4887"/>
                  </a:cubicBezTo>
                  <a:cubicBezTo>
                    <a:pt x="7968" y="4887"/>
                    <a:pt x="6610" y="5718"/>
                    <a:pt x="6478" y="5938"/>
                  </a:cubicBezTo>
                  <a:cubicBezTo>
                    <a:pt x="6478" y="5938"/>
                    <a:pt x="6040" y="6892"/>
                    <a:pt x="4244" y="7528"/>
                  </a:cubicBezTo>
                  <a:cubicBezTo>
                    <a:pt x="4244" y="7528"/>
                    <a:pt x="3455" y="7969"/>
                    <a:pt x="3937" y="8654"/>
                  </a:cubicBezTo>
                  <a:cubicBezTo>
                    <a:pt x="3937" y="8654"/>
                    <a:pt x="4200" y="9485"/>
                    <a:pt x="3017" y="9363"/>
                  </a:cubicBezTo>
                  <a:cubicBezTo>
                    <a:pt x="3017" y="9363"/>
                    <a:pt x="2535" y="9730"/>
                    <a:pt x="1966" y="9412"/>
                  </a:cubicBezTo>
                  <a:cubicBezTo>
                    <a:pt x="1966" y="9412"/>
                    <a:pt x="1046" y="9045"/>
                    <a:pt x="1396" y="8703"/>
                  </a:cubicBezTo>
                  <a:cubicBezTo>
                    <a:pt x="1396" y="8703"/>
                    <a:pt x="1966" y="8164"/>
                    <a:pt x="2448" y="7944"/>
                  </a:cubicBezTo>
                  <a:cubicBezTo>
                    <a:pt x="2448" y="7944"/>
                    <a:pt x="3606" y="6586"/>
                    <a:pt x="3784" y="6096"/>
                  </a:cubicBezTo>
                  <a:cubicBezTo>
                    <a:pt x="3796" y="6064"/>
                    <a:pt x="3803" y="6036"/>
                    <a:pt x="3806" y="6012"/>
                  </a:cubicBezTo>
                  <a:cubicBezTo>
                    <a:pt x="3850" y="5620"/>
                    <a:pt x="4550" y="5205"/>
                    <a:pt x="4901" y="5107"/>
                  </a:cubicBezTo>
                  <a:cubicBezTo>
                    <a:pt x="4901" y="5107"/>
                    <a:pt x="7355" y="3419"/>
                    <a:pt x="7486" y="3248"/>
                  </a:cubicBezTo>
                  <a:cubicBezTo>
                    <a:pt x="7486" y="3248"/>
                    <a:pt x="8187" y="2440"/>
                    <a:pt x="9020" y="2342"/>
                  </a:cubicBezTo>
                  <a:cubicBezTo>
                    <a:pt x="9020" y="2342"/>
                    <a:pt x="11035" y="1976"/>
                    <a:pt x="12831" y="2122"/>
                  </a:cubicBezTo>
                  <a:lnTo>
                    <a:pt x="12919" y="1829"/>
                  </a:lnTo>
                  <a:cubicBezTo>
                    <a:pt x="12919" y="1829"/>
                    <a:pt x="12437" y="1413"/>
                    <a:pt x="13269" y="1266"/>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2787"/>
          <p:cNvGrpSpPr/>
          <p:nvPr/>
        </p:nvGrpSpPr>
        <p:grpSpPr>
          <a:xfrm>
            <a:off x="4923844" y="3006824"/>
            <a:ext cx="1751445" cy="1751445"/>
            <a:chOff x="0" y="0"/>
            <a:chExt cx="3093037" cy="3093036"/>
          </a:xfrm>
        </p:grpSpPr>
        <p:sp>
          <p:nvSpPr>
            <p:cNvPr id="110" name="Shape 2785"/>
            <p:cNvSpPr/>
            <p:nvPr/>
          </p:nvSpPr>
          <p:spPr>
            <a:xfrm>
              <a:off x="0" y="0"/>
              <a:ext cx="3093038" cy="3093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Shape 2786"/>
            <p:cNvSpPr/>
            <p:nvPr/>
          </p:nvSpPr>
          <p:spPr>
            <a:xfrm>
              <a:off x="1181071" y="772698"/>
              <a:ext cx="448818" cy="1267614"/>
            </a:xfrm>
            <a:custGeom>
              <a:avLst/>
              <a:gdLst/>
              <a:ahLst/>
              <a:cxnLst>
                <a:cxn ang="0">
                  <a:pos x="wd2" y="hd2"/>
                </a:cxn>
                <a:cxn ang="5400000">
                  <a:pos x="wd2" y="hd2"/>
                </a:cxn>
                <a:cxn ang="10800000">
                  <a:pos x="wd2" y="hd2"/>
                </a:cxn>
                <a:cxn ang="16200000">
                  <a:pos x="wd2" y="hd2"/>
                </a:cxn>
              </a:cxnLst>
              <a:rect l="0" t="0" r="r" b="b"/>
              <a:pathLst>
                <a:path w="21375" h="21441" extrusionOk="0">
                  <a:moveTo>
                    <a:pt x="13783" y="6295"/>
                  </a:moveTo>
                  <a:cubicBezTo>
                    <a:pt x="13783" y="6295"/>
                    <a:pt x="13827" y="5893"/>
                    <a:pt x="14014" y="5903"/>
                  </a:cubicBezTo>
                  <a:cubicBezTo>
                    <a:pt x="14201" y="5912"/>
                    <a:pt x="14157" y="6077"/>
                    <a:pt x="14494" y="6130"/>
                  </a:cubicBezTo>
                  <a:cubicBezTo>
                    <a:pt x="14832" y="6183"/>
                    <a:pt x="15393" y="6375"/>
                    <a:pt x="15632" y="6407"/>
                  </a:cubicBezTo>
                  <a:cubicBezTo>
                    <a:pt x="15872" y="6439"/>
                    <a:pt x="16031" y="6515"/>
                    <a:pt x="16031" y="6515"/>
                  </a:cubicBezTo>
                  <a:cubicBezTo>
                    <a:pt x="16031" y="6515"/>
                    <a:pt x="15181" y="6677"/>
                    <a:pt x="14969" y="6660"/>
                  </a:cubicBezTo>
                  <a:cubicBezTo>
                    <a:pt x="14758" y="6643"/>
                    <a:pt x="14431" y="6549"/>
                    <a:pt x="14242" y="6450"/>
                  </a:cubicBezTo>
                  <a:cubicBezTo>
                    <a:pt x="14052" y="6351"/>
                    <a:pt x="13783" y="6295"/>
                    <a:pt x="13783" y="6295"/>
                  </a:cubicBezTo>
                  <a:close/>
                  <a:moveTo>
                    <a:pt x="1508" y="21379"/>
                  </a:moveTo>
                  <a:cubicBezTo>
                    <a:pt x="2265" y="21531"/>
                    <a:pt x="3805" y="21369"/>
                    <a:pt x="4782" y="21251"/>
                  </a:cubicBezTo>
                  <a:cubicBezTo>
                    <a:pt x="5760" y="21134"/>
                    <a:pt x="6396" y="20710"/>
                    <a:pt x="6396" y="20710"/>
                  </a:cubicBezTo>
                  <a:cubicBezTo>
                    <a:pt x="6396" y="20710"/>
                    <a:pt x="6772" y="20737"/>
                    <a:pt x="7281" y="20670"/>
                  </a:cubicBezTo>
                  <a:cubicBezTo>
                    <a:pt x="7790" y="20602"/>
                    <a:pt x="7741" y="20196"/>
                    <a:pt x="7670" y="20108"/>
                  </a:cubicBezTo>
                  <a:cubicBezTo>
                    <a:pt x="7599" y="20021"/>
                    <a:pt x="7323" y="19705"/>
                    <a:pt x="7281" y="19559"/>
                  </a:cubicBezTo>
                  <a:cubicBezTo>
                    <a:pt x="7239" y="19414"/>
                    <a:pt x="6887" y="19230"/>
                    <a:pt x="6887" y="19230"/>
                  </a:cubicBezTo>
                  <a:cubicBezTo>
                    <a:pt x="6887" y="19230"/>
                    <a:pt x="6974" y="19056"/>
                    <a:pt x="7197" y="18795"/>
                  </a:cubicBezTo>
                  <a:cubicBezTo>
                    <a:pt x="7421" y="18533"/>
                    <a:pt x="8109" y="17814"/>
                    <a:pt x="8852" y="17125"/>
                  </a:cubicBezTo>
                  <a:cubicBezTo>
                    <a:pt x="9595" y="16436"/>
                    <a:pt x="9373" y="15750"/>
                    <a:pt x="9165" y="15431"/>
                  </a:cubicBezTo>
                  <a:cubicBezTo>
                    <a:pt x="8958" y="15112"/>
                    <a:pt x="9273" y="14611"/>
                    <a:pt x="9273" y="14611"/>
                  </a:cubicBezTo>
                  <a:cubicBezTo>
                    <a:pt x="9273" y="14611"/>
                    <a:pt x="9273" y="14611"/>
                    <a:pt x="9809" y="14558"/>
                  </a:cubicBezTo>
                  <a:cubicBezTo>
                    <a:pt x="10346" y="14506"/>
                    <a:pt x="11968" y="14071"/>
                    <a:pt x="13969" y="13598"/>
                  </a:cubicBezTo>
                  <a:cubicBezTo>
                    <a:pt x="15970" y="13124"/>
                    <a:pt x="17082" y="13231"/>
                    <a:pt x="17082" y="13231"/>
                  </a:cubicBezTo>
                  <a:cubicBezTo>
                    <a:pt x="17082" y="13231"/>
                    <a:pt x="17082" y="13231"/>
                    <a:pt x="17189" y="13284"/>
                  </a:cubicBezTo>
                  <a:cubicBezTo>
                    <a:pt x="17297" y="13337"/>
                    <a:pt x="17944" y="13428"/>
                    <a:pt x="18299" y="13464"/>
                  </a:cubicBezTo>
                  <a:cubicBezTo>
                    <a:pt x="18654" y="13500"/>
                    <a:pt x="18771" y="13585"/>
                    <a:pt x="19231" y="13822"/>
                  </a:cubicBezTo>
                  <a:cubicBezTo>
                    <a:pt x="19690" y="14058"/>
                    <a:pt x="20143" y="14115"/>
                    <a:pt x="20571" y="14083"/>
                  </a:cubicBezTo>
                  <a:cubicBezTo>
                    <a:pt x="20999" y="14051"/>
                    <a:pt x="21438" y="13741"/>
                    <a:pt x="21368" y="13499"/>
                  </a:cubicBezTo>
                  <a:cubicBezTo>
                    <a:pt x="21297" y="13256"/>
                    <a:pt x="20686" y="12895"/>
                    <a:pt x="20239" y="12780"/>
                  </a:cubicBezTo>
                  <a:cubicBezTo>
                    <a:pt x="19792" y="12666"/>
                    <a:pt x="19949" y="12571"/>
                    <a:pt x="20014" y="12478"/>
                  </a:cubicBezTo>
                  <a:cubicBezTo>
                    <a:pt x="20079" y="12386"/>
                    <a:pt x="20098" y="12214"/>
                    <a:pt x="19914" y="11976"/>
                  </a:cubicBezTo>
                  <a:cubicBezTo>
                    <a:pt x="19730" y="11737"/>
                    <a:pt x="18948" y="11578"/>
                    <a:pt x="18410" y="11549"/>
                  </a:cubicBezTo>
                  <a:cubicBezTo>
                    <a:pt x="17873" y="11519"/>
                    <a:pt x="17483" y="11762"/>
                    <a:pt x="17083" y="11965"/>
                  </a:cubicBezTo>
                  <a:cubicBezTo>
                    <a:pt x="16682" y="12167"/>
                    <a:pt x="16490" y="12378"/>
                    <a:pt x="16490" y="12378"/>
                  </a:cubicBezTo>
                  <a:cubicBezTo>
                    <a:pt x="16490" y="12378"/>
                    <a:pt x="16376" y="12383"/>
                    <a:pt x="15307" y="12503"/>
                  </a:cubicBezTo>
                  <a:cubicBezTo>
                    <a:pt x="14238" y="12624"/>
                    <a:pt x="12376" y="12545"/>
                    <a:pt x="12376" y="12545"/>
                  </a:cubicBezTo>
                  <a:cubicBezTo>
                    <a:pt x="12376" y="12545"/>
                    <a:pt x="12930" y="12158"/>
                    <a:pt x="13129" y="11970"/>
                  </a:cubicBezTo>
                  <a:cubicBezTo>
                    <a:pt x="13328" y="11784"/>
                    <a:pt x="13351" y="11628"/>
                    <a:pt x="13634" y="11413"/>
                  </a:cubicBezTo>
                  <a:cubicBezTo>
                    <a:pt x="13917" y="11199"/>
                    <a:pt x="13830" y="10900"/>
                    <a:pt x="13830" y="10900"/>
                  </a:cubicBezTo>
                  <a:cubicBezTo>
                    <a:pt x="13830" y="10900"/>
                    <a:pt x="13830" y="10900"/>
                    <a:pt x="14097" y="10710"/>
                  </a:cubicBezTo>
                  <a:cubicBezTo>
                    <a:pt x="14364" y="10521"/>
                    <a:pt x="14085" y="10114"/>
                    <a:pt x="14085" y="10114"/>
                  </a:cubicBezTo>
                  <a:cubicBezTo>
                    <a:pt x="14085" y="10114"/>
                    <a:pt x="13796" y="9749"/>
                    <a:pt x="13991" y="9473"/>
                  </a:cubicBezTo>
                  <a:cubicBezTo>
                    <a:pt x="14187" y="9196"/>
                    <a:pt x="13955" y="8870"/>
                    <a:pt x="13623" y="8441"/>
                  </a:cubicBezTo>
                  <a:cubicBezTo>
                    <a:pt x="13292" y="8012"/>
                    <a:pt x="13344" y="7397"/>
                    <a:pt x="13344" y="7397"/>
                  </a:cubicBezTo>
                  <a:cubicBezTo>
                    <a:pt x="13344" y="7397"/>
                    <a:pt x="13637" y="7378"/>
                    <a:pt x="13929" y="7433"/>
                  </a:cubicBezTo>
                  <a:cubicBezTo>
                    <a:pt x="14221" y="7488"/>
                    <a:pt x="14532" y="7452"/>
                    <a:pt x="14971" y="7379"/>
                  </a:cubicBezTo>
                  <a:cubicBezTo>
                    <a:pt x="15409" y="7306"/>
                    <a:pt x="16350" y="7296"/>
                    <a:pt x="16350" y="7296"/>
                  </a:cubicBezTo>
                  <a:cubicBezTo>
                    <a:pt x="16350" y="7296"/>
                    <a:pt x="16350" y="7296"/>
                    <a:pt x="16856" y="7375"/>
                  </a:cubicBezTo>
                  <a:cubicBezTo>
                    <a:pt x="17361" y="7455"/>
                    <a:pt x="17933" y="7205"/>
                    <a:pt x="17933" y="7205"/>
                  </a:cubicBezTo>
                  <a:cubicBezTo>
                    <a:pt x="17933" y="7205"/>
                    <a:pt x="18601" y="7050"/>
                    <a:pt x="19562" y="6794"/>
                  </a:cubicBezTo>
                  <a:cubicBezTo>
                    <a:pt x="20522" y="6539"/>
                    <a:pt x="19562" y="6002"/>
                    <a:pt x="19456" y="5875"/>
                  </a:cubicBezTo>
                  <a:cubicBezTo>
                    <a:pt x="19350" y="5749"/>
                    <a:pt x="19459" y="5728"/>
                    <a:pt x="19219" y="5614"/>
                  </a:cubicBezTo>
                  <a:cubicBezTo>
                    <a:pt x="18979" y="5501"/>
                    <a:pt x="18800" y="5515"/>
                    <a:pt x="18728" y="5428"/>
                  </a:cubicBezTo>
                  <a:cubicBezTo>
                    <a:pt x="18657" y="5341"/>
                    <a:pt x="18092" y="5215"/>
                    <a:pt x="17679" y="5140"/>
                  </a:cubicBezTo>
                  <a:cubicBezTo>
                    <a:pt x="17267" y="5065"/>
                    <a:pt x="15943" y="4387"/>
                    <a:pt x="15785" y="4237"/>
                  </a:cubicBezTo>
                  <a:cubicBezTo>
                    <a:pt x="15626" y="4088"/>
                    <a:pt x="15392" y="4072"/>
                    <a:pt x="15218" y="3948"/>
                  </a:cubicBezTo>
                  <a:cubicBezTo>
                    <a:pt x="15044" y="3823"/>
                    <a:pt x="14704" y="3762"/>
                    <a:pt x="14431" y="3772"/>
                  </a:cubicBezTo>
                  <a:cubicBezTo>
                    <a:pt x="14158" y="3782"/>
                    <a:pt x="14089" y="3703"/>
                    <a:pt x="13681" y="3645"/>
                  </a:cubicBezTo>
                  <a:cubicBezTo>
                    <a:pt x="13273" y="3586"/>
                    <a:pt x="12810" y="3652"/>
                    <a:pt x="12424" y="3511"/>
                  </a:cubicBezTo>
                  <a:cubicBezTo>
                    <a:pt x="12038" y="3370"/>
                    <a:pt x="10481" y="3076"/>
                    <a:pt x="10481" y="3076"/>
                  </a:cubicBezTo>
                  <a:cubicBezTo>
                    <a:pt x="10481" y="3076"/>
                    <a:pt x="10556" y="3016"/>
                    <a:pt x="10188" y="2858"/>
                  </a:cubicBezTo>
                  <a:cubicBezTo>
                    <a:pt x="9820" y="2700"/>
                    <a:pt x="9599" y="2651"/>
                    <a:pt x="9599" y="2651"/>
                  </a:cubicBezTo>
                  <a:cubicBezTo>
                    <a:pt x="9599" y="2651"/>
                    <a:pt x="9582" y="2594"/>
                    <a:pt x="9617" y="2397"/>
                  </a:cubicBezTo>
                  <a:cubicBezTo>
                    <a:pt x="9652" y="2199"/>
                    <a:pt x="10411" y="1804"/>
                    <a:pt x="10542" y="1620"/>
                  </a:cubicBezTo>
                  <a:cubicBezTo>
                    <a:pt x="10672" y="1435"/>
                    <a:pt x="10984" y="926"/>
                    <a:pt x="10832" y="719"/>
                  </a:cubicBezTo>
                  <a:cubicBezTo>
                    <a:pt x="10681" y="512"/>
                    <a:pt x="10173" y="188"/>
                    <a:pt x="9216" y="59"/>
                  </a:cubicBezTo>
                  <a:cubicBezTo>
                    <a:pt x="8259" y="-69"/>
                    <a:pt x="6296" y="39"/>
                    <a:pt x="5826" y="111"/>
                  </a:cubicBezTo>
                  <a:cubicBezTo>
                    <a:pt x="5295" y="192"/>
                    <a:pt x="4667" y="550"/>
                    <a:pt x="4747" y="588"/>
                  </a:cubicBezTo>
                  <a:cubicBezTo>
                    <a:pt x="4827" y="626"/>
                    <a:pt x="5139" y="355"/>
                    <a:pt x="5139" y="355"/>
                  </a:cubicBezTo>
                  <a:cubicBezTo>
                    <a:pt x="5139" y="355"/>
                    <a:pt x="4602" y="563"/>
                    <a:pt x="4510" y="721"/>
                  </a:cubicBezTo>
                  <a:cubicBezTo>
                    <a:pt x="4418" y="880"/>
                    <a:pt x="4342" y="1095"/>
                    <a:pt x="4393" y="1191"/>
                  </a:cubicBezTo>
                  <a:cubicBezTo>
                    <a:pt x="4444" y="1287"/>
                    <a:pt x="4441" y="1279"/>
                    <a:pt x="4361" y="1397"/>
                  </a:cubicBezTo>
                  <a:cubicBezTo>
                    <a:pt x="4280" y="1514"/>
                    <a:pt x="4274" y="1653"/>
                    <a:pt x="4401" y="1852"/>
                  </a:cubicBezTo>
                  <a:cubicBezTo>
                    <a:pt x="4528" y="2052"/>
                    <a:pt x="4577" y="2540"/>
                    <a:pt x="4648" y="2627"/>
                  </a:cubicBezTo>
                  <a:cubicBezTo>
                    <a:pt x="4720" y="2715"/>
                    <a:pt x="5372" y="2821"/>
                    <a:pt x="5372" y="2821"/>
                  </a:cubicBezTo>
                  <a:cubicBezTo>
                    <a:pt x="5372" y="2821"/>
                    <a:pt x="4807" y="2858"/>
                    <a:pt x="4551" y="2925"/>
                  </a:cubicBezTo>
                  <a:cubicBezTo>
                    <a:pt x="4294" y="2992"/>
                    <a:pt x="4187" y="3020"/>
                    <a:pt x="3732" y="3037"/>
                  </a:cubicBezTo>
                  <a:cubicBezTo>
                    <a:pt x="3277" y="3053"/>
                    <a:pt x="3386" y="3033"/>
                    <a:pt x="2857" y="3109"/>
                  </a:cubicBezTo>
                  <a:cubicBezTo>
                    <a:pt x="2327" y="3186"/>
                    <a:pt x="2002" y="3255"/>
                    <a:pt x="1496" y="3412"/>
                  </a:cubicBezTo>
                  <a:cubicBezTo>
                    <a:pt x="990" y="3570"/>
                    <a:pt x="545" y="4337"/>
                    <a:pt x="192" y="4783"/>
                  </a:cubicBezTo>
                  <a:cubicBezTo>
                    <a:pt x="-162" y="5229"/>
                    <a:pt x="362" y="5847"/>
                    <a:pt x="399" y="5895"/>
                  </a:cubicBezTo>
                  <a:cubicBezTo>
                    <a:pt x="436" y="5942"/>
                    <a:pt x="181" y="6017"/>
                    <a:pt x="116" y="6109"/>
                  </a:cubicBezTo>
                  <a:cubicBezTo>
                    <a:pt x="51" y="6201"/>
                    <a:pt x="117" y="6272"/>
                    <a:pt x="22" y="6341"/>
                  </a:cubicBezTo>
                  <a:cubicBezTo>
                    <a:pt x="-73" y="6410"/>
                    <a:pt x="171" y="6458"/>
                    <a:pt x="63" y="6560"/>
                  </a:cubicBezTo>
                  <a:cubicBezTo>
                    <a:pt x="-45" y="6662"/>
                    <a:pt x="91" y="6739"/>
                    <a:pt x="397" y="6760"/>
                  </a:cubicBezTo>
                  <a:cubicBezTo>
                    <a:pt x="702" y="6782"/>
                    <a:pt x="1282" y="6957"/>
                    <a:pt x="1587" y="6978"/>
                  </a:cubicBezTo>
                  <a:cubicBezTo>
                    <a:pt x="1892" y="7000"/>
                    <a:pt x="2473" y="6782"/>
                    <a:pt x="2473" y="6782"/>
                  </a:cubicBezTo>
                  <a:cubicBezTo>
                    <a:pt x="2473" y="6782"/>
                    <a:pt x="2483" y="6978"/>
                    <a:pt x="2538" y="7164"/>
                  </a:cubicBezTo>
                  <a:cubicBezTo>
                    <a:pt x="2591" y="7350"/>
                    <a:pt x="2993" y="7784"/>
                    <a:pt x="3065" y="7953"/>
                  </a:cubicBezTo>
                  <a:cubicBezTo>
                    <a:pt x="3137" y="8122"/>
                    <a:pt x="3131" y="8179"/>
                    <a:pt x="3027" y="8534"/>
                  </a:cubicBezTo>
                  <a:cubicBezTo>
                    <a:pt x="2923" y="8889"/>
                    <a:pt x="3048" y="8925"/>
                    <a:pt x="3209" y="9083"/>
                  </a:cubicBezTo>
                  <a:cubicBezTo>
                    <a:pt x="3369" y="9241"/>
                    <a:pt x="3356" y="9274"/>
                    <a:pt x="3310" y="9430"/>
                  </a:cubicBezTo>
                  <a:cubicBezTo>
                    <a:pt x="3263" y="9587"/>
                    <a:pt x="3054" y="9660"/>
                    <a:pt x="3168" y="9975"/>
                  </a:cubicBezTo>
                  <a:cubicBezTo>
                    <a:pt x="3283" y="10289"/>
                    <a:pt x="3431" y="10324"/>
                    <a:pt x="3374" y="10367"/>
                  </a:cubicBezTo>
                  <a:cubicBezTo>
                    <a:pt x="3318" y="10410"/>
                    <a:pt x="3299" y="10582"/>
                    <a:pt x="3471" y="10780"/>
                  </a:cubicBezTo>
                  <a:cubicBezTo>
                    <a:pt x="3643" y="10978"/>
                    <a:pt x="3606" y="11086"/>
                    <a:pt x="3815" y="11413"/>
                  </a:cubicBezTo>
                  <a:cubicBezTo>
                    <a:pt x="4025" y="11740"/>
                    <a:pt x="4821" y="12503"/>
                    <a:pt x="4922" y="12614"/>
                  </a:cubicBezTo>
                  <a:cubicBezTo>
                    <a:pt x="5023" y="12724"/>
                    <a:pt x="5582" y="13145"/>
                    <a:pt x="5594" y="13185"/>
                  </a:cubicBezTo>
                  <a:cubicBezTo>
                    <a:pt x="5605" y="13226"/>
                    <a:pt x="5325" y="13448"/>
                    <a:pt x="5066" y="13744"/>
                  </a:cubicBezTo>
                  <a:cubicBezTo>
                    <a:pt x="4807" y="14039"/>
                    <a:pt x="5721" y="14259"/>
                    <a:pt x="5721" y="14259"/>
                  </a:cubicBezTo>
                  <a:cubicBezTo>
                    <a:pt x="5721" y="14259"/>
                    <a:pt x="5635" y="14278"/>
                    <a:pt x="5480" y="14537"/>
                  </a:cubicBezTo>
                  <a:cubicBezTo>
                    <a:pt x="5325" y="14796"/>
                    <a:pt x="5524" y="15164"/>
                    <a:pt x="5746" y="15613"/>
                  </a:cubicBezTo>
                  <a:cubicBezTo>
                    <a:pt x="5968" y="16063"/>
                    <a:pt x="5429" y="17691"/>
                    <a:pt x="5314" y="18169"/>
                  </a:cubicBezTo>
                  <a:cubicBezTo>
                    <a:pt x="5200" y="18647"/>
                    <a:pt x="4173" y="19387"/>
                    <a:pt x="4173" y="19387"/>
                  </a:cubicBezTo>
                  <a:cubicBezTo>
                    <a:pt x="4173" y="19387"/>
                    <a:pt x="4036" y="19392"/>
                    <a:pt x="3896" y="19462"/>
                  </a:cubicBezTo>
                  <a:cubicBezTo>
                    <a:pt x="3755" y="19533"/>
                    <a:pt x="3559" y="19728"/>
                    <a:pt x="3301" y="19868"/>
                  </a:cubicBezTo>
                  <a:cubicBezTo>
                    <a:pt x="3042" y="20008"/>
                    <a:pt x="2874" y="20063"/>
                    <a:pt x="2555" y="20230"/>
                  </a:cubicBezTo>
                  <a:cubicBezTo>
                    <a:pt x="2235" y="20397"/>
                    <a:pt x="2077" y="20484"/>
                    <a:pt x="1409" y="20721"/>
                  </a:cubicBezTo>
                  <a:cubicBezTo>
                    <a:pt x="742" y="20958"/>
                    <a:pt x="751" y="21227"/>
                    <a:pt x="1508" y="21379"/>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2790"/>
          <p:cNvGrpSpPr/>
          <p:nvPr/>
        </p:nvGrpSpPr>
        <p:grpSpPr>
          <a:xfrm>
            <a:off x="5495339" y="1837503"/>
            <a:ext cx="1751446" cy="1751445"/>
            <a:chOff x="0" y="0"/>
            <a:chExt cx="3093037" cy="3093036"/>
          </a:xfrm>
        </p:grpSpPr>
        <p:sp>
          <p:nvSpPr>
            <p:cNvPr id="113" name="Shape 2788"/>
            <p:cNvSpPr/>
            <p:nvPr/>
          </p:nvSpPr>
          <p:spPr>
            <a:xfrm>
              <a:off x="0" y="0"/>
              <a:ext cx="3093038" cy="3093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Shape 2789"/>
            <p:cNvSpPr/>
            <p:nvPr/>
          </p:nvSpPr>
          <p:spPr>
            <a:xfrm flipH="1">
              <a:off x="1272368" y="901102"/>
              <a:ext cx="419510" cy="982008"/>
            </a:xfrm>
            <a:custGeom>
              <a:avLst/>
              <a:gdLst/>
              <a:ahLst/>
              <a:cxnLst>
                <a:cxn ang="0">
                  <a:pos x="wd2" y="hd2"/>
                </a:cxn>
                <a:cxn ang="5400000">
                  <a:pos x="wd2" y="hd2"/>
                </a:cxn>
                <a:cxn ang="10800000">
                  <a:pos x="wd2" y="hd2"/>
                </a:cxn>
                <a:cxn ang="16200000">
                  <a:pos x="wd2" y="hd2"/>
                </a:cxn>
              </a:cxnLst>
              <a:rect l="0" t="0" r="r" b="b"/>
              <a:pathLst>
                <a:path w="21133" h="21499" extrusionOk="0">
                  <a:moveTo>
                    <a:pt x="4896" y="10"/>
                  </a:moveTo>
                  <a:cubicBezTo>
                    <a:pt x="5889" y="-36"/>
                    <a:pt x="6985" y="76"/>
                    <a:pt x="7651" y="267"/>
                  </a:cubicBezTo>
                  <a:cubicBezTo>
                    <a:pt x="8176" y="420"/>
                    <a:pt x="8326" y="626"/>
                    <a:pt x="8424" y="838"/>
                  </a:cubicBezTo>
                  <a:cubicBezTo>
                    <a:pt x="8806" y="1675"/>
                    <a:pt x="8140" y="1793"/>
                    <a:pt x="7704" y="2338"/>
                  </a:cubicBezTo>
                  <a:cubicBezTo>
                    <a:pt x="7642" y="2413"/>
                    <a:pt x="7751" y="2685"/>
                    <a:pt x="7807" y="2707"/>
                  </a:cubicBezTo>
                  <a:cubicBezTo>
                    <a:pt x="7948" y="2768"/>
                    <a:pt x="8069" y="2789"/>
                    <a:pt x="8268" y="2826"/>
                  </a:cubicBezTo>
                  <a:cubicBezTo>
                    <a:pt x="8699" y="2906"/>
                    <a:pt x="9397" y="3036"/>
                    <a:pt x="9480" y="3055"/>
                  </a:cubicBezTo>
                  <a:cubicBezTo>
                    <a:pt x="10874" y="3357"/>
                    <a:pt x="10667" y="3469"/>
                    <a:pt x="11333" y="3760"/>
                  </a:cubicBezTo>
                  <a:cubicBezTo>
                    <a:pt x="11558" y="3857"/>
                    <a:pt x="12243" y="4420"/>
                    <a:pt x="12312" y="4510"/>
                  </a:cubicBezTo>
                  <a:cubicBezTo>
                    <a:pt x="12587" y="4869"/>
                    <a:pt x="12989" y="6012"/>
                    <a:pt x="13240" y="6480"/>
                  </a:cubicBezTo>
                  <a:cubicBezTo>
                    <a:pt x="13358" y="6702"/>
                    <a:pt x="13240" y="6590"/>
                    <a:pt x="13472" y="6794"/>
                  </a:cubicBezTo>
                  <a:cubicBezTo>
                    <a:pt x="13814" y="7092"/>
                    <a:pt x="13808" y="7061"/>
                    <a:pt x="13988" y="7375"/>
                  </a:cubicBezTo>
                  <a:cubicBezTo>
                    <a:pt x="13996" y="7394"/>
                    <a:pt x="14103" y="7492"/>
                    <a:pt x="14134" y="7528"/>
                  </a:cubicBezTo>
                  <a:cubicBezTo>
                    <a:pt x="14369" y="7802"/>
                    <a:pt x="14259" y="7553"/>
                    <a:pt x="14398" y="7979"/>
                  </a:cubicBezTo>
                  <a:cubicBezTo>
                    <a:pt x="14400" y="7981"/>
                    <a:pt x="14686" y="8080"/>
                    <a:pt x="14760" y="8225"/>
                  </a:cubicBezTo>
                  <a:cubicBezTo>
                    <a:pt x="14813" y="8331"/>
                    <a:pt x="15482" y="8449"/>
                    <a:pt x="15171" y="8516"/>
                  </a:cubicBezTo>
                  <a:cubicBezTo>
                    <a:pt x="14418" y="8680"/>
                    <a:pt x="15455" y="8852"/>
                    <a:pt x="15893" y="9233"/>
                  </a:cubicBezTo>
                  <a:cubicBezTo>
                    <a:pt x="16150" y="9457"/>
                    <a:pt x="16758" y="10406"/>
                    <a:pt x="16947" y="10766"/>
                  </a:cubicBezTo>
                  <a:cubicBezTo>
                    <a:pt x="16978" y="10824"/>
                    <a:pt x="16947" y="10887"/>
                    <a:pt x="16975" y="10945"/>
                  </a:cubicBezTo>
                  <a:cubicBezTo>
                    <a:pt x="17134" y="11302"/>
                    <a:pt x="17134" y="11677"/>
                    <a:pt x="17387" y="12008"/>
                  </a:cubicBezTo>
                  <a:cubicBezTo>
                    <a:pt x="17411" y="12043"/>
                    <a:pt x="17713" y="12323"/>
                    <a:pt x="17798" y="12434"/>
                  </a:cubicBezTo>
                  <a:cubicBezTo>
                    <a:pt x="18463" y="13304"/>
                    <a:pt x="18243" y="12867"/>
                    <a:pt x="18468" y="13553"/>
                  </a:cubicBezTo>
                  <a:cubicBezTo>
                    <a:pt x="18565" y="13851"/>
                    <a:pt x="17559" y="13888"/>
                    <a:pt x="17541" y="13945"/>
                  </a:cubicBezTo>
                  <a:cubicBezTo>
                    <a:pt x="17472" y="14150"/>
                    <a:pt x="17823" y="14341"/>
                    <a:pt x="17823" y="14382"/>
                  </a:cubicBezTo>
                  <a:cubicBezTo>
                    <a:pt x="17823" y="14623"/>
                    <a:pt x="17878" y="14722"/>
                    <a:pt x="18004" y="14941"/>
                  </a:cubicBezTo>
                  <a:cubicBezTo>
                    <a:pt x="18140" y="15181"/>
                    <a:pt x="18840" y="15430"/>
                    <a:pt x="19293" y="15758"/>
                  </a:cubicBezTo>
                  <a:cubicBezTo>
                    <a:pt x="19403" y="15839"/>
                    <a:pt x="19638" y="15965"/>
                    <a:pt x="19678" y="16049"/>
                  </a:cubicBezTo>
                  <a:cubicBezTo>
                    <a:pt x="19924" y="16564"/>
                    <a:pt x="19917" y="16954"/>
                    <a:pt x="20038" y="17437"/>
                  </a:cubicBezTo>
                  <a:cubicBezTo>
                    <a:pt x="20116" y="17745"/>
                    <a:pt x="20009" y="17618"/>
                    <a:pt x="20168" y="17963"/>
                  </a:cubicBezTo>
                  <a:cubicBezTo>
                    <a:pt x="20307" y="18270"/>
                    <a:pt x="20165" y="18812"/>
                    <a:pt x="20477" y="18982"/>
                  </a:cubicBezTo>
                  <a:cubicBezTo>
                    <a:pt x="20812" y="19164"/>
                    <a:pt x="20640" y="19162"/>
                    <a:pt x="20837" y="19418"/>
                  </a:cubicBezTo>
                  <a:cubicBezTo>
                    <a:pt x="21076" y="19729"/>
                    <a:pt x="21348" y="19702"/>
                    <a:pt x="20863" y="20123"/>
                  </a:cubicBezTo>
                  <a:cubicBezTo>
                    <a:pt x="20651" y="20308"/>
                    <a:pt x="20389" y="21078"/>
                    <a:pt x="20116" y="21220"/>
                  </a:cubicBezTo>
                  <a:cubicBezTo>
                    <a:pt x="19569" y="21504"/>
                    <a:pt x="18413" y="21564"/>
                    <a:pt x="17541" y="21433"/>
                  </a:cubicBezTo>
                  <a:cubicBezTo>
                    <a:pt x="17451" y="21419"/>
                    <a:pt x="17371" y="21392"/>
                    <a:pt x="17282" y="21377"/>
                  </a:cubicBezTo>
                  <a:cubicBezTo>
                    <a:pt x="16380" y="21216"/>
                    <a:pt x="17367" y="21057"/>
                    <a:pt x="17670" y="20794"/>
                  </a:cubicBezTo>
                  <a:cubicBezTo>
                    <a:pt x="18459" y="20109"/>
                    <a:pt x="17930" y="19953"/>
                    <a:pt x="18364" y="19575"/>
                  </a:cubicBezTo>
                  <a:cubicBezTo>
                    <a:pt x="18386" y="19556"/>
                    <a:pt x="18451" y="18878"/>
                    <a:pt x="18261" y="18713"/>
                  </a:cubicBezTo>
                  <a:cubicBezTo>
                    <a:pt x="17879" y="18381"/>
                    <a:pt x="17221" y="17439"/>
                    <a:pt x="16794" y="17068"/>
                  </a:cubicBezTo>
                  <a:cubicBezTo>
                    <a:pt x="16382" y="16709"/>
                    <a:pt x="16146" y="16505"/>
                    <a:pt x="16021" y="16015"/>
                  </a:cubicBezTo>
                  <a:cubicBezTo>
                    <a:pt x="16019" y="16012"/>
                    <a:pt x="15880" y="15898"/>
                    <a:pt x="15855" y="15883"/>
                  </a:cubicBezTo>
                  <a:cubicBezTo>
                    <a:pt x="15723" y="15807"/>
                    <a:pt x="15581" y="15836"/>
                    <a:pt x="15146" y="15456"/>
                  </a:cubicBezTo>
                  <a:cubicBezTo>
                    <a:pt x="14805" y="15161"/>
                    <a:pt x="14974" y="15338"/>
                    <a:pt x="14552" y="15064"/>
                  </a:cubicBezTo>
                  <a:cubicBezTo>
                    <a:pt x="14217" y="14845"/>
                    <a:pt x="13913" y="14489"/>
                    <a:pt x="13756" y="14213"/>
                  </a:cubicBezTo>
                  <a:cubicBezTo>
                    <a:pt x="13609" y="13962"/>
                    <a:pt x="13318" y="14265"/>
                    <a:pt x="13394" y="14135"/>
                  </a:cubicBezTo>
                  <a:cubicBezTo>
                    <a:pt x="13475" y="13994"/>
                    <a:pt x="13258" y="14107"/>
                    <a:pt x="13162" y="13900"/>
                  </a:cubicBezTo>
                  <a:cubicBezTo>
                    <a:pt x="13090" y="13743"/>
                    <a:pt x="12712" y="13605"/>
                    <a:pt x="12415" y="13520"/>
                  </a:cubicBezTo>
                  <a:cubicBezTo>
                    <a:pt x="11542" y="13266"/>
                    <a:pt x="11324" y="13104"/>
                    <a:pt x="10794" y="12758"/>
                  </a:cubicBezTo>
                  <a:cubicBezTo>
                    <a:pt x="9904" y="12179"/>
                    <a:pt x="10105" y="12311"/>
                    <a:pt x="9375" y="12680"/>
                  </a:cubicBezTo>
                  <a:cubicBezTo>
                    <a:pt x="9124" y="12808"/>
                    <a:pt x="8786" y="12948"/>
                    <a:pt x="8655" y="13060"/>
                  </a:cubicBezTo>
                  <a:cubicBezTo>
                    <a:pt x="8341" y="13334"/>
                    <a:pt x="7687" y="13155"/>
                    <a:pt x="7239" y="13318"/>
                  </a:cubicBezTo>
                  <a:cubicBezTo>
                    <a:pt x="6799" y="13477"/>
                    <a:pt x="6419" y="13740"/>
                    <a:pt x="6261" y="13878"/>
                  </a:cubicBezTo>
                  <a:cubicBezTo>
                    <a:pt x="5934" y="14161"/>
                    <a:pt x="6182" y="14101"/>
                    <a:pt x="7136" y="14515"/>
                  </a:cubicBezTo>
                  <a:cubicBezTo>
                    <a:pt x="8375" y="15054"/>
                    <a:pt x="7888" y="15315"/>
                    <a:pt x="8399" y="15758"/>
                  </a:cubicBezTo>
                  <a:cubicBezTo>
                    <a:pt x="9055" y="16329"/>
                    <a:pt x="9032" y="16281"/>
                    <a:pt x="10020" y="16855"/>
                  </a:cubicBezTo>
                  <a:cubicBezTo>
                    <a:pt x="10299" y="17017"/>
                    <a:pt x="10792" y="16977"/>
                    <a:pt x="11051" y="17146"/>
                  </a:cubicBezTo>
                  <a:cubicBezTo>
                    <a:pt x="11369" y="17354"/>
                    <a:pt x="11798" y="17459"/>
                    <a:pt x="11798" y="17930"/>
                  </a:cubicBezTo>
                  <a:cubicBezTo>
                    <a:pt x="11798" y="17939"/>
                    <a:pt x="11768" y="18136"/>
                    <a:pt x="11746" y="18165"/>
                  </a:cubicBezTo>
                  <a:cubicBezTo>
                    <a:pt x="11516" y="18479"/>
                    <a:pt x="11435" y="18014"/>
                    <a:pt x="10973" y="18355"/>
                  </a:cubicBezTo>
                  <a:cubicBezTo>
                    <a:pt x="10914" y="18399"/>
                    <a:pt x="11051" y="18426"/>
                    <a:pt x="11025" y="18445"/>
                  </a:cubicBezTo>
                  <a:cubicBezTo>
                    <a:pt x="10579" y="18739"/>
                    <a:pt x="10940" y="18085"/>
                    <a:pt x="9840" y="18802"/>
                  </a:cubicBezTo>
                  <a:cubicBezTo>
                    <a:pt x="9699" y="18893"/>
                    <a:pt x="9586" y="19233"/>
                    <a:pt x="9453" y="19284"/>
                  </a:cubicBezTo>
                  <a:cubicBezTo>
                    <a:pt x="9117" y="19413"/>
                    <a:pt x="9426" y="19756"/>
                    <a:pt x="8887" y="19698"/>
                  </a:cubicBezTo>
                  <a:cubicBezTo>
                    <a:pt x="8846" y="19693"/>
                    <a:pt x="8277" y="19801"/>
                    <a:pt x="8270" y="19821"/>
                  </a:cubicBezTo>
                  <a:cubicBezTo>
                    <a:pt x="8252" y="19861"/>
                    <a:pt x="8323" y="19921"/>
                    <a:pt x="8321" y="19921"/>
                  </a:cubicBezTo>
                  <a:cubicBezTo>
                    <a:pt x="8046" y="20046"/>
                    <a:pt x="8011" y="19895"/>
                    <a:pt x="7909" y="19910"/>
                  </a:cubicBezTo>
                  <a:cubicBezTo>
                    <a:pt x="6616" y="20096"/>
                    <a:pt x="6510" y="19831"/>
                    <a:pt x="6727" y="19409"/>
                  </a:cubicBezTo>
                  <a:cubicBezTo>
                    <a:pt x="6744" y="19372"/>
                    <a:pt x="6795" y="19299"/>
                    <a:pt x="6826" y="19272"/>
                  </a:cubicBezTo>
                  <a:cubicBezTo>
                    <a:pt x="7090" y="19044"/>
                    <a:pt x="7553" y="18305"/>
                    <a:pt x="7858" y="17974"/>
                  </a:cubicBezTo>
                  <a:cubicBezTo>
                    <a:pt x="7928" y="17898"/>
                    <a:pt x="7820" y="17810"/>
                    <a:pt x="7986" y="17761"/>
                  </a:cubicBezTo>
                  <a:cubicBezTo>
                    <a:pt x="8201" y="17699"/>
                    <a:pt x="8299" y="17710"/>
                    <a:pt x="8192" y="17549"/>
                  </a:cubicBezTo>
                  <a:cubicBezTo>
                    <a:pt x="7990" y="17245"/>
                    <a:pt x="7778" y="17260"/>
                    <a:pt x="7188" y="17068"/>
                  </a:cubicBezTo>
                  <a:cubicBezTo>
                    <a:pt x="6692" y="16906"/>
                    <a:pt x="4787" y="16085"/>
                    <a:pt x="4458" y="15870"/>
                  </a:cubicBezTo>
                  <a:cubicBezTo>
                    <a:pt x="4290" y="15760"/>
                    <a:pt x="2898" y="14590"/>
                    <a:pt x="2732" y="14493"/>
                  </a:cubicBezTo>
                  <a:cubicBezTo>
                    <a:pt x="2213" y="14192"/>
                    <a:pt x="2285" y="14105"/>
                    <a:pt x="2399" y="13721"/>
                  </a:cubicBezTo>
                  <a:cubicBezTo>
                    <a:pt x="2609" y="12998"/>
                    <a:pt x="2529" y="13335"/>
                    <a:pt x="2888" y="12714"/>
                  </a:cubicBezTo>
                  <a:cubicBezTo>
                    <a:pt x="3023" y="12477"/>
                    <a:pt x="3036" y="12453"/>
                    <a:pt x="3068" y="12154"/>
                  </a:cubicBezTo>
                  <a:cubicBezTo>
                    <a:pt x="3068" y="12150"/>
                    <a:pt x="3207" y="12041"/>
                    <a:pt x="3218" y="12026"/>
                  </a:cubicBezTo>
                  <a:cubicBezTo>
                    <a:pt x="3303" y="11921"/>
                    <a:pt x="3331" y="11845"/>
                    <a:pt x="3814" y="11493"/>
                  </a:cubicBezTo>
                  <a:cubicBezTo>
                    <a:pt x="4179" y="11229"/>
                    <a:pt x="4525" y="11019"/>
                    <a:pt x="4896" y="10778"/>
                  </a:cubicBezTo>
                  <a:cubicBezTo>
                    <a:pt x="5012" y="10702"/>
                    <a:pt x="4939" y="10622"/>
                    <a:pt x="5102" y="10598"/>
                  </a:cubicBezTo>
                  <a:cubicBezTo>
                    <a:pt x="5357" y="10562"/>
                    <a:pt x="5457" y="10340"/>
                    <a:pt x="5746" y="10151"/>
                  </a:cubicBezTo>
                  <a:cubicBezTo>
                    <a:pt x="5999" y="9985"/>
                    <a:pt x="5688" y="9804"/>
                    <a:pt x="6158" y="9692"/>
                  </a:cubicBezTo>
                  <a:cubicBezTo>
                    <a:pt x="6256" y="9668"/>
                    <a:pt x="6186" y="9537"/>
                    <a:pt x="6338" y="9379"/>
                  </a:cubicBezTo>
                  <a:cubicBezTo>
                    <a:pt x="6452" y="9262"/>
                    <a:pt x="5994" y="9311"/>
                    <a:pt x="6209" y="8796"/>
                  </a:cubicBezTo>
                  <a:cubicBezTo>
                    <a:pt x="6332" y="8504"/>
                    <a:pt x="5494" y="8109"/>
                    <a:pt x="5411" y="7889"/>
                  </a:cubicBezTo>
                  <a:cubicBezTo>
                    <a:pt x="5235" y="7429"/>
                    <a:pt x="5620" y="7632"/>
                    <a:pt x="4483" y="7386"/>
                  </a:cubicBezTo>
                  <a:cubicBezTo>
                    <a:pt x="4080" y="7298"/>
                    <a:pt x="3598" y="7165"/>
                    <a:pt x="3084" y="7075"/>
                  </a:cubicBezTo>
                  <a:cubicBezTo>
                    <a:pt x="3010" y="7061"/>
                    <a:pt x="2936" y="7050"/>
                    <a:pt x="2862" y="7040"/>
                  </a:cubicBezTo>
                  <a:cubicBezTo>
                    <a:pt x="2746" y="7022"/>
                    <a:pt x="2585" y="6983"/>
                    <a:pt x="2421" y="6970"/>
                  </a:cubicBezTo>
                  <a:cubicBezTo>
                    <a:pt x="2095" y="6946"/>
                    <a:pt x="1735" y="6937"/>
                    <a:pt x="1161" y="6771"/>
                  </a:cubicBezTo>
                  <a:cubicBezTo>
                    <a:pt x="917" y="6700"/>
                    <a:pt x="680" y="6605"/>
                    <a:pt x="467" y="6535"/>
                  </a:cubicBezTo>
                  <a:cubicBezTo>
                    <a:pt x="291" y="6478"/>
                    <a:pt x="-220" y="6361"/>
                    <a:pt x="132" y="6267"/>
                  </a:cubicBezTo>
                  <a:cubicBezTo>
                    <a:pt x="343" y="6210"/>
                    <a:pt x="-252" y="6113"/>
                    <a:pt x="132" y="5987"/>
                  </a:cubicBezTo>
                  <a:cubicBezTo>
                    <a:pt x="249" y="5948"/>
                    <a:pt x="376" y="5994"/>
                    <a:pt x="313" y="5898"/>
                  </a:cubicBezTo>
                  <a:cubicBezTo>
                    <a:pt x="244" y="5795"/>
                    <a:pt x="133" y="5822"/>
                    <a:pt x="210" y="5719"/>
                  </a:cubicBezTo>
                  <a:cubicBezTo>
                    <a:pt x="251" y="5660"/>
                    <a:pt x="455" y="5684"/>
                    <a:pt x="491" y="5629"/>
                  </a:cubicBezTo>
                  <a:cubicBezTo>
                    <a:pt x="830" y="5112"/>
                    <a:pt x="1418" y="5708"/>
                    <a:pt x="1650" y="5607"/>
                  </a:cubicBezTo>
                  <a:cubicBezTo>
                    <a:pt x="1724" y="5575"/>
                    <a:pt x="1744" y="5311"/>
                    <a:pt x="1908" y="5383"/>
                  </a:cubicBezTo>
                  <a:cubicBezTo>
                    <a:pt x="1920" y="5388"/>
                    <a:pt x="1942" y="5409"/>
                    <a:pt x="1967" y="5435"/>
                  </a:cubicBezTo>
                  <a:cubicBezTo>
                    <a:pt x="2014" y="5485"/>
                    <a:pt x="2077" y="5557"/>
                    <a:pt x="2115" y="5585"/>
                  </a:cubicBezTo>
                  <a:cubicBezTo>
                    <a:pt x="2375" y="5773"/>
                    <a:pt x="2645" y="5842"/>
                    <a:pt x="3093" y="6233"/>
                  </a:cubicBezTo>
                  <a:cubicBezTo>
                    <a:pt x="3331" y="6441"/>
                    <a:pt x="3344" y="6383"/>
                    <a:pt x="3788" y="6480"/>
                  </a:cubicBezTo>
                  <a:cubicBezTo>
                    <a:pt x="3975" y="6520"/>
                    <a:pt x="4796" y="6708"/>
                    <a:pt x="4508" y="6424"/>
                  </a:cubicBezTo>
                  <a:cubicBezTo>
                    <a:pt x="4362" y="6277"/>
                    <a:pt x="4029" y="5564"/>
                    <a:pt x="4123" y="5361"/>
                  </a:cubicBezTo>
                  <a:cubicBezTo>
                    <a:pt x="4250" y="5085"/>
                    <a:pt x="4186" y="4567"/>
                    <a:pt x="4432" y="4353"/>
                  </a:cubicBezTo>
                  <a:cubicBezTo>
                    <a:pt x="4450" y="4336"/>
                    <a:pt x="4472" y="4161"/>
                    <a:pt x="4690" y="3973"/>
                  </a:cubicBezTo>
                  <a:cubicBezTo>
                    <a:pt x="5004" y="3700"/>
                    <a:pt x="4729" y="3539"/>
                    <a:pt x="4380" y="3312"/>
                  </a:cubicBezTo>
                  <a:cubicBezTo>
                    <a:pt x="4105" y="3132"/>
                    <a:pt x="2267" y="3032"/>
                    <a:pt x="2732" y="2664"/>
                  </a:cubicBezTo>
                  <a:cubicBezTo>
                    <a:pt x="2826" y="2589"/>
                    <a:pt x="2541" y="2568"/>
                    <a:pt x="2656" y="2506"/>
                  </a:cubicBezTo>
                  <a:cubicBezTo>
                    <a:pt x="3043" y="2295"/>
                    <a:pt x="2551" y="2218"/>
                    <a:pt x="2527" y="2193"/>
                  </a:cubicBezTo>
                  <a:cubicBezTo>
                    <a:pt x="2431" y="2096"/>
                    <a:pt x="2692" y="2035"/>
                    <a:pt x="2243" y="2002"/>
                  </a:cubicBezTo>
                  <a:cubicBezTo>
                    <a:pt x="1994" y="1985"/>
                    <a:pt x="2251" y="1951"/>
                    <a:pt x="2423" y="1801"/>
                  </a:cubicBezTo>
                  <a:cubicBezTo>
                    <a:pt x="2682" y="1575"/>
                    <a:pt x="2214" y="1614"/>
                    <a:pt x="2527" y="1409"/>
                  </a:cubicBezTo>
                  <a:cubicBezTo>
                    <a:pt x="2665" y="1319"/>
                    <a:pt x="2408" y="1284"/>
                    <a:pt x="2603" y="1029"/>
                  </a:cubicBezTo>
                  <a:cubicBezTo>
                    <a:pt x="2687" y="920"/>
                    <a:pt x="3164" y="481"/>
                    <a:pt x="3119" y="402"/>
                  </a:cubicBezTo>
                  <a:cubicBezTo>
                    <a:pt x="3039" y="265"/>
                    <a:pt x="3864" y="102"/>
                    <a:pt x="4072" y="77"/>
                  </a:cubicBezTo>
                  <a:cubicBezTo>
                    <a:pt x="4362" y="44"/>
                    <a:pt x="4588" y="26"/>
                    <a:pt x="4896" y="10"/>
                  </a:cubicBezTo>
                  <a:cubicBezTo>
                    <a:pt x="4896" y="10"/>
                    <a:pt x="4896" y="10"/>
                    <a:pt x="4896" y="1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5" name="Shape 2794"/>
          <p:cNvSpPr/>
          <p:nvPr/>
        </p:nvSpPr>
        <p:spPr>
          <a:xfrm>
            <a:off x="5495033" y="1840860"/>
            <a:ext cx="1752058" cy="1868528"/>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Shape 2795"/>
          <p:cNvSpPr/>
          <p:nvPr/>
        </p:nvSpPr>
        <p:spPr>
          <a:xfrm>
            <a:off x="4928868" y="3011688"/>
            <a:ext cx="1495718" cy="1868716"/>
          </a:xfrm>
          <a:custGeom>
            <a:avLst/>
            <a:gdLst/>
            <a:ahLst/>
            <a:cxnLst>
              <a:cxn ang="0">
                <a:pos x="wd2" y="hd2"/>
              </a:cxn>
              <a:cxn ang="5400000">
                <a:pos x="wd2" y="hd2"/>
              </a:cxn>
              <a:cxn ang="10800000">
                <a:pos x="wd2" y="hd2"/>
              </a:cxn>
              <a:cxn ang="16200000">
                <a:pos x="wd2" y="hd2"/>
              </a:cxn>
            </a:cxnLst>
            <a:rect l="0" t="0" r="r" b="b"/>
            <a:pathLst>
              <a:path w="20455" h="20673" extrusionOk="0">
                <a:moveTo>
                  <a:pt x="20455" y="2841"/>
                </a:moveTo>
                <a:lnTo>
                  <a:pt x="18291" y="4592"/>
                </a:lnTo>
                <a:lnTo>
                  <a:pt x="18291" y="4592"/>
                </a:lnTo>
                <a:cubicBezTo>
                  <a:pt x="14808" y="1773"/>
                  <a:pt x="9160" y="1772"/>
                  <a:pt x="5676" y="4590"/>
                </a:cubicBezTo>
                <a:cubicBezTo>
                  <a:pt x="2192" y="7409"/>
                  <a:pt x="2191" y="11979"/>
                  <a:pt x="5675" y="14798"/>
                </a:cubicBezTo>
                <a:cubicBezTo>
                  <a:pt x="6654" y="15591"/>
                  <a:pt x="7848" y="16188"/>
                  <a:pt x="9163" y="16542"/>
                </a:cubicBezTo>
                <a:lnTo>
                  <a:pt x="9032" y="15051"/>
                </a:lnTo>
                <a:lnTo>
                  <a:pt x="12719" y="18129"/>
                </a:lnTo>
                <a:lnTo>
                  <a:pt x="9523" y="20673"/>
                </a:lnTo>
                <a:lnTo>
                  <a:pt x="9391" y="19158"/>
                </a:lnTo>
                <a:lnTo>
                  <a:pt x="9391" y="19158"/>
                </a:lnTo>
                <a:cubicBezTo>
                  <a:pt x="2931" y="18000"/>
                  <a:pt x="-1145" y="12824"/>
                  <a:pt x="287" y="7598"/>
                </a:cubicBezTo>
                <a:cubicBezTo>
                  <a:pt x="1718" y="2371"/>
                  <a:pt x="8115" y="-927"/>
                  <a:pt x="14575" y="231"/>
                </a:cubicBezTo>
                <a:cubicBezTo>
                  <a:pt x="16802" y="631"/>
                  <a:pt x="18842" y="1536"/>
                  <a:pt x="20455" y="2841"/>
                </a:cubicBez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Shape 2796"/>
          <p:cNvSpPr/>
          <p:nvPr/>
        </p:nvSpPr>
        <p:spPr>
          <a:xfrm>
            <a:off x="5497223" y="4180180"/>
            <a:ext cx="1750743" cy="1751445"/>
          </a:xfrm>
          <a:custGeom>
            <a:avLst/>
            <a:gdLst/>
            <a:ahLst/>
            <a:cxnLst>
              <a:cxn ang="0">
                <a:pos x="wd2" y="hd2"/>
              </a:cxn>
              <a:cxn ang="5400000">
                <a:pos x="wd2" y="hd2"/>
              </a:cxn>
              <a:cxn ang="10800000">
                <a:pos x="wd2" y="hd2"/>
              </a:cxn>
              <a:cxn ang="16200000">
                <a:pos x="wd2" y="hd2"/>
              </a:cxn>
            </a:cxnLst>
            <a:rect l="0" t="0" r="r" b="b"/>
            <a:pathLst>
              <a:path w="20594" h="19678" extrusionOk="0">
                <a:moveTo>
                  <a:pt x="3014" y="2883"/>
                </a:moveTo>
                <a:lnTo>
                  <a:pt x="3014" y="2883"/>
                </a:lnTo>
                <a:cubicBezTo>
                  <a:pt x="7035" y="-960"/>
                  <a:pt x="13555" y="-961"/>
                  <a:pt x="17577" y="2881"/>
                </a:cubicBezTo>
                <a:cubicBezTo>
                  <a:pt x="21599" y="6722"/>
                  <a:pt x="21600" y="12952"/>
                  <a:pt x="17580" y="16795"/>
                </a:cubicBezTo>
                <a:cubicBezTo>
                  <a:pt x="13559" y="20638"/>
                  <a:pt x="7039" y="20639"/>
                  <a:pt x="3017" y="16797"/>
                </a:cubicBezTo>
                <a:cubicBezTo>
                  <a:pt x="1085" y="14952"/>
                  <a:pt x="0" y="12449"/>
                  <a:pt x="0" y="9839"/>
                </a:cubicBezTo>
                <a:lnTo>
                  <a:pt x="2624" y="9839"/>
                </a:lnTo>
                <a:cubicBezTo>
                  <a:pt x="2624" y="13889"/>
                  <a:pt x="6059" y="17172"/>
                  <a:pt x="10297" y="17172"/>
                </a:cubicBezTo>
                <a:cubicBezTo>
                  <a:pt x="14535" y="17172"/>
                  <a:pt x="17970" y="13889"/>
                  <a:pt x="17970" y="9839"/>
                </a:cubicBezTo>
                <a:cubicBezTo>
                  <a:pt x="17970" y="5789"/>
                  <a:pt x="14535" y="2506"/>
                  <a:pt x="10297" y="2506"/>
                </a:cubicBezTo>
                <a:cubicBezTo>
                  <a:pt x="8261" y="2506"/>
                  <a:pt x="6309" y="3279"/>
                  <a:pt x="4870" y="4655"/>
                </a:cubicBezTo>
                <a:close/>
              </a:path>
            </a:pathLst>
          </a:custGeom>
          <a:solidFill>
            <a:schemeClr val="accent1"/>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22"/>
          <p:cNvSpPr>
            <a:spLocks noGrp="1"/>
          </p:cNvSpPr>
          <p:nvPr>
            <p:ph type="body" sz="quarter" idx="39"/>
          </p:nvPr>
        </p:nvSpPr>
        <p:spPr>
          <a:xfrm>
            <a:off x="7700144" y="4829904"/>
            <a:ext cx="3156755" cy="751475"/>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Analyzing strength which can be used for taking profit from existing chance</a:t>
            </a:r>
          </a:p>
        </p:txBody>
      </p:sp>
      <p:sp>
        <p:nvSpPr>
          <p:cNvPr id="119" name="Content Placeholder 1"/>
          <p:cNvSpPr>
            <a:spLocks noGrp="1"/>
          </p:cNvSpPr>
          <p:nvPr>
            <p:ph sz="quarter" idx="49"/>
          </p:nvPr>
        </p:nvSpPr>
        <p:spPr>
          <a:xfrm>
            <a:off x="7700145" y="4507711"/>
            <a:ext cx="2822258" cy="292100"/>
          </a:xfrm>
          <a:prstGeom prst="rect">
            <a:avLst/>
          </a:prstGeom>
        </p:spPr>
        <p:txBody>
          <a:bodyPr>
            <a:normAutofit fontScale="92500" lnSpcReduction="10000"/>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Third</a:t>
            </a:r>
          </a:p>
        </p:txBody>
      </p:sp>
      <p:sp>
        <p:nvSpPr>
          <p:cNvPr id="120" name="Text Placeholder 22"/>
          <p:cNvSpPr>
            <a:spLocks noGrp="1"/>
          </p:cNvSpPr>
          <p:nvPr>
            <p:ph type="body" sz="quarter" idx="59"/>
          </p:nvPr>
        </p:nvSpPr>
        <p:spPr>
          <a:xfrm>
            <a:off x="1340973" y="3614444"/>
            <a:ext cx="3156755" cy="751475"/>
          </a:xfrm>
          <a:prstGeom prst="rect">
            <a:avLst/>
          </a:prstGeom>
        </p:spPr>
        <p:txBody>
          <a:bodyPr>
            <a:normAutofit fontScale="62500" lnSpcReduction="20000"/>
          </a:bodyPr>
          <a:lstStyle/>
          <a:p>
            <a:pPr algn="r"/>
            <a:r>
              <a:rPr lang="en-US" sz="2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must learn environment of organization /  company, and understand chance and threat in external environment</a:t>
            </a:r>
            <a:r>
              <a:rPr lang="en-US" dirty="0">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121" name="Content Placeholder 1"/>
          <p:cNvSpPr>
            <a:spLocks noGrp="1"/>
          </p:cNvSpPr>
          <p:nvPr>
            <p:ph sz="quarter" idx="69"/>
          </p:nvPr>
        </p:nvSpPr>
        <p:spPr>
          <a:xfrm>
            <a:off x="1340974" y="3292251"/>
            <a:ext cx="3156754" cy="292100"/>
          </a:xfrm>
          <a:prstGeom prst="rect">
            <a:avLst/>
          </a:prstGeom>
        </p:spPr>
        <p:txBody>
          <a:bodyP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Second</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500" fill="hold"/>
                                        <p:tgtEl>
                                          <p:spTgt spid="112"/>
                                        </p:tgtEl>
                                        <p:attrNameLst>
                                          <p:attrName>ppt_w</p:attrName>
                                        </p:attrNameLst>
                                      </p:cBhvr>
                                      <p:tavLst>
                                        <p:tav tm="0">
                                          <p:val>
                                            <p:fltVal val="0"/>
                                          </p:val>
                                        </p:tav>
                                        <p:tav tm="100000">
                                          <p:val>
                                            <p:strVal val="#ppt_w"/>
                                          </p:val>
                                        </p:tav>
                                      </p:tavLst>
                                    </p:anim>
                                    <p:anim calcmode="lin" valueType="num">
                                      <p:cBhvr>
                                        <p:cTn id="16" dur="500" fill="hold"/>
                                        <p:tgtEl>
                                          <p:spTgt spid="112"/>
                                        </p:tgtEl>
                                        <p:attrNameLst>
                                          <p:attrName>ppt_h</p:attrName>
                                        </p:attrNameLst>
                                      </p:cBhvr>
                                      <p:tavLst>
                                        <p:tav tm="0">
                                          <p:val>
                                            <p:fltVal val="0"/>
                                          </p:val>
                                        </p:tav>
                                        <p:tav tm="100000">
                                          <p:val>
                                            <p:strVal val="#ppt_h"/>
                                          </p:val>
                                        </p:tav>
                                      </p:tavLst>
                                    </p:anim>
                                    <p:animEffect transition="in" filter="fade">
                                      <p:cBhvr>
                                        <p:cTn id="17" dur="500"/>
                                        <p:tgtEl>
                                          <p:spTgt spid="11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500"/>
                                        <p:tgtEl>
                                          <p:spTgt spid="2">
                                            <p:txEl>
                                              <p:pRg st="0" end="0"/>
                                            </p:txEl>
                                          </p:spTgt>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3">
                                            <p:txEl>
                                              <p:pRg st="0" end="0"/>
                                            </p:txEl>
                                          </p:spTgt>
                                        </p:tgtEl>
                                        <p:attrNameLst>
                                          <p:attrName>style.visibility</p:attrName>
                                        </p:attrNameLst>
                                      </p:cBhvr>
                                      <p:to>
                                        <p:strVal val="visible"/>
                                      </p:to>
                                    </p:set>
                                    <p:animEffect transition="in" filter="wipe(left)">
                                      <p:cBhvr>
                                        <p:cTn id="25" dur="500"/>
                                        <p:tgtEl>
                                          <p:spTgt spid="43">
                                            <p:txEl>
                                              <p:pRg st="0" end="0"/>
                                            </p:txEl>
                                          </p:spTgt>
                                        </p:tgtEl>
                                      </p:cBhvr>
                                    </p:animEffect>
                                  </p:childTnLst>
                                </p:cTn>
                              </p:par>
                            </p:childTnLst>
                          </p:cTn>
                        </p:par>
                        <p:par>
                          <p:cTn id="26" fill="hold">
                            <p:stCondLst>
                              <p:cond delay="2500"/>
                            </p:stCondLst>
                            <p:childTnLst>
                              <p:par>
                                <p:cTn id="27" presetID="49" presetClass="entr" presetSubtype="0" decel="100000" fill="hold" grpId="0" nodeType="afterEffect">
                                  <p:stCondLst>
                                    <p:cond delay="0"/>
                                  </p:stCondLst>
                                  <p:childTnLst>
                                    <p:set>
                                      <p:cBhvr>
                                        <p:cTn id="28" dur="1" fill="hold">
                                          <p:stCondLst>
                                            <p:cond delay="0"/>
                                          </p:stCondLst>
                                        </p:cTn>
                                        <p:tgtEl>
                                          <p:spTgt spid="115"/>
                                        </p:tgtEl>
                                        <p:attrNameLst>
                                          <p:attrName>style.visibility</p:attrName>
                                        </p:attrNameLst>
                                      </p:cBhvr>
                                      <p:to>
                                        <p:strVal val="visible"/>
                                      </p:to>
                                    </p:set>
                                    <p:anim calcmode="lin" valueType="num">
                                      <p:cBhvr>
                                        <p:cTn id="29" dur="500" fill="hold"/>
                                        <p:tgtEl>
                                          <p:spTgt spid="115"/>
                                        </p:tgtEl>
                                        <p:attrNameLst>
                                          <p:attrName>ppt_w</p:attrName>
                                        </p:attrNameLst>
                                      </p:cBhvr>
                                      <p:tavLst>
                                        <p:tav tm="0">
                                          <p:val>
                                            <p:fltVal val="0"/>
                                          </p:val>
                                        </p:tav>
                                        <p:tav tm="100000">
                                          <p:val>
                                            <p:strVal val="#ppt_w"/>
                                          </p:val>
                                        </p:tav>
                                      </p:tavLst>
                                    </p:anim>
                                    <p:anim calcmode="lin" valueType="num">
                                      <p:cBhvr>
                                        <p:cTn id="30" dur="500" fill="hold"/>
                                        <p:tgtEl>
                                          <p:spTgt spid="115"/>
                                        </p:tgtEl>
                                        <p:attrNameLst>
                                          <p:attrName>ppt_h</p:attrName>
                                        </p:attrNameLst>
                                      </p:cBhvr>
                                      <p:tavLst>
                                        <p:tav tm="0">
                                          <p:val>
                                            <p:fltVal val="0"/>
                                          </p:val>
                                        </p:tav>
                                        <p:tav tm="100000">
                                          <p:val>
                                            <p:strVal val="#ppt_h"/>
                                          </p:val>
                                        </p:tav>
                                      </p:tavLst>
                                    </p:anim>
                                    <p:anim calcmode="lin" valueType="num">
                                      <p:cBhvr>
                                        <p:cTn id="31" dur="500" fill="hold"/>
                                        <p:tgtEl>
                                          <p:spTgt spid="115"/>
                                        </p:tgtEl>
                                        <p:attrNameLst>
                                          <p:attrName>style.rotation</p:attrName>
                                        </p:attrNameLst>
                                      </p:cBhvr>
                                      <p:tavLst>
                                        <p:tav tm="0">
                                          <p:val>
                                            <p:fltVal val="360"/>
                                          </p:val>
                                        </p:tav>
                                        <p:tav tm="100000">
                                          <p:val>
                                            <p:fltVal val="0"/>
                                          </p:val>
                                        </p:tav>
                                      </p:tavLst>
                                    </p:anim>
                                    <p:animEffect transition="in" filter="fade">
                                      <p:cBhvr>
                                        <p:cTn id="32" dur="500"/>
                                        <p:tgtEl>
                                          <p:spTgt spid="115"/>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p:cTn id="36" dur="500" fill="hold"/>
                                        <p:tgtEl>
                                          <p:spTgt spid="86"/>
                                        </p:tgtEl>
                                        <p:attrNameLst>
                                          <p:attrName>ppt_w</p:attrName>
                                        </p:attrNameLst>
                                      </p:cBhvr>
                                      <p:tavLst>
                                        <p:tav tm="0">
                                          <p:val>
                                            <p:fltVal val="0"/>
                                          </p:val>
                                        </p:tav>
                                        <p:tav tm="100000">
                                          <p:val>
                                            <p:strVal val="#ppt_w"/>
                                          </p:val>
                                        </p:tav>
                                      </p:tavLst>
                                    </p:anim>
                                    <p:anim calcmode="lin" valueType="num">
                                      <p:cBhvr>
                                        <p:cTn id="37" dur="500" fill="hold"/>
                                        <p:tgtEl>
                                          <p:spTgt spid="86"/>
                                        </p:tgtEl>
                                        <p:attrNameLst>
                                          <p:attrName>ppt_h</p:attrName>
                                        </p:attrNameLst>
                                      </p:cBhvr>
                                      <p:tavLst>
                                        <p:tav tm="0">
                                          <p:val>
                                            <p:fltVal val="0"/>
                                          </p:val>
                                        </p:tav>
                                        <p:tav tm="100000">
                                          <p:val>
                                            <p:strVal val="#ppt_h"/>
                                          </p:val>
                                        </p:tav>
                                      </p:tavLst>
                                    </p:anim>
                                    <p:animEffect transition="in" filter="fade">
                                      <p:cBhvr>
                                        <p:cTn id="38" dur="500"/>
                                        <p:tgtEl>
                                          <p:spTgt spid="86"/>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21">
                                            <p:txEl>
                                              <p:pRg st="0" end="0"/>
                                            </p:txEl>
                                          </p:spTgt>
                                        </p:tgtEl>
                                        <p:attrNameLst>
                                          <p:attrName>style.visibility</p:attrName>
                                        </p:attrNameLst>
                                      </p:cBhvr>
                                      <p:to>
                                        <p:strVal val="visible"/>
                                      </p:to>
                                    </p:set>
                                    <p:animEffect transition="in" filter="fade">
                                      <p:cBhvr>
                                        <p:cTn id="42" dur="500"/>
                                        <p:tgtEl>
                                          <p:spTgt spid="121">
                                            <p:txEl>
                                              <p:pRg st="0" end="0"/>
                                            </p:txEl>
                                          </p:spTgt>
                                        </p:tgtEl>
                                      </p:cBhvr>
                                    </p:animEffect>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120">
                                            <p:txEl>
                                              <p:pRg st="0" end="0"/>
                                            </p:txEl>
                                          </p:spTgt>
                                        </p:tgtEl>
                                        <p:attrNameLst>
                                          <p:attrName>style.visibility</p:attrName>
                                        </p:attrNameLst>
                                      </p:cBhvr>
                                      <p:to>
                                        <p:strVal val="visible"/>
                                      </p:to>
                                    </p:set>
                                    <p:animEffect transition="in" filter="wipe(right)">
                                      <p:cBhvr>
                                        <p:cTn id="46" dur="500"/>
                                        <p:tgtEl>
                                          <p:spTgt spid="120">
                                            <p:txEl>
                                              <p:pRg st="0" end="0"/>
                                            </p:txEl>
                                          </p:spTgt>
                                        </p:tgtEl>
                                      </p:cBhvr>
                                    </p:animEffect>
                                  </p:childTnLst>
                                </p:cTn>
                              </p:par>
                            </p:childTnLst>
                          </p:cTn>
                        </p:par>
                        <p:par>
                          <p:cTn id="47" fill="hold">
                            <p:stCondLst>
                              <p:cond delay="4500"/>
                            </p:stCondLst>
                            <p:childTnLst>
                              <p:par>
                                <p:cTn id="48" presetID="49" presetClass="entr" presetSubtype="0" decel="100000" fill="hold" grpId="0" nodeType="afterEffect">
                                  <p:stCondLst>
                                    <p:cond delay="0"/>
                                  </p:stCondLst>
                                  <p:childTnLst>
                                    <p:set>
                                      <p:cBhvr>
                                        <p:cTn id="49" dur="1" fill="hold">
                                          <p:stCondLst>
                                            <p:cond delay="0"/>
                                          </p:stCondLst>
                                        </p:cTn>
                                        <p:tgtEl>
                                          <p:spTgt spid="116"/>
                                        </p:tgtEl>
                                        <p:attrNameLst>
                                          <p:attrName>style.visibility</p:attrName>
                                        </p:attrNameLst>
                                      </p:cBhvr>
                                      <p:to>
                                        <p:strVal val="visible"/>
                                      </p:to>
                                    </p:set>
                                    <p:anim calcmode="lin" valueType="num">
                                      <p:cBhvr>
                                        <p:cTn id="50" dur="500" fill="hold"/>
                                        <p:tgtEl>
                                          <p:spTgt spid="116"/>
                                        </p:tgtEl>
                                        <p:attrNameLst>
                                          <p:attrName>ppt_w</p:attrName>
                                        </p:attrNameLst>
                                      </p:cBhvr>
                                      <p:tavLst>
                                        <p:tav tm="0">
                                          <p:val>
                                            <p:fltVal val="0"/>
                                          </p:val>
                                        </p:tav>
                                        <p:tav tm="100000">
                                          <p:val>
                                            <p:strVal val="#ppt_w"/>
                                          </p:val>
                                        </p:tav>
                                      </p:tavLst>
                                    </p:anim>
                                    <p:anim calcmode="lin" valueType="num">
                                      <p:cBhvr>
                                        <p:cTn id="51" dur="500" fill="hold"/>
                                        <p:tgtEl>
                                          <p:spTgt spid="116"/>
                                        </p:tgtEl>
                                        <p:attrNameLst>
                                          <p:attrName>ppt_h</p:attrName>
                                        </p:attrNameLst>
                                      </p:cBhvr>
                                      <p:tavLst>
                                        <p:tav tm="0">
                                          <p:val>
                                            <p:fltVal val="0"/>
                                          </p:val>
                                        </p:tav>
                                        <p:tav tm="100000">
                                          <p:val>
                                            <p:strVal val="#ppt_h"/>
                                          </p:val>
                                        </p:tav>
                                      </p:tavLst>
                                    </p:anim>
                                    <p:anim calcmode="lin" valueType="num">
                                      <p:cBhvr>
                                        <p:cTn id="52" dur="500" fill="hold"/>
                                        <p:tgtEl>
                                          <p:spTgt spid="116"/>
                                        </p:tgtEl>
                                        <p:attrNameLst>
                                          <p:attrName>style.rotation</p:attrName>
                                        </p:attrNameLst>
                                      </p:cBhvr>
                                      <p:tavLst>
                                        <p:tav tm="0">
                                          <p:val>
                                            <p:fltVal val="360"/>
                                          </p:val>
                                        </p:tav>
                                        <p:tav tm="100000">
                                          <p:val>
                                            <p:fltVal val="0"/>
                                          </p:val>
                                        </p:tav>
                                      </p:tavLst>
                                    </p:anim>
                                    <p:animEffect transition="in" filter="fade">
                                      <p:cBhvr>
                                        <p:cTn id="53" dur="500"/>
                                        <p:tgtEl>
                                          <p:spTgt spid="11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19">
                                            <p:txEl>
                                              <p:pRg st="0" end="0"/>
                                            </p:txEl>
                                          </p:spTgt>
                                        </p:tgtEl>
                                        <p:attrNameLst>
                                          <p:attrName>style.visibility</p:attrName>
                                        </p:attrNameLst>
                                      </p:cBhvr>
                                      <p:to>
                                        <p:strVal val="visible"/>
                                      </p:to>
                                    </p:set>
                                    <p:animEffect transition="in" filter="fade">
                                      <p:cBhvr>
                                        <p:cTn id="63" dur="500"/>
                                        <p:tgtEl>
                                          <p:spTgt spid="119">
                                            <p:txEl>
                                              <p:pRg st="0" end="0"/>
                                            </p:txEl>
                                          </p:spTgt>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118">
                                            <p:txEl>
                                              <p:pRg st="0" end="0"/>
                                            </p:txEl>
                                          </p:spTgt>
                                        </p:tgtEl>
                                        <p:attrNameLst>
                                          <p:attrName>style.visibility</p:attrName>
                                        </p:attrNameLst>
                                      </p:cBhvr>
                                      <p:to>
                                        <p:strVal val="visible"/>
                                      </p:to>
                                    </p:set>
                                    <p:animEffect transition="in" filter="wipe(right)">
                                      <p:cBhvr>
                                        <p:cTn id="67" dur="500"/>
                                        <p:tgtEl>
                                          <p:spTgt spid="118">
                                            <p:txEl>
                                              <p:pRg st="0" end="0"/>
                                            </p:txEl>
                                          </p:spTgt>
                                        </p:tgtEl>
                                      </p:cBhvr>
                                    </p:animEffect>
                                  </p:childTnLst>
                                </p:cTn>
                              </p:par>
                            </p:childTnLst>
                          </p:cTn>
                        </p:par>
                        <p:par>
                          <p:cTn id="68" fill="hold">
                            <p:stCondLst>
                              <p:cond delay="6500"/>
                            </p:stCondLst>
                            <p:childTnLst>
                              <p:par>
                                <p:cTn id="69" presetID="49" presetClass="entr" presetSubtype="0" decel="100000" fill="hold" grpId="0" nodeType="afterEffect">
                                  <p:stCondLst>
                                    <p:cond delay="0"/>
                                  </p:stCondLst>
                                  <p:childTnLst>
                                    <p:set>
                                      <p:cBhvr>
                                        <p:cTn id="70" dur="1" fill="hold">
                                          <p:stCondLst>
                                            <p:cond delay="0"/>
                                          </p:stCondLst>
                                        </p:cTn>
                                        <p:tgtEl>
                                          <p:spTgt spid="117"/>
                                        </p:tgtEl>
                                        <p:attrNameLst>
                                          <p:attrName>style.visibility</p:attrName>
                                        </p:attrNameLst>
                                      </p:cBhvr>
                                      <p:to>
                                        <p:strVal val="visible"/>
                                      </p:to>
                                    </p:set>
                                    <p:anim calcmode="lin" valueType="num">
                                      <p:cBhvr>
                                        <p:cTn id="71" dur="500" fill="hold"/>
                                        <p:tgtEl>
                                          <p:spTgt spid="117"/>
                                        </p:tgtEl>
                                        <p:attrNameLst>
                                          <p:attrName>ppt_w</p:attrName>
                                        </p:attrNameLst>
                                      </p:cBhvr>
                                      <p:tavLst>
                                        <p:tav tm="0">
                                          <p:val>
                                            <p:fltVal val="0"/>
                                          </p:val>
                                        </p:tav>
                                        <p:tav tm="100000">
                                          <p:val>
                                            <p:strVal val="#ppt_w"/>
                                          </p:val>
                                        </p:tav>
                                      </p:tavLst>
                                    </p:anim>
                                    <p:anim calcmode="lin" valueType="num">
                                      <p:cBhvr>
                                        <p:cTn id="72" dur="500" fill="hold"/>
                                        <p:tgtEl>
                                          <p:spTgt spid="117"/>
                                        </p:tgtEl>
                                        <p:attrNameLst>
                                          <p:attrName>ppt_h</p:attrName>
                                        </p:attrNameLst>
                                      </p:cBhvr>
                                      <p:tavLst>
                                        <p:tav tm="0">
                                          <p:val>
                                            <p:fltVal val="0"/>
                                          </p:val>
                                        </p:tav>
                                        <p:tav tm="100000">
                                          <p:val>
                                            <p:strVal val="#ppt_h"/>
                                          </p:val>
                                        </p:tav>
                                      </p:tavLst>
                                    </p:anim>
                                    <p:anim calcmode="lin" valueType="num">
                                      <p:cBhvr>
                                        <p:cTn id="73" dur="500" fill="hold"/>
                                        <p:tgtEl>
                                          <p:spTgt spid="117"/>
                                        </p:tgtEl>
                                        <p:attrNameLst>
                                          <p:attrName>style.rotation</p:attrName>
                                        </p:attrNameLst>
                                      </p:cBhvr>
                                      <p:tavLst>
                                        <p:tav tm="0">
                                          <p:val>
                                            <p:fltVal val="360"/>
                                          </p:val>
                                        </p:tav>
                                        <p:tav tm="100000">
                                          <p:val>
                                            <p:fltVal val="0"/>
                                          </p:val>
                                        </p:tav>
                                      </p:tavLst>
                                    </p:anim>
                                    <p:animEffect transition="in" filter="fade">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3" grpId="0" build="p"/>
      <p:bldP spid="2" grpId="0" build="p"/>
      <p:bldP spid="115" grpId="0" animBg="1"/>
      <p:bldP spid="116" grpId="0" animBg="1"/>
      <p:bldP spid="117" grpId="0" animBg="1"/>
      <p:bldP spid="118" grpId="0" build="p"/>
      <p:bldP spid="119" grpId="0" build="p"/>
      <p:bldP spid="120" grpId="0" build="p"/>
      <p:bldP spid="121"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SWOT</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分析的因素</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nb-NO"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Includes internal and external factor</a:t>
            </a:r>
          </a:p>
        </p:txBody>
      </p:sp>
      <p:sp>
        <p:nvSpPr>
          <p:cNvPr id="2" name="Content Placeholder 1"/>
          <p:cNvSpPr>
            <a:spLocks noGrp="1"/>
          </p:cNvSpPr>
          <p:nvPr>
            <p:ph sz="quarter" idx="19"/>
          </p:nvPr>
        </p:nvSpPr>
        <p:spPr>
          <a:xfrm>
            <a:off x="8383681" y="2806585"/>
            <a:ext cx="2106519" cy="292100"/>
          </a:xfrm>
          <a:prstGeom prst="rect">
            <a:avLst/>
          </a:prstGeom>
        </p:spPr>
        <p:txBody>
          <a:bodyPr anchor="ct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External Factor</a:t>
            </a:r>
          </a:p>
        </p:txBody>
      </p:sp>
      <p:grpSp>
        <p:nvGrpSpPr>
          <p:cNvPr id="8" name="Group 7"/>
          <p:cNvGrpSpPr/>
          <p:nvPr/>
        </p:nvGrpSpPr>
        <p:grpSpPr>
          <a:xfrm>
            <a:off x="4210198" y="2080472"/>
            <a:ext cx="1759926" cy="1759927"/>
            <a:chOff x="4210198" y="2080472"/>
            <a:chExt cx="1759926" cy="1759927"/>
          </a:xfrm>
        </p:grpSpPr>
        <p:sp>
          <p:nvSpPr>
            <p:cNvPr id="28" name="Shape 2807"/>
            <p:cNvSpPr/>
            <p:nvPr/>
          </p:nvSpPr>
          <p:spPr>
            <a:xfrm>
              <a:off x="4210198" y="2080472"/>
              <a:ext cx="1759926" cy="17599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808"/>
            <p:cNvSpPr/>
            <p:nvPr/>
          </p:nvSpPr>
          <p:spPr>
            <a:xfrm>
              <a:off x="4346450" y="2216722"/>
              <a:ext cx="1487426" cy="1487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187463" y="2383090"/>
            <a:ext cx="1246252" cy="1154693"/>
            <a:chOff x="4187463" y="2383090"/>
            <a:chExt cx="1246252" cy="1154693"/>
          </a:xfrm>
        </p:grpSpPr>
        <p:sp>
          <p:nvSpPr>
            <p:cNvPr id="30" name="Shape 2810"/>
            <p:cNvSpPr/>
            <p:nvPr/>
          </p:nvSpPr>
          <p:spPr>
            <a:xfrm>
              <a:off x="4746610" y="2445022"/>
              <a:ext cx="199151" cy="10160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811"/>
            <p:cNvSpPr/>
            <p:nvPr/>
          </p:nvSpPr>
          <p:spPr>
            <a:xfrm>
              <a:off x="4187463" y="2529638"/>
              <a:ext cx="1008327" cy="861595"/>
            </a:xfrm>
            <a:prstGeom prst="rightArrow">
              <a:avLst>
                <a:gd name="adj1" fmla="val 57216"/>
                <a:gd name="adj2" fmla="val 59943"/>
              </a:avLst>
            </a:pr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812"/>
            <p:cNvSpPr/>
            <p:nvPr/>
          </p:nvSpPr>
          <p:spPr>
            <a:xfrm>
              <a:off x="4945697" y="2383090"/>
              <a:ext cx="488018" cy="1154693"/>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6216789" y="2080472"/>
            <a:ext cx="1759926" cy="1759927"/>
            <a:chOff x="6216789" y="2080472"/>
            <a:chExt cx="1759926" cy="1759927"/>
          </a:xfrm>
        </p:grpSpPr>
        <p:sp>
          <p:nvSpPr>
            <p:cNvPr id="33" name="Shape 2814"/>
            <p:cNvSpPr/>
            <p:nvPr/>
          </p:nvSpPr>
          <p:spPr>
            <a:xfrm>
              <a:off x="6216789" y="2080472"/>
              <a:ext cx="1759926" cy="17599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815"/>
            <p:cNvSpPr/>
            <p:nvPr/>
          </p:nvSpPr>
          <p:spPr>
            <a:xfrm>
              <a:off x="6353039" y="2216722"/>
              <a:ext cx="1487426" cy="1487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a:off x="6742049" y="2383090"/>
            <a:ext cx="1246252" cy="1154693"/>
            <a:chOff x="6742049" y="2383090"/>
            <a:chExt cx="1246252" cy="1154693"/>
          </a:xfrm>
        </p:grpSpPr>
        <p:sp>
          <p:nvSpPr>
            <p:cNvPr id="35" name="Shape 2817"/>
            <p:cNvSpPr/>
            <p:nvPr/>
          </p:nvSpPr>
          <p:spPr>
            <a:xfrm flipH="1">
              <a:off x="7230001" y="2445022"/>
              <a:ext cx="199151" cy="10160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818"/>
            <p:cNvSpPr/>
            <p:nvPr/>
          </p:nvSpPr>
          <p:spPr>
            <a:xfrm rot="10800000" flipH="1">
              <a:off x="6979974" y="2529638"/>
              <a:ext cx="1008327" cy="861596"/>
            </a:xfrm>
            <a:prstGeom prst="rightArrow">
              <a:avLst>
                <a:gd name="adj1" fmla="val 64022"/>
                <a:gd name="adj2" fmla="val 56305"/>
              </a:avLst>
            </a:prstGeom>
            <a:solidFill>
              <a:srgbClr val="FFFFFF"/>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819"/>
            <p:cNvSpPr/>
            <p:nvPr/>
          </p:nvSpPr>
          <p:spPr>
            <a:xfrm flipH="1">
              <a:off x="6742049" y="2383090"/>
              <a:ext cx="488018" cy="1154693"/>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5085036" y="3933887"/>
            <a:ext cx="657526" cy="657525"/>
            <a:chOff x="5085036" y="3933887"/>
            <a:chExt cx="657526" cy="657525"/>
          </a:xfrm>
        </p:grpSpPr>
        <p:sp>
          <p:nvSpPr>
            <p:cNvPr id="38" name="Shape 2825"/>
            <p:cNvSpPr/>
            <p:nvPr/>
          </p:nvSpPr>
          <p:spPr>
            <a:xfrm>
              <a:off x="5085036" y="3933887"/>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Group 2833"/>
            <p:cNvGrpSpPr/>
            <p:nvPr/>
          </p:nvGrpSpPr>
          <p:grpSpPr>
            <a:xfrm>
              <a:off x="5256299" y="4151446"/>
              <a:ext cx="314997" cy="222717"/>
              <a:chOff x="0" y="0"/>
              <a:chExt cx="723923" cy="511846"/>
            </a:xfrm>
            <a:solidFill>
              <a:schemeClr val="accent1"/>
            </a:solidFill>
          </p:grpSpPr>
          <p:sp>
            <p:nvSpPr>
              <p:cNvPr id="40" name="Shape 2826"/>
              <p:cNvSpPr/>
              <p:nvPr/>
            </p:nvSpPr>
            <p:spPr>
              <a:xfrm>
                <a:off x="309329" y="203469"/>
                <a:ext cx="103398" cy="103400"/>
              </a:xfrm>
              <a:custGeom>
                <a:avLst/>
                <a:gdLst/>
                <a:ahLst/>
                <a:cxnLst>
                  <a:cxn ang="0">
                    <a:pos x="wd2" y="hd2"/>
                  </a:cxn>
                  <a:cxn ang="5400000">
                    <a:pos x="wd2" y="hd2"/>
                  </a:cxn>
                  <a:cxn ang="10800000">
                    <a:pos x="wd2" y="hd2"/>
                  </a:cxn>
                  <a:cxn ang="16200000">
                    <a:pos x="wd2" y="hd2"/>
                  </a:cxn>
                </a:cxnLst>
                <a:rect l="0" t="0" r="r" b="b"/>
                <a:pathLst>
                  <a:path w="19678" h="19678" extrusionOk="0">
                    <a:moveTo>
                      <a:pt x="16796" y="2883"/>
                    </a:moveTo>
                    <a:cubicBezTo>
                      <a:pt x="20639" y="6726"/>
                      <a:pt x="20639" y="12961"/>
                      <a:pt x="16796" y="16796"/>
                    </a:cubicBezTo>
                    <a:cubicBezTo>
                      <a:pt x="12952" y="20639"/>
                      <a:pt x="6726" y="20639"/>
                      <a:pt x="2882" y="16796"/>
                    </a:cubicBezTo>
                    <a:cubicBezTo>
                      <a:pt x="-961" y="12961"/>
                      <a:pt x="-961" y="6726"/>
                      <a:pt x="2882" y="2883"/>
                    </a:cubicBezTo>
                    <a:cubicBezTo>
                      <a:pt x="6726" y="-961"/>
                      <a:pt x="12952" y="-961"/>
                      <a:pt x="16796" y="2883"/>
                    </a:cubicBezTo>
                    <a:cubicBezTo>
                      <a:pt x="16796" y="2883"/>
                      <a:pt x="16796" y="2883"/>
                      <a:pt x="16796" y="288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2827"/>
              <p:cNvSpPr/>
              <p:nvPr/>
            </p:nvSpPr>
            <p:spPr>
              <a:xfrm>
                <a:off x="434435" y="145728"/>
                <a:ext cx="81998" cy="219317"/>
              </a:xfrm>
              <a:custGeom>
                <a:avLst/>
                <a:gdLst/>
                <a:ahLst/>
                <a:cxnLst>
                  <a:cxn ang="0">
                    <a:pos x="wd2" y="hd2"/>
                  </a:cxn>
                  <a:cxn ang="5400000">
                    <a:pos x="wd2" y="hd2"/>
                  </a:cxn>
                  <a:cxn ang="10800000">
                    <a:pos x="wd2" y="hd2"/>
                  </a:cxn>
                  <a:cxn ang="16200000">
                    <a:pos x="wd2" y="hd2"/>
                  </a:cxn>
                </a:cxnLst>
                <a:rect l="0" t="0" r="r" b="b"/>
                <a:pathLst>
                  <a:path w="21600" h="21600" extrusionOk="0">
                    <a:moveTo>
                      <a:pt x="9630" y="0"/>
                    </a:moveTo>
                    <a:lnTo>
                      <a:pt x="0" y="3600"/>
                    </a:lnTo>
                    <a:cubicBezTo>
                      <a:pt x="5148" y="5519"/>
                      <a:pt x="7980" y="8080"/>
                      <a:pt x="7980" y="10800"/>
                    </a:cubicBezTo>
                    <a:cubicBezTo>
                      <a:pt x="7980" y="13520"/>
                      <a:pt x="5148" y="16076"/>
                      <a:pt x="0" y="18000"/>
                    </a:cubicBezTo>
                    <a:lnTo>
                      <a:pt x="9630" y="21600"/>
                    </a:lnTo>
                    <a:cubicBezTo>
                      <a:pt x="17344" y="18716"/>
                      <a:pt x="21600" y="14883"/>
                      <a:pt x="21600" y="10800"/>
                    </a:cubicBezTo>
                    <a:cubicBezTo>
                      <a:pt x="21600" y="6718"/>
                      <a:pt x="17344" y="2884"/>
                      <a:pt x="9630" y="0"/>
                    </a:cubicBezTo>
                    <a:cubicBezTo>
                      <a:pt x="9630" y="0"/>
                      <a:pt x="9630" y="0"/>
                      <a:pt x="963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828"/>
              <p:cNvSpPr/>
              <p:nvPr/>
            </p:nvSpPr>
            <p:spPr>
              <a:xfrm>
                <a:off x="507300" y="72864"/>
                <a:ext cx="112132" cy="365589"/>
              </a:xfrm>
              <a:custGeom>
                <a:avLst/>
                <a:gdLst/>
                <a:ahLst/>
                <a:cxnLst>
                  <a:cxn ang="0">
                    <a:pos x="wd2" y="hd2"/>
                  </a:cxn>
                  <a:cxn ang="5400000">
                    <a:pos x="wd2" y="hd2"/>
                  </a:cxn>
                  <a:cxn ang="10800000">
                    <a:pos x="wd2" y="hd2"/>
                  </a:cxn>
                  <a:cxn ang="16200000">
                    <a:pos x="wd2" y="hd2"/>
                  </a:cxn>
                </a:cxnLst>
                <a:rect l="0" t="0" r="r" b="b"/>
                <a:pathLst>
                  <a:path w="17637" h="21600" extrusionOk="0">
                    <a:moveTo>
                      <a:pt x="5749" y="0"/>
                    </a:moveTo>
                    <a:lnTo>
                      <a:pt x="0" y="2160"/>
                    </a:lnTo>
                    <a:cubicBezTo>
                      <a:pt x="12681" y="6924"/>
                      <a:pt x="12681" y="14676"/>
                      <a:pt x="0" y="19440"/>
                    </a:cubicBezTo>
                    <a:lnTo>
                      <a:pt x="5749" y="21600"/>
                    </a:lnTo>
                    <a:cubicBezTo>
                      <a:pt x="21600" y="15646"/>
                      <a:pt x="21600" y="5957"/>
                      <a:pt x="5749" y="0"/>
                    </a:cubicBezTo>
                    <a:cubicBezTo>
                      <a:pt x="5749" y="0"/>
                      <a:pt x="5749" y="0"/>
                      <a:pt x="5749"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2829"/>
              <p:cNvSpPr/>
              <p:nvPr/>
            </p:nvSpPr>
            <p:spPr>
              <a:xfrm>
                <a:off x="581539" y="0"/>
                <a:ext cx="142385" cy="511847"/>
              </a:xfrm>
              <a:custGeom>
                <a:avLst/>
                <a:gdLst/>
                <a:ahLst/>
                <a:cxnLst>
                  <a:cxn ang="0">
                    <a:pos x="wd2" y="hd2"/>
                  </a:cxn>
                  <a:cxn ang="5400000">
                    <a:pos x="wd2" y="hd2"/>
                  </a:cxn>
                  <a:cxn ang="10800000">
                    <a:pos x="wd2" y="hd2"/>
                  </a:cxn>
                  <a:cxn ang="16200000">
                    <a:pos x="wd2" y="hd2"/>
                  </a:cxn>
                </a:cxnLst>
                <a:rect l="0" t="0" r="r" b="b"/>
                <a:pathLst>
                  <a:path w="17311" h="21600" extrusionOk="0">
                    <a:moveTo>
                      <a:pt x="4444" y="0"/>
                    </a:moveTo>
                    <a:lnTo>
                      <a:pt x="0" y="1543"/>
                    </a:lnTo>
                    <a:cubicBezTo>
                      <a:pt x="14701" y="6645"/>
                      <a:pt x="14701" y="14952"/>
                      <a:pt x="0" y="20058"/>
                    </a:cubicBezTo>
                    <a:lnTo>
                      <a:pt x="4444" y="21600"/>
                    </a:lnTo>
                    <a:cubicBezTo>
                      <a:pt x="21600" y="15643"/>
                      <a:pt x="21600" y="5955"/>
                      <a:pt x="4444" y="0"/>
                    </a:cubicBezTo>
                    <a:cubicBezTo>
                      <a:pt x="4444" y="0"/>
                      <a:pt x="4444" y="0"/>
                      <a:pt x="4444"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830"/>
              <p:cNvSpPr/>
              <p:nvPr/>
            </p:nvSpPr>
            <p:spPr>
              <a:xfrm>
                <a:off x="206219" y="145728"/>
                <a:ext cx="81998" cy="219317"/>
              </a:xfrm>
              <a:custGeom>
                <a:avLst/>
                <a:gdLst/>
                <a:ahLst/>
                <a:cxnLst>
                  <a:cxn ang="0">
                    <a:pos x="wd2" y="hd2"/>
                  </a:cxn>
                  <a:cxn ang="5400000">
                    <a:pos x="wd2" y="hd2"/>
                  </a:cxn>
                  <a:cxn ang="10800000">
                    <a:pos x="wd2" y="hd2"/>
                  </a:cxn>
                  <a:cxn ang="16200000">
                    <a:pos x="wd2" y="hd2"/>
                  </a:cxn>
                </a:cxnLst>
                <a:rect l="0" t="0" r="r" b="b"/>
                <a:pathLst>
                  <a:path w="21600" h="21600" extrusionOk="0">
                    <a:moveTo>
                      <a:pt x="11970" y="0"/>
                    </a:moveTo>
                    <a:cubicBezTo>
                      <a:pt x="4256" y="2884"/>
                      <a:pt x="0" y="6718"/>
                      <a:pt x="0" y="10800"/>
                    </a:cubicBezTo>
                    <a:cubicBezTo>
                      <a:pt x="0" y="14883"/>
                      <a:pt x="4256" y="18716"/>
                      <a:pt x="11970" y="21600"/>
                    </a:cubicBezTo>
                    <a:lnTo>
                      <a:pt x="21600" y="18000"/>
                    </a:lnTo>
                    <a:cubicBezTo>
                      <a:pt x="16452" y="16076"/>
                      <a:pt x="13620" y="13520"/>
                      <a:pt x="13620" y="10800"/>
                    </a:cubicBezTo>
                    <a:cubicBezTo>
                      <a:pt x="13620" y="8080"/>
                      <a:pt x="16452" y="5519"/>
                      <a:pt x="21600" y="3600"/>
                    </a:cubicBezTo>
                    <a:cubicBezTo>
                      <a:pt x="21600" y="3600"/>
                      <a:pt x="11970" y="0"/>
                      <a:pt x="11970" y="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831"/>
              <p:cNvSpPr/>
              <p:nvPr/>
            </p:nvSpPr>
            <p:spPr>
              <a:xfrm>
                <a:off x="103109" y="72864"/>
                <a:ext cx="112136" cy="365589"/>
              </a:xfrm>
              <a:custGeom>
                <a:avLst/>
                <a:gdLst/>
                <a:ahLst/>
                <a:cxnLst>
                  <a:cxn ang="0">
                    <a:pos x="wd2" y="hd2"/>
                  </a:cxn>
                  <a:cxn ang="5400000">
                    <a:pos x="wd2" y="hd2"/>
                  </a:cxn>
                  <a:cxn ang="10800000">
                    <a:pos x="wd2" y="hd2"/>
                  </a:cxn>
                  <a:cxn ang="16200000">
                    <a:pos x="wd2" y="hd2"/>
                  </a:cxn>
                </a:cxnLst>
                <a:rect l="0" t="0" r="r" b="b"/>
                <a:pathLst>
                  <a:path w="17638" h="21600" extrusionOk="0">
                    <a:moveTo>
                      <a:pt x="17638" y="2160"/>
                    </a:moveTo>
                    <a:lnTo>
                      <a:pt x="11888" y="0"/>
                    </a:lnTo>
                    <a:cubicBezTo>
                      <a:pt x="-3962" y="5957"/>
                      <a:pt x="-3962" y="15646"/>
                      <a:pt x="11888" y="21600"/>
                    </a:cubicBezTo>
                    <a:lnTo>
                      <a:pt x="17638" y="19440"/>
                    </a:lnTo>
                    <a:cubicBezTo>
                      <a:pt x="4956" y="14676"/>
                      <a:pt x="4956" y="6924"/>
                      <a:pt x="17638" y="2160"/>
                    </a:cubicBezTo>
                    <a:cubicBezTo>
                      <a:pt x="17638" y="2160"/>
                      <a:pt x="17638" y="2160"/>
                      <a:pt x="17638" y="216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2832"/>
              <p:cNvSpPr/>
              <p:nvPr/>
            </p:nvSpPr>
            <p:spPr>
              <a:xfrm>
                <a:off x="0" y="0"/>
                <a:ext cx="142350" cy="511847"/>
              </a:xfrm>
              <a:custGeom>
                <a:avLst/>
                <a:gdLst/>
                <a:ahLst/>
                <a:cxnLst>
                  <a:cxn ang="0">
                    <a:pos x="wd2" y="hd2"/>
                  </a:cxn>
                  <a:cxn ang="5400000">
                    <a:pos x="wd2" y="hd2"/>
                  </a:cxn>
                  <a:cxn ang="10800000">
                    <a:pos x="wd2" y="hd2"/>
                  </a:cxn>
                  <a:cxn ang="16200000">
                    <a:pos x="wd2" y="hd2"/>
                  </a:cxn>
                </a:cxnLst>
                <a:rect l="0" t="0" r="r" b="b"/>
                <a:pathLst>
                  <a:path w="17311" h="21600" extrusionOk="0">
                    <a:moveTo>
                      <a:pt x="17311" y="1543"/>
                    </a:moveTo>
                    <a:lnTo>
                      <a:pt x="12866" y="0"/>
                    </a:lnTo>
                    <a:cubicBezTo>
                      <a:pt x="-4289" y="5955"/>
                      <a:pt x="-4289" y="15643"/>
                      <a:pt x="12866" y="21600"/>
                    </a:cubicBezTo>
                    <a:lnTo>
                      <a:pt x="17311" y="20058"/>
                    </a:lnTo>
                    <a:cubicBezTo>
                      <a:pt x="2606" y="14952"/>
                      <a:pt x="2606" y="6645"/>
                      <a:pt x="17311" y="1543"/>
                    </a:cubicBezTo>
                    <a:cubicBezTo>
                      <a:pt x="17311" y="1543"/>
                      <a:pt x="17311" y="1543"/>
                      <a:pt x="17311" y="1543"/>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8" name="Shape 2835"/>
          <p:cNvSpPr/>
          <p:nvPr/>
        </p:nvSpPr>
        <p:spPr>
          <a:xfrm>
            <a:off x="4437766" y="3933887"/>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2838"/>
          <p:cNvSpPr/>
          <p:nvPr/>
        </p:nvSpPr>
        <p:spPr>
          <a:xfrm>
            <a:off x="4437766" y="4670406"/>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5"/>
          <p:cNvGrpSpPr/>
          <p:nvPr/>
        </p:nvGrpSpPr>
        <p:grpSpPr>
          <a:xfrm>
            <a:off x="5085035" y="4670405"/>
            <a:ext cx="657524" cy="657525"/>
            <a:chOff x="5085035" y="4670405"/>
            <a:chExt cx="657524" cy="657525"/>
          </a:xfrm>
        </p:grpSpPr>
        <p:sp>
          <p:nvSpPr>
            <p:cNvPr id="50" name="Shape 2842"/>
            <p:cNvSpPr/>
            <p:nvPr/>
          </p:nvSpPr>
          <p:spPr>
            <a:xfrm>
              <a:off x="5085035" y="4670405"/>
              <a:ext cx="657524"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1" name="Group 2850"/>
            <p:cNvGrpSpPr/>
            <p:nvPr/>
          </p:nvGrpSpPr>
          <p:grpSpPr>
            <a:xfrm>
              <a:off x="5256299" y="4887809"/>
              <a:ext cx="314997" cy="222717"/>
              <a:chOff x="0" y="0"/>
              <a:chExt cx="723923" cy="511846"/>
            </a:xfrm>
          </p:grpSpPr>
          <p:sp>
            <p:nvSpPr>
              <p:cNvPr id="52" name="Shape 2843"/>
              <p:cNvSpPr/>
              <p:nvPr/>
            </p:nvSpPr>
            <p:spPr>
              <a:xfrm>
                <a:off x="309329" y="203469"/>
                <a:ext cx="103398" cy="103400"/>
              </a:xfrm>
              <a:custGeom>
                <a:avLst/>
                <a:gdLst/>
                <a:ahLst/>
                <a:cxnLst>
                  <a:cxn ang="0">
                    <a:pos x="wd2" y="hd2"/>
                  </a:cxn>
                  <a:cxn ang="5400000">
                    <a:pos x="wd2" y="hd2"/>
                  </a:cxn>
                  <a:cxn ang="10800000">
                    <a:pos x="wd2" y="hd2"/>
                  </a:cxn>
                  <a:cxn ang="16200000">
                    <a:pos x="wd2" y="hd2"/>
                  </a:cxn>
                </a:cxnLst>
                <a:rect l="0" t="0" r="r" b="b"/>
                <a:pathLst>
                  <a:path w="19678" h="19678" extrusionOk="0">
                    <a:moveTo>
                      <a:pt x="16796" y="2883"/>
                    </a:moveTo>
                    <a:cubicBezTo>
                      <a:pt x="20639" y="6726"/>
                      <a:pt x="20639" y="12961"/>
                      <a:pt x="16796" y="16796"/>
                    </a:cubicBezTo>
                    <a:cubicBezTo>
                      <a:pt x="12952" y="20639"/>
                      <a:pt x="6726" y="20639"/>
                      <a:pt x="2882" y="16796"/>
                    </a:cubicBezTo>
                    <a:cubicBezTo>
                      <a:pt x="-961" y="12961"/>
                      <a:pt x="-961" y="6726"/>
                      <a:pt x="2882" y="2883"/>
                    </a:cubicBezTo>
                    <a:cubicBezTo>
                      <a:pt x="6726" y="-961"/>
                      <a:pt x="12952" y="-961"/>
                      <a:pt x="16796" y="2883"/>
                    </a:cubicBezTo>
                    <a:cubicBezTo>
                      <a:pt x="16796" y="2883"/>
                      <a:pt x="16796" y="2883"/>
                      <a:pt x="16796" y="2883"/>
                    </a:cubicBezTo>
                    <a:close/>
                  </a:path>
                </a:pathLst>
              </a:custGeom>
              <a:solidFill>
                <a:srgbClr val="27A4BC"/>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2844"/>
              <p:cNvSpPr/>
              <p:nvPr/>
            </p:nvSpPr>
            <p:spPr>
              <a:xfrm>
                <a:off x="434435" y="145728"/>
                <a:ext cx="81998" cy="219317"/>
              </a:xfrm>
              <a:custGeom>
                <a:avLst/>
                <a:gdLst/>
                <a:ahLst/>
                <a:cxnLst>
                  <a:cxn ang="0">
                    <a:pos x="wd2" y="hd2"/>
                  </a:cxn>
                  <a:cxn ang="5400000">
                    <a:pos x="wd2" y="hd2"/>
                  </a:cxn>
                  <a:cxn ang="10800000">
                    <a:pos x="wd2" y="hd2"/>
                  </a:cxn>
                  <a:cxn ang="16200000">
                    <a:pos x="wd2" y="hd2"/>
                  </a:cxn>
                </a:cxnLst>
                <a:rect l="0" t="0" r="r" b="b"/>
                <a:pathLst>
                  <a:path w="21600" h="21600" extrusionOk="0">
                    <a:moveTo>
                      <a:pt x="9630" y="0"/>
                    </a:moveTo>
                    <a:lnTo>
                      <a:pt x="0" y="3600"/>
                    </a:lnTo>
                    <a:cubicBezTo>
                      <a:pt x="5148" y="5519"/>
                      <a:pt x="7980" y="8080"/>
                      <a:pt x="7980" y="10800"/>
                    </a:cubicBezTo>
                    <a:cubicBezTo>
                      <a:pt x="7980" y="13520"/>
                      <a:pt x="5148" y="16076"/>
                      <a:pt x="0" y="18000"/>
                    </a:cubicBezTo>
                    <a:lnTo>
                      <a:pt x="9630" y="21600"/>
                    </a:lnTo>
                    <a:cubicBezTo>
                      <a:pt x="17344" y="18716"/>
                      <a:pt x="21600" y="14883"/>
                      <a:pt x="21600" y="10800"/>
                    </a:cubicBezTo>
                    <a:cubicBezTo>
                      <a:pt x="21600" y="6718"/>
                      <a:pt x="17344" y="2884"/>
                      <a:pt x="9630" y="0"/>
                    </a:cubicBezTo>
                    <a:cubicBezTo>
                      <a:pt x="9630" y="0"/>
                      <a:pt x="9630" y="0"/>
                      <a:pt x="963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845"/>
              <p:cNvSpPr/>
              <p:nvPr/>
            </p:nvSpPr>
            <p:spPr>
              <a:xfrm>
                <a:off x="507300" y="72864"/>
                <a:ext cx="112133" cy="365589"/>
              </a:xfrm>
              <a:custGeom>
                <a:avLst/>
                <a:gdLst/>
                <a:ahLst/>
                <a:cxnLst>
                  <a:cxn ang="0">
                    <a:pos x="wd2" y="hd2"/>
                  </a:cxn>
                  <a:cxn ang="5400000">
                    <a:pos x="wd2" y="hd2"/>
                  </a:cxn>
                  <a:cxn ang="10800000">
                    <a:pos x="wd2" y="hd2"/>
                  </a:cxn>
                  <a:cxn ang="16200000">
                    <a:pos x="wd2" y="hd2"/>
                  </a:cxn>
                </a:cxnLst>
                <a:rect l="0" t="0" r="r" b="b"/>
                <a:pathLst>
                  <a:path w="17637" h="21600" extrusionOk="0">
                    <a:moveTo>
                      <a:pt x="5749" y="0"/>
                    </a:moveTo>
                    <a:lnTo>
                      <a:pt x="0" y="2160"/>
                    </a:lnTo>
                    <a:cubicBezTo>
                      <a:pt x="12681" y="6924"/>
                      <a:pt x="12681" y="14676"/>
                      <a:pt x="0" y="19440"/>
                    </a:cubicBezTo>
                    <a:lnTo>
                      <a:pt x="5749" y="21600"/>
                    </a:lnTo>
                    <a:cubicBezTo>
                      <a:pt x="21600" y="15646"/>
                      <a:pt x="21600" y="5957"/>
                      <a:pt x="5749" y="0"/>
                    </a:cubicBezTo>
                    <a:cubicBezTo>
                      <a:pt x="5749" y="0"/>
                      <a:pt x="5749" y="0"/>
                      <a:pt x="5749"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846"/>
              <p:cNvSpPr/>
              <p:nvPr/>
            </p:nvSpPr>
            <p:spPr>
              <a:xfrm>
                <a:off x="581539" y="0"/>
                <a:ext cx="142385" cy="511847"/>
              </a:xfrm>
              <a:custGeom>
                <a:avLst/>
                <a:gdLst/>
                <a:ahLst/>
                <a:cxnLst>
                  <a:cxn ang="0">
                    <a:pos x="wd2" y="hd2"/>
                  </a:cxn>
                  <a:cxn ang="5400000">
                    <a:pos x="wd2" y="hd2"/>
                  </a:cxn>
                  <a:cxn ang="10800000">
                    <a:pos x="wd2" y="hd2"/>
                  </a:cxn>
                  <a:cxn ang="16200000">
                    <a:pos x="wd2" y="hd2"/>
                  </a:cxn>
                </a:cxnLst>
                <a:rect l="0" t="0" r="r" b="b"/>
                <a:pathLst>
                  <a:path w="17311" h="21600" extrusionOk="0">
                    <a:moveTo>
                      <a:pt x="4444" y="0"/>
                    </a:moveTo>
                    <a:lnTo>
                      <a:pt x="0" y="1543"/>
                    </a:lnTo>
                    <a:cubicBezTo>
                      <a:pt x="14701" y="6645"/>
                      <a:pt x="14701" y="14952"/>
                      <a:pt x="0" y="20058"/>
                    </a:cubicBezTo>
                    <a:lnTo>
                      <a:pt x="4444" y="21600"/>
                    </a:lnTo>
                    <a:cubicBezTo>
                      <a:pt x="21600" y="15643"/>
                      <a:pt x="21600" y="5955"/>
                      <a:pt x="4444" y="0"/>
                    </a:cubicBezTo>
                    <a:cubicBezTo>
                      <a:pt x="4444" y="0"/>
                      <a:pt x="4444" y="0"/>
                      <a:pt x="4444"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2847"/>
              <p:cNvSpPr/>
              <p:nvPr/>
            </p:nvSpPr>
            <p:spPr>
              <a:xfrm>
                <a:off x="206219" y="145728"/>
                <a:ext cx="81998" cy="219317"/>
              </a:xfrm>
              <a:custGeom>
                <a:avLst/>
                <a:gdLst/>
                <a:ahLst/>
                <a:cxnLst>
                  <a:cxn ang="0">
                    <a:pos x="wd2" y="hd2"/>
                  </a:cxn>
                  <a:cxn ang="5400000">
                    <a:pos x="wd2" y="hd2"/>
                  </a:cxn>
                  <a:cxn ang="10800000">
                    <a:pos x="wd2" y="hd2"/>
                  </a:cxn>
                  <a:cxn ang="16200000">
                    <a:pos x="wd2" y="hd2"/>
                  </a:cxn>
                </a:cxnLst>
                <a:rect l="0" t="0" r="r" b="b"/>
                <a:pathLst>
                  <a:path w="21600" h="21600" extrusionOk="0">
                    <a:moveTo>
                      <a:pt x="11970" y="0"/>
                    </a:moveTo>
                    <a:cubicBezTo>
                      <a:pt x="4256" y="2884"/>
                      <a:pt x="0" y="6718"/>
                      <a:pt x="0" y="10800"/>
                    </a:cubicBezTo>
                    <a:cubicBezTo>
                      <a:pt x="0" y="14883"/>
                      <a:pt x="4256" y="18716"/>
                      <a:pt x="11970" y="21600"/>
                    </a:cubicBezTo>
                    <a:lnTo>
                      <a:pt x="21600" y="18000"/>
                    </a:lnTo>
                    <a:cubicBezTo>
                      <a:pt x="16452" y="16076"/>
                      <a:pt x="13620" y="13520"/>
                      <a:pt x="13620" y="10800"/>
                    </a:cubicBezTo>
                    <a:cubicBezTo>
                      <a:pt x="13620" y="8080"/>
                      <a:pt x="16452" y="5519"/>
                      <a:pt x="21600" y="3600"/>
                    </a:cubicBezTo>
                    <a:cubicBezTo>
                      <a:pt x="21600" y="3600"/>
                      <a:pt x="11970" y="0"/>
                      <a:pt x="1197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848"/>
              <p:cNvSpPr/>
              <p:nvPr/>
            </p:nvSpPr>
            <p:spPr>
              <a:xfrm>
                <a:off x="103109" y="72864"/>
                <a:ext cx="112136" cy="365589"/>
              </a:xfrm>
              <a:custGeom>
                <a:avLst/>
                <a:gdLst/>
                <a:ahLst/>
                <a:cxnLst>
                  <a:cxn ang="0">
                    <a:pos x="wd2" y="hd2"/>
                  </a:cxn>
                  <a:cxn ang="5400000">
                    <a:pos x="wd2" y="hd2"/>
                  </a:cxn>
                  <a:cxn ang="10800000">
                    <a:pos x="wd2" y="hd2"/>
                  </a:cxn>
                  <a:cxn ang="16200000">
                    <a:pos x="wd2" y="hd2"/>
                  </a:cxn>
                </a:cxnLst>
                <a:rect l="0" t="0" r="r" b="b"/>
                <a:pathLst>
                  <a:path w="17638" h="21600" extrusionOk="0">
                    <a:moveTo>
                      <a:pt x="17638" y="2160"/>
                    </a:moveTo>
                    <a:lnTo>
                      <a:pt x="11888" y="0"/>
                    </a:lnTo>
                    <a:cubicBezTo>
                      <a:pt x="-3962" y="5957"/>
                      <a:pt x="-3962" y="15646"/>
                      <a:pt x="11888" y="21600"/>
                    </a:cubicBezTo>
                    <a:lnTo>
                      <a:pt x="17638" y="19440"/>
                    </a:lnTo>
                    <a:cubicBezTo>
                      <a:pt x="4956" y="14676"/>
                      <a:pt x="4956" y="6924"/>
                      <a:pt x="17638" y="2160"/>
                    </a:cubicBezTo>
                    <a:cubicBezTo>
                      <a:pt x="17638" y="2160"/>
                      <a:pt x="17638" y="2160"/>
                      <a:pt x="17638" y="21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849"/>
              <p:cNvSpPr/>
              <p:nvPr/>
            </p:nvSpPr>
            <p:spPr>
              <a:xfrm>
                <a:off x="0" y="0"/>
                <a:ext cx="142350" cy="511847"/>
              </a:xfrm>
              <a:custGeom>
                <a:avLst/>
                <a:gdLst/>
                <a:ahLst/>
                <a:cxnLst>
                  <a:cxn ang="0">
                    <a:pos x="wd2" y="hd2"/>
                  </a:cxn>
                  <a:cxn ang="5400000">
                    <a:pos x="wd2" y="hd2"/>
                  </a:cxn>
                  <a:cxn ang="10800000">
                    <a:pos x="wd2" y="hd2"/>
                  </a:cxn>
                  <a:cxn ang="16200000">
                    <a:pos x="wd2" y="hd2"/>
                  </a:cxn>
                </a:cxnLst>
                <a:rect l="0" t="0" r="r" b="b"/>
                <a:pathLst>
                  <a:path w="17311" h="21600" extrusionOk="0">
                    <a:moveTo>
                      <a:pt x="17311" y="1543"/>
                    </a:moveTo>
                    <a:lnTo>
                      <a:pt x="12866" y="0"/>
                    </a:lnTo>
                    <a:cubicBezTo>
                      <a:pt x="-4289" y="5955"/>
                      <a:pt x="-4289" y="15643"/>
                      <a:pt x="12866" y="21600"/>
                    </a:cubicBezTo>
                    <a:lnTo>
                      <a:pt x="17311" y="20058"/>
                    </a:lnTo>
                    <a:cubicBezTo>
                      <a:pt x="2606" y="14952"/>
                      <a:pt x="2606" y="6645"/>
                      <a:pt x="17311" y="1543"/>
                    </a:cubicBezTo>
                    <a:cubicBezTo>
                      <a:pt x="17311" y="1543"/>
                      <a:pt x="17311" y="1543"/>
                      <a:pt x="17311" y="15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9" name="Shape 2852"/>
          <p:cNvSpPr/>
          <p:nvPr/>
        </p:nvSpPr>
        <p:spPr>
          <a:xfrm rot="10800000">
            <a:off x="7093830" y="4670404"/>
            <a:ext cx="657527"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855"/>
          <p:cNvSpPr/>
          <p:nvPr/>
        </p:nvSpPr>
        <p:spPr>
          <a:xfrm rot="10800000">
            <a:off x="7093828" y="3933885"/>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Group 14"/>
          <p:cNvGrpSpPr/>
          <p:nvPr/>
        </p:nvGrpSpPr>
        <p:grpSpPr>
          <a:xfrm>
            <a:off x="6446562" y="4670403"/>
            <a:ext cx="657526" cy="657525"/>
            <a:chOff x="6446562" y="4670403"/>
            <a:chExt cx="657526" cy="657525"/>
          </a:xfrm>
        </p:grpSpPr>
        <p:sp>
          <p:nvSpPr>
            <p:cNvPr id="61" name="Shape 2859"/>
            <p:cNvSpPr/>
            <p:nvPr/>
          </p:nvSpPr>
          <p:spPr>
            <a:xfrm rot="10800000">
              <a:off x="6446562" y="4670403"/>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860"/>
            <p:cNvSpPr/>
            <p:nvPr/>
          </p:nvSpPr>
          <p:spPr>
            <a:xfrm>
              <a:off x="6650403" y="4887806"/>
              <a:ext cx="249845" cy="222717"/>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6446566" y="3933884"/>
            <a:ext cx="657526" cy="657525"/>
            <a:chOff x="6446566" y="3933884"/>
            <a:chExt cx="657526" cy="657525"/>
          </a:xfrm>
        </p:grpSpPr>
        <p:sp>
          <p:nvSpPr>
            <p:cNvPr id="63" name="Shape 2862"/>
            <p:cNvSpPr/>
            <p:nvPr/>
          </p:nvSpPr>
          <p:spPr>
            <a:xfrm rot="10800000">
              <a:off x="6446566" y="3933884"/>
              <a:ext cx="657526" cy="657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863"/>
            <p:cNvSpPr/>
            <p:nvPr/>
          </p:nvSpPr>
          <p:spPr>
            <a:xfrm>
              <a:off x="6680748" y="4143817"/>
              <a:ext cx="189130" cy="237644"/>
            </a:xfrm>
            <a:custGeom>
              <a:avLst/>
              <a:gdLst/>
              <a:ahLst/>
              <a:cxnLst>
                <a:cxn ang="0">
                  <a:pos x="wd2" y="hd2"/>
                </a:cxn>
                <a:cxn ang="5400000">
                  <a:pos x="wd2" y="hd2"/>
                </a:cxn>
                <a:cxn ang="10800000">
                  <a:pos x="wd2" y="hd2"/>
                </a:cxn>
                <a:cxn ang="16200000">
                  <a:pos x="wd2" y="hd2"/>
                </a:cxn>
              </a:cxnLst>
              <a:rect l="0" t="0" r="r" b="b"/>
              <a:pathLst>
                <a:path w="21013" h="21073" extrusionOk="0">
                  <a:moveTo>
                    <a:pt x="17465" y="6506"/>
                  </a:moveTo>
                  <a:cubicBezTo>
                    <a:pt x="16409" y="7764"/>
                    <a:pt x="15332" y="6878"/>
                    <a:pt x="13825" y="5995"/>
                  </a:cubicBezTo>
                  <a:cubicBezTo>
                    <a:pt x="12317" y="5116"/>
                    <a:pt x="10949" y="4574"/>
                    <a:pt x="12003" y="3316"/>
                  </a:cubicBezTo>
                  <a:cubicBezTo>
                    <a:pt x="13059" y="2059"/>
                    <a:pt x="15136" y="1752"/>
                    <a:pt x="16646" y="2634"/>
                  </a:cubicBezTo>
                  <a:cubicBezTo>
                    <a:pt x="18155" y="3514"/>
                    <a:pt x="18520" y="5248"/>
                    <a:pt x="17465" y="6506"/>
                  </a:cubicBezTo>
                  <a:close/>
                  <a:moveTo>
                    <a:pt x="20866" y="4864"/>
                  </a:moveTo>
                  <a:cubicBezTo>
                    <a:pt x="20189" y="1664"/>
                    <a:pt x="16529" y="-475"/>
                    <a:pt x="12692" y="90"/>
                  </a:cubicBezTo>
                  <a:cubicBezTo>
                    <a:pt x="8853" y="655"/>
                    <a:pt x="5612" y="3118"/>
                    <a:pt x="6290" y="6320"/>
                  </a:cubicBezTo>
                  <a:cubicBezTo>
                    <a:pt x="6434" y="7009"/>
                    <a:pt x="6839" y="8087"/>
                    <a:pt x="7317" y="8862"/>
                  </a:cubicBezTo>
                  <a:lnTo>
                    <a:pt x="347" y="17165"/>
                  </a:lnTo>
                  <a:cubicBezTo>
                    <a:pt x="89" y="17471"/>
                    <a:pt x="-56" y="18024"/>
                    <a:pt x="21" y="18391"/>
                  </a:cubicBezTo>
                  <a:lnTo>
                    <a:pt x="469" y="20510"/>
                  </a:lnTo>
                  <a:cubicBezTo>
                    <a:pt x="547" y="20878"/>
                    <a:pt x="970" y="21125"/>
                    <a:pt x="1412" y="21063"/>
                  </a:cubicBezTo>
                  <a:lnTo>
                    <a:pt x="3454" y="20761"/>
                  </a:lnTo>
                  <a:cubicBezTo>
                    <a:pt x="3896" y="20697"/>
                    <a:pt x="4456" y="20386"/>
                    <a:pt x="4699" y="20074"/>
                  </a:cubicBezTo>
                  <a:lnTo>
                    <a:pt x="7456" y="16514"/>
                  </a:lnTo>
                  <a:lnTo>
                    <a:pt x="7480" y="16491"/>
                  </a:lnTo>
                  <a:lnTo>
                    <a:pt x="9347" y="16216"/>
                  </a:lnTo>
                  <a:lnTo>
                    <a:pt x="12566" y="12045"/>
                  </a:lnTo>
                  <a:cubicBezTo>
                    <a:pt x="13624" y="12195"/>
                    <a:pt x="15142" y="12144"/>
                    <a:pt x="16039" y="12012"/>
                  </a:cubicBezTo>
                  <a:cubicBezTo>
                    <a:pt x="19875" y="11447"/>
                    <a:pt x="21544" y="8067"/>
                    <a:pt x="20866" y="4864"/>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Content Placeholder 1"/>
          <p:cNvSpPr>
            <a:spLocks noGrp="1"/>
          </p:cNvSpPr>
          <p:nvPr>
            <p:ph sz="quarter" idx="29"/>
          </p:nvPr>
        </p:nvSpPr>
        <p:spPr>
          <a:xfrm>
            <a:off x="1698109" y="2806585"/>
            <a:ext cx="2106519" cy="292100"/>
          </a:xfrm>
          <a:prstGeom prst="rect">
            <a:avLst/>
          </a:prstGeom>
        </p:spPr>
        <p:txBody>
          <a:bodyPr anchor="ctr">
            <a:noAutofit/>
          </a:bodyPr>
          <a:lstStyle/>
          <a:p>
            <a:pPr algn="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Internal Factor</a:t>
            </a:r>
          </a:p>
        </p:txBody>
      </p:sp>
      <p:sp>
        <p:nvSpPr>
          <p:cNvPr id="69" name="Content Placeholder 1"/>
          <p:cNvSpPr>
            <a:spLocks noGrp="1"/>
          </p:cNvSpPr>
          <p:nvPr>
            <p:ph sz="quarter" idx="39"/>
          </p:nvPr>
        </p:nvSpPr>
        <p:spPr>
          <a:xfrm>
            <a:off x="2081108" y="4133410"/>
            <a:ext cx="2106519" cy="292100"/>
          </a:xfrm>
          <a:prstGeom prst="rect">
            <a:avLst/>
          </a:prstGeom>
        </p:spPr>
        <p:txBody>
          <a:bodyPr anchor="ctr">
            <a:norm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Strengths</a:t>
            </a:r>
          </a:p>
        </p:txBody>
      </p:sp>
      <p:sp>
        <p:nvSpPr>
          <p:cNvPr id="70" name="Content Placeholder 1"/>
          <p:cNvSpPr>
            <a:spLocks noGrp="1"/>
          </p:cNvSpPr>
          <p:nvPr>
            <p:ph sz="quarter" idx="49"/>
          </p:nvPr>
        </p:nvSpPr>
        <p:spPr>
          <a:xfrm>
            <a:off x="2081108" y="4882528"/>
            <a:ext cx="2106519" cy="292100"/>
          </a:xfrm>
          <a:prstGeom prst="rect">
            <a:avLst/>
          </a:prstGeom>
        </p:spPr>
        <p:txBody>
          <a:bodyPr anchor="ctr">
            <a:normAutofit/>
          </a:bodyPr>
          <a:lstStyle/>
          <a:p>
            <a:pPr algn="r"/>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Weaknesses</a:t>
            </a:r>
          </a:p>
        </p:txBody>
      </p:sp>
      <p:sp>
        <p:nvSpPr>
          <p:cNvPr id="71" name="Content Placeholder 1"/>
          <p:cNvSpPr>
            <a:spLocks noGrp="1"/>
          </p:cNvSpPr>
          <p:nvPr>
            <p:ph sz="quarter" idx="59"/>
          </p:nvPr>
        </p:nvSpPr>
        <p:spPr>
          <a:xfrm>
            <a:off x="7970866" y="4133410"/>
            <a:ext cx="2106519" cy="292100"/>
          </a:xfrm>
          <a:prstGeom prst="rect">
            <a:avLst/>
          </a:prstGeom>
        </p:spPr>
        <p:txBody>
          <a:bodyPr anchor="ct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Opportunities</a:t>
            </a:r>
          </a:p>
        </p:txBody>
      </p:sp>
      <p:sp>
        <p:nvSpPr>
          <p:cNvPr id="72" name="Content Placeholder 1"/>
          <p:cNvSpPr>
            <a:spLocks noGrp="1"/>
          </p:cNvSpPr>
          <p:nvPr>
            <p:ph sz="quarter" idx="69"/>
          </p:nvPr>
        </p:nvSpPr>
        <p:spPr>
          <a:xfrm>
            <a:off x="7970866" y="4882528"/>
            <a:ext cx="2106519" cy="292100"/>
          </a:xfrm>
          <a:prstGeom prst="rect">
            <a:avLst/>
          </a:prstGeom>
        </p:spPr>
        <p:txBody>
          <a:bodyPr anchor="ctr">
            <a:normAutofit/>
          </a:bodyPr>
          <a:lstStyle/>
          <a:p>
            <a:r>
              <a:rPr lang="id-ID"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Threats</a:t>
            </a:r>
          </a:p>
        </p:txBody>
      </p:sp>
      <p:sp>
        <p:nvSpPr>
          <p:cNvPr id="73" name="Content Placeholder 1"/>
          <p:cNvSpPr>
            <a:spLocks noGrp="1"/>
          </p:cNvSpPr>
          <p:nvPr>
            <p:ph sz="quarter" idx="79"/>
          </p:nvPr>
        </p:nvSpPr>
        <p:spPr>
          <a:xfrm>
            <a:off x="4484767" y="4133410"/>
            <a:ext cx="557827" cy="292100"/>
          </a:xfrm>
          <a:prstGeom prst="rect">
            <a:avLst/>
          </a:prstGeom>
        </p:spPr>
        <p:txBody>
          <a:bodyPr anchor="ctr">
            <a:normAutofit fontScale="62500" lnSpcReduction="20000"/>
          </a:bodyPr>
          <a:lstStyle/>
          <a:p>
            <a:pPr algn="ctr"/>
            <a:r>
              <a:rPr lang="id-ID"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S</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Content Placeholder 1"/>
          <p:cNvSpPr>
            <a:spLocks noGrp="1"/>
          </p:cNvSpPr>
          <p:nvPr>
            <p:ph sz="quarter" idx="89"/>
          </p:nvPr>
        </p:nvSpPr>
        <p:spPr>
          <a:xfrm>
            <a:off x="4484767" y="4866038"/>
            <a:ext cx="557827" cy="292100"/>
          </a:xfrm>
          <a:prstGeom prst="rect">
            <a:avLst/>
          </a:prstGeom>
        </p:spPr>
        <p:txBody>
          <a:bodyPr anchor="ctr">
            <a:normAutofit fontScale="62500" lnSpcReduction="20000"/>
          </a:bodyPr>
          <a:lstStyle/>
          <a:p>
            <a:pPr algn="ctr"/>
            <a:r>
              <a:rPr lang="id-ID"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W</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Content Placeholder 1"/>
          <p:cNvSpPr>
            <a:spLocks noGrp="1"/>
          </p:cNvSpPr>
          <p:nvPr>
            <p:ph sz="quarter" idx="99"/>
          </p:nvPr>
        </p:nvSpPr>
        <p:spPr>
          <a:xfrm>
            <a:off x="7148637" y="4133410"/>
            <a:ext cx="557827" cy="292100"/>
          </a:xfrm>
          <a:prstGeom prst="rect">
            <a:avLst/>
          </a:prstGeom>
        </p:spPr>
        <p:txBody>
          <a:bodyPr anchor="ctr">
            <a:normAutofit fontScale="62500" lnSpcReduction="20000"/>
          </a:bodyPr>
          <a:lstStyle/>
          <a:p>
            <a:pPr algn="ctr"/>
            <a:r>
              <a:rPr lang="id-ID"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O</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Content Placeholder 1"/>
          <p:cNvSpPr>
            <a:spLocks noGrp="1"/>
          </p:cNvSpPr>
          <p:nvPr>
            <p:ph sz="quarter" idx="109"/>
          </p:nvPr>
        </p:nvSpPr>
        <p:spPr>
          <a:xfrm>
            <a:off x="7148637" y="4866038"/>
            <a:ext cx="557827" cy="292100"/>
          </a:xfrm>
          <a:prstGeom prst="rect">
            <a:avLst/>
          </a:prstGeom>
        </p:spPr>
        <p:txBody>
          <a:bodyPr anchor="ctr">
            <a:normAutofit fontScale="62500" lnSpcReduction="20000"/>
          </a:bodyPr>
          <a:lstStyle/>
          <a:p>
            <a:pPr algn="ctr"/>
            <a:r>
              <a:rPr lang="id-ID"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a:t>
            </a:r>
            <a:endParaRPr lang="id-ID"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64"/>
          <p:cNvSpPr txBox="1"/>
          <p:nvPr/>
        </p:nvSpPr>
        <p:spPr>
          <a:xfrm>
            <a:off x="10309225" y="6200600"/>
            <a:ext cx="736600" cy="261610"/>
          </a:xfrm>
          <a:prstGeom prst="rect">
            <a:avLst/>
          </a:prstGeom>
          <a:noFill/>
        </p:spPr>
        <p:txBody>
          <a:bodyPr wrap="square" lIns="0" rIns="0" rtlCol="0">
            <a:spAutoFit/>
          </a:bodyPr>
          <a:lstStyle/>
          <a:p>
            <a:pPr algn="r"/>
            <a:r>
              <a:rPr lang="id-ID" sz="105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89</a:t>
            </a:r>
            <a:endParaRPr lang="en-GB"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8">
                                            <p:txEl>
                                              <p:pRg st="0" end="0"/>
                                            </p:txEl>
                                          </p:spTgt>
                                        </p:tgtEl>
                                        <p:attrNameLst>
                                          <p:attrName>style.visibility</p:attrName>
                                        </p:attrNameLst>
                                      </p:cBhvr>
                                      <p:to>
                                        <p:strVal val="visible"/>
                                      </p:to>
                                    </p:set>
                                    <p:animEffect transition="in" filter="wipe(left)">
                                      <p:cBhvr>
                                        <p:cTn id="15" dur="500"/>
                                        <p:tgtEl>
                                          <p:spTgt spid="68">
                                            <p:txEl>
                                              <p:pRg st="0" end="0"/>
                                            </p:txEl>
                                          </p:spTgt>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wipe(left)">
                                      <p:cBhvr>
                                        <p:cTn id="37" dur="500"/>
                                        <p:tgtEl>
                                          <p:spTgt spid="2">
                                            <p:txEl>
                                              <p:pRg st="0" end="0"/>
                                            </p:txEl>
                                          </p:spTgt>
                                        </p:tgtEl>
                                      </p:cBhvr>
                                    </p:animEffect>
                                  </p:childTnLst>
                                </p:cTn>
                              </p:par>
                            </p:childTnLst>
                          </p:cTn>
                        </p:par>
                        <p:par>
                          <p:cTn id="38" fill="hold">
                            <p:stCondLst>
                              <p:cond delay="4000"/>
                            </p:stCondLst>
                            <p:childTnLst>
                              <p:par>
                                <p:cTn id="39" presetID="49" presetClass="entr" presetSubtype="0" decel="10000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style.rotation</p:attrName>
                                        </p:attrNameLst>
                                      </p:cBhvr>
                                      <p:tavLst>
                                        <p:tav tm="0">
                                          <p:val>
                                            <p:fltVal val="360"/>
                                          </p:val>
                                        </p:tav>
                                        <p:tav tm="100000">
                                          <p:val>
                                            <p:fltVal val="0"/>
                                          </p:val>
                                        </p:tav>
                                      </p:tavLst>
                                    </p:anim>
                                    <p:animEffect transition="in" filter="fade">
                                      <p:cBhvr>
                                        <p:cTn id="44" dur="500"/>
                                        <p:tgtEl>
                                          <p:spTgt spid="13"/>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3">
                                            <p:txEl>
                                              <p:pRg st="0" end="0"/>
                                            </p:txEl>
                                          </p:spTgt>
                                        </p:tgtEl>
                                        <p:attrNameLst>
                                          <p:attrName>style.visibility</p:attrName>
                                        </p:attrNameLst>
                                      </p:cBhvr>
                                      <p:to>
                                        <p:strVal val="visible"/>
                                      </p:to>
                                    </p:set>
                                    <p:anim calcmode="lin" valueType="num">
                                      <p:cBhvr>
                                        <p:cTn id="53"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55" dur="500"/>
                                        <p:tgtEl>
                                          <p:spTgt spid="73">
                                            <p:txEl>
                                              <p:pRg st="0" end="0"/>
                                            </p:txEl>
                                          </p:spTgt>
                                        </p:tgtEl>
                                      </p:cBhvr>
                                    </p:animEffect>
                                  </p:childTnLst>
                                </p:cTn>
                              </p:par>
                            </p:childTnLst>
                          </p:cTn>
                        </p:par>
                        <p:par>
                          <p:cTn id="56" fill="hold">
                            <p:stCondLst>
                              <p:cond delay="5000"/>
                            </p:stCondLst>
                            <p:childTnLst>
                              <p:par>
                                <p:cTn id="57" presetID="9" presetClass="entr" presetSubtype="0" fill="hold" grpId="0" nodeType="afterEffect">
                                  <p:stCondLst>
                                    <p:cond delay="0"/>
                                  </p:stCondLst>
                                  <p:childTnLst>
                                    <p:set>
                                      <p:cBhvr>
                                        <p:cTn id="58" dur="1" fill="hold">
                                          <p:stCondLst>
                                            <p:cond delay="0"/>
                                          </p:stCondLst>
                                        </p:cTn>
                                        <p:tgtEl>
                                          <p:spTgt spid="69">
                                            <p:txEl>
                                              <p:pRg st="0" end="0"/>
                                            </p:txEl>
                                          </p:spTgt>
                                        </p:tgtEl>
                                        <p:attrNameLst>
                                          <p:attrName>style.visibility</p:attrName>
                                        </p:attrNameLst>
                                      </p:cBhvr>
                                      <p:to>
                                        <p:strVal val="visible"/>
                                      </p:to>
                                    </p:set>
                                    <p:animEffect transition="in" filter="dissolve">
                                      <p:cBhvr>
                                        <p:cTn id="59" dur="500"/>
                                        <p:tgtEl>
                                          <p:spTgt spid="69">
                                            <p:txEl>
                                              <p:pRg st="0" end="0"/>
                                            </p:txEl>
                                          </p:spTgt>
                                        </p:tgtEl>
                                      </p:cBhvr>
                                    </p:animEffect>
                                  </p:childTnLst>
                                </p:cTn>
                              </p:par>
                            </p:childTnLst>
                          </p:cTn>
                        </p:par>
                        <p:par>
                          <p:cTn id="60" fill="hold">
                            <p:stCondLst>
                              <p:cond delay="5500"/>
                            </p:stCondLst>
                            <p:childTnLst>
                              <p:par>
                                <p:cTn id="61" presetID="49" presetClass="entr" presetSubtype="0" decel="10000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 calcmode="lin" valueType="num">
                                      <p:cBhvr>
                                        <p:cTn id="65" dur="500" fill="hold"/>
                                        <p:tgtEl>
                                          <p:spTgt spid="16"/>
                                        </p:tgtEl>
                                        <p:attrNameLst>
                                          <p:attrName>style.rotation</p:attrName>
                                        </p:attrNameLst>
                                      </p:cBhvr>
                                      <p:tavLst>
                                        <p:tav tm="0">
                                          <p:val>
                                            <p:fltVal val="360"/>
                                          </p:val>
                                        </p:tav>
                                        <p:tav tm="100000">
                                          <p:val>
                                            <p:fltVal val="0"/>
                                          </p:val>
                                        </p:tav>
                                      </p:tavLst>
                                    </p:anim>
                                    <p:animEffect transition="in" filter="fade">
                                      <p:cBhvr>
                                        <p:cTn id="66" dur="500"/>
                                        <p:tgtEl>
                                          <p:spTgt spid="16"/>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500" fill="hold"/>
                                        <p:tgtEl>
                                          <p:spTgt spid="49"/>
                                        </p:tgtEl>
                                        <p:attrNameLst>
                                          <p:attrName>ppt_w</p:attrName>
                                        </p:attrNameLst>
                                      </p:cBhvr>
                                      <p:tavLst>
                                        <p:tav tm="0">
                                          <p:val>
                                            <p:fltVal val="0"/>
                                          </p:val>
                                        </p:tav>
                                        <p:tav tm="100000">
                                          <p:val>
                                            <p:strVal val="#ppt_w"/>
                                          </p:val>
                                        </p:tav>
                                      </p:tavLst>
                                    </p:anim>
                                    <p:anim calcmode="lin" valueType="num">
                                      <p:cBhvr>
                                        <p:cTn id="71" dur="500" fill="hold"/>
                                        <p:tgtEl>
                                          <p:spTgt spid="49"/>
                                        </p:tgtEl>
                                        <p:attrNameLst>
                                          <p:attrName>ppt_h</p:attrName>
                                        </p:attrNameLst>
                                      </p:cBhvr>
                                      <p:tavLst>
                                        <p:tav tm="0">
                                          <p:val>
                                            <p:fltVal val="0"/>
                                          </p:val>
                                        </p:tav>
                                        <p:tav tm="100000">
                                          <p:val>
                                            <p:strVal val="#ppt_h"/>
                                          </p:val>
                                        </p:tav>
                                      </p:tavLst>
                                    </p:anim>
                                    <p:animEffect transition="in" filter="fade">
                                      <p:cBhvr>
                                        <p:cTn id="72" dur="500"/>
                                        <p:tgtEl>
                                          <p:spTgt spid="49"/>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74">
                                            <p:txEl>
                                              <p:pRg st="0" end="0"/>
                                            </p:txEl>
                                          </p:spTgt>
                                        </p:tgtEl>
                                        <p:attrNameLst>
                                          <p:attrName>style.visibility</p:attrName>
                                        </p:attrNameLst>
                                      </p:cBhvr>
                                      <p:to>
                                        <p:strVal val="visible"/>
                                      </p:to>
                                    </p:set>
                                    <p:anim calcmode="lin" valueType="num">
                                      <p:cBhvr>
                                        <p:cTn id="75"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74">
                                            <p:txEl>
                                              <p:pRg st="0" end="0"/>
                                            </p:txEl>
                                          </p:spTgt>
                                        </p:tgtEl>
                                        <p:attrNameLst>
                                          <p:attrName>ppt_h</p:attrName>
                                        </p:attrNameLst>
                                      </p:cBhvr>
                                      <p:tavLst>
                                        <p:tav tm="0">
                                          <p:val>
                                            <p:fltVal val="0"/>
                                          </p:val>
                                        </p:tav>
                                        <p:tav tm="100000">
                                          <p:val>
                                            <p:strVal val="#ppt_h"/>
                                          </p:val>
                                        </p:tav>
                                      </p:tavLst>
                                    </p:anim>
                                    <p:animEffect transition="in" filter="fade">
                                      <p:cBhvr>
                                        <p:cTn id="77" dur="500"/>
                                        <p:tgtEl>
                                          <p:spTgt spid="74">
                                            <p:txEl>
                                              <p:pRg st="0" end="0"/>
                                            </p:txEl>
                                          </p:spTgt>
                                        </p:tgtEl>
                                      </p:cBhvr>
                                    </p:animEffect>
                                  </p:childTnLst>
                                </p:cTn>
                              </p:par>
                            </p:childTnLst>
                          </p:cTn>
                        </p:par>
                        <p:par>
                          <p:cTn id="78" fill="hold">
                            <p:stCondLst>
                              <p:cond delay="6500"/>
                            </p:stCondLst>
                            <p:childTnLst>
                              <p:par>
                                <p:cTn id="79" presetID="9" presetClass="entr" presetSubtype="0" fill="hold" grpId="0" nodeType="afterEffect">
                                  <p:stCondLst>
                                    <p:cond delay="0"/>
                                  </p:stCondLst>
                                  <p:childTnLst>
                                    <p:set>
                                      <p:cBhvr>
                                        <p:cTn id="80" dur="1" fill="hold">
                                          <p:stCondLst>
                                            <p:cond delay="0"/>
                                          </p:stCondLst>
                                        </p:cTn>
                                        <p:tgtEl>
                                          <p:spTgt spid="70">
                                            <p:txEl>
                                              <p:pRg st="0" end="0"/>
                                            </p:txEl>
                                          </p:spTgt>
                                        </p:tgtEl>
                                        <p:attrNameLst>
                                          <p:attrName>style.visibility</p:attrName>
                                        </p:attrNameLst>
                                      </p:cBhvr>
                                      <p:to>
                                        <p:strVal val="visible"/>
                                      </p:to>
                                    </p:set>
                                    <p:animEffect transition="in" filter="dissolve">
                                      <p:cBhvr>
                                        <p:cTn id="81" dur="500"/>
                                        <p:tgtEl>
                                          <p:spTgt spid="70">
                                            <p:txEl>
                                              <p:pRg st="0" end="0"/>
                                            </p:txEl>
                                          </p:spTgt>
                                        </p:tgtEl>
                                      </p:cBhvr>
                                    </p:animEffect>
                                  </p:childTnLst>
                                </p:cTn>
                              </p:par>
                            </p:childTnLst>
                          </p:cTn>
                        </p:par>
                        <p:par>
                          <p:cTn id="82" fill="hold">
                            <p:stCondLst>
                              <p:cond delay="7000"/>
                            </p:stCondLst>
                            <p:childTnLst>
                              <p:par>
                                <p:cTn id="83" presetID="49" presetClass="entr" presetSubtype="0" decel="100000" fill="hold"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 calcmode="lin" valueType="num">
                                      <p:cBhvr>
                                        <p:cTn id="87" dur="500" fill="hold"/>
                                        <p:tgtEl>
                                          <p:spTgt spid="14"/>
                                        </p:tgtEl>
                                        <p:attrNameLst>
                                          <p:attrName>style.rotation</p:attrName>
                                        </p:attrNameLst>
                                      </p:cBhvr>
                                      <p:tavLst>
                                        <p:tav tm="0">
                                          <p:val>
                                            <p:fltVal val="360"/>
                                          </p:val>
                                        </p:tav>
                                        <p:tav tm="100000">
                                          <p:val>
                                            <p:fltVal val="0"/>
                                          </p:val>
                                        </p:tav>
                                      </p:tavLst>
                                    </p:anim>
                                    <p:animEffect transition="in" filter="fade">
                                      <p:cBhvr>
                                        <p:cTn id="88" dur="500"/>
                                        <p:tgtEl>
                                          <p:spTgt spid="14"/>
                                        </p:tgtEl>
                                      </p:cBhvr>
                                    </p:animEffect>
                                  </p:childTnLst>
                                </p:cTn>
                              </p:par>
                            </p:childTnLst>
                          </p:cTn>
                        </p:par>
                        <p:par>
                          <p:cTn id="89" fill="hold">
                            <p:stCondLst>
                              <p:cond delay="7500"/>
                            </p:stCondLst>
                            <p:childTnLst>
                              <p:par>
                                <p:cTn id="90" presetID="53" presetClass="entr" presetSubtype="16" fill="hold" grpId="0" nodeType="after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75">
                                            <p:txEl>
                                              <p:pRg st="0" end="0"/>
                                            </p:txEl>
                                          </p:spTgt>
                                        </p:tgtEl>
                                        <p:attrNameLst>
                                          <p:attrName>style.visibility</p:attrName>
                                        </p:attrNameLst>
                                      </p:cBhvr>
                                      <p:to>
                                        <p:strVal val="visible"/>
                                      </p:to>
                                    </p:set>
                                    <p:anim calcmode="lin" valueType="num">
                                      <p:cBhvr>
                                        <p:cTn id="97" dur="500" fill="hold"/>
                                        <p:tgtEl>
                                          <p:spTgt spid="75">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75">
                                            <p:txEl>
                                              <p:pRg st="0" end="0"/>
                                            </p:txEl>
                                          </p:spTgt>
                                        </p:tgtEl>
                                        <p:attrNameLst>
                                          <p:attrName>ppt_h</p:attrName>
                                        </p:attrNameLst>
                                      </p:cBhvr>
                                      <p:tavLst>
                                        <p:tav tm="0">
                                          <p:val>
                                            <p:fltVal val="0"/>
                                          </p:val>
                                        </p:tav>
                                        <p:tav tm="100000">
                                          <p:val>
                                            <p:strVal val="#ppt_h"/>
                                          </p:val>
                                        </p:tav>
                                      </p:tavLst>
                                    </p:anim>
                                    <p:animEffect transition="in" filter="fade">
                                      <p:cBhvr>
                                        <p:cTn id="99" dur="500"/>
                                        <p:tgtEl>
                                          <p:spTgt spid="75">
                                            <p:txEl>
                                              <p:pRg st="0" end="0"/>
                                            </p:txEl>
                                          </p:spTgt>
                                        </p:tgtEl>
                                      </p:cBhvr>
                                    </p:animEffect>
                                  </p:childTnLst>
                                </p:cTn>
                              </p:par>
                            </p:childTnLst>
                          </p:cTn>
                        </p:par>
                        <p:par>
                          <p:cTn id="100" fill="hold">
                            <p:stCondLst>
                              <p:cond delay="8000"/>
                            </p:stCondLst>
                            <p:childTnLst>
                              <p:par>
                                <p:cTn id="101" presetID="9" presetClass="entr" presetSubtype="0" fill="hold" grpId="0" nodeType="afterEffect">
                                  <p:stCondLst>
                                    <p:cond delay="0"/>
                                  </p:stCondLst>
                                  <p:childTnLst>
                                    <p:set>
                                      <p:cBhvr>
                                        <p:cTn id="102" dur="1" fill="hold">
                                          <p:stCondLst>
                                            <p:cond delay="0"/>
                                          </p:stCondLst>
                                        </p:cTn>
                                        <p:tgtEl>
                                          <p:spTgt spid="71">
                                            <p:txEl>
                                              <p:pRg st="0" end="0"/>
                                            </p:txEl>
                                          </p:spTgt>
                                        </p:tgtEl>
                                        <p:attrNameLst>
                                          <p:attrName>style.visibility</p:attrName>
                                        </p:attrNameLst>
                                      </p:cBhvr>
                                      <p:to>
                                        <p:strVal val="visible"/>
                                      </p:to>
                                    </p:set>
                                    <p:animEffect transition="in" filter="dissolve">
                                      <p:cBhvr>
                                        <p:cTn id="103" dur="500"/>
                                        <p:tgtEl>
                                          <p:spTgt spid="71">
                                            <p:txEl>
                                              <p:pRg st="0" end="0"/>
                                            </p:txEl>
                                          </p:spTgt>
                                        </p:tgtEl>
                                      </p:cBhvr>
                                    </p:animEffect>
                                  </p:childTnLst>
                                </p:cTn>
                              </p:par>
                            </p:childTnLst>
                          </p:cTn>
                        </p:par>
                        <p:par>
                          <p:cTn id="104" fill="hold">
                            <p:stCondLst>
                              <p:cond delay="8500"/>
                            </p:stCondLst>
                            <p:childTnLst>
                              <p:par>
                                <p:cTn id="105" presetID="49" presetClass="entr" presetSubtype="0" decel="100000" fill="hold"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p:cTn id="107" dur="500" fill="hold"/>
                                        <p:tgtEl>
                                          <p:spTgt spid="15"/>
                                        </p:tgtEl>
                                        <p:attrNameLst>
                                          <p:attrName>ppt_w</p:attrName>
                                        </p:attrNameLst>
                                      </p:cBhvr>
                                      <p:tavLst>
                                        <p:tav tm="0">
                                          <p:val>
                                            <p:fltVal val="0"/>
                                          </p:val>
                                        </p:tav>
                                        <p:tav tm="100000">
                                          <p:val>
                                            <p:strVal val="#ppt_w"/>
                                          </p:val>
                                        </p:tav>
                                      </p:tavLst>
                                    </p:anim>
                                    <p:anim calcmode="lin" valueType="num">
                                      <p:cBhvr>
                                        <p:cTn id="108" dur="500" fill="hold"/>
                                        <p:tgtEl>
                                          <p:spTgt spid="15"/>
                                        </p:tgtEl>
                                        <p:attrNameLst>
                                          <p:attrName>ppt_h</p:attrName>
                                        </p:attrNameLst>
                                      </p:cBhvr>
                                      <p:tavLst>
                                        <p:tav tm="0">
                                          <p:val>
                                            <p:fltVal val="0"/>
                                          </p:val>
                                        </p:tav>
                                        <p:tav tm="100000">
                                          <p:val>
                                            <p:strVal val="#ppt_h"/>
                                          </p:val>
                                        </p:tav>
                                      </p:tavLst>
                                    </p:anim>
                                    <p:anim calcmode="lin" valueType="num">
                                      <p:cBhvr>
                                        <p:cTn id="109" dur="500" fill="hold"/>
                                        <p:tgtEl>
                                          <p:spTgt spid="15"/>
                                        </p:tgtEl>
                                        <p:attrNameLst>
                                          <p:attrName>style.rotation</p:attrName>
                                        </p:attrNameLst>
                                      </p:cBhvr>
                                      <p:tavLst>
                                        <p:tav tm="0">
                                          <p:val>
                                            <p:fltVal val="360"/>
                                          </p:val>
                                        </p:tav>
                                        <p:tav tm="100000">
                                          <p:val>
                                            <p:fltVal val="0"/>
                                          </p:val>
                                        </p:tav>
                                      </p:tavLst>
                                    </p:anim>
                                    <p:animEffect transition="in" filter="fade">
                                      <p:cBhvr>
                                        <p:cTn id="110" dur="500"/>
                                        <p:tgtEl>
                                          <p:spTgt spid="15"/>
                                        </p:tgtEl>
                                      </p:cBhvr>
                                    </p:animEffect>
                                  </p:childTnLst>
                                </p:cTn>
                              </p:par>
                            </p:childTnLst>
                          </p:cTn>
                        </p:par>
                        <p:par>
                          <p:cTn id="111" fill="hold">
                            <p:stCondLst>
                              <p:cond delay="9000"/>
                            </p:stCondLst>
                            <p:childTnLst>
                              <p:par>
                                <p:cTn id="112" presetID="53" presetClass="entr" presetSubtype="16"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 calcmode="lin" valueType="num">
                                      <p:cBhvr>
                                        <p:cTn id="114" dur="500" fill="hold"/>
                                        <p:tgtEl>
                                          <p:spTgt spid="59"/>
                                        </p:tgtEl>
                                        <p:attrNameLst>
                                          <p:attrName>ppt_w</p:attrName>
                                        </p:attrNameLst>
                                      </p:cBhvr>
                                      <p:tavLst>
                                        <p:tav tm="0">
                                          <p:val>
                                            <p:fltVal val="0"/>
                                          </p:val>
                                        </p:tav>
                                        <p:tav tm="100000">
                                          <p:val>
                                            <p:strVal val="#ppt_w"/>
                                          </p:val>
                                        </p:tav>
                                      </p:tavLst>
                                    </p:anim>
                                    <p:anim calcmode="lin" valueType="num">
                                      <p:cBhvr>
                                        <p:cTn id="115" dur="500" fill="hold"/>
                                        <p:tgtEl>
                                          <p:spTgt spid="59"/>
                                        </p:tgtEl>
                                        <p:attrNameLst>
                                          <p:attrName>ppt_h</p:attrName>
                                        </p:attrNameLst>
                                      </p:cBhvr>
                                      <p:tavLst>
                                        <p:tav tm="0">
                                          <p:val>
                                            <p:fltVal val="0"/>
                                          </p:val>
                                        </p:tav>
                                        <p:tav tm="100000">
                                          <p:val>
                                            <p:strVal val="#ppt_h"/>
                                          </p:val>
                                        </p:tav>
                                      </p:tavLst>
                                    </p:anim>
                                    <p:animEffect transition="in" filter="fade">
                                      <p:cBhvr>
                                        <p:cTn id="116" dur="500"/>
                                        <p:tgtEl>
                                          <p:spTgt spid="59"/>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76">
                                            <p:txEl>
                                              <p:pRg st="0" end="0"/>
                                            </p:txEl>
                                          </p:spTgt>
                                        </p:tgtEl>
                                        <p:attrNameLst>
                                          <p:attrName>style.visibility</p:attrName>
                                        </p:attrNameLst>
                                      </p:cBhvr>
                                      <p:to>
                                        <p:strVal val="visible"/>
                                      </p:to>
                                    </p:set>
                                    <p:anim calcmode="lin" valueType="num">
                                      <p:cBhvr>
                                        <p:cTn id="119"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120"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121" dur="500"/>
                                        <p:tgtEl>
                                          <p:spTgt spid="76">
                                            <p:txEl>
                                              <p:pRg st="0" end="0"/>
                                            </p:txEl>
                                          </p:spTgt>
                                        </p:tgtEl>
                                      </p:cBhvr>
                                    </p:animEffect>
                                  </p:childTnLst>
                                </p:cTn>
                              </p:par>
                            </p:childTnLst>
                          </p:cTn>
                        </p:par>
                        <p:par>
                          <p:cTn id="122" fill="hold">
                            <p:stCondLst>
                              <p:cond delay="9500"/>
                            </p:stCondLst>
                            <p:childTnLst>
                              <p:par>
                                <p:cTn id="123" presetID="9" presetClass="entr" presetSubtype="0" fill="hold" grpId="0" nodeType="afterEffect">
                                  <p:stCondLst>
                                    <p:cond delay="0"/>
                                  </p:stCondLst>
                                  <p:childTnLst>
                                    <p:set>
                                      <p:cBhvr>
                                        <p:cTn id="124" dur="1" fill="hold">
                                          <p:stCondLst>
                                            <p:cond delay="0"/>
                                          </p:stCondLst>
                                        </p:cTn>
                                        <p:tgtEl>
                                          <p:spTgt spid="72">
                                            <p:txEl>
                                              <p:pRg st="0" end="0"/>
                                            </p:txEl>
                                          </p:spTgt>
                                        </p:tgtEl>
                                        <p:attrNameLst>
                                          <p:attrName>style.visibility</p:attrName>
                                        </p:attrNameLst>
                                      </p:cBhvr>
                                      <p:to>
                                        <p:strVal val="visible"/>
                                      </p:to>
                                    </p:set>
                                    <p:animEffect transition="in" filter="dissolve">
                                      <p:cBhvr>
                                        <p:cTn id="125" dur="500"/>
                                        <p:tgtEl>
                                          <p:spTgt spid="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2" grpId="0" build="p"/>
      <p:bldP spid="48" grpId="0" animBg="1"/>
      <p:bldP spid="49" grpId="0" animBg="1"/>
      <p:bldP spid="59" grpId="0" animBg="1"/>
      <p:bldP spid="60" grpId="0" animBg="1"/>
      <p:bldP spid="68" grpId="0" build="p"/>
      <p:bldP spid="69" grpId="0" build="p"/>
      <p:bldP spid="70" grpId="0" build="p"/>
      <p:bldP spid="71" grpId="0" build="p"/>
      <p:bldP spid="72" grpId="0" build="p"/>
      <p:bldP spid="73" grpId="0" build="p"/>
      <p:bldP spid="74" grpId="0" build="p"/>
      <p:bldP spid="75" grpId="0" build="p"/>
      <p:bldP spid="7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altLang="zh-CN" dirty="0">
                <a:latin typeface="Arial" panose="020B0604020202020204" pitchFamily="34" charset="0"/>
                <a:ea typeface="微软雅黑" panose="020B0503020204020204" pitchFamily="34" charset="-122"/>
                <a:cs typeface="+mn-ea"/>
                <a:sym typeface="Arial" panose="020B0604020202020204" pitchFamily="34" charset="0"/>
              </a:rPr>
              <a:t>S =</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优势</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Element becoming analysis material to produce an organization strength</a:t>
            </a:r>
          </a:p>
        </p:txBody>
      </p:sp>
      <p:sp>
        <p:nvSpPr>
          <p:cNvPr id="43" name="Text Placeholder 22"/>
          <p:cNvSpPr>
            <a:spLocks noGrp="1"/>
          </p:cNvSpPr>
          <p:nvPr>
            <p:ph type="body" sz="quarter" idx="19"/>
          </p:nvPr>
        </p:nvSpPr>
        <p:spPr>
          <a:xfrm>
            <a:off x="5309236" y="2244636"/>
            <a:ext cx="4912126" cy="395813"/>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does become organization / company strength?</a:t>
            </a:r>
          </a:p>
        </p:txBody>
      </p:sp>
      <p:grpSp>
        <p:nvGrpSpPr>
          <p:cNvPr id="28" name="Group 2868"/>
          <p:cNvGrpSpPr/>
          <p:nvPr/>
        </p:nvGrpSpPr>
        <p:grpSpPr>
          <a:xfrm>
            <a:off x="4369847" y="2279853"/>
            <a:ext cx="418868" cy="418868"/>
            <a:chOff x="0" y="0"/>
            <a:chExt cx="951588" cy="951588"/>
          </a:xfrm>
        </p:grpSpPr>
        <p:sp>
          <p:nvSpPr>
            <p:cNvPr id="29" name="Shape 2866"/>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2867"/>
            <p:cNvSpPr/>
            <p:nvPr/>
          </p:nvSpPr>
          <p:spPr>
            <a:xfrm>
              <a:off x="281525" y="285358"/>
              <a:ext cx="380912"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2871"/>
          <p:cNvGrpSpPr/>
          <p:nvPr/>
        </p:nvGrpSpPr>
        <p:grpSpPr>
          <a:xfrm>
            <a:off x="4645484" y="2782429"/>
            <a:ext cx="418868" cy="418869"/>
            <a:chOff x="0" y="0"/>
            <a:chExt cx="951588" cy="951588"/>
          </a:xfrm>
        </p:grpSpPr>
        <p:sp>
          <p:nvSpPr>
            <p:cNvPr id="32" name="Shape 2869"/>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870"/>
            <p:cNvSpPr/>
            <p:nvPr/>
          </p:nvSpPr>
          <p:spPr>
            <a:xfrm>
              <a:off x="285338" y="285359"/>
              <a:ext cx="380912"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2874"/>
          <p:cNvGrpSpPr/>
          <p:nvPr/>
        </p:nvGrpSpPr>
        <p:grpSpPr>
          <a:xfrm>
            <a:off x="4771527" y="3285007"/>
            <a:ext cx="418868" cy="418869"/>
            <a:chOff x="0" y="0"/>
            <a:chExt cx="951588" cy="951588"/>
          </a:xfrm>
        </p:grpSpPr>
        <p:sp>
          <p:nvSpPr>
            <p:cNvPr id="35" name="Shape 2872"/>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873"/>
            <p:cNvSpPr/>
            <p:nvPr/>
          </p:nvSpPr>
          <p:spPr>
            <a:xfrm>
              <a:off x="285338" y="285356"/>
              <a:ext cx="380912"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2877"/>
          <p:cNvGrpSpPr/>
          <p:nvPr/>
        </p:nvGrpSpPr>
        <p:grpSpPr>
          <a:xfrm>
            <a:off x="4771527" y="3787266"/>
            <a:ext cx="418868" cy="418869"/>
            <a:chOff x="0" y="0"/>
            <a:chExt cx="951588" cy="951588"/>
          </a:xfrm>
        </p:grpSpPr>
        <p:sp>
          <p:nvSpPr>
            <p:cNvPr id="38" name="Shape 2875"/>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2876"/>
            <p:cNvSpPr/>
            <p:nvPr/>
          </p:nvSpPr>
          <p:spPr>
            <a:xfrm>
              <a:off x="285339" y="273311"/>
              <a:ext cx="380911"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2880"/>
          <p:cNvGrpSpPr/>
          <p:nvPr/>
        </p:nvGrpSpPr>
        <p:grpSpPr>
          <a:xfrm>
            <a:off x="4645484" y="4289844"/>
            <a:ext cx="418868" cy="418868"/>
            <a:chOff x="0" y="0"/>
            <a:chExt cx="951588" cy="951588"/>
          </a:xfrm>
        </p:grpSpPr>
        <p:sp>
          <p:nvSpPr>
            <p:cNvPr id="41" name="Shape 2878"/>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879"/>
            <p:cNvSpPr/>
            <p:nvPr/>
          </p:nvSpPr>
          <p:spPr>
            <a:xfrm>
              <a:off x="285338" y="285357"/>
              <a:ext cx="380912"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2883"/>
          <p:cNvGrpSpPr/>
          <p:nvPr/>
        </p:nvGrpSpPr>
        <p:grpSpPr>
          <a:xfrm>
            <a:off x="4369847" y="4792421"/>
            <a:ext cx="418868" cy="418869"/>
            <a:chOff x="0" y="0"/>
            <a:chExt cx="951588" cy="951588"/>
          </a:xfrm>
        </p:grpSpPr>
        <p:sp>
          <p:nvSpPr>
            <p:cNvPr id="45" name="Shape 2881"/>
            <p:cNvSpPr/>
            <p:nvPr/>
          </p:nvSpPr>
          <p:spPr>
            <a:xfrm>
              <a:off x="0" y="0"/>
              <a:ext cx="951589" cy="951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2882"/>
            <p:cNvSpPr/>
            <p:nvPr/>
          </p:nvSpPr>
          <p:spPr>
            <a:xfrm>
              <a:off x="281525" y="285358"/>
              <a:ext cx="380912" cy="380873"/>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2884"/>
          <p:cNvSpPr/>
          <p:nvPr/>
        </p:nvSpPr>
        <p:spPr>
          <a:xfrm>
            <a:off x="1156063" y="2151899"/>
            <a:ext cx="3187344" cy="3187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8" name="Group 2895"/>
          <p:cNvGrpSpPr/>
          <p:nvPr/>
        </p:nvGrpSpPr>
        <p:grpSpPr>
          <a:xfrm>
            <a:off x="2320051" y="2834966"/>
            <a:ext cx="859368" cy="1821210"/>
            <a:chOff x="0" y="0"/>
            <a:chExt cx="1952320" cy="4137443"/>
          </a:xfrm>
          <a:solidFill>
            <a:schemeClr val="accent1"/>
          </a:solidFill>
        </p:grpSpPr>
        <p:sp>
          <p:nvSpPr>
            <p:cNvPr id="49" name="Shape 2888"/>
            <p:cNvSpPr/>
            <p:nvPr/>
          </p:nvSpPr>
          <p:spPr>
            <a:xfrm>
              <a:off x="0" y="655659"/>
              <a:ext cx="1952321" cy="3481784"/>
            </a:xfrm>
            <a:custGeom>
              <a:avLst/>
              <a:gdLst/>
              <a:ahLst/>
              <a:cxnLst>
                <a:cxn ang="0">
                  <a:pos x="wd2" y="hd2"/>
                </a:cxn>
                <a:cxn ang="5400000">
                  <a:pos x="wd2" y="hd2"/>
                </a:cxn>
                <a:cxn ang="10800000">
                  <a:pos x="wd2" y="hd2"/>
                </a:cxn>
                <a:cxn ang="16200000">
                  <a:pos x="wd2" y="hd2"/>
                </a:cxn>
              </a:cxnLst>
              <a:rect l="0" t="0" r="r" b="b"/>
              <a:pathLst>
                <a:path w="21600" h="21600" extrusionOk="0">
                  <a:moveTo>
                    <a:pt x="2896" y="19976"/>
                  </a:moveTo>
                  <a:lnTo>
                    <a:pt x="18704" y="19976"/>
                  </a:lnTo>
                  <a:lnTo>
                    <a:pt x="18704" y="1624"/>
                  </a:lnTo>
                  <a:lnTo>
                    <a:pt x="2896" y="1624"/>
                  </a:lnTo>
                  <a:cubicBezTo>
                    <a:pt x="2896" y="1624"/>
                    <a:pt x="2896" y="19976"/>
                    <a:pt x="2896" y="19976"/>
                  </a:cubicBezTo>
                  <a:close/>
                  <a:moveTo>
                    <a:pt x="21600" y="21600"/>
                  </a:moveTo>
                  <a:lnTo>
                    <a:pt x="0" y="21600"/>
                  </a:lnTo>
                  <a:lnTo>
                    <a:pt x="0" y="0"/>
                  </a:lnTo>
                  <a:lnTo>
                    <a:pt x="21600" y="0"/>
                  </a:lnTo>
                  <a:cubicBezTo>
                    <a:pt x="21600" y="0"/>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2889"/>
            <p:cNvSpPr/>
            <p:nvPr/>
          </p:nvSpPr>
          <p:spPr>
            <a:xfrm>
              <a:off x="507607" y="0"/>
              <a:ext cx="953567" cy="4712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890"/>
            <p:cNvSpPr/>
            <p:nvPr/>
          </p:nvSpPr>
          <p:spPr>
            <a:xfrm>
              <a:off x="507607" y="3394626"/>
              <a:ext cx="953567" cy="2617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891"/>
            <p:cNvSpPr/>
            <p:nvPr/>
          </p:nvSpPr>
          <p:spPr>
            <a:xfrm>
              <a:off x="507607" y="2887018"/>
              <a:ext cx="953567" cy="2617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2892"/>
            <p:cNvSpPr/>
            <p:nvPr/>
          </p:nvSpPr>
          <p:spPr>
            <a:xfrm>
              <a:off x="507607" y="2379410"/>
              <a:ext cx="953567" cy="2617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2893"/>
            <p:cNvSpPr/>
            <p:nvPr/>
          </p:nvSpPr>
          <p:spPr>
            <a:xfrm>
              <a:off x="507607" y="1861228"/>
              <a:ext cx="953567" cy="26179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2894"/>
            <p:cNvSpPr/>
            <p:nvPr/>
          </p:nvSpPr>
          <p:spPr>
            <a:xfrm>
              <a:off x="507607" y="1353620"/>
              <a:ext cx="953567" cy="26179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6" name="Shape 2896"/>
          <p:cNvSpPr/>
          <p:nvPr/>
        </p:nvSpPr>
        <p:spPr>
          <a:xfrm rot="19000001">
            <a:off x="4314607" y="2209890"/>
            <a:ext cx="554578" cy="591444"/>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897"/>
          <p:cNvSpPr/>
          <p:nvPr/>
        </p:nvSpPr>
        <p:spPr>
          <a:xfrm rot="18900000">
            <a:off x="4590626" y="2714247"/>
            <a:ext cx="554578" cy="591444"/>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2898"/>
          <p:cNvSpPr/>
          <p:nvPr/>
        </p:nvSpPr>
        <p:spPr>
          <a:xfrm rot="18900000">
            <a:off x="4716670" y="3214156"/>
            <a:ext cx="554577" cy="591444"/>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2899"/>
          <p:cNvSpPr/>
          <p:nvPr/>
        </p:nvSpPr>
        <p:spPr>
          <a:xfrm rot="18900000">
            <a:off x="4716670" y="3719658"/>
            <a:ext cx="554577" cy="591444"/>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2900"/>
          <p:cNvSpPr/>
          <p:nvPr/>
        </p:nvSpPr>
        <p:spPr>
          <a:xfrm rot="18900000">
            <a:off x="4590626" y="4219568"/>
            <a:ext cx="554578" cy="591444"/>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2901"/>
          <p:cNvSpPr/>
          <p:nvPr/>
        </p:nvSpPr>
        <p:spPr>
          <a:xfrm rot="19375349">
            <a:off x="4299737" y="4728685"/>
            <a:ext cx="554577" cy="548107"/>
          </a:xfrm>
          <a:custGeom>
            <a:avLst/>
            <a:gdLst/>
            <a:ahLst/>
            <a:cxnLst>
              <a:cxn ang="0">
                <a:pos x="wd2" y="hd2"/>
              </a:cxn>
              <a:cxn ang="5400000">
                <a:pos x="wd2" y="hd2"/>
              </a:cxn>
              <a:cxn ang="10800000">
                <a:pos x="wd2" y="hd2"/>
              </a:cxn>
              <a:cxn ang="16200000">
                <a:pos x="wd2" y="hd2"/>
              </a:cxn>
            </a:cxnLst>
            <a:rect l="0" t="0" r="r" b="b"/>
            <a:pathLst>
              <a:path w="21600" h="21600" extrusionOk="0">
                <a:moveTo>
                  <a:pt x="0" y="10929"/>
                </a:moveTo>
                <a:cubicBezTo>
                  <a:pt x="0" y="4893"/>
                  <a:pt x="4835" y="0"/>
                  <a:pt x="10800" y="0"/>
                </a:cubicBezTo>
                <a:cubicBezTo>
                  <a:pt x="16765" y="0"/>
                  <a:pt x="21600" y="4893"/>
                  <a:pt x="21600" y="10929"/>
                </a:cubicBezTo>
                <a:cubicBezTo>
                  <a:pt x="21600" y="16054"/>
                  <a:pt x="18081" y="20491"/>
                  <a:pt x="13137" y="21600"/>
                </a:cubicBezTo>
                <a:lnTo>
                  <a:pt x="13343" y="18650"/>
                </a:lnTo>
                <a:lnTo>
                  <a:pt x="13343" y="18650"/>
                </a:lnTo>
                <a:cubicBezTo>
                  <a:pt x="17556" y="17229"/>
                  <a:pt x="19833" y="12620"/>
                  <a:pt x="18429" y="8356"/>
                </a:cubicBezTo>
                <a:cubicBezTo>
                  <a:pt x="17025" y="4092"/>
                  <a:pt x="12471" y="1787"/>
                  <a:pt x="8257" y="3208"/>
                </a:cubicBezTo>
                <a:cubicBezTo>
                  <a:pt x="4973" y="4316"/>
                  <a:pt x="2758" y="7426"/>
                  <a:pt x="2758" y="10929"/>
                </a:cubicBezTo>
                <a:lnTo>
                  <a:pt x="0" y="10929"/>
                </a:lnTo>
                <a:close/>
              </a:path>
            </a:pathLst>
          </a:custGeom>
          <a:solidFill>
            <a:srgbClr val="DCDEE0"/>
          </a:solidFill>
          <a:ln w="12700">
            <a:miter lim="400000"/>
          </a:ln>
        </p:spPr>
        <p:txBody>
          <a:bodyPr lIns="45719" rIns="45719"/>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2909"/>
          <p:cNvSpPr/>
          <p:nvPr/>
        </p:nvSpPr>
        <p:spPr>
          <a:xfrm>
            <a:off x="2543488" y="4329205"/>
            <a:ext cx="419739" cy="1152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2910"/>
          <p:cNvSpPr/>
          <p:nvPr/>
        </p:nvSpPr>
        <p:spPr>
          <a:xfrm>
            <a:off x="2543488" y="4105767"/>
            <a:ext cx="419739" cy="1152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2911"/>
          <p:cNvSpPr/>
          <p:nvPr/>
        </p:nvSpPr>
        <p:spPr>
          <a:xfrm>
            <a:off x="2543488" y="3882329"/>
            <a:ext cx="419739" cy="11523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2912"/>
          <p:cNvSpPr/>
          <p:nvPr/>
        </p:nvSpPr>
        <p:spPr>
          <a:xfrm>
            <a:off x="2543488" y="3654236"/>
            <a:ext cx="419739" cy="11523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2913"/>
          <p:cNvSpPr/>
          <p:nvPr/>
        </p:nvSpPr>
        <p:spPr>
          <a:xfrm>
            <a:off x="2543488" y="3430800"/>
            <a:ext cx="419739" cy="11523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22"/>
          <p:cNvSpPr>
            <a:spLocks noGrp="1"/>
          </p:cNvSpPr>
          <p:nvPr>
            <p:ph type="body" sz="quarter" idx="29"/>
          </p:nvPr>
        </p:nvSpPr>
        <p:spPr>
          <a:xfrm>
            <a:off x="5309236" y="4938940"/>
            <a:ext cx="4559041" cy="238049"/>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Where does organization / company compete well?</a:t>
            </a:r>
          </a:p>
        </p:txBody>
      </p:sp>
      <p:sp>
        <p:nvSpPr>
          <p:cNvPr id="70" name="Text Placeholder 22"/>
          <p:cNvSpPr>
            <a:spLocks noGrp="1"/>
          </p:cNvSpPr>
          <p:nvPr>
            <p:ph type="body" sz="quarter" idx="39"/>
          </p:nvPr>
        </p:nvSpPr>
        <p:spPr>
          <a:xfrm>
            <a:off x="5642610" y="3334689"/>
            <a:ext cx="5674221" cy="452577"/>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are seen by other people as  strength of organization / company?</a:t>
            </a:r>
          </a:p>
        </p:txBody>
      </p:sp>
      <p:sp>
        <p:nvSpPr>
          <p:cNvPr id="71" name="Text Placeholder 22"/>
          <p:cNvSpPr>
            <a:spLocks noGrp="1"/>
          </p:cNvSpPr>
          <p:nvPr>
            <p:ph type="body" sz="quarter" idx="49"/>
          </p:nvPr>
        </p:nvSpPr>
        <p:spPr>
          <a:xfrm>
            <a:off x="5642611" y="3843525"/>
            <a:ext cx="4291831" cy="238049"/>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is well done by organization / company?</a:t>
            </a:r>
          </a:p>
        </p:txBody>
      </p:sp>
      <p:sp>
        <p:nvSpPr>
          <p:cNvPr id="72" name="Text Placeholder 22"/>
          <p:cNvSpPr>
            <a:spLocks noGrp="1"/>
          </p:cNvSpPr>
          <p:nvPr>
            <p:ph type="body" sz="quarter" idx="59"/>
          </p:nvPr>
        </p:nvSpPr>
        <p:spPr>
          <a:xfrm>
            <a:off x="5471161" y="2802993"/>
            <a:ext cx="4291831" cy="238049"/>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will you do well?</a:t>
            </a:r>
          </a:p>
        </p:txBody>
      </p:sp>
      <p:sp>
        <p:nvSpPr>
          <p:cNvPr id="73" name="Text Placeholder 22"/>
          <p:cNvSpPr>
            <a:spLocks noGrp="1"/>
          </p:cNvSpPr>
          <p:nvPr>
            <p:ph type="body" sz="quarter" idx="69"/>
          </p:nvPr>
        </p:nvSpPr>
        <p:spPr>
          <a:xfrm>
            <a:off x="5471161" y="4398963"/>
            <a:ext cx="5275302" cy="393458"/>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good experience is owned by organization / company?</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down)">
                                      <p:cBhvr>
                                        <p:cTn id="20" dur="500"/>
                                        <p:tgtEl>
                                          <p:spTgt spid="4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700"/>
                                        <p:tgtEl>
                                          <p:spTgt spid="63"/>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700"/>
                                        <p:tgtEl>
                                          <p:spTgt spid="64"/>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fade">
                                      <p:cBhvr>
                                        <p:cTn id="36" dur="300"/>
                                        <p:tgtEl>
                                          <p:spTgt spid="66"/>
                                        </p:tgtEl>
                                      </p:cBhvr>
                                    </p:animEffect>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300"/>
                                        <p:tgtEl>
                                          <p:spTgt spid="67"/>
                                        </p:tgtEl>
                                      </p:cBhvr>
                                    </p:animEffect>
                                  </p:childTnLst>
                                </p:cTn>
                              </p:par>
                            </p:childTnLst>
                          </p:cTn>
                        </p:par>
                        <p:par>
                          <p:cTn id="41" fill="hold">
                            <p:stCondLst>
                              <p:cond delay="5500"/>
                            </p:stCondLst>
                            <p:childTnLst>
                              <p:par>
                                <p:cTn id="42" presetID="53" presetClass="entr" presetSubtype="16"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6000"/>
                            </p:stCondLst>
                            <p:childTnLst>
                              <p:par>
                                <p:cTn id="48" presetID="49" presetClass="entr" presetSubtype="0" decel="100000"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 calcmode="lin" valueType="num">
                                      <p:cBhvr>
                                        <p:cTn id="52" dur="500" fill="hold"/>
                                        <p:tgtEl>
                                          <p:spTgt spid="56"/>
                                        </p:tgtEl>
                                        <p:attrNameLst>
                                          <p:attrName>style.rotation</p:attrName>
                                        </p:attrNameLst>
                                      </p:cBhvr>
                                      <p:tavLst>
                                        <p:tav tm="0">
                                          <p:val>
                                            <p:fltVal val="360"/>
                                          </p:val>
                                        </p:tav>
                                        <p:tav tm="100000">
                                          <p:val>
                                            <p:fltVal val="0"/>
                                          </p:val>
                                        </p:tav>
                                      </p:tavLst>
                                    </p:anim>
                                    <p:animEffect transition="in" filter="fade">
                                      <p:cBhvr>
                                        <p:cTn id="53" dur="500"/>
                                        <p:tgtEl>
                                          <p:spTgt spid="56"/>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3">
                                            <p:txEl>
                                              <p:pRg st="0" end="0"/>
                                            </p:txEl>
                                          </p:spTgt>
                                        </p:tgtEl>
                                        <p:attrNameLst>
                                          <p:attrName>style.visibility</p:attrName>
                                        </p:attrNameLst>
                                      </p:cBhvr>
                                      <p:to>
                                        <p:strVal val="visible"/>
                                      </p:to>
                                    </p:set>
                                    <p:animEffect transition="in" filter="wipe(left)">
                                      <p:cBhvr>
                                        <p:cTn id="57" dur="500"/>
                                        <p:tgtEl>
                                          <p:spTgt spid="43">
                                            <p:txEl>
                                              <p:pRg st="0" end="0"/>
                                            </p:txEl>
                                          </p:spTgt>
                                        </p:tgtEl>
                                      </p:cBhvr>
                                    </p:animEffect>
                                  </p:childTnLst>
                                </p:cTn>
                              </p:par>
                            </p:childTnLst>
                          </p:cTn>
                        </p:par>
                        <p:par>
                          <p:cTn id="58" fill="hold">
                            <p:stCondLst>
                              <p:cond delay="7000"/>
                            </p:stCondLst>
                            <p:childTnLst>
                              <p:par>
                                <p:cTn id="59" presetID="53" presetClass="entr" presetSubtype="16"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childTnLst>
                          </p:cTn>
                        </p:par>
                        <p:par>
                          <p:cTn id="64" fill="hold">
                            <p:stCondLst>
                              <p:cond delay="7500"/>
                            </p:stCondLst>
                            <p:childTnLst>
                              <p:par>
                                <p:cTn id="65" presetID="49" presetClass="entr" presetSubtype="0" decel="10000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 calcmode="lin" valueType="num">
                                      <p:cBhvr>
                                        <p:cTn id="69" dur="500" fill="hold"/>
                                        <p:tgtEl>
                                          <p:spTgt spid="57"/>
                                        </p:tgtEl>
                                        <p:attrNameLst>
                                          <p:attrName>style.rotation</p:attrName>
                                        </p:attrNameLst>
                                      </p:cBhvr>
                                      <p:tavLst>
                                        <p:tav tm="0">
                                          <p:val>
                                            <p:fltVal val="360"/>
                                          </p:val>
                                        </p:tav>
                                        <p:tav tm="100000">
                                          <p:val>
                                            <p:fltVal val="0"/>
                                          </p:val>
                                        </p:tav>
                                      </p:tavLst>
                                    </p:anim>
                                    <p:animEffect transition="in" filter="fade">
                                      <p:cBhvr>
                                        <p:cTn id="70" dur="500"/>
                                        <p:tgtEl>
                                          <p:spTgt spid="57"/>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72">
                                            <p:txEl>
                                              <p:pRg st="0" end="0"/>
                                            </p:txEl>
                                          </p:spTgt>
                                        </p:tgtEl>
                                        <p:attrNameLst>
                                          <p:attrName>style.visibility</p:attrName>
                                        </p:attrNameLst>
                                      </p:cBhvr>
                                      <p:to>
                                        <p:strVal val="visible"/>
                                      </p:to>
                                    </p:set>
                                    <p:animEffect transition="in" filter="wipe(left)">
                                      <p:cBhvr>
                                        <p:cTn id="74" dur="500"/>
                                        <p:tgtEl>
                                          <p:spTgt spid="72">
                                            <p:txEl>
                                              <p:pRg st="0" end="0"/>
                                            </p:txEl>
                                          </p:spTgt>
                                        </p:tgtEl>
                                      </p:cBhvr>
                                    </p:animEffect>
                                  </p:childTnLst>
                                </p:cTn>
                              </p:par>
                            </p:childTnLst>
                          </p:cTn>
                        </p:par>
                        <p:par>
                          <p:cTn id="75" fill="hold">
                            <p:stCondLst>
                              <p:cond delay="8500"/>
                            </p:stCondLst>
                            <p:childTnLst>
                              <p:par>
                                <p:cTn id="76" presetID="53" presetClass="entr" presetSubtype="16" fill="hold" nodeType="after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animEffect transition="in" filter="fade">
                                      <p:cBhvr>
                                        <p:cTn id="80" dur="500"/>
                                        <p:tgtEl>
                                          <p:spTgt spid="34"/>
                                        </p:tgtEl>
                                      </p:cBhvr>
                                    </p:animEffect>
                                  </p:childTnLst>
                                </p:cTn>
                              </p:par>
                            </p:childTnLst>
                          </p:cTn>
                        </p:par>
                        <p:par>
                          <p:cTn id="81" fill="hold">
                            <p:stCondLst>
                              <p:cond delay="9000"/>
                            </p:stCondLst>
                            <p:childTnLst>
                              <p:par>
                                <p:cTn id="82" presetID="49" presetClass="entr" presetSubtype="0" decel="10000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500" fill="hold"/>
                                        <p:tgtEl>
                                          <p:spTgt spid="58"/>
                                        </p:tgtEl>
                                        <p:attrNameLst>
                                          <p:attrName>ppt_w</p:attrName>
                                        </p:attrNameLst>
                                      </p:cBhvr>
                                      <p:tavLst>
                                        <p:tav tm="0">
                                          <p:val>
                                            <p:fltVal val="0"/>
                                          </p:val>
                                        </p:tav>
                                        <p:tav tm="100000">
                                          <p:val>
                                            <p:strVal val="#ppt_w"/>
                                          </p:val>
                                        </p:tav>
                                      </p:tavLst>
                                    </p:anim>
                                    <p:anim calcmode="lin" valueType="num">
                                      <p:cBhvr>
                                        <p:cTn id="85" dur="500" fill="hold"/>
                                        <p:tgtEl>
                                          <p:spTgt spid="58"/>
                                        </p:tgtEl>
                                        <p:attrNameLst>
                                          <p:attrName>ppt_h</p:attrName>
                                        </p:attrNameLst>
                                      </p:cBhvr>
                                      <p:tavLst>
                                        <p:tav tm="0">
                                          <p:val>
                                            <p:fltVal val="0"/>
                                          </p:val>
                                        </p:tav>
                                        <p:tav tm="100000">
                                          <p:val>
                                            <p:strVal val="#ppt_h"/>
                                          </p:val>
                                        </p:tav>
                                      </p:tavLst>
                                    </p:anim>
                                    <p:anim calcmode="lin" valueType="num">
                                      <p:cBhvr>
                                        <p:cTn id="86" dur="500" fill="hold"/>
                                        <p:tgtEl>
                                          <p:spTgt spid="58"/>
                                        </p:tgtEl>
                                        <p:attrNameLst>
                                          <p:attrName>style.rotation</p:attrName>
                                        </p:attrNameLst>
                                      </p:cBhvr>
                                      <p:tavLst>
                                        <p:tav tm="0">
                                          <p:val>
                                            <p:fltVal val="360"/>
                                          </p:val>
                                        </p:tav>
                                        <p:tav tm="100000">
                                          <p:val>
                                            <p:fltVal val="0"/>
                                          </p:val>
                                        </p:tav>
                                      </p:tavLst>
                                    </p:anim>
                                    <p:animEffect transition="in" filter="fade">
                                      <p:cBhvr>
                                        <p:cTn id="87" dur="500"/>
                                        <p:tgtEl>
                                          <p:spTgt spid="58"/>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70">
                                            <p:txEl>
                                              <p:pRg st="0" end="0"/>
                                            </p:txEl>
                                          </p:spTgt>
                                        </p:tgtEl>
                                        <p:attrNameLst>
                                          <p:attrName>style.visibility</p:attrName>
                                        </p:attrNameLst>
                                      </p:cBhvr>
                                      <p:to>
                                        <p:strVal val="visible"/>
                                      </p:to>
                                    </p:set>
                                    <p:animEffect transition="in" filter="wipe(left)">
                                      <p:cBhvr>
                                        <p:cTn id="91" dur="500"/>
                                        <p:tgtEl>
                                          <p:spTgt spid="70">
                                            <p:txEl>
                                              <p:pRg st="0" end="0"/>
                                            </p:txEl>
                                          </p:spTgt>
                                        </p:tgtEl>
                                      </p:cBhvr>
                                    </p:animEffect>
                                  </p:childTnLst>
                                </p:cTn>
                              </p:par>
                            </p:childTnLst>
                          </p:cTn>
                        </p:par>
                        <p:par>
                          <p:cTn id="92" fill="hold">
                            <p:stCondLst>
                              <p:cond delay="10000"/>
                            </p:stCondLst>
                            <p:childTnLst>
                              <p:par>
                                <p:cTn id="93" presetID="53" presetClass="entr" presetSubtype="16"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 calcmode="lin" valueType="num">
                                      <p:cBhvr>
                                        <p:cTn id="95" dur="500" fill="hold"/>
                                        <p:tgtEl>
                                          <p:spTgt spid="37"/>
                                        </p:tgtEl>
                                        <p:attrNameLst>
                                          <p:attrName>ppt_w</p:attrName>
                                        </p:attrNameLst>
                                      </p:cBhvr>
                                      <p:tavLst>
                                        <p:tav tm="0">
                                          <p:val>
                                            <p:fltVal val="0"/>
                                          </p:val>
                                        </p:tav>
                                        <p:tav tm="100000">
                                          <p:val>
                                            <p:strVal val="#ppt_w"/>
                                          </p:val>
                                        </p:tav>
                                      </p:tavLst>
                                    </p:anim>
                                    <p:anim calcmode="lin" valueType="num">
                                      <p:cBhvr>
                                        <p:cTn id="96" dur="500" fill="hold"/>
                                        <p:tgtEl>
                                          <p:spTgt spid="37"/>
                                        </p:tgtEl>
                                        <p:attrNameLst>
                                          <p:attrName>ppt_h</p:attrName>
                                        </p:attrNameLst>
                                      </p:cBhvr>
                                      <p:tavLst>
                                        <p:tav tm="0">
                                          <p:val>
                                            <p:fltVal val="0"/>
                                          </p:val>
                                        </p:tav>
                                        <p:tav tm="100000">
                                          <p:val>
                                            <p:strVal val="#ppt_h"/>
                                          </p:val>
                                        </p:tav>
                                      </p:tavLst>
                                    </p:anim>
                                    <p:animEffect transition="in" filter="fade">
                                      <p:cBhvr>
                                        <p:cTn id="97" dur="500"/>
                                        <p:tgtEl>
                                          <p:spTgt spid="37"/>
                                        </p:tgtEl>
                                      </p:cBhvr>
                                    </p:animEffect>
                                  </p:childTnLst>
                                </p:cTn>
                              </p:par>
                            </p:childTnLst>
                          </p:cTn>
                        </p:par>
                        <p:par>
                          <p:cTn id="98" fill="hold">
                            <p:stCondLst>
                              <p:cond delay="10500"/>
                            </p:stCondLst>
                            <p:childTnLst>
                              <p:par>
                                <p:cTn id="99" presetID="49" presetClass="entr" presetSubtype="0" decel="100000" fill="hold" grpId="0" nodeType="afterEffect">
                                  <p:stCondLst>
                                    <p:cond delay="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style.rotation</p:attrName>
                                        </p:attrNameLst>
                                      </p:cBhvr>
                                      <p:tavLst>
                                        <p:tav tm="0">
                                          <p:val>
                                            <p:fltVal val="360"/>
                                          </p:val>
                                        </p:tav>
                                        <p:tav tm="100000">
                                          <p:val>
                                            <p:fltVal val="0"/>
                                          </p:val>
                                        </p:tav>
                                      </p:tavLst>
                                    </p:anim>
                                    <p:animEffect transition="in" filter="fade">
                                      <p:cBhvr>
                                        <p:cTn id="104" dur="500"/>
                                        <p:tgtEl>
                                          <p:spTgt spid="59"/>
                                        </p:tgtEl>
                                      </p:cBhvr>
                                    </p:animEffect>
                                  </p:childTnLst>
                                </p:cTn>
                              </p:par>
                            </p:childTnLst>
                          </p:cTn>
                        </p:par>
                        <p:par>
                          <p:cTn id="105" fill="hold">
                            <p:stCondLst>
                              <p:cond delay="11000"/>
                            </p:stCondLst>
                            <p:childTnLst>
                              <p:par>
                                <p:cTn id="106" presetID="22" presetClass="entr" presetSubtype="8" fill="hold" grpId="0" nodeType="afterEffect">
                                  <p:stCondLst>
                                    <p:cond delay="0"/>
                                  </p:stCondLst>
                                  <p:childTnLst>
                                    <p:set>
                                      <p:cBhvr>
                                        <p:cTn id="107" dur="1" fill="hold">
                                          <p:stCondLst>
                                            <p:cond delay="0"/>
                                          </p:stCondLst>
                                        </p:cTn>
                                        <p:tgtEl>
                                          <p:spTgt spid="71">
                                            <p:txEl>
                                              <p:pRg st="0" end="0"/>
                                            </p:txEl>
                                          </p:spTgt>
                                        </p:tgtEl>
                                        <p:attrNameLst>
                                          <p:attrName>style.visibility</p:attrName>
                                        </p:attrNameLst>
                                      </p:cBhvr>
                                      <p:to>
                                        <p:strVal val="visible"/>
                                      </p:to>
                                    </p:set>
                                    <p:animEffect transition="in" filter="wipe(left)">
                                      <p:cBhvr>
                                        <p:cTn id="108" dur="500"/>
                                        <p:tgtEl>
                                          <p:spTgt spid="71">
                                            <p:txEl>
                                              <p:pRg st="0" end="0"/>
                                            </p:txEl>
                                          </p:spTgt>
                                        </p:tgtEl>
                                      </p:cBhvr>
                                    </p:animEffect>
                                  </p:childTnLst>
                                </p:cTn>
                              </p:par>
                            </p:childTnLst>
                          </p:cTn>
                        </p:par>
                        <p:par>
                          <p:cTn id="109" fill="hold">
                            <p:stCondLst>
                              <p:cond delay="11500"/>
                            </p:stCondLst>
                            <p:childTnLst>
                              <p:par>
                                <p:cTn id="110" presetID="53" presetClass="entr" presetSubtype="16" fill="hold" nodeType="afterEffect">
                                  <p:stCondLst>
                                    <p:cond delay="0"/>
                                  </p:stCondLst>
                                  <p:childTnLst>
                                    <p:set>
                                      <p:cBhvr>
                                        <p:cTn id="111" dur="1" fill="hold">
                                          <p:stCondLst>
                                            <p:cond delay="0"/>
                                          </p:stCondLst>
                                        </p:cTn>
                                        <p:tgtEl>
                                          <p:spTgt spid="40"/>
                                        </p:tgtEl>
                                        <p:attrNameLst>
                                          <p:attrName>style.visibility</p:attrName>
                                        </p:attrNameLst>
                                      </p:cBhvr>
                                      <p:to>
                                        <p:strVal val="visible"/>
                                      </p:to>
                                    </p:set>
                                    <p:anim calcmode="lin" valueType="num">
                                      <p:cBhvr>
                                        <p:cTn id="112" dur="500" fill="hold"/>
                                        <p:tgtEl>
                                          <p:spTgt spid="40"/>
                                        </p:tgtEl>
                                        <p:attrNameLst>
                                          <p:attrName>ppt_w</p:attrName>
                                        </p:attrNameLst>
                                      </p:cBhvr>
                                      <p:tavLst>
                                        <p:tav tm="0">
                                          <p:val>
                                            <p:fltVal val="0"/>
                                          </p:val>
                                        </p:tav>
                                        <p:tav tm="100000">
                                          <p:val>
                                            <p:strVal val="#ppt_w"/>
                                          </p:val>
                                        </p:tav>
                                      </p:tavLst>
                                    </p:anim>
                                    <p:anim calcmode="lin" valueType="num">
                                      <p:cBhvr>
                                        <p:cTn id="113" dur="500" fill="hold"/>
                                        <p:tgtEl>
                                          <p:spTgt spid="40"/>
                                        </p:tgtEl>
                                        <p:attrNameLst>
                                          <p:attrName>ppt_h</p:attrName>
                                        </p:attrNameLst>
                                      </p:cBhvr>
                                      <p:tavLst>
                                        <p:tav tm="0">
                                          <p:val>
                                            <p:fltVal val="0"/>
                                          </p:val>
                                        </p:tav>
                                        <p:tav tm="100000">
                                          <p:val>
                                            <p:strVal val="#ppt_h"/>
                                          </p:val>
                                        </p:tav>
                                      </p:tavLst>
                                    </p:anim>
                                    <p:animEffect transition="in" filter="fade">
                                      <p:cBhvr>
                                        <p:cTn id="114" dur="500"/>
                                        <p:tgtEl>
                                          <p:spTgt spid="40"/>
                                        </p:tgtEl>
                                      </p:cBhvr>
                                    </p:animEffect>
                                  </p:childTnLst>
                                </p:cTn>
                              </p:par>
                            </p:childTnLst>
                          </p:cTn>
                        </p:par>
                        <p:par>
                          <p:cTn id="115" fill="hold">
                            <p:stCondLst>
                              <p:cond delay="12000"/>
                            </p:stCondLst>
                            <p:childTnLst>
                              <p:par>
                                <p:cTn id="116" presetID="49" presetClass="entr" presetSubtype="0" decel="100000" fill="hold" grpId="0" nodeType="afterEffect">
                                  <p:stCondLst>
                                    <p:cond delay="0"/>
                                  </p:stCondLst>
                                  <p:childTnLst>
                                    <p:set>
                                      <p:cBhvr>
                                        <p:cTn id="117" dur="1" fill="hold">
                                          <p:stCondLst>
                                            <p:cond delay="0"/>
                                          </p:stCondLst>
                                        </p:cTn>
                                        <p:tgtEl>
                                          <p:spTgt spid="60"/>
                                        </p:tgtEl>
                                        <p:attrNameLst>
                                          <p:attrName>style.visibility</p:attrName>
                                        </p:attrNameLst>
                                      </p:cBhvr>
                                      <p:to>
                                        <p:strVal val="visible"/>
                                      </p:to>
                                    </p:set>
                                    <p:anim calcmode="lin" valueType="num">
                                      <p:cBhvr>
                                        <p:cTn id="118" dur="500" fill="hold"/>
                                        <p:tgtEl>
                                          <p:spTgt spid="60"/>
                                        </p:tgtEl>
                                        <p:attrNameLst>
                                          <p:attrName>ppt_w</p:attrName>
                                        </p:attrNameLst>
                                      </p:cBhvr>
                                      <p:tavLst>
                                        <p:tav tm="0">
                                          <p:val>
                                            <p:fltVal val="0"/>
                                          </p:val>
                                        </p:tav>
                                        <p:tav tm="100000">
                                          <p:val>
                                            <p:strVal val="#ppt_w"/>
                                          </p:val>
                                        </p:tav>
                                      </p:tavLst>
                                    </p:anim>
                                    <p:anim calcmode="lin" valueType="num">
                                      <p:cBhvr>
                                        <p:cTn id="119" dur="500" fill="hold"/>
                                        <p:tgtEl>
                                          <p:spTgt spid="60"/>
                                        </p:tgtEl>
                                        <p:attrNameLst>
                                          <p:attrName>ppt_h</p:attrName>
                                        </p:attrNameLst>
                                      </p:cBhvr>
                                      <p:tavLst>
                                        <p:tav tm="0">
                                          <p:val>
                                            <p:fltVal val="0"/>
                                          </p:val>
                                        </p:tav>
                                        <p:tav tm="100000">
                                          <p:val>
                                            <p:strVal val="#ppt_h"/>
                                          </p:val>
                                        </p:tav>
                                      </p:tavLst>
                                    </p:anim>
                                    <p:anim calcmode="lin" valueType="num">
                                      <p:cBhvr>
                                        <p:cTn id="120" dur="500" fill="hold"/>
                                        <p:tgtEl>
                                          <p:spTgt spid="60"/>
                                        </p:tgtEl>
                                        <p:attrNameLst>
                                          <p:attrName>style.rotation</p:attrName>
                                        </p:attrNameLst>
                                      </p:cBhvr>
                                      <p:tavLst>
                                        <p:tav tm="0">
                                          <p:val>
                                            <p:fltVal val="360"/>
                                          </p:val>
                                        </p:tav>
                                        <p:tav tm="100000">
                                          <p:val>
                                            <p:fltVal val="0"/>
                                          </p:val>
                                        </p:tav>
                                      </p:tavLst>
                                    </p:anim>
                                    <p:animEffect transition="in" filter="fade">
                                      <p:cBhvr>
                                        <p:cTn id="121" dur="500"/>
                                        <p:tgtEl>
                                          <p:spTgt spid="60"/>
                                        </p:tgtEl>
                                      </p:cBhvr>
                                    </p:animEffect>
                                  </p:childTnLst>
                                </p:cTn>
                              </p:par>
                            </p:childTnLst>
                          </p:cTn>
                        </p:par>
                        <p:par>
                          <p:cTn id="122" fill="hold">
                            <p:stCondLst>
                              <p:cond delay="12500"/>
                            </p:stCondLst>
                            <p:childTnLst>
                              <p:par>
                                <p:cTn id="123" presetID="22" presetClass="entr" presetSubtype="8" fill="hold" grpId="0" nodeType="afterEffect">
                                  <p:stCondLst>
                                    <p:cond delay="0"/>
                                  </p:stCondLst>
                                  <p:childTnLst>
                                    <p:set>
                                      <p:cBhvr>
                                        <p:cTn id="124" dur="1" fill="hold">
                                          <p:stCondLst>
                                            <p:cond delay="0"/>
                                          </p:stCondLst>
                                        </p:cTn>
                                        <p:tgtEl>
                                          <p:spTgt spid="73">
                                            <p:txEl>
                                              <p:pRg st="0" end="0"/>
                                            </p:txEl>
                                          </p:spTgt>
                                        </p:tgtEl>
                                        <p:attrNameLst>
                                          <p:attrName>style.visibility</p:attrName>
                                        </p:attrNameLst>
                                      </p:cBhvr>
                                      <p:to>
                                        <p:strVal val="visible"/>
                                      </p:to>
                                    </p:set>
                                    <p:animEffect transition="in" filter="wipe(left)">
                                      <p:cBhvr>
                                        <p:cTn id="125" dur="500"/>
                                        <p:tgtEl>
                                          <p:spTgt spid="73">
                                            <p:txEl>
                                              <p:pRg st="0" end="0"/>
                                            </p:txEl>
                                          </p:spTgt>
                                        </p:tgtEl>
                                      </p:cBhvr>
                                    </p:animEffect>
                                  </p:childTnLst>
                                </p:cTn>
                              </p:par>
                            </p:childTnLst>
                          </p:cTn>
                        </p:par>
                        <p:par>
                          <p:cTn id="126" fill="hold">
                            <p:stCondLst>
                              <p:cond delay="13000"/>
                            </p:stCondLst>
                            <p:childTnLst>
                              <p:par>
                                <p:cTn id="127" presetID="53" presetClass="entr" presetSubtype="16" fill="hold" nodeType="afterEffect">
                                  <p:stCondLst>
                                    <p:cond delay="0"/>
                                  </p:stCondLst>
                                  <p:childTnLst>
                                    <p:set>
                                      <p:cBhvr>
                                        <p:cTn id="128" dur="1" fill="hold">
                                          <p:stCondLst>
                                            <p:cond delay="0"/>
                                          </p:stCondLst>
                                        </p:cTn>
                                        <p:tgtEl>
                                          <p:spTgt spid="44"/>
                                        </p:tgtEl>
                                        <p:attrNameLst>
                                          <p:attrName>style.visibility</p:attrName>
                                        </p:attrNameLst>
                                      </p:cBhvr>
                                      <p:to>
                                        <p:strVal val="visible"/>
                                      </p:to>
                                    </p:set>
                                    <p:anim calcmode="lin" valueType="num">
                                      <p:cBhvr>
                                        <p:cTn id="129" dur="500" fill="hold"/>
                                        <p:tgtEl>
                                          <p:spTgt spid="44"/>
                                        </p:tgtEl>
                                        <p:attrNameLst>
                                          <p:attrName>ppt_w</p:attrName>
                                        </p:attrNameLst>
                                      </p:cBhvr>
                                      <p:tavLst>
                                        <p:tav tm="0">
                                          <p:val>
                                            <p:fltVal val="0"/>
                                          </p:val>
                                        </p:tav>
                                        <p:tav tm="100000">
                                          <p:val>
                                            <p:strVal val="#ppt_w"/>
                                          </p:val>
                                        </p:tav>
                                      </p:tavLst>
                                    </p:anim>
                                    <p:anim calcmode="lin" valueType="num">
                                      <p:cBhvr>
                                        <p:cTn id="130" dur="500" fill="hold"/>
                                        <p:tgtEl>
                                          <p:spTgt spid="44"/>
                                        </p:tgtEl>
                                        <p:attrNameLst>
                                          <p:attrName>ppt_h</p:attrName>
                                        </p:attrNameLst>
                                      </p:cBhvr>
                                      <p:tavLst>
                                        <p:tav tm="0">
                                          <p:val>
                                            <p:fltVal val="0"/>
                                          </p:val>
                                        </p:tav>
                                        <p:tav tm="100000">
                                          <p:val>
                                            <p:strVal val="#ppt_h"/>
                                          </p:val>
                                        </p:tav>
                                      </p:tavLst>
                                    </p:anim>
                                    <p:animEffect transition="in" filter="fade">
                                      <p:cBhvr>
                                        <p:cTn id="131" dur="500"/>
                                        <p:tgtEl>
                                          <p:spTgt spid="44"/>
                                        </p:tgtEl>
                                      </p:cBhvr>
                                    </p:animEffect>
                                  </p:childTnLst>
                                </p:cTn>
                              </p:par>
                            </p:childTnLst>
                          </p:cTn>
                        </p:par>
                        <p:par>
                          <p:cTn id="132" fill="hold">
                            <p:stCondLst>
                              <p:cond delay="13500"/>
                            </p:stCondLst>
                            <p:childTnLst>
                              <p:par>
                                <p:cTn id="133" presetID="49" presetClass="entr" presetSubtype="0" decel="100000" fill="hold" grpId="0" nodeType="afterEffect">
                                  <p:stCondLst>
                                    <p:cond delay="0"/>
                                  </p:stCondLst>
                                  <p:childTnLst>
                                    <p:set>
                                      <p:cBhvr>
                                        <p:cTn id="134" dur="1" fill="hold">
                                          <p:stCondLst>
                                            <p:cond delay="0"/>
                                          </p:stCondLst>
                                        </p:cTn>
                                        <p:tgtEl>
                                          <p:spTgt spid="61"/>
                                        </p:tgtEl>
                                        <p:attrNameLst>
                                          <p:attrName>style.visibility</p:attrName>
                                        </p:attrNameLst>
                                      </p:cBhvr>
                                      <p:to>
                                        <p:strVal val="visible"/>
                                      </p:to>
                                    </p:set>
                                    <p:anim calcmode="lin" valueType="num">
                                      <p:cBhvr>
                                        <p:cTn id="135" dur="500" fill="hold"/>
                                        <p:tgtEl>
                                          <p:spTgt spid="61"/>
                                        </p:tgtEl>
                                        <p:attrNameLst>
                                          <p:attrName>ppt_w</p:attrName>
                                        </p:attrNameLst>
                                      </p:cBhvr>
                                      <p:tavLst>
                                        <p:tav tm="0">
                                          <p:val>
                                            <p:fltVal val="0"/>
                                          </p:val>
                                        </p:tav>
                                        <p:tav tm="100000">
                                          <p:val>
                                            <p:strVal val="#ppt_w"/>
                                          </p:val>
                                        </p:tav>
                                      </p:tavLst>
                                    </p:anim>
                                    <p:anim calcmode="lin" valueType="num">
                                      <p:cBhvr>
                                        <p:cTn id="136" dur="500" fill="hold"/>
                                        <p:tgtEl>
                                          <p:spTgt spid="61"/>
                                        </p:tgtEl>
                                        <p:attrNameLst>
                                          <p:attrName>ppt_h</p:attrName>
                                        </p:attrNameLst>
                                      </p:cBhvr>
                                      <p:tavLst>
                                        <p:tav tm="0">
                                          <p:val>
                                            <p:fltVal val="0"/>
                                          </p:val>
                                        </p:tav>
                                        <p:tav tm="100000">
                                          <p:val>
                                            <p:strVal val="#ppt_h"/>
                                          </p:val>
                                        </p:tav>
                                      </p:tavLst>
                                    </p:anim>
                                    <p:anim calcmode="lin" valueType="num">
                                      <p:cBhvr>
                                        <p:cTn id="137" dur="500" fill="hold"/>
                                        <p:tgtEl>
                                          <p:spTgt spid="61"/>
                                        </p:tgtEl>
                                        <p:attrNameLst>
                                          <p:attrName>style.rotation</p:attrName>
                                        </p:attrNameLst>
                                      </p:cBhvr>
                                      <p:tavLst>
                                        <p:tav tm="0">
                                          <p:val>
                                            <p:fltVal val="360"/>
                                          </p:val>
                                        </p:tav>
                                        <p:tav tm="100000">
                                          <p:val>
                                            <p:fltVal val="0"/>
                                          </p:val>
                                        </p:tav>
                                      </p:tavLst>
                                    </p:anim>
                                    <p:animEffect transition="in" filter="fade">
                                      <p:cBhvr>
                                        <p:cTn id="138" dur="500"/>
                                        <p:tgtEl>
                                          <p:spTgt spid="61"/>
                                        </p:tgtEl>
                                      </p:cBhvr>
                                    </p:animEffect>
                                  </p:childTnLst>
                                </p:cTn>
                              </p:par>
                            </p:childTnLst>
                          </p:cTn>
                        </p:par>
                        <p:par>
                          <p:cTn id="139" fill="hold">
                            <p:stCondLst>
                              <p:cond delay="14000"/>
                            </p:stCondLst>
                            <p:childTnLst>
                              <p:par>
                                <p:cTn id="140" presetID="22" presetClass="entr" presetSubtype="8" fill="hold" grpId="0" nodeType="afterEffect">
                                  <p:stCondLst>
                                    <p:cond delay="0"/>
                                  </p:stCondLst>
                                  <p:childTnLst>
                                    <p:set>
                                      <p:cBhvr>
                                        <p:cTn id="141" dur="1" fill="hold">
                                          <p:stCondLst>
                                            <p:cond delay="0"/>
                                          </p:stCondLst>
                                        </p:cTn>
                                        <p:tgtEl>
                                          <p:spTgt spid="68">
                                            <p:txEl>
                                              <p:pRg st="0" end="0"/>
                                            </p:txEl>
                                          </p:spTgt>
                                        </p:tgtEl>
                                        <p:attrNameLst>
                                          <p:attrName>style.visibility</p:attrName>
                                        </p:attrNameLst>
                                      </p:cBhvr>
                                      <p:to>
                                        <p:strVal val="visible"/>
                                      </p:to>
                                    </p:set>
                                    <p:animEffect transition="in" filter="wipe(left)">
                                      <p:cBhvr>
                                        <p:cTn id="142" dur="5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3" grpId="0" build="p"/>
      <p:bldP spid="47" grpId="0" animBg="1"/>
      <p:bldP spid="56" grpId="0" animBg="1"/>
      <p:bldP spid="57" grpId="0" animBg="1"/>
      <p:bldP spid="58" grpId="0" animBg="1"/>
      <p:bldP spid="59" grpId="0" animBg="1"/>
      <p:bldP spid="60" grpId="0" animBg="1"/>
      <p:bldP spid="61" grpId="0" animBg="1"/>
      <p:bldP spid="63" grpId="0" animBg="1"/>
      <p:bldP spid="64" grpId="0" animBg="1"/>
      <p:bldP spid="65" grpId="0" animBg="1"/>
      <p:bldP spid="66" grpId="0" animBg="1"/>
      <p:bldP spid="67" grpId="0" animBg="1"/>
      <p:bldP spid="68" grpId="0" build="p"/>
      <p:bldP spid="70" grpId="0" build="p"/>
      <p:bldP spid="71" grpId="0" build="p"/>
      <p:bldP spid="72" grpId="0" build="p"/>
      <p:bldP spid="7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W = Weaknesses</a:t>
            </a:r>
          </a:p>
        </p:txBody>
      </p:sp>
      <p:sp>
        <p:nvSpPr>
          <p:cNvPr id="27" name="Text Placeholder 26"/>
          <p:cNvSpPr>
            <a:spLocks noGrp="1"/>
          </p:cNvSpPr>
          <p:nvPr>
            <p:ph type="body" sz="quarter" idx="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Element becoming analysis material to produce a strength of organization / company</a:t>
            </a:r>
          </a:p>
        </p:txBody>
      </p:sp>
      <p:sp>
        <p:nvSpPr>
          <p:cNvPr id="43" name="Text Placeholder 22"/>
          <p:cNvSpPr>
            <a:spLocks noGrp="1"/>
          </p:cNvSpPr>
          <p:nvPr>
            <p:ph type="body" sz="quarter" idx="19"/>
          </p:nvPr>
        </p:nvSpPr>
        <p:spPr>
          <a:xfrm>
            <a:off x="5530534" y="2580970"/>
            <a:ext cx="2822259" cy="45806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is developed in organization / company?</a:t>
            </a:r>
          </a:p>
        </p:txBody>
      </p:sp>
      <p:sp>
        <p:nvSpPr>
          <p:cNvPr id="2" name="Content Placeholder 1"/>
          <p:cNvSpPr>
            <a:spLocks noGrp="1"/>
          </p:cNvSpPr>
          <p:nvPr>
            <p:ph sz="quarter" idx="29"/>
          </p:nvPr>
        </p:nvSpPr>
        <p:spPr>
          <a:xfrm>
            <a:off x="5530535" y="2312565"/>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1. Development</a:t>
            </a:r>
          </a:p>
        </p:txBody>
      </p:sp>
      <p:sp>
        <p:nvSpPr>
          <p:cNvPr id="28" name="Shape 2915"/>
          <p:cNvSpPr/>
          <p:nvPr/>
        </p:nvSpPr>
        <p:spPr>
          <a:xfrm>
            <a:off x="3556968" y="2312565"/>
            <a:ext cx="1242513" cy="3123407"/>
          </a:xfrm>
          <a:prstGeom prst="rect">
            <a:avLst/>
          </a:prstGeom>
          <a:solidFill>
            <a:srgbClr val="DCDEE0"/>
          </a:solidFill>
          <a:ln w="12700">
            <a:miter lim="400000"/>
          </a:ln>
        </p:spPr>
        <p:txBody>
          <a:bodyPr lIns="50800" tIns="50800" rIns="50800" bIns="508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1160932" y="3237846"/>
            <a:ext cx="3061025" cy="1444397"/>
            <a:chOff x="1160932" y="3237846"/>
            <a:chExt cx="3061025" cy="1444397"/>
          </a:xfrm>
        </p:grpSpPr>
        <p:sp>
          <p:nvSpPr>
            <p:cNvPr id="30" name="Shape 2919"/>
            <p:cNvSpPr/>
            <p:nvPr/>
          </p:nvSpPr>
          <p:spPr>
            <a:xfrm rot="5400000">
              <a:off x="1726706" y="2672072"/>
              <a:ext cx="1444397" cy="2575946"/>
            </a:xfrm>
            <a:custGeom>
              <a:avLst/>
              <a:gdLst/>
              <a:ahLst/>
              <a:cxnLst>
                <a:cxn ang="0">
                  <a:pos x="wd2" y="hd2"/>
                </a:cxn>
                <a:cxn ang="5400000">
                  <a:pos x="wd2" y="hd2"/>
                </a:cxn>
                <a:cxn ang="10800000">
                  <a:pos x="wd2" y="hd2"/>
                </a:cxn>
                <a:cxn ang="16200000">
                  <a:pos x="wd2" y="hd2"/>
                </a:cxn>
              </a:cxnLst>
              <a:rect l="0" t="0" r="r" b="b"/>
              <a:pathLst>
                <a:path w="21600" h="21600" extrusionOk="0">
                  <a:moveTo>
                    <a:pt x="2896" y="19976"/>
                  </a:moveTo>
                  <a:lnTo>
                    <a:pt x="18704" y="19976"/>
                  </a:lnTo>
                  <a:lnTo>
                    <a:pt x="18704" y="1624"/>
                  </a:lnTo>
                  <a:lnTo>
                    <a:pt x="2896" y="1624"/>
                  </a:lnTo>
                  <a:cubicBezTo>
                    <a:pt x="2896" y="1624"/>
                    <a:pt x="2896" y="19976"/>
                    <a:pt x="2896" y="19976"/>
                  </a:cubicBezTo>
                  <a:close/>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2920"/>
            <p:cNvSpPr/>
            <p:nvPr/>
          </p:nvSpPr>
          <p:spPr>
            <a:xfrm rot="5400000">
              <a:off x="3694903" y="3791822"/>
              <a:ext cx="705483" cy="3486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2921"/>
            <p:cNvSpPr/>
            <p:nvPr/>
          </p:nvSpPr>
          <p:spPr>
            <a:xfrm rot="5400000">
              <a:off x="1260912" y="3869294"/>
              <a:ext cx="705483" cy="193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922"/>
            <p:cNvSpPr/>
            <p:nvPr/>
          </p:nvSpPr>
          <p:spPr>
            <a:xfrm rot="5400000">
              <a:off x="1636458" y="3869295"/>
              <a:ext cx="705483" cy="193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2923"/>
            <p:cNvSpPr/>
            <p:nvPr/>
          </p:nvSpPr>
          <p:spPr>
            <a:xfrm rot="5400000">
              <a:off x="2012004" y="3869295"/>
              <a:ext cx="705483" cy="193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2924"/>
            <p:cNvSpPr/>
            <p:nvPr/>
          </p:nvSpPr>
          <p:spPr>
            <a:xfrm rot="5400000">
              <a:off x="2395372" y="3869292"/>
              <a:ext cx="705483" cy="19368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2925"/>
            <p:cNvSpPr/>
            <p:nvPr/>
          </p:nvSpPr>
          <p:spPr>
            <a:xfrm rot="5400000">
              <a:off x="2770918" y="3869293"/>
              <a:ext cx="705483" cy="1936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2927"/>
            <p:cNvSpPr/>
            <p:nvPr/>
          </p:nvSpPr>
          <p:spPr>
            <a:xfrm rot="5400000">
              <a:off x="1260912" y="3863205"/>
              <a:ext cx="705482" cy="193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8" name="Text Placeholder 22"/>
          <p:cNvSpPr>
            <a:spLocks noGrp="1"/>
          </p:cNvSpPr>
          <p:nvPr>
            <p:ph type="body" sz="quarter" idx="39"/>
          </p:nvPr>
        </p:nvSpPr>
        <p:spPr>
          <a:xfrm>
            <a:off x="5530534" y="3822456"/>
            <a:ext cx="2822259" cy="45806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thing is less optimal than company desire?</a:t>
            </a:r>
          </a:p>
        </p:txBody>
      </p:sp>
      <p:sp>
        <p:nvSpPr>
          <p:cNvPr id="39" name="Content Placeholder 1"/>
          <p:cNvSpPr>
            <a:spLocks noGrp="1"/>
          </p:cNvSpPr>
          <p:nvPr>
            <p:ph sz="quarter" idx="49"/>
          </p:nvPr>
        </p:nvSpPr>
        <p:spPr>
          <a:xfrm>
            <a:off x="5530535" y="3554051"/>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 Company Desire</a:t>
            </a:r>
          </a:p>
        </p:txBody>
      </p:sp>
      <p:sp>
        <p:nvSpPr>
          <p:cNvPr id="40" name="Text Placeholder 22"/>
          <p:cNvSpPr>
            <a:spLocks noGrp="1"/>
          </p:cNvSpPr>
          <p:nvPr>
            <p:ph type="body" sz="quarter" idx="59"/>
          </p:nvPr>
        </p:nvSpPr>
        <p:spPr>
          <a:xfrm>
            <a:off x="5530534" y="5031695"/>
            <a:ext cx="2822259" cy="458065"/>
          </a:xfrm>
          <a:prstGeom prst="rect">
            <a:avLst/>
          </a:prstGeom>
        </p:spPr>
        <p:txBody>
          <a:bodyPr>
            <a:normAutofit/>
          </a:bodyPr>
          <a:lstStyle/>
          <a:p>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Which competition is good?</a:t>
            </a:r>
          </a:p>
        </p:txBody>
      </p:sp>
      <p:sp>
        <p:nvSpPr>
          <p:cNvPr id="41" name="Content Placeholder 1"/>
          <p:cNvSpPr>
            <a:spLocks noGrp="1"/>
          </p:cNvSpPr>
          <p:nvPr>
            <p:ph sz="quarter" idx="69"/>
          </p:nvPr>
        </p:nvSpPr>
        <p:spPr>
          <a:xfrm>
            <a:off x="5530535" y="4763290"/>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3. Competition</a:t>
            </a:r>
          </a:p>
        </p:txBody>
      </p:sp>
      <p:sp>
        <p:nvSpPr>
          <p:cNvPr id="42" name="Text Placeholder 22"/>
          <p:cNvSpPr>
            <a:spLocks noGrp="1"/>
          </p:cNvSpPr>
          <p:nvPr>
            <p:ph type="body" sz="quarter" idx="79"/>
          </p:nvPr>
        </p:nvSpPr>
        <p:spPr>
          <a:xfrm>
            <a:off x="8583016" y="2580970"/>
            <a:ext cx="2822259" cy="45806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can be recovered by organization / company?</a:t>
            </a:r>
          </a:p>
        </p:txBody>
      </p:sp>
      <p:sp>
        <p:nvSpPr>
          <p:cNvPr id="44" name="Content Placeholder 1"/>
          <p:cNvSpPr>
            <a:spLocks noGrp="1"/>
          </p:cNvSpPr>
          <p:nvPr>
            <p:ph sz="quarter" idx="89"/>
          </p:nvPr>
        </p:nvSpPr>
        <p:spPr>
          <a:xfrm>
            <a:off x="8583017" y="2312565"/>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4. Recovery</a:t>
            </a:r>
          </a:p>
        </p:txBody>
      </p:sp>
      <p:sp>
        <p:nvSpPr>
          <p:cNvPr id="45" name="Text Placeholder 22"/>
          <p:cNvSpPr>
            <a:spLocks noGrp="1"/>
          </p:cNvSpPr>
          <p:nvPr>
            <p:ph type="body" sz="quarter" idx="99"/>
          </p:nvPr>
        </p:nvSpPr>
        <p:spPr>
          <a:xfrm>
            <a:off x="8583016" y="3822456"/>
            <a:ext cx="2822259" cy="45806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have been done optimally?</a:t>
            </a:r>
          </a:p>
        </p:txBody>
      </p:sp>
      <p:sp>
        <p:nvSpPr>
          <p:cNvPr id="46" name="Content Placeholder 1"/>
          <p:cNvSpPr>
            <a:spLocks noGrp="1"/>
          </p:cNvSpPr>
          <p:nvPr>
            <p:ph sz="quarter" idx="109"/>
          </p:nvPr>
        </p:nvSpPr>
        <p:spPr>
          <a:xfrm>
            <a:off x="8583017" y="3554051"/>
            <a:ext cx="2822258" cy="292100"/>
          </a:xfrm>
          <a:prstGeom prst="rect">
            <a:avLst/>
          </a:prstGeom>
        </p:spPr>
        <p:txBody>
          <a:bodyPr>
            <a:normAutofit fontScale="92500" lnSpcReduction="10000"/>
          </a:bodyPr>
          <a:lstStyle/>
          <a:p>
            <a:r>
              <a:rPr lang="id-ID" sz="17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5. Introspection</a:t>
            </a:r>
          </a:p>
        </p:txBody>
      </p:sp>
      <p:sp>
        <p:nvSpPr>
          <p:cNvPr id="47" name="Text Placeholder 22"/>
          <p:cNvSpPr>
            <a:spLocks noGrp="1"/>
          </p:cNvSpPr>
          <p:nvPr>
            <p:ph type="body" sz="quarter" idx="119"/>
          </p:nvPr>
        </p:nvSpPr>
        <p:spPr>
          <a:xfrm>
            <a:off x="8583016" y="5031695"/>
            <a:ext cx="2822259" cy="45806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thing must organization / company avoid?</a:t>
            </a:r>
          </a:p>
        </p:txBody>
      </p:sp>
      <p:sp>
        <p:nvSpPr>
          <p:cNvPr id="48" name="Content Placeholder 1"/>
          <p:cNvSpPr>
            <a:spLocks noGrp="1"/>
          </p:cNvSpPr>
          <p:nvPr>
            <p:ph sz="quarter" idx="129"/>
          </p:nvPr>
        </p:nvSpPr>
        <p:spPr>
          <a:xfrm>
            <a:off x="8583017" y="4763290"/>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6. Awareness</a:t>
            </a:r>
          </a:p>
        </p:txBody>
      </p:sp>
      <p:sp>
        <p:nvSpPr>
          <p:cNvPr id="25" name="Shape 2927"/>
          <p:cNvSpPr/>
          <p:nvPr/>
        </p:nvSpPr>
        <p:spPr>
          <a:xfrm rot="5400000">
            <a:off x="1260956" y="3866019"/>
            <a:ext cx="705482" cy="1936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1"/>
          </a:solidFill>
          <a:ln w="12700">
            <a:miter lim="400000"/>
          </a:ln>
        </p:spPr>
        <p:txBody>
          <a:bodyPr lIns="38100" tIns="38100" rIns="38100" bIns="3810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500"/>
                                        <p:tgtEl>
                                          <p:spTgt spid="2">
                                            <p:txEl>
                                              <p:pRg st="0" end="0"/>
                                            </p:txEl>
                                          </p:spTgt>
                                        </p:tgtEl>
                                      </p:cBhvr>
                                    </p:animEffect>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43">
                                            <p:txEl>
                                              <p:pRg st="0" end="0"/>
                                            </p:txEl>
                                          </p:spTgt>
                                        </p:tgtEl>
                                        <p:attrNameLst>
                                          <p:attrName>style.visibility</p:attrName>
                                        </p:attrNameLst>
                                      </p:cBhvr>
                                      <p:to>
                                        <p:strVal val="visible"/>
                                      </p:to>
                                    </p:set>
                                    <p:animEffect transition="in" filter="dissolve">
                                      <p:cBhvr>
                                        <p:cTn id="32" dur="500"/>
                                        <p:tgtEl>
                                          <p:spTgt spid="43">
                                            <p:txEl>
                                              <p:pRg st="0" end="0"/>
                                            </p:txEl>
                                          </p:spTgt>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9">
                                            <p:txEl>
                                              <p:pRg st="0" end="0"/>
                                            </p:txEl>
                                          </p:spTgt>
                                        </p:tgtEl>
                                        <p:attrNameLst>
                                          <p:attrName>style.visibility</p:attrName>
                                        </p:attrNameLst>
                                      </p:cBhvr>
                                      <p:to>
                                        <p:strVal val="visible"/>
                                      </p:to>
                                    </p:set>
                                    <p:animEffect transition="in" filter="fade">
                                      <p:cBhvr>
                                        <p:cTn id="36" dur="500"/>
                                        <p:tgtEl>
                                          <p:spTgt spid="39">
                                            <p:txEl>
                                              <p:pRg st="0" end="0"/>
                                            </p:txEl>
                                          </p:spTgt>
                                        </p:tgtEl>
                                      </p:cBhvr>
                                    </p:animEffect>
                                  </p:childTnLst>
                                </p:cTn>
                              </p:par>
                            </p:childTnLst>
                          </p:cTn>
                        </p:par>
                        <p:par>
                          <p:cTn id="37" fill="hold">
                            <p:stCondLst>
                              <p:cond delay="3500"/>
                            </p:stCondLst>
                            <p:childTnLst>
                              <p:par>
                                <p:cTn id="38" presetID="9" presetClass="entr" presetSubtype="0" fill="hold" grpId="0" nodeType="afterEffect">
                                  <p:stCondLst>
                                    <p:cond delay="0"/>
                                  </p:stCondLst>
                                  <p:childTnLst>
                                    <p:set>
                                      <p:cBhvr>
                                        <p:cTn id="39" dur="1" fill="hold">
                                          <p:stCondLst>
                                            <p:cond delay="0"/>
                                          </p:stCondLst>
                                        </p:cTn>
                                        <p:tgtEl>
                                          <p:spTgt spid="38">
                                            <p:txEl>
                                              <p:pRg st="0" end="0"/>
                                            </p:txEl>
                                          </p:spTgt>
                                        </p:tgtEl>
                                        <p:attrNameLst>
                                          <p:attrName>style.visibility</p:attrName>
                                        </p:attrNameLst>
                                      </p:cBhvr>
                                      <p:to>
                                        <p:strVal val="visible"/>
                                      </p:to>
                                    </p:set>
                                    <p:animEffect transition="in" filter="dissolve">
                                      <p:cBhvr>
                                        <p:cTn id="40" dur="500"/>
                                        <p:tgtEl>
                                          <p:spTgt spid="38">
                                            <p:txEl>
                                              <p:pRg st="0" end="0"/>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1">
                                            <p:txEl>
                                              <p:pRg st="0" end="0"/>
                                            </p:txEl>
                                          </p:spTgt>
                                        </p:tgtEl>
                                        <p:attrNameLst>
                                          <p:attrName>style.visibility</p:attrName>
                                        </p:attrNameLst>
                                      </p:cBhvr>
                                      <p:to>
                                        <p:strVal val="visible"/>
                                      </p:to>
                                    </p:set>
                                    <p:animEffect transition="in" filter="fade">
                                      <p:cBhvr>
                                        <p:cTn id="44" dur="500"/>
                                        <p:tgtEl>
                                          <p:spTgt spid="41">
                                            <p:txEl>
                                              <p:pRg st="0" end="0"/>
                                            </p:txEl>
                                          </p:spTgt>
                                        </p:tgtEl>
                                      </p:cBhvr>
                                    </p:animEffect>
                                  </p:childTnLst>
                                </p:cTn>
                              </p:par>
                            </p:childTnLst>
                          </p:cTn>
                        </p:par>
                        <p:par>
                          <p:cTn id="45" fill="hold">
                            <p:stCondLst>
                              <p:cond delay="4500"/>
                            </p:stCondLst>
                            <p:childTnLst>
                              <p:par>
                                <p:cTn id="46" presetID="9" presetClass="entr" presetSubtype="0" fill="hold" grpId="0" nodeType="afterEffect">
                                  <p:stCondLst>
                                    <p:cond delay="0"/>
                                  </p:stCondLst>
                                  <p:childTnLst>
                                    <p:set>
                                      <p:cBhvr>
                                        <p:cTn id="47" dur="1" fill="hold">
                                          <p:stCondLst>
                                            <p:cond delay="0"/>
                                          </p:stCondLst>
                                        </p:cTn>
                                        <p:tgtEl>
                                          <p:spTgt spid="40">
                                            <p:txEl>
                                              <p:pRg st="0" end="0"/>
                                            </p:txEl>
                                          </p:spTgt>
                                        </p:tgtEl>
                                        <p:attrNameLst>
                                          <p:attrName>style.visibility</p:attrName>
                                        </p:attrNameLst>
                                      </p:cBhvr>
                                      <p:to>
                                        <p:strVal val="visible"/>
                                      </p:to>
                                    </p:set>
                                    <p:animEffect transition="in" filter="dissolve">
                                      <p:cBhvr>
                                        <p:cTn id="48" dur="500"/>
                                        <p:tgtEl>
                                          <p:spTgt spid="40">
                                            <p:txEl>
                                              <p:pRg st="0" end="0"/>
                                            </p:txEl>
                                          </p:spTgt>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4">
                                            <p:txEl>
                                              <p:pRg st="0" end="0"/>
                                            </p:txEl>
                                          </p:spTgt>
                                        </p:tgtEl>
                                        <p:attrNameLst>
                                          <p:attrName>style.visibility</p:attrName>
                                        </p:attrNameLst>
                                      </p:cBhvr>
                                      <p:to>
                                        <p:strVal val="visible"/>
                                      </p:to>
                                    </p:set>
                                    <p:animEffect transition="in" filter="fade">
                                      <p:cBhvr>
                                        <p:cTn id="52" dur="500"/>
                                        <p:tgtEl>
                                          <p:spTgt spid="44">
                                            <p:txEl>
                                              <p:pRg st="0" end="0"/>
                                            </p:txEl>
                                          </p:spTgt>
                                        </p:tgtEl>
                                      </p:cBhvr>
                                    </p:animEffect>
                                  </p:childTnLst>
                                </p:cTn>
                              </p:par>
                            </p:childTnLst>
                          </p:cTn>
                        </p:par>
                        <p:par>
                          <p:cTn id="53" fill="hold">
                            <p:stCondLst>
                              <p:cond delay="5500"/>
                            </p:stCondLst>
                            <p:childTnLst>
                              <p:par>
                                <p:cTn id="54" presetID="9" presetClass="entr" presetSubtype="0" fill="hold" grpId="0" nodeType="afterEffect">
                                  <p:stCondLst>
                                    <p:cond delay="0"/>
                                  </p:stCondLst>
                                  <p:childTnLst>
                                    <p:set>
                                      <p:cBhvr>
                                        <p:cTn id="55" dur="1" fill="hold">
                                          <p:stCondLst>
                                            <p:cond delay="0"/>
                                          </p:stCondLst>
                                        </p:cTn>
                                        <p:tgtEl>
                                          <p:spTgt spid="42">
                                            <p:txEl>
                                              <p:pRg st="0" end="0"/>
                                            </p:txEl>
                                          </p:spTgt>
                                        </p:tgtEl>
                                        <p:attrNameLst>
                                          <p:attrName>style.visibility</p:attrName>
                                        </p:attrNameLst>
                                      </p:cBhvr>
                                      <p:to>
                                        <p:strVal val="visible"/>
                                      </p:to>
                                    </p:set>
                                    <p:animEffect transition="in" filter="dissolve">
                                      <p:cBhvr>
                                        <p:cTn id="56" dur="500"/>
                                        <p:tgtEl>
                                          <p:spTgt spid="42">
                                            <p:txEl>
                                              <p:pRg st="0" end="0"/>
                                            </p:txEl>
                                          </p:spTgt>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46">
                                            <p:txEl>
                                              <p:pRg st="0" end="0"/>
                                            </p:txEl>
                                          </p:spTgt>
                                        </p:tgtEl>
                                        <p:attrNameLst>
                                          <p:attrName>style.visibility</p:attrName>
                                        </p:attrNameLst>
                                      </p:cBhvr>
                                      <p:to>
                                        <p:strVal val="visible"/>
                                      </p:to>
                                    </p:set>
                                    <p:animEffect transition="in" filter="fade">
                                      <p:cBhvr>
                                        <p:cTn id="60" dur="500"/>
                                        <p:tgtEl>
                                          <p:spTgt spid="46">
                                            <p:txEl>
                                              <p:pRg st="0" end="0"/>
                                            </p:txEl>
                                          </p:spTgt>
                                        </p:tgtEl>
                                      </p:cBhvr>
                                    </p:animEffect>
                                  </p:childTnLst>
                                </p:cTn>
                              </p:par>
                            </p:childTnLst>
                          </p:cTn>
                        </p:par>
                        <p:par>
                          <p:cTn id="61" fill="hold">
                            <p:stCondLst>
                              <p:cond delay="6500"/>
                            </p:stCondLst>
                            <p:childTnLst>
                              <p:par>
                                <p:cTn id="62" presetID="9" presetClass="entr" presetSubtype="0" fill="hold" grpId="0" nodeType="afterEffect">
                                  <p:stCondLst>
                                    <p:cond delay="0"/>
                                  </p:stCondLst>
                                  <p:childTnLst>
                                    <p:set>
                                      <p:cBhvr>
                                        <p:cTn id="63" dur="1" fill="hold">
                                          <p:stCondLst>
                                            <p:cond delay="0"/>
                                          </p:stCondLst>
                                        </p:cTn>
                                        <p:tgtEl>
                                          <p:spTgt spid="45">
                                            <p:txEl>
                                              <p:pRg st="0" end="0"/>
                                            </p:txEl>
                                          </p:spTgt>
                                        </p:tgtEl>
                                        <p:attrNameLst>
                                          <p:attrName>style.visibility</p:attrName>
                                        </p:attrNameLst>
                                      </p:cBhvr>
                                      <p:to>
                                        <p:strVal val="visible"/>
                                      </p:to>
                                    </p:set>
                                    <p:animEffect transition="in" filter="dissolve">
                                      <p:cBhvr>
                                        <p:cTn id="64" dur="500"/>
                                        <p:tgtEl>
                                          <p:spTgt spid="45">
                                            <p:txEl>
                                              <p:pRg st="0" end="0"/>
                                            </p:txEl>
                                          </p:spTgt>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48">
                                            <p:txEl>
                                              <p:pRg st="0" end="0"/>
                                            </p:txEl>
                                          </p:spTgt>
                                        </p:tgtEl>
                                        <p:attrNameLst>
                                          <p:attrName>style.visibility</p:attrName>
                                        </p:attrNameLst>
                                      </p:cBhvr>
                                      <p:to>
                                        <p:strVal val="visible"/>
                                      </p:to>
                                    </p:set>
                                    <p:animEffect transition="in" filter="fade">
                                      <p:cBhvr>
                                        <p:cTn id="68" dur="500"/>
                                        <p:tgtEl>
                                          <p:spTgt spid="48">
                                            <p:txEl>
                                              <p:pRg st="0" end="0"/>
                                            </p:txEl>
                                          </p:spTgt>
                                        </p:tgtEl>
                                      </p:cBhvr>
                                    </p:animEffect>
                                  </p:childTnLst>
                                </p:cTn>
                              </p:par>
                            </p:childTnLst>
                          </p:cTn>
                        </p:par>
                        <p:par>
                          <p:cTn id="69" fill="hold">
                            <p:stCondLst>
                              <p:cond delay="7500"/>
                            </p:stCondLst>
                            <p:childTnLst>
                              <p:par>
                                <p:cTn id="70" presetID="9" presetClass="entr" presetSubtype="0" fill="hold" grpId="0" nodeType="afterEffect">
                                  <p:stCondLst>
                                    <p:cond delay="0"/>
                                  </p:stCondLst>
                                  <p:childTnLst>
                                    <p:set>
                                      <p:cBhvr>
                                        <p:cTn id="71" dur="1" fill="hold">
                                          <p:stCondLst>
                                            <p:cond delay="0"/>
                                          </p:stCondLst>
                                        </p:cTn>
                                        <p:tgtEl>
                                          <p:spTgt spid="47">
                                            <p:txEl>
                                              <p:pRg st="0" end="0"/>
                                            </p:txEl>
                                          </p:spTgt>
                                        </p:tgtEl>
                                        <p:attrNameLst>
                                          <p:attrName>style.visibility</p:attrName>
                                        </p:attrNameLst>
                                      </p:cBhvr>
                                      <p:to>
                                        <p:strVal val="visible"/>
                                      </p:to>
                                    </p:set>
                                    <p:animEffect transition="in" filter="dissolve">
                                      <p:cBhvr>
                                        <p:cTn id="72"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3" grpId="0" build="p"/>
      <p:bldP spid="2" grpId="0" build="p"/>
      <p:bldP spid="28" grpId="0" animBg="1"/>
      <p:bldP spid="38" grpId="0" build="p"/>
      <p:bldP spid="39" grpId="0" build="p"/>
      <p:bldP spid="40" grpId="0" build="p"/>
      <p:bldP spid="41" grpId="0" build="p"/>
      <p:bldP spid="42" grpId="0" build="p"/>
      <p:bldP spid="44" grpId="0" build="p"/>
      <p:bldP spid="45" grpId="0" build="p"/>
      <p:bldP spid="46" grpId="0" build="p"/>
      <p:bldP spid="47" grpId="0" build="p"/>
      <p:bldP spid="48" grpId="0" build="p"/>
      <p:bldP spid="2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O =</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机会</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Element becoming analysis material to produce a strength of organization / company ?</a:t>
            </a:r>
          </a:p>
        </p:txBody>
      </p:sp>
      <p:sp>
        <p:nvSpPr>
          <p:cNvPr id="42" name="Text Placeholder 22"/>
          <p:cNvSpPr>
            <a:spLocks noGrp="1"/>
          </p:cNvSpPr>
          <p:nvPr>
            <p:ph type="body" sz="quarter" idx="19"/>
          </p:nvPr>
        </p:nvSpPr>
        <p:spPr>
          <a:xfrm>
            <a:off x="5564618" y="2241039"/>
            <a:ext cx="4956563" cy="22890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If  there is no obstacle, what will be done?</a:t>
            </a:r>
          </a:p>
        </p:txBody>
      </p:sp>
      <p:grpSp>
        <p:nvGrpSpPr>
          <p:cNvPr id="49" name="Group 2947"/>
          <p:cNvGrpSpPr/>
          <p:nvPr/>
        </p:nvGrpSpPr>
        <p:grpSpPr>
          <a:xfrm>
            <a:off x="923470" y="2443586"/>
            <a:ext cx="3454412" cy="2787145"/>
            <a:chOff x="0" y="0"/>
            <a:chExt cx="7716922" cy="6226292"/>
          </a:xfrm>
        </p:grpSpPr>
        <p:sp>
          <p:nvSpPr>
            <p:cNvPr id="50" name="Shape 2944"/>
            <p:cNvSpPr/>
            <p:nvPr/>
          </p:nvSpPr>
          <p:spPr>
            <a:xfrm>
              <a:off x="4011953" y="333953"/>
              <a:ext cx="1073849" cy="547863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2945"/>
            <p:cNvSpPr/>
            <p:nvPr/>
          </p:nvSpPr>
          <p:spPr>
            <a:xfrm rot="14177477">
              <a:off x="1159802" y="598136"/>
              <a:ext cx="3864553" cy="4855860"/>
            </a:xfrm>
            <a:custGeom>
              <a:avLst/>
              <a:gdLst/>
              <a:ahLst/>
              <a:cxnLst>
                <a:cxn ang="0">
                  <a:pos x="wd2" y="hd2"/>
                </a:cxn>
                <a:cxn ang="5400000">
                  <a:pos x="wd2" y="hd2"/>
                </a:cxn>
                <a:cxn ang="10800000">
                  <a:pos x="wd2" y="hd2"/>
                </a:cxn>
                <a:cxn ang="16200000">
                  <a:pos x="wd2" y="hd2"/>
                </a:cxn>
              </a:cxnLst>
              <a:rect l="0" t="0" r="r" b="b"/>
              <a:pathLst>
                <a:path w="21013" h="21073" extrusionOk="0">
                  <a:moveTo>
                    <a:pt x="17465" y="6506"/>
                  </a:moveTo>
                  <a:cubicBezTo>
                    <a:pt x="16409" y="7764"/>
                    <a:pt x="15332" y="6878"/>
                    <a:pt x="13825" y="5995"/>
                  </a:cubicBezTo>
                  <a:cubicBezTo>
                    <a:pt x="12317" y="5116"/>
                    <a:pt x="10949" y="4574"/>
                    <a:pt x="12003" y="3316"/>
                  </a:cubicBezTo>
                  <a:cubicBezTo>
                    <a:pt x="13059" y="2059"/>
                    <a:pt x="15136" y="1752"/>
                    <a:pt x="16646" y="2634"/>
                  </a:cubicBezTo>
                  <a:cubicBezTo>
                    <a:pt x="18155" y="3514"/>
                    <a:pt x="18520" y="5248"/>
                    <a:pt x="17465" y="6506"/>
                  </a:cubicBezTo>
                  <a:close/>
                  <a:moveTo>
                    <a:pt x="20866" y="4864"/>
                  </a:moveTo>
                  <a:cubicBezTo>
                    <a:pt x="20189" y="1664"/>
                    <a:pt x="16529" y="-475"/>
                    <a:pt x="12692" y="90"/>
                  </a:cubicBezTo>
                  <a:cubicBezTo>
                    <a:pt x="8853" y="655"/>
                    <a:pt x="5612" y="3118"/>
                    <a:pt x="6290" y="6320"/>
                  </a:cubicBezTo>
                  <a:cubicBezTo>
                    <a:pt x="6434" y="7009"/>
                    <a:pt x="6839" y="8087"/>
                    <a:pt x="7317" y="8862"/>
                  </a:cubicBezTo>
                  <a:lnTo>
                    <a:pt x="347" y="17165"/>
                  </a:lnTo>
                  <a:cubicBezTo>
                    <a:pt x="89" y="17471"/>
                    <a:pt x="-56" y="18024"/>
                    <a:pt x="21" y="18391"/>
                  </a:cubicBezTo>
                  <a:lnTo>
                    <a:pt x="469" y="20510"/>
                  </a:lnTo>
                  <a:cubicBezTo>
                    <a:pt x="547" y="20878"/>
                    <a:pt x="970" y="21125"/>
                    <a:pt x="1412" y="21063"/>
                  </a:cubicBezTo>
                  <a:lnTo>
                    <a:pt x="3454" y="20761"/>
                  </a:lnTo>
                  <a:cubicBezTo>
                    <a:pt x="3896" y="20697"/>
                    <a:pt x="4456" y="20386"/>
                    <a:pt x="4699" y="20074"/>
                  </a:cubicBezTo>
                  <a:lnTo>
                    <a:pt x="7456" y="16514"/>
                  </a:lnTo>
                  <a:lnTo>
                    <a:pt x="7480" y="16491"/>
                  </a:lnTo>
                  <a:lnTo>
                    <a:pt x="9347" y="16216"/>
                  </a:lnTo>
                  <a:lnTo>
                    <a:pt x="12566" y="12045"/>
                  </a:lnTo>
                  <a:cubicBezTo>
                    <a:pt x="13624" y="12195"/>
                    <a:pt x="15142" y="12144"/>
                    <a:pt x="16039" y="12012"/>
                  </a:cubicBezTo>
                  <a:cubicBezTo>
                    <a:pt x="19875" y="11447"/>
                    <a:pt x="21544" y="8067"/>
                    <a:pt x="20866" y="4864"/>
                  </a:cubicBezTo>
                  <a:close/>
                </a:path>
              </a:pathLst>
            </a:custGeom>
            <a:solidFill>
              <a:srgbClr val="DCDEE0"/>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2946"/>
            <p:cNvSpPr/>
            <p:nvPr/>
          </p:nvSpPr>
          <p:spPr>
            <a:xfrm>
              <a:off x="5085452" y="0"/>
              <a:ext cx="2631470" cy="6226293"/>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2952"/>
          <p:cNvGrpSpPr/>
          <p:nvPr/>
        </p:nvGrpSpPr>
        <p:grpSpPr>
          <a:xfrm>
            <a:off x="4784057" y="2191542"/>
            <a:ext cx="374385" cy="374385"/>
            <a:chOff x="0" y="0"/>
            <a:chExt cx="836349" cy="836349"/>
          </a:xfrm>
        </p:grpSpPr>
        <p:sp>
          <p:nvSpPr>
            <p:cNvPr id="54" name="Shape 2948"/>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5" name="Group 2951"/>
            <p:cNvGrpSpPr/>
            <p:nvPr/>
          </p:nvGrpSpPr>
          <p:grpSpPr>
            <a:xfrm>
              <a:off x="278349" y="183194"/>
              <a:ext cx="279652" cy="469962"/>
              <a:chOff x="0" y="0"/>
              <a:chExt cx="279651" cy="469961"/>
            </a:xfrm>
          </p:grpSpPr>
          <p:sp>
            <p:nvSpPr>
              <p:cNvPr id="56" name="Shape 2949"/>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2950"/>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8" name="Group 2957"/>
          <p:cNvGrpSpPr/>
          <p:nvPr/>
        </p:nvGrpSpPr>
        <p:grpSpPr>
          <a:xfrm>
            <a:off x="4784057" y="2677683"/>
            <a:ext cx="374385" cy="374385"/>
            <a:chOff x="0" y="0"/>
            <a:chExt cx="836349" cy="836349"/>
          </a:xfrm>
        </p:grpSpPr>
        <p:sp>
          <p:nvSpPr>
            <p:cNvPr id="59" name="Shape 2953"/>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0" name="Group 2956"/>
            <p:cNvGrpSpPr/>
            <p:nvPr/>
          </p:nvGrpSpPr>
          <p:grpSpPr>
            <a:xfrm>
              <a:off x="278348" y="183194"/>
              <a:ext cx="279653" cy="469962"/>
              <a:chOff x="0" y="0"/>
              <a:chExt cx="279651" cy="469961"/>
            </a:xfrm>
          </p:grpSpPr>
          <p:sp>
            <p:nvSpPr>
              <p:cNvPr id="61" name="Shape 2954"/>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2955"/>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3" name="Group 2962"/>
          <p:cNvGrpSpPr/>
          <p:nvPr/>
        </p:nvGrpSpPr>
        <p:grpSpPr>
          <a:xfrm>
            <a:off x="4784057" y="3163825"/>
            <a:ext cx="374385" cy="374385"/>
            <a:chOff x="0" y="0"/>
            <a:chExt cx="836349" cy="836349"/>
          </a:xfrm>
        </p:grpSpPr>
        <p:sp>
          <p:nvSpPr>
            <p:cNvPr id="64" name="Shape 2958"/>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5" name="Group 2961"/>
            <p:cNvGrpSpPr/>
            <p:nvPr/>
          </p:nvGrpSpPr>
          <p:grpSpPr>
            <a:xfrm>
              <a:off x="278348" y="183194"/>
              <a:ext cx="279653" cy="469962"/>
              <a:chOff x="0" y="0"/>
              <a:chExt cx="279651" cy="469961"/>
            </a:xfrm>
          </p:grpSpPr>
          <p:sp>
            <p:nvSpPr>
              <p:cNvPr id="66" name="Shape 2959"/>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2960"/>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8" name="Group 2967"/>
          <p:cNvGrpSpPr/>
          <p:nvPr/>
        </p:nvGrpSpPr>
        <p:grpSpPr>
          <a:xfrm>
            <a:off x="4784057" y="3649967"/>
            <a:ext cx="374385" cy="374385"/>
            <a:chOff x="0" y="0"/>
            <a:chExt cx="836349" cy="836349"/>
          </a:xfrm>
        </p:grpSpPr>
        <p:sp>
          <p:nvSpPr>
            <p:cNvPr id="69" name="Shape 2963"/>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2966"/>
            <p:cNvGrpSpPr/>
            <p:nvPr/>
          </p:nvGrpSpPr>
          <p:grpSpPr>
            <a:xfrm>
              <a:off x="278348" y="183193"/>
              <a:ext cx="279653" cy="469963"/>
              <a:chOff x="0" y="0"/>
              <a:chExt cx="279651" cy="469961"/>
            </a:xfrm>
          </p:grpSpPr>
          <p:sp>
            <p:nvSpPr>
              <p:cNvPr id="71" name="Shape 2964"/>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Shape 2965"/>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3" name="Group 2972"/>
          <p:cNvGrpSpPr/>
          <p:nvPr/>
        </p:nvGrpSpPr>
        <p:grpSpPr>
          <a:xfrm>
            <a:off x="4784057" y="4136108"/>
            <a:ext cx="374385" cy="374385"/>
            <a:chOff x="0" y="0"/>
            <a:chExt cx="836349" cy="836349"/>
          </a:xfrm>
        </p:grpSpPr>
        <p:sp>
          <p:nvSpPr>
            <p:cNvPr id="74" name="Shape 2968"/>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5" name="Group 2971"/>
            <p:cNvGrpSpPr/>
            <p:nvPr/>
          </p:nvGrpSpPr>
          <p:grpSpPr>
            <a:xfrm>
              <a:off x="278348" y="183194"/>
              <a:ext cx="279653" cy="469962"/>
              <a:chOff x="0" y="0"/>
              <a:chExt cx="279651" cy="469961"/>
            </a:xfrm>
          </p:grpSpPr>
          <p:sp>
            <p:nvSpPr>
              <p:cNvPr id="76" name="Shape 2969"/>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2970"/>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8" name="Group 2977"/>
          <p:cNvGrpSpPr/>
          <p:nvPr/>
        </p:nvGrpSpPr>
        <p:grpSpPr>
          <a:xfrm>
            <a:off x="4784057" y="4622249"/>
            <a:ext cx="374385" cy="374385"/>
            <a:chOff x="0" y="0"/>
            <a:chExt cx="836349" cy="836349"/>
          </a:xfrm>
        </p:grpSpPr>
        <p:sp>
          <p:nvSpPr>
            <p:cNvPr id="79" name="Shape 2973"/>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Group 2976"/>
            <p:cNvGrpSpPr/>
            <p:nvPr/>
          </p:nvGrpSpPr>
          <p:grpSpPr>
            <a:xfrm>
              <a:off x="278348" y="183193"/>
              <a:ext cx="279653" cy="469963"/>
              <a:chOff x="0" y="0"/>
              <a:chExt cx="279651" cy="469961"/>
            </a:xfrm>
          </p:grpSpPr>
          <p:sp>
            <p:nvSpPr>
              <p:cNvPr id="81" name="Shape 2974"/>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2975"/>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3" name="Group 2982"/>
          <p:cNvGrpSpPr/>
          <p:nvPr/>
        </p:nvGrpSpPr>
        <p:grpSpPr>
          <a:xfrm>
            <a:off x="4784057" y="5108391"/>
            <a:ext cx="374385" cy="374385"/>
            <a:chOff x="0" y="0"/>
            <a:chExt cx="836349" cy="836349"/>
          </a:xfrm>
        </p:grpSpPr>
        <p:sp>
          <p:nvSpPr>
            <p:cNvPr id="84" name="Shape 2978"/>
            <p:cNvSpPr/>
            <p:nvPr/>
          </p:nvSpPr>
          <p:spPr>
            <a:xfrm>
              <a:off x="-1" y="-1"/>
              <a:ext cx="836351" cy="836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45719" tIns="45719" rIns="45719" bIns="45719" numCol="1" anchor="t">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5" name="Group 2981"/>
            <p:cNvGrpSpPr/>
            <p:nvPr/>
          </p:nvGrpSpPr>
          <p:grpSpPr>
            <a:xfrm>
              <a:off x="278348" y="183193"/>
              <a:ext cx="279653" cy="469963"/>
              <a:chOff x="0" y="0"/>
              <a:chExt cx="279651" cy="469961"/>
            </a:xfrm>
          </p:grpSpPr>
          <p:sp>
            <p:nvSpPr>
              <p:cNvPr id="86" name="Shape 2979"/>
              <p:cNvSpPr/>
              <p:nvPr/>
            </p:nvSpPr>
            <p:spPr>
              <a:xfrm>
                <a:off x="0" y="25206"/>
                <a:ext cx="81055" cy="4135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7985" y="21600"/>
                    </a:lnTo>
                    <a:lnTo>
                      <a:pt x="7985" y="1565"/>
                    </a:lnTo>
                    <a:lnTo>
                      <a:pt x="21600" y="1565"/>
                    </a:lnTo>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Shape 2980"/>
              <p:cNvSpPr/>
              <p:nvPr/>
            </p:nvSpPr>
            <p:spPr>
              <a:xfrm>
                <a:off x="81027" y="0"/>
                <a:ext cx="198625" cy="469962"/>
              </a:xfrm>
              <a:custGeom>
                <a:avLst/>
                <a:gdLst/>
                <a:ahLst/>
                <a:cxnLst>
                  <a:cxn ang="0">
                    <a:pos x="wd2" y="hd2"/>
                  </a:cxn>
                  <a:cxn ang="5400000">
                    <a:pos x="wd2" y="hd2"/>
                  </a:cxn>
                  <a:cxn ang="10800000">
                    <a:pos x="wd2" y="hd2"/>
                  </a:cxn>
                  <a:cxn ang="16200000">
                    <a:pos x="wd2" y="hd2"/>
                  </a:cxn>
                </a:cxnLst>
                <a:rect l="0" t="0" r="r" b="b"/>
                <a:pathLst>
                  <a:path w="21600" h="21600" extrusionOk="0">
                    <a:moveTo>
                      <a:pt x="3974" y="11540"/>
                    </a:moveTo>
                    <a:cubicBezTo>
                      <a:pt x="3247" y="11540"/>
                      <a:pt x="2659" y="11217"/>
                      <a:pt x="2659" y="10817"/>
                    </a:cubicBezTo>
                    <a:cubicBezTo>
                      <a:pt x="2659" y="10418"/>
                      <a:pt x="3247" y="10094"/>
                      <a:pt x="3974" y="10094"/>
                    </a:cubicBezTo>
                    <a:cubicBezTo>
                      <a:pt x="4700" y="10094"/>
                      <a:pt x="5288" y="10418"/>
                      <a:pt x="5288" y="10817"/>
                    </a:cubicBezTo>
                    <a:cubicBezTo>
                      <a:pt x="5288" y="11217"/>
                      <a:pt x="4700" y="11540"/>
                      <a:pt x="3974" y="11540"/>
                    </a:cubicBezTo>
                    <a:close/>
                    <a:moveTo>
                      <a:pt x="0" y="0"/>
                    </a:moveTo>
                    <a:lnTo>
                      <a:pt x="0" y="953"/>
                    </a:lnTo>
                    <a:lnTo>
                      <a:pt x="0" y="2330"/>
                    </a:lnTo>
                    <a:lnTo>
                      <a:pt x="0" y="21600"/>
                    </a:lnTo>
                    <a:lnTo>
                      <a:pt x="21600" y="19959"/>
                    </a:lnTo>
                    <a:lnTo>
                      <a:pt x="21600" y="1645"/>
                    </a:lnTo>
                    <a:cubicBezTo>
                      <a:pt x="21600" y="1645"/>
                      <a:pt x="0" y="0"/>
                      <a:pt x="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1" name="Text Placeholder 22"/>
          <p:cNvSpPr>
            <a:spLocks noGrp="1"/>
          </p:cNvSpPr>
          <p:nvPr>
            <p:ph type="body" sz="quarter" idx="29"/>
          </p:nvPr>
        </p:nvSpPr>
        <p:spPr>
          <a:xfrm>
            <a:off x="5564618" y="2736705"/>
            <a:ext cx="4956563" cy="228905"/>
          </a:xfrm>
          <a:prstGeom prst="rect">
            <a:avLst/>
          </a:prstGeom>
        </p:spPr>
        <p:txBody>
          <a:bodyPr>
            <a:noAutofit/>
          </a:bodyPr>
          <a:lstStyle/>
          <a:p>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is probably done ?</a:t>
            </a:r>
          </a:p>
        </p:txBody>
      </p:sp>
      <p:sp>
        <p:nvSpPr>
          <p:cNvPr id="92" name="Text Placeholder 22"/>
          <p:cNvSpPr>
            <a:spLocks noGrp="1"/>
          </p:cNvSpPr>
          <p:nvPr>
            <p:ph type="body" sz="quarter" idx="39"/>
          </p:nvPr>
        </p:nvSpPr>
        <p:spPr>
          <a:xfrm>
            <a:off x="5564618" y="3217776"/>
            <a:ext cx="4956563" cy="228905"/>
          </a:xfrm>
          <a:prstGeom prst="rect">
            <a:avLst/>
          </a:prstGeom>
        </p:spPr>
        <p:txBody>
          <a:bodyPr>
            <a:normAutofit fontScale="92500" lnSpcReduction="20000"/>
          </a:bodyPr>
          <a:lstStyle/>
          <a:p>
            <a:r>
              <a:rPr lang="en-US" sz="13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which position you want in five years later</a:t>
            </a: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93" name="Text Placeholder 22"/>
          <p:cNvSpPr>
            <a:spLocks noGrp="1"/>
          </p:cNvSpPr>
          <p:nvPr>
            <p:ph type="body" sz="quarter" idx="49"/>
          </p:nvPr>
        </p:nvSpPr>
        <p:spPr>
          <a:xfrm>
            <a:off x="5564618" y="3713442"/>
            <a:ext cx="4956563" cy="228905"/>
          </a:xfrm>
          <a:prstGeom prst="rect">
            <a:avLst/>
          </a:prstGeom>
        </p:spPr>
        <p:txBody>
          <a:bodyPr>
            <a:noAutofit/>
          </a:bodyPr>
          <a:lstStyle/>
          <a:p>
            <a:r>
              <a:rPr lang="sv-SE"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with whom you work ?</a:t>
            </a:r>
          </a:p>
        </p:txBody>
      </p:sp>
      <p:sp>
        <p:nvSpPr>
          <p:cNvPr id="94" name="Text Placeholder 22"/>
          <p:cNvSpPr>
            <a:spLocks noGrp="1"/>
          </p:cNvSpPr>
          <p:nvPr>
            <p:ph type="body" sz="quarter" idx="59"/>
          </p:nvPr>
        </p:nvSpPr>
        <p:spPr>
          <a:xfrm>
            <a:off x="5564618" y="4191337"/>
            <a:ext cx="4956563" cy="22890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How far latest technology can change your business?</a:t>
            </a:r>
          </a:p>
        </p:txBody>
      </p:sp>
      <p:sp>
        <p:nvSpPr>
          <p:cNvPr id="95" name="Text Placeholder 22"/>
          <p:cNvSpPr>
            <a:spLocks noGrp="1"/>
          </p:cNvSpPr>
          <p:nvPr>
            <p:ph type="body" sz="quarter" idx="69"/>
          </p:nvPr>
        </p:nvSpPr>
        <p:spPr>
          <a:xfrm>
            <a:off x="5564618" y="4565980"/>
            <a:ext cx="4956563" cy="543728"/>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Is the change of financial and government can be beneficial for your business in the future?</a:t>
            </a:r>
          </a:p>
        </p:txBody>
      </p:sp>
      <p:sp>
        <p:nvSpPr>
          <p:cNvPr id="96" name="Text Placeholder 22"/>
          <p:cNvSpPr>
            <a:spLocks noGrp="1"/>
          </p:cNvSpPr>
          <p:nvPr>
            <p:ph type="body" sz="quarter" idx="79"/>
          </p:nvPr>
        </p:nvSpPr>
        <p:spPr>
          <a:xfrm>
            <a:off x="5564618" y="5181521"/>
            <a:ext cx="4956563" cy="228905"/>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will happen in several years later?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par>
                                <p:cTn id="12" presetID="53" presetClass="entr" presetSubtype="16" fill="hold" nodeType="with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p:cTn id="14" dur="500" fill="hold"/>
                                        <p:tgtEl>
                                          <p:spTgt spid="49"/>
                                        </p:tgtEl>
                                        <p:attrNameLst>
                                          <p:attrName>ppt_w</p:attrName>
                                        </p:attrNameLst>
                                      </p:cBhvr>
                                      <p:tavLst>
                                        <p:tav tm="0">
                                          <p:val>
                                            <p:fltVal val="0"/>
                                          </p:val>
                                        </p:tav>
                                        <p:tav tm="100000">
                                          <p:val>
                                            <p:strVal val="#ppt_w"/>
                                          </p:val>
                                        </p:tav>
                                      </p:tavLst>
                                    </p:anim>
                                    <p:anim calcmode="lin" valueType="num">
                                      <p:cBhvr>
                                        <p:cTn id="15" dur="500" fill="hold"/>
                                        <p:tgtEl>
                                          <p:spTgt spid="49"/>
                                        </p:tgtEl>
                                        <p:attrNameLst>
                                          <p:attrName>ppt_h</p:attrName>
                                        </p:attrNameLst>
                                      </p:cBhvr>
                                      <p:tavLst>
                                        <p:tav tm="0">
                                          <p:val>
                                            <p:fltVal val="0"/>
                                          </p:val>
                                        </p:tav>
                                        <p:tav tm="100000">
                                          <p:val>
                                            <p:strVal val="#ppt_h"/>
                                          </p:val>
                                        </p:tav>
                                      </p:tavLst>
                                    </p:anim>
                                    <p:animEffect transition="in" filter="fade">
                                      <p:cBhvr>
                                        <p:cTn id="16" dur="500"/>
                                        <p:tgtEl>
                                          <p:spTgt spid="49"/>
                                        </p:tgtEl>
                                      </p:cBhvr>
                                    </p:animEffect>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anim calcmode="lin" valueType="num">
                                      <p:cBhvr>
                                        <p:cTn id="23" dur="500" fill="hold"/>
                                        <p:tgtEl>
                                          <p:spTgt spid="53"/>
                                        </p:tgtEl>
                                        <p:attrNameLst>
                                          <p:attrName>ppt_x</p:attrName>
                                        </p:attrNameLst>
                                      </p:cBhvr>
                                      <p:tavLst>
                                        <p:tav tm="0">
                                          <p:val>
                                            <p:fltVal val="0.5"/>
                                          </p:val>
                                        </p:tav>
                                        <p:tav tm="100000">
                                          <p:val>
                                            <p:strVal val="#ppt_x"/>
                                          </p:val>
                                        </p:tav>
                                      </p:tavLst>
                                    </p:anim>
                                    <p:anim calcmode="lin" valueType="num">
                                      <p:cBhvr>
                                        <p:cTn id="24" dur="500" fill="hold"/>
                                        <p:tgtEl>
                                          <p:spTgt spid="53"/>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fade">
                                      <p:cBhvr>
                                        <p:cTn id="28" dur="500"/>
                                        <p:tgtEl>
                                          <p:spTgt spid="42">
                                            <p:txEl>
                                              <p:pRg st="0" end="0"/>
                                            </p:txEl>
                                          </p:spTgt>
                                        </p:tgtEl>
                                      </p:cBhvr>
                                    </p:animEffect>
                                  </p:childTnLst>
                                </p:cTn>
                              </p:par>
                            </p:childTnLst>
                          </p:cTn>
                        </p:par>
                        <p:par>
                          <p:cTn id="29" fill="hold">
                            <p:stCondLst>
                              <p:cond delay="2000"/>
                            </p:stCondLst>
                            <p:childTnLst>
                              <p:par>
                                <p:cTn id="30" presetID="53" presetClass="entr" presetSubtype="52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anim calcmode="lin" valueType="num">
                                      <p:cBhvr>
                                        <p:cTn id="35" dur="500" fill="hold"/>
                                        <p:tgtEl>
                                          <p:spTgt spid="58"/>
                                        </p:tgtEl>
                                        <p:attrNameLst>
                                          <p:attrName>ppt_x</p:attrName>
                                        </p:attrNameLst>
                                      </p:cBhvr>
                                      <p:tavLst>
                                        <p:tav tm="0">
                                          <p:val>
                                            <p:fltVal val="0.5"/>
                                          </p:val>
                                        </p:tav>
                                        <p:tav tm="100000">
                                          <p:val>
                                            <p:strVal val="#ppt_x"/>
                                          </p:val>
                                        </p:tav>
                                      </p:tavLst>
                                    </p:anim>
                                    <p:anim calcmode="lin" valueType="num">
                                      <p:cBhvr>
                                        <p:cTn id="36" dur="500" fill="hold"/>
                                        <p:tgtEl>
                                          <p:spTgt spid="58"/>
                                        </p:tgtEl>
                                        <p:attrNameLst>
                                          <p:attrName>ppt_y</p:attrName>
                                        </p:attrNameLst>
                                      </p:cBhvr>
                                      <p:tavLst>
                                        <p:tav tm="0">
                                          <p:val>
                                            <p:fltVal val="0.5"/>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1">
                                            <p:txEl>
                                              <p:pRg st="0" end="0"/>
                                            </p:txEl>
                                          </p:spTgt>
                                        </p:tgtEl>
                                        <p:attrNameLst>
                                          <p:attrName>style.visibility</p:attrName>
                                        </p:attrNameLst>
                                      </p:cBhvr>
                                      <p:to>
                                        <p:strVal val="visible"/>
                                      </p:to>
                                    </p:set>
                                    <p:animEffect transition="in" filter="fade">
                                      <p:cBhvr>
                                        <p:cTn id="40" dur="500"/>
                                        <p:tgtEl>
                                          <p:spTgt spid="91">
                                            <p:txEl>
                                              <p:pRg st="0" end="0"/>
                                            </p:txEl>
                                          </p:spTgt>
                                        </p:tgtEl>
                                      </p:cBhvr>
                                    </p:animEffect>
                                  </p:childTnLst>
                                </p:cTn>
                              </p:par>
                            </p:childTnLst>
                          </p:cTn>
                        </p:par>
                        <p:par>
                          <p:cTn id="41" fill="hold">
                            <p:stCondLst>
                              <p:cond delay="3000"/>
                            </p:stCondLst>
                            <p:childTnLst>
                              <p:par>
                                <p:cTn id="42" presetID="53" presetClass="entr" presetSubtype="52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ppt_w</p:attrName>
                                        </p:attrNameLst>
                                      </p:cBhvr>
                                      <p:tavLst>
                                        <p:tav tm="0">
                                          <p:val>
                                            <p:fltVal val="0"/>
                                          </p:val>
                                        </p:tav>
                                        <p:tav tm="100000">
                                          <p:val>
                                            <p:strVal val="#ppt_w"/>
                                          </p:val>
                                        </p:tav>
                                      </p:tavLst>
                                    </p:anim>
                                    <p:anim calcmode="lin" valueType="num">
                                      <p:cBhvr>
                                        <p:cTn id="45" dur="500" fill="hold"/>
                                        <p:tgtEl>
                                          <p:spTgt spid="63"/>
                                        </p:tgtEl>
                                        <p:attrNameLst>
                                          <p:attrName>ppt_h</p:attrName>
                                        </p:attrNameLst>
                                      </p:cBhvr>
                                      <p:tavLst>
                                        <p:tav tm="0">
                                          <p:val>
                                            <p:fltVal val="0"/>
                                          </p:val>
                                        </p:tav>
                                        <p:tav tm="100000">
                                          <p:val>
                                            <p:strVal val="#ppt_h"/>
                                          </p:val>
                                        </p:tav>
                                      </p:tavLst>
                                    </p:anim>
                                    <p:animEffect transition="in" filter="fade">
                                      <p:cBhvr>
                                        <p:cTn id="46" dur="500"/>
                                        <p:tgtEl>
                                          <p:spTgt spid="63"/>
                                        </p:tgtEl>
                                      </p:cBhvr>
                                    </p:animEffect>
                                    <p:anim calcmode="lin" valueType="num">
                                      <p:cBhvr>
                                        <p:cTn id="47" dur="500" fill="hold"/>
                                        <p:tgtEl>
                                          <p:spTgt spid="63"/>
                                        </p:tgtEl>
                                        <p:attrNameLst>
                                          <p:attrName>ppt_x</p:attrName>
                                        </p:attrNameLst>
                                      </p:cBhvr>
                                      <p:tavLst>
                                        <p:tav tm="0">
                                          <p:val>
                                            <p:fltVal val="0.5"/>
                                          </p:val>
                                        </p:tav>
                                        <p:tav tm="100000">
                                          <p:val>
                                            <p:strVal val="#ppt_x"/>
                                          </p:val>
                                        </p:tav>
                                      </p:tavLst>
                                    </p:anim>
                                    <p:anim calcmode="lin" valueType="num">
                                      <p:cBhvr>
                                        <p:cTn id="48" dur="500" fill="hold"/>
                                        <p:tgtEl>
                                          <p:spTgt spid="63"/>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92">
                                            <p:txEl>
                                              <p:pRg st="0" end="0"/>
                                            </p:txEl>
                                          </p:spTgt>
                                        </p:tgtEl>
                                        <p:attrNameLst>
                                          <p:attrName>style.visibility</p:attrName>
                                        </p:attrNameLst>
                                      </p:cBhvr>
                                      <p:to>
                                        <p:strVal val="visible"/>
                                      </p:to>
                                    </p:set>
                                    <p:animEffect transition="in" filter="fade">
                                      <p:cBhvr>
                                        <p:cTn id="52" dur="500"/>
                                        <p:tgtEl>
                                          <p:spTgt spid="92">
                                            <p:txEl>
                                              <p:pRg st="0" end="0"/>
                                            </p:txEl>
                                          </p:spTgt>
                                        </p:tgtEl>
                                      </p:cBhvr>
                                    </p:animEffect>
                                  </p:childTnLst>
                                </p:cTn>
                              </p:par>
                            </p:childTnLst>
                          </p:cTn>
                        </p:par>
                        <p:par>
                          <p:cTn id="53" fill="hold">
                            <p:stCondLst>
                              <p:cond delay="4000"/>
                            </p:stCondLst>
                            <p:childTnLst>
                              <p:par>
                                <p:cTn id="54" presetID="53" presetClass="entr" presetSubtype="528"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p:cTn id="56" dur="500" fill="hold"/>
                                        <p:tgtEl>
                                          <p:spTgt spid="68"/>
                                        </p:tgtEl>
                                        <p:attrNameLst>
                                          <p:attrName>ppt_w</p:attrName>
                                        </p:attrNameLst>
                                      </p:cBhvr>
                                      <p:tavLst>
                                        <p:tav tm="0">
                                          <p:val>
                                            <p:fltVal val="0"/>
                                          </p:val>
                                        </p:tav>
                                        <p:tav tm="100000">
                                          <p:val>
                                            <p:strVal val="#ppt_w"/>
                                          </p:val>
                                        </p:tav>
                                      </p:tavLst>
                                    </p:anim>
                                    <p:anim calcmode="lin" valueType="num">
                                      <p:cBhvr>
                                        <p:cTn id="57" dur="500" fill="hold"/>
                                        <p:tgtEl>
                                          <p:spTgt spid="68"/>
                                        </p:tgtEl>
                                        <p:attrNameLst>
                                          <p:attrName>ppt_h</p:attrName>
                                        </p:attrNameLst>
                                      </p:cBhvr>
                                      <p:tavLst>
                                        <p:tav tm="0">
                                          <p:val>
                                            <p:fltVal val="0"/>
                                          </p:val>
                                        </p:tav>
                                        <p:tav tm="100000">
                                          <p:val>
                                            <p:strVal val="#ppt_h"/>
                                          </p:val>
                                        </p:tav>
                                      </p:tavLst>
                                    </p:anim>
                                    <p:animEffect transition="in" filter="fade">
                                      <p:cBhvr>
                                        <p:cTn id="58" dur="500"/>
                                        <p:tgtEl>
                                          <p:spTgt spid="68"/>
                                        </p:tgtEl>
                                      </p:cBhvr>
                                    </p:animEffect>
                                    <p:anim calcmode="lin" valueType="num">
                                      <p:cBhvr>
                                        <p:cTn id="59" dur="500" fill="hold"/>
                                        <p:tgtEl>
                                          <p:spTgt spid="68"/>
                                        </p:tgtEl>
                                        <p:attrNameLst>
                                          <p:attrName>ppt_x</p:attrName>
                                        </p:attrNameLst>
                                      </p:cBhvr>
                                      <p:tavLst>
                                        <p:tav tm="0">
                                          <p:val>
                                            <p:fltVal val="0.5"/>
                                          </p:val>
                                        </p:tav>
                                        <p:tav tm="100000">
                                          <p:val>
                                            <p:strVal val="#ppt_x"/>
                                          </p:val>
                                        </p:tav>
                                      </p:tavLst>
                                    </p:anim>
                                    <p:anim calcmode="lin" valueType="num">
                                      <p:cBhvr>
                                        <p:cTn id="60" dur="500" fill="hold"/>
                                        <p:tgtEl>
                                          <p:spTgt spid="68"/>
                                        </p:tgtEl>
                                        <p:attrNameLst>
                                          <p:attrName>ppt_y</p:attrName>
                                        </p:attrNameLst>
                                      </p:cBhvr>
                                      <p:tavLst>
                                        <p:tav tm="0">
                                          <p:val>
                                            <p:fltVal val="0.5"/>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93">
                                            <p:txEl>
                                              <p:pRg st="0" end="0"/>
                                            </p:txEl>
                                          </p:spTgt>
                                        </p:tgtEl>
                                        <p:attrNameLst>
                                          <p:attrName>style.visibility</p:attrName>
                                        </p:attrNameLst>
                                      </p:cBhvr>
                                      <p:to>
                                        <p:strVal val="visible"/>
                                      </p:to>
                                    </p:set>
                                    <p:animEffect transition="in" filter="fade">
                                      <p:cBhvr>
                                        <p:cTn id="64" dur="500"/>
                                        <p:tgtEl>
                                          <p:spTgt spid="93">
                                            <p:txEl>
                                              <p:pRg st="0" end="0"/>
                                            </p:txEl>
                                          </p:spTgt>
                                        </p:tgtEl>
                                      </p:cBhvr>
                                    </p:animEffect>
                                  </p:childTnLst>
                                </p:cTn>
                              </p:par>
                            </p:childTnLst>
                          </p:cTn>
                        </p:par>
                        <p:par>
                          <p:cTn id="65" fill="hold">
                            <p:stCondLst>
                              <p:cond delay="5000"/>
                            </p:stCondLst>
                            <p:childTnLst>
                              <p:par>
                                <p:cTn id="66" presetID="53" presetClass="entr" presetSubtype="528" fill="hold"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p:cTn id="68" dur="500" fill="hold"/>
                                        <p:tgtEl>
                                          <p:spTgt spid="73"/>
                                        </p:tgtEl>
                                        <p:attrNameLst>
                                          <p:attrName>ppt_w</p:attrName>
                                        </p:attrNameLst>
                                      </p:cBhvr>
                                      <p:tavLst>
                                        <p:tav tm="0">
                                          <p:val>
                                            <p:fltVal val="0"/>
                                          </p:val>
                                        </p:tav>
                                        <p:tav tm="100000">
                                          <p:val>
                                            <p:strVal val="#ppt_w"/>
                                          </p:val>
                                        </p:tav>
                                      </p:tavLst>
                                    </p:anim>
                                    <p:anim calcmode="lin" valueType="num">
                                      <p:cBhvr>
                                        <p:cTn id="69" dur="500" fill="hold"/>
                                        <p:tgtEl>
                                          <p:spTgt spid="73"/>
                                        </p:tgtEl>
                                        <p:attrNameLst>
                                          <p:attrName>ppt_h</p:attrName>
                                        </p:attrNameLst>
                                      </p:cBhvr>
                                      <p:tavLst>
                                        <p:tav tm="0">
                                          <p:val>
                                            <p:fltVal val="0"/>
                                          </p:val>
                                        </p:tav>
                                        <p:tav tm="100000">
                                          <p:val>
                                            <p:strVal val="#ppt_h"/>
                                          </p:val>
                                        </p:tav>
                                      </p:tavLst>
                                    </p:anim>
                                    <p:animEffect transition="in" filter="fade">
                                      <p:cBhvr>
                                        <p:cTn id="70" dur="500"/>
                                        <p:tgtEl>
                                          <p:spTgt spid="73"/>
                                        </p:tgtEl>
                                      </p:cBhvr>
                                    </p:animEffect>
                                    <p:anim calcmode="lin" valueType="num">
                                      <p:cBhvr>
                                        <p:cTn id="71" dur="500" fill="hold"/>
                                        <p:tgtEl>
                                          <p:spTgt spid="73"/>
                                        </p:tgtEl>
                                        <p:attrNameLst>
                                          <p:attrName>ppt_x</p:attrName>
                                        </p:attrNameLst>
                                      </p:cBhvr>
                                      <p:tavLst>
                                        <p:tav tm="0">
                                          <p:val>
                                            <p:fltVal val="0.5"/>
                                          </p:val>
                                        </p:tav>
                                        <p:tav tm="100000">
                                          <p:val>
                                            <p:strVal val="#ppt_x"/>
                                          </p:val>
                                        </p:tav>
                                      </p:tavLst>
                                    </p:anim>
                                    <p:anim calcmode="lin" valueType="num">
                                      <p:cBhvr>
                                        <p:cTn id="72" dur="500" fill="hold"/>
                                        <p:tgtEl>
                                          <p:spTgt spid="73"/>
                                        </p:tgtEl>
                                        <p:attrNameLst>
                                          <p:attrName>ppt_y</p:attrName>
                                        </p:attrNameLst>
                                      </p:cBhvr>
                                      <p:tavLst>
                                        <p:tav tm="0">
                                          <p:val>
                                            <p:fltVal val="0.5"/>
                                          </p:val>
                                        </p:tav>
                                        <p:tav tm="100000">
                                          <p:val>
                                            <p:strVal val="#ppt_y"/>
                                          </p:val>
                                        </p:tav>
                                      </p:tavLst>
                                    </p:anim>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94">
                                            <p:txEl>
                                              <p:pRg st="0" end="0"/>
                                            </p:txEl>
                                          </p:spTgt>
                                        </p:tgtEl>
                                        <p:attrNameLst>
                                          <p:attrName>style.visibility</p:attrName>
                                        </p:attrNameLst>
                                      </p:cBhvr>
                                      <p:to>
                                        <p:strVal val="visible"/>
                                      </p:to>
                                    </p:set>
                                    <p:animEffect transition="in" filter="fade">
                                      <p:cBhvr>
                                        <p:cTn id="76" dur="500"/>
                                        <p:tgtEl>
                                          <p:spTgt spid="94">
                                            <p:txEl>
                                              <p:pRg st="0" end="0"/>
                                            </p:txEl>
                                          </p:spTgt>
                                        </p:tgtEl>
                                      </p:cBhvr>
                                    </p:animEffect>
                                  </p:childTnLst>
                                </p:cTn>
                              </p:par>
                            </p:childTnLst>
                          </p:cTn>
                        </p:par>
                        <p:par>
                          <p:cTn id="77" fill="hold">
                            <p:stCondLst>
                              <p:cond delay="6000"/>
                            </p:stCondLst>
                            <p:childTnLst>
                              <p:par>
                                <p:cTn id="78" presetID="53" presetClass="entr" presetSubtype="528" fill="hold" nodeType="afterEffect">
                                  <p:stCondLst>
                                    <p:cond delay="0"/>
                                  </p:stCondLst>
                                  <p:childTnLst>
                                    <p:set>
                                      <p:cBhvr>
                                        <p:cTn id="79" dur="1" fill="hold">
                                          <p:stCondLst>
                                            <p:cond delay="0"/>
                                          </p:stCondLst>
                                        </p:cTn>
                                        <p:tgtEl>
                                          <p:spTgt spid="78"/>
                                        </p:tgtEl>
                                        <p:attrNameLst>
                                          <p:attrName>style.visibility</p:attrName>
                                        </p:attrNameLst>
                                      </p:cBhvr>
                                      <p:to>
                                        <p:strVal val="visible"/>
                                      </p:to>
                                    </p:set>
                                    <p:anim calcmode="lin" valueType="num">
                                      <p:cBhvr>
                                        <p:cTn id="80" dur="500" fill="hold"/>
                                        <p:tgtEl>
                                          <p:spTgt spid="78"/>
                                        </p:tgtEl>
                                        <p:attrNameLst>
                                          <p:attrName>ppt_w</p:attrName>
                                        </p:attrNameLst>
                                      </p:cBhvr>
                                      <p:tavLst>
                                        <p:tav tm="0">
                                          <p:val>
                                            <p:fltVal val="0"/>
                                          </p:val>
                                        </p:tav>
                                        <p:tav tm="100000">
                                          <p:val>
                                            <p:strVal val="#ppt_w"/>
                                          </p:val>
                                        </p:tav>
                                      </p:tavLst>
                                    </p:anim>
                                    <p:anim calcmode="lin" valueType="num">
                                      <p:cBhvr>
                                        <p:cTn id="81" dur="500" fill="hold"/>
                                        <p:tgtEl>
                                          <p:spTgt spid="78"/>
                                        </p:tgtEl>
                                        <p:attrNameLst>
                                          <p:attrName>ppt_h</p:attrName>
                                        </p:attrNameLst>
                                      </p:cBhvr>
                                      <p:tavLst>
                                        <p:tav tm="0">
                                          <p:val>
                                            <p:fltVal val="0"/>
                                          </p:val>
                                        </p:tav>
                                        <p:tav tm="100000">
                                          <p:val>
                                            <p:strVal val="#ppt_h"/>
                                          </p:val>
                                        </p:tav>
                                      </p:tavLst>
                                    </p:anim>
                                    <p:animEffect transition="in" filter="fade">
                                      <p:cBhvr>
                                        <p:cTn id="82" dur="500"/>
                                        <p:tgtEl>
                                          <p:spTgt spid="78"/>
                                        </p:tgtEl>
                                      </p:cBhvr>
                                    </p:animEffect>
                                    <p:anim calcmode="lin" valueType="num">
                                      <p:cBhvr>
                                        <p:cTn id="83" dur="500" fill="hold"/>
                                        <p:tgtEl>
                                          <p:spTgt spid="78"/>
                                        </p:tgtEl>
                                        <p:attrNameLst>
                                          <p:attrName>ppt_x</p:attrName>
                                        </p:attrNameLst>
                                      </p:cBhvr>
                                      <p:tavLst>
                                        <p:tav tm="0">
                                          <p:val>
                                            <p:fltVal val="0.5"/>
                                          </p:val>
                                        </p:tav>
                                        <p:tav tm="100000">
                                          <p:val>
                                            <p:strVal val="#ppt_x"/>
                                          </p:val>
                                        </p:tav>
                                      </p:tavLst>
                                    </p:anim>
                                    <p:anim calcmode="lin" valueType="num">
                                      <p:cBhvr>
                                        <p:cTn id="84" dur="500" fill="hold"/>
                                        <p:tgtEl>
                                          <p:spTgt spid="78"/>
                                        </p:tgtEl>
                                        <p:attrNameLst>
                                          <p:attrName>ppt_y</p:attrName>
                                        </p:attrNameLst>
                                      </p:cBhvr>
                                      <p:tavLst>
                                        <p:tav tm="0">
                                          <p:val>
                                            <p:fltVal val="0.5"/>
                                          </p:val>
                                        </p:tav>
                                        <p:tav tm="100000">
                                          <p:val>
                                            <p:strVal val="#ppt_y"/>
                                          </p:val>
                                        </p:tav>
                                      </p:tavLst>
                                    </p:anim>
                                  </p:childTnLst>
                                </p:cTn>
                              </p:par>
                            </p:childTnLst>
                          </p:cTn>
                        </p:par>
                        <p:par>
                          <p:cTn id="85" fill="hold">
                            <p:stCondLst>
                              <p:cond delay="6500"/>
                            </p:stCondLst>
                            <p:childTnLst>
                              <p:par>
                                <p:cTn id="86" presetID="10" presetClass="entr" presetSubtype="0" fill="hold" grpId="0" nodeType="afterEffect">
                                  <p:stCondLst>
                                    <p:cond delay="0"/>
                                  </p:stCondLst>
                                  <p:childTnLst>
                                    <p:set>
                                      <p:cBhvr>
                                        <p:cTn id="87" dur="1" fill="hold">
                                          <p:stCondLst>
                                            <p:cond delay="0"/>
                                          </p:stCondLst>
                                        </p:cTn>
                                        <p:tgtEl>
                                          <p:spTgt spid="95">
                                            <p:txEl>
                                              <p:pRg st="0" end="0"/>
                                            </p:txEl>
                                          </p:spTgt>
                                        </p:tgtEl>
                                        <p:attrNameLst>
                                          <p:attrName>style.visibility</p:attrName>
                                        </p:attrNameLst>
                                      </p:cBhvr>
                                      <p:to>
                                        <p:strVal val="visible"/>
                                      </p:to>
                                    </p:set>
                                    <p:animEffect transition="in" filter="fade">
                                      <p:cBhvr>
                                        <p:cTn id="88" dur="500"/>
                                        <p:tgtEl>
                                          <p:spTgt spid="95">
                                            <p:txEl>
                                              <p:pRg st="0" end="0"/>
                                            </p:txEl>
                                          </p:spTgt>
                                        </p:tgtEl>
                                      </p:cBhvr>
                                    </p:animEffect>
                                  </p:childTnLst>
                                </p:cTn>
                              </p:par>
                            </p:childTnLst>
                          </p:cTn>
                        </p:par>
                        <p:par>
                          <p:cTn id="89" fill="hold">
                            <p:stCondLst>
                              <p:cond delay="7000"/>
                            </p:stCondLst>
                            <p:childTnLst>
                              <p:par>
                                <p:cTn id="90" presetID="53" presetClass="entr" presetSubtype="528" fill="hold" nodeType="afterEffect">
                                  <p:stCondLst>
                                    <p:cond delay="0"/>
                                  </p:stCondLst>
                                  <p:childTnLst>
                                    <p:set>
                                      <p:cBhvr>
                                        <p:cTn id="91" dur="1" fill="hold">
                                          <p:stCondLst>
                                            <p:cond delay="0"/>
                                          </p:stCondLst>
                                        </p:cTn>
                                        <p:tgtEl>
                                          <p:spTgt spid="83"/>
                                        </p:tgtEl>
                                        <p:attrNameLst>
                                          <p:attrName>style.visibility</p:attrName>
                                        </p:attrNameLst>
                                      </p:cBhvr>
                                      <p:to>
                                        <p:strVal val="visible"/>
                                      </p:to>
                                    </p:set>
                                    <p:anim calcmode="lin" valueType="num">
                                      <p:cBhvr>
                                        <p:cTn id="92" dur="500" fill="hold"/>
                                        <p:tgtEl>
                                          <p:spTgt spid="83"/>
                                        </p:tgtEl>
                                        <p:attrNameLst>
                                          <p:attrName>ppt_w</p:attrName>
                                        </p:attrNameLst>
                                      </p:cBhvr>
                                      <p:tavLst>
                                        <p:tav tm="0">
                                          <p:val>
                                            <p:fltVal val="0"/>
                                          </p:val>
                                        </p:tav>
                                        <p:tav tm="100000">
                                          <p:val>
                                            <p:strVal val="#ppt_w"/>
                                          </p:val>
                                        </p:tav>
                                      </p:tavLst>
                                    </p:anim>
                                    <p:anim calcmode="lin" valueType="num">
                                      <p:cBhvr>
                                        <p:cTn id="93" dur="500" fill="hold"/>
                                        <p:tgtEl>
                                          <p:spTgt spid="83"/>
                                        </p:tgtEl>
                                        <p:attrNameLst>
                                          <p:attrName>ppt_h</p:attrName>
                                        </p:attrNameLst>
                                      </p:cBhvr>
                                      <p:tavLst>
                                        <p:tav tm="0">
                                          <p:val>
                                            <p:fltVal val="0"/>
                                          </p:val>
                                        </p:tav>
                                        <p:tav tm="100000">
                                          <p:val>
                                            <p:strVal val="#ppt_h"/>
                                          </p:val>
                                        </p:tav>
                                      </p:tavLst>
                                    </p:anim>
                                    <p:animEffect transition="in" filter="fade">
                                      <p:cBhvr>
                                        <p:cTn id="94" dur="500"/>
                                        <p:tgtEl>
                                          <p:spTgt spid="83"/>
                                        </p:tgtEl>
                                      </p:cBhvr>
                                    </p:animEffect>
                                    <p:anim calcmode="lin" valueType="num">
                                      <p:cBhvr>
                                        <p:cTn id="95" dur="500" fill="hold"/>
                                        <p:tgtEl>
                                          <p:spTgt spid="83"/>
                                        </p:tgtEl>
                                        <p:attrNameLst>
                                          <p:attrName>ppt_x</p:attrName>
                                        </p:attrNameLst>
                                      </p:cBhvr>
                                      <p:tavLst>
                                        <p:tav tm="0">
                                          <p:val>
                                            <p:fltVal val="0.5"/>
                                          </p:val>
                                        </p:tav>
                                        <p:tav tm="100000">
                                          <p:val>
                                            <p:strVal val="#ppt_x"/>
                                          </p:val>
                                        </p:tav>
                                      </p:tavLst>
                                    </p:anim>
                                    <p:anim calcmode="lin" valueType="num">
                                      <p:cBhvr>
                                        <p:cTn id="96" dur="500" fill="hold"/>
                                        <p:tgtEl>
                                          <p:spTgt spid="83"/>
                                        </p:tgtEl>
                                        <p:attrNameLst>
                                          <p:attrName>ppt_y</p:attrName>
                                        </p:attrNameLst>
                                      </p:cBhvr>
                                      <p:tavLst>
                                        <p:tav tm="0">
                                          <p:val>
                                            <p:fltVal val="0.5"/>
                                          </p:val>
                                        </p:tav>
                                        <p:tav tm="100000">
                                          <p:val>
                                            <p:strVal val="#ppt_y"/>
                                          </p:val>
                                        </p:tav>
                                      </p:tavLst>
                                    </p:anim>
                                  </p:childTnLst>
                                </p:cTn>
                              </p:par>
                            </p:childTnLst>
                          </p:cTn>
                        </p:par>
                        <p:par>
                          <p:cTn id="97" fill="hold">
                            <p:stCondLst>
                              <p:cond delay="7500"/>
                            </p:stCondLst>
                            <p:childTnLst>
                              <p:par>
                                <p:cTn id="98" presetID="10" presetClass="entr" presetSubtype="0" fill="hold" grpId="0" nodeType="afterEffect">
                                  <p:stCondLst>
                                    <p:cond delay="0"/>
                                  </p:stCondLst>
                                  <p:childTnLst>
                                    <p:set>
                                      <p:cBhvr>
                                        <p:cTn id="99" dur="1" fill="hold">
                                          <p:stCondLst>
                                            <p:cond delay="0"/>
                                          </p:stCondLst>
                                        </p:cTn>
                                        <p:tgtEl>
                                          <p:spTgt spid="96">
                                            <p:txEl>
                                              <p:pRg st="0" end="0"/>
                                            </p:txEl>
                                          </p:spTgt>
                                        </p:tgtEl>
                                        <p:attrNameLst>
                                          <p:attrName>style.visibility</p:attrName>
                                        </p:attrNameLst>
                                      </p:cBhvr>
                                      <p:to>
                                        <p:strVal val="visible"/>
                                      </p:to>
                                    </p:set>
                                    <p:animEffect transition="in" filter="fade">
                                      <p:cBhvr>
                                        <p:cTn id="100" dur="500"/>
                                        <p:tgtEl>
                                          <p:spTgt spid="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2" grpId="0" build="p"/>
      <p:bldP spid="91" grpId="0" build="p"/>
      <p:bldP spid="92" grpId="0" build="p"/>
      <p:bldP spid="93" grpId="0" build="p"/>
      <p:bldP spid="94" grpId="0" build="p"/>
      <p:bldP spid="95" grpId="0" build="p"/>
      <p:bldP spid="96"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T =</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威胁</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Element becoming  analysis material to produce a strength of organization / company ?</a:t>
            </a:r>
          </a:p>
        </p:txBody>
      </p:sp>
      <p:sp>
        <p:nvSpPr>
          <p:cNvPr id="42" name="Text Placeholder 22"/>
          <p:cNvSpPr>
            <a:spLocks noGrp="1"/>
          </p:cNvSpPr>
          <p:nvPr>
            <p:ph type="body" sz="quarter" idx="19"/>
          </p:nvPr>
        </p:nvSpPr>
        <p:spPr>
          <a:xfrm>
            <a:off x="8108575" y="2314680"/>
            <a:ext cx="2382594" cy="46624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does hamper your work progress?</a:t>
            </a:r>
          </a:p>
        </p:txBody>
      </p:sp>
      <p:grpSp>
        <p:nvGrpSpPr>
          <p:cNvPr id="88" name="Group 2996"/>
          <p:cNvGrpSpPr/>
          <p:nvPr/>
        </p:nvGrpSpPr>
        <p:grpSpPr>
          <a:xfrm>
            <a:off x="4990888" y="2684046"/>
            <a:ext cx="2197193" cy="2197192"/>
            <a:chOff x="0" y="0"/>
            <a:chExt cx="4357341" cy="4357341"/>
          </a:xfrm>
        </p:grpSpPr>
        <p:sp>
          <p:nvSpPr>
            <p:cNvPr id="89" name="Shape 2994"/>
            <p:cNvSpPr/>
            <p:nvPr/>
          </p:nvSpPr>
          <p:spPr>
            <a:xfrm>
              <a:off x="0" y="0"/>
              <a:ext cx="4357341" cy="43573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2995"/>
            <p:cNvSpPr/>
            <p:nvPr/>
          </p:nvSpPr>
          <p:spPr>
            <a:xfrm>
              <a:off x="974798" y="1105517"/>
              <a:ext cx="2407745" cy="2146307"/>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3000"/>
          <p:cNvGrpSpPr/>
          <p:nvPr/>
        </p:nvGrpSpPr>
        <p:grpSpPr>
          <a:xfrm>
            <a:off x="3962817" y="3532139"/>
            <a:ext cx="770778" cy="503329"/>
            <a:chOff x="0" y="0"/>
            <a:chExt cx="1528560" cy="998171"/>
          </a:xfrm>
        </p:grpSpPr>
        <p:sp>
          <p:nvSpPr>
            <p:cNvPr id="98" name="Shape 2997"/>
            <p:cNvSpPr/>
            <p:nvPr/>
          </p:nvSpPr>
          <p:spPr>
            <a:xfrm>
              <a:off x="0" y="0"/>
              <a:ext cx="1528561" cy="99356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Shape 2998"/>
            <p:cNvSpPr/>
            <p:nvPr/>
          </p:nvSpPr>
          <p:spPr>
            <a:xfrm>
              <a:off x="265194"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Shape 2999"/>
            <p:cNvSpPr/>
            <p:nvPr/>
          </p:nvSpPr>
          <p:spPr>
            <a:xfrm>
              <a:off x="556267" y="311355"/>
              <a:ext cx="416026" cy="370854"/>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Group 3004"/>
          <p:cNvGrpSpPr/>
          <p:nvPr/>
        </p:nvGrpSpPr>
        <p:grpSpPr>
          <a:xfrm>
            <a:off x="4472825" y="2300869"/>
            <a:ext cx="770778" cy="503329"/>
            <a:chOff x="0" y="0"/>
            <a:chExt cx="1528560" cy="998171"/>
          </a:xfrm>
        </p:grpSpPr>
        <p:sp>
          <p:nvSpPr>
            <p:cNvPr id="102" name="Shape 3001"/>
            <p:cNvSpPr/>
            <p:nvPr/>
          </p:nvSpPr>
          <p:spPr>
            <a:xfrm>
              <a:off x="0" y="0"/>
              <a:ext cx="1528561" cy="99356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Shape 3002"/>
            <p:cNvSpPr/>
            <p:nvPr/>
          </p:nvSpPr>
          <p:spPr>
            <a:xfrm>
              <a:off x="273181"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Shape 3003"/>
            <p:cNvSpPr/>
            <p:nvPr/>
          </p:nvSpPr>
          <p:spPr>
            <a:xfrm>
              <a:off x="564254" y="311356"/>
              <a:ext cx="416026" cy="370853"/>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5" name="Group 3008"/>
          <p:cNvGrpSpPr/>
          <p:nvPr/>
        </p:nvGrpSpPr>
        <p:grpSpPr>
          <a:xfrm>
            <a:off x="6935364" y="2299708"/>
            <a:ext cx="770778" cy="503329"/>
            <a:chOff x="0" y="0"/>
            <a:chExt cx="1528560" cy="998171"/>
          </a:xfrm>
        </p:grpSpPr>
        <p:sp>
          <p:nvSpPr>
            <p:cNvPr id="106" name="Shape 3005"/>
            <p:cNvSpPr/>
            <p:nvPr/>
          </p:nvSpPr>
          <p:spPr>
            <a:xfrm>
              <a:off x="0" y="2303"/>
              <a:ext cx="1528561" cy="99356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Shape 3006"/>
            <p:cNvSpPr/>
            <p:nvPr/>
          </p:nvSpPr>
          <p:spPr>
            <a:xfrm>
              <a:off x="257209"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Shape 3007"/>
            <p:cNvSpPr/>
            <p:nvPr/>
          </p:nvSpPr>
          <p:spPr>
            <a:xfrm>
              <a:off x="548282" y="313659"/>
              <a:ext cx="416026" cy="370854"/>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3012"/>
          <p:cNvGrpSpPr/>
          <p:nvPr/>
        </p:nvGrpSpPr>
        <p:grpSpPr>
          <a:xfrm>
            <a:off x="7445373" y="3532139"/>
            <a:ext cx="770778" cy="503329"/>
            <a:chOff x="0" y="0"/>
            <a:chExt cx="1528560" cy="998171"/>
          </a:xfrm>
        </p:grpSpPr>
        <p:sp>
          <p:nvSpPr>
            <p:cNvPr id="110" name="Shape 3009"/>
            <p:cNvSpPr/>
            <p:nvPr/>
          </p:nvSpPr>
          <p:spPr>
            <a:xfrm>
              <a:off x="0" y="0"/>
              <a:ext cx="1528561" cy="99356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Shape 3010"/>
            <p:cNvSpPr/>
            <p:nvPr/>
          </p:nvSpPr>
          <p:spPr>
            <a:xfrm>
              <a:off x="265194"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Shape 3011"/>
            <p:cNvSpPr/>
            <p:nvPr/>
          </p:nvSpPr>
          <p:spPr>
            <a:xfrm>
              <a:off x="556267" y="311355"/>
              <a:ext cx="416026" cy="370854"/>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 name="Group 3016"/>
          <p:cNvGrpSpPr/>
          <p:nvPr/>
        </p:nvGrpSpPr>
        <p:grpSpPr>
          <a:xfrm>
            <a:off x="6935364" y="4762247"/>
            <a:ext cx="770778" cy="503329"/>
            <a:chOff x="0" y="0"/>
            <a:chExt cx="1528560" cy="998171"/>
          </a:xfrm>
        </p:grpSpPr>
        <p:sp>
          <p:nvSpPr>
            <p:cNvPr id="114" name="Shape 3013"/>
            <p:cNvSpPr/>
            <p:nvPr/>
          </p:nvSpPr>
          <p:spPr>
            <a:xfrm>
              <a:off x="0" y="2303"/>
              <a:ext cx="1528561" cy="99356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Shape 3014"/>
            <p:cNvSpPr/>
            <p:nvPr/>
          </p:nvSpPr>
          <p:spPr>
            <a:xfrm>
              <a:off x="257209"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Shape 3015"/>
            <p:cNvSpPr/>
            <p:nvPr/>
          </p:nvSpPr>
          <p:spPr>
            <a:xfrm>
              <a:off x="548282" y="313659"/>
              <a:ext cx="416026" cy="370854"/>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7" name="Group 3020"/>
          <p:cNvGrpSpPr/>
          <p:nvPr/>
        </p:nvGrpSpPr>
        <p:grpSpPr>
          <a:xfrm>
            <a:off x="4472825" y="4762247"/>
            <a:ext cx="770778" cy="503329"/>
            <a:chOff x="0" y="0"/>
            <a:chExt cx="1528560" cy="998171"/>
          </a:xfrm>
        </p:grpSpPr>
        <p:sp>
          <p:nvSpPr>
            <p:cNvPr id="118" name="Shape 3017"/>
            <p:cNvSpPr/>
            <p:nvPr/>
          </p:nvSpPr>
          <p:spPr>
            <a:xfrm>
              <a:off x="0" y="2303"/>
              <a:ext cx="1528561" cy="993566"/>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1048" y="0"/>
                    <a:pt x="2340" y="0"/>
                  </a:cubicBezTo>
                  <a:lnTo>
                    <a:pt x="19260" y="0"/>
                  </a:lnTo>
                  <a:cubicBezTo>
                    <a:pt x="20552" y="0"/>
                    <a:pt x="21600" y="1612"/>
                    <a:pt x="21600" y="3600"/>
                  </a:cubicBezTo>
                  <a:lnTo>
                    <a:pt x="21600" y="18000"/>
                  </a:lnTo>
                  <a:cubicBezTo>
                    <a:pt x="21600" y="19988"/>
                    <a:pt x="20552" y="21600"/>
                    <a:pt x="19260" y="21600"/>
                  </a:cubicBezTo>
                  <a:lnTo>
                    <a:pt x="2340" y="21600"/>
                  </a:lnTo>
                  <a:cubicBezTo>
                    <a:pt x="1048" y="21600"/>
                    <a:pt x="0" y="19988"/>
                    <a:pt x="0" y="18000"/>
                  </a:cubicBezTo>
                  <a:lnTo>
                    <a:pt x="0" y="3600"/>
                  </a:lnTo>
                  <a:close/>
                </a:path>
              </a:pathLst>
            </a:custGeom>
            <a:solidFill>
              <a:srgbClr val="DCDEE0"/>
            </a:solidFill>
            <a:ln w="12700" cap="flat">
              <a:noFill/>
              <a:miter lim="400000"/>
            </a:ln>
            <a:effectLst/>
          </p:spPr>
          <p:txBody>
            <a:bodyPr wrap="square" lIns="45719" tIns="45719" rIns="45719" bIns="45719"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Shape 3018"/>
            <p:cNvSpPr/>
            <p:nvPr/>
          </p:nvSpPr>
          <p:spPr>
            <a:xfrm>
              <a:off x="273181" y="0"/>
              <a:ext cx="998173" cy="998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Shape 3019"/>
            <p:cNvSpPr/>
            <p:nvPr/>
          </p:nvSpPr>
          <p:spPr>
            <a:xfrm>
              <a:off x="564254" y="313659"/>
              <a:ext cx="416026" cy="370854"/>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1" name="Text Placeholder 22"/>
          <p:cNvSpPr>
            <a:spLocks noGrp="1"/>
          </p:cNvSpPr>
          <p:nvPr>
            <p:ph type="body" sz="quarter" idx="29"/>
          </p:nvPr>
        </p:nvSpPr>
        <p:spPr>
          <a:xfrm>
            <a:off x="8108575" y="4775826"/>
            <a:ext cx="2382594" cy="466247"/>
          </a:xfrm>
          <a:prstGeom prst="rect">
            <a:avLst/>
          </a:prstGeom>
        </p:spPr>
        <p:txBody>
          <a:bodyPr>
            <a:normAutofit fontScale="92500" lnSpcReduction="2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Does new technology / development influence your business?</a:t>
            </a:r>
          </a:p>
        </p:txBody>
      </p:sp>
      <p:sp>
        <p:nvSpPr>
          <p:cNvPr id="122" name="Text Placeholder 22"/>
          <p:cNvSpPr>
            <a:spLocks noGrp="1"/>
          </p:cNvSpPr>
          <p:nvPr>
            <p:ph type="body" sz="quarter" idx="39"/>
          </p:nvPr>
        </p:nvSpPr>
        <p:spPr>
          <a:xfrm>
            <a:off x="8619561" y="3540077"/>
            <a:ext cx="2382594" cy="466247"/>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is done by your competitor?</a:t>
            </a:r>
          </a:p>
        </p:txBody>
      </p:sp>
      <p:sp>
        <p:nvSpPr>
          <p:cNvPr id="123" name="Text Placeholder 22"/>
          <p:cNvSpPr>
            <a:spLocks noGrp="1"/>
          </p:cNvSpPr>
          <p:nvPr>
            <p:ph type="body" sz="quarter" idx="49"/>
          </p:nvPr>
        </p:nvSpPr>
        <p:spPr>
          <a:xfrm>
            <a:off x="1641388" y="2314680"/>
            <a:ext cx="2382594" cy="46624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does hamper your work progress? </a:t>
            </a:r>
          </a:p>
        </p:txBody>
      </p:sp>
      <p:sp>
        <p:nvSpPr>
          <p:cNvPr id="124" name="Text Placeholder 22"/>
          <p:cNvSpPr>
            <a:spLocks noGrp="1"/>
          </p:cNvSpPr>
          <p:nvPr>
            <p:ph type="body" sz="quarter" idx="59"/>
          </p:nvPr>
        </p:nvSpPr>
        <p:spPr>
          <a:xfrm>
            <a:off x="1641388" y="4775826"/>
            <a:ext cx="2382594" cy="466247"/>
          </a:xfrm>
          <a:prstGeom prst="rect">
            <a:avLst/>
          </a:prstGeom>
        </p:spPr>
        <p:txBody>
          <a:bodyPr>
            <a:normAutofit fontScale="92500" lnSpcReduction="20000"/>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Does new technology / development influence your business ?</a:t>
            </a:r>
          </a:p>
        </p:txBody>
      </p:sp>
      <p:sp>
        <p:nvSpPr>
          <p:cNvPr id="125" name="Text Placeholder 22"/>
          <p:cNvSpPr>
            <a:spLocks noGrp="1"/>
          </p:cNvSpPr>
          <p:nvPr>
            <p:ph type="body" sz="quarter" idx="69"/>
          </p:nvPr>
        </p:nvSpPr>
        <p:spPr>
          <a:xfrm>
            <a:off x="1184190" y="3540077"/>
            <a:ext cx="2382594" cy="466247"/>
          </a:xfrm>
          <a:prstGeom prst="rect">
            <a:avLst/>
          </a:prstGeom>
        </p:spPr>
        <p:txBody>
          <a:bodyPr>
            <a:normAutofit/>
          </a:bodyPr>
          <a:lstStyle/>
          <a:p>
            <a:pPr algn="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what is done by your competitor??</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 calcmode="lin" valueType="num">
                                      <p:cBhvr>
                                        <p:cTn id="17" dur="500" fill="hold"/>
                                        <p:tgtEl>
                                          <p:spTgt spid="88"/>
                                        </p:tgtEl>
                                        <p:attrNameLst>
                                          <p:attrName>style.rotation</p:attrName>
                                        </p:attrNameLst>
                                      </p:cBhvr>
                                      <p:tavLst>
                                        <p:tav tm="0">
                                          <p:val>
                                            <p:fltVal val="360"/>
                                          </p:val>
                                        </p:tav>
                                        <p:tav tm="100000">
                                          <p:val>
                                            <p:fltVal val="0"/>
                                          </p:val>
                                        </p:tav>
                                      </p:tavLst>
                                    </p:anim>
                                    <p:animEffect transition="in" filter="fade">
                                      <p:cBhvr>
                                        <p:cTn id="18" dur="500"/>
                                        <p:tgtEl>
                                          <p:spTgt spid="88"/>
                                        </p:tgtEl>
                                      </p:cBhvr>
                                    </p:animEffect>
                                  </p:childTnLst>
                                </p:cTn>
                              </p:par>
                            </p:childTnLst>
                          </p:cTn>
                        </p:par>
                        <p:par>
                          <p:cTn id="19" fill="hold">
                            <p:stCondLst>
                              <p:cond delay="1500"/>
                            </p:stCondLst>
                            <p:childTnLst>
                              <p:par>
                                <p:cTn id="20" presetID="53" presetClass="entr" presetSubtype="528" fill="hold" nodeType="afterEffect">
                                  <p:stCondLst>
                                    <p:cond delay="0"/>
                                  </p:stCondLst>
                                  <p:childTnLst>
                                    <p:set>
                                      <p:cBhvr>
                                        <p:cTn id="21" dur="1" fill="hold">
                                          <p:stCondLst>
                                            <p:cond delay="0"/>
                                          </p:stCondLst>
                                        </p:cTn>
                                        <p:tgtEl>
                                          <p:spTgt spid="105"/>
                                        </p:tgtEl>
                                        <p:attrNameLst>
                                          <p:attrName>style.visibility</p:attrName>
                                        </p:attrNameLst>
                                      </p:cBhvr>
                                      <p:to>
                                        <p:strVal val="visible"/>
                                      </p:to>
                                    </p:set>
                                    <p:anim calcmode="lin" valueType="num">
                                      <p:cBhvr>
                                        <p:cTn id="22" dur="500" fill="hold"/>
                                        <p:tgtEl>
                                          <p:spTgt spid="105"/>
                                        </p:tgtEl>
                                        <p:attrNameLst>
                                          <p:attrName>ppt_w</p:attrName>
                                        </p:attrNameLst>
                                      </p:cBhvr>
                                      <p:tavLst>
                                        <p:tav tm="0">
                                          <p:val>
                                            <p:fltVal val="0"/>
                                          </p:val>
                                        </p:tav>
                                        <p:tav tm="100000">
                                          <p:val>
                                            <p:strVal val="#ppt_w"/>
                                          </p:val>
                                        </p:tav>
                                      </p:tavLst>
                                    </p:anim>
                                    <p:anim calcmode="lin" valueType="num">
                                      <p:cBhvr>
                                        <p:cTn id="23" dur="500" fill="hold"/>
                                        <p:tgtEl>
                                          <p:spTgt spid="105"/>
                                        </p:tgtEl>
                                        <p:attrNameLst>
                                          <p:attrName>ppt_h</p:attrName>
                                        </p:attrNameLst>
                                      </p:cBhvr>
                                      <p:tavLst>
                                        <p:tav tm="0">
                                          <p:val>
                                            <p:fltVal val="0"/>
                                          </p:val>
                                        </p:tav>
                                        <p:tav tm="100000">
                                          <p:val>
                                            <p:strVal val="#ppt_h"/>
                                          </p:val>
                                        </p:tav>
                                      </p:tavLst>
                                    </p:anim>
                                    <p:animEffect transition="in" filter="fade">
                                      <p:cBhvr>
                                        <p:cTn id="24" dur="500"/>
                                        <p:tgtEl>
                                          <p:spTgt spid="105"/>
                                        </p:tgtEl>
                                      </p:cBhvr>
                                    </p:animEffect>
                                    <p:anim calcmode="lin" valueType="num">
                                      <p:cBhvr>
                                        <p:cTn id="25" dur="500" fill="hold"/>
                                        <p:tgtEl>
                                          <p:spTgt spid="105"/>
                                        </p:tgtEl>
                                        <p:attrNameLst>
                                          <p:attrName>ppt_x</p:attrName>
                                        </p:attrNameLst>
                                      </p:cBhvr>
                                      <p:tavLst>
                                        <p:tav tm="0">
                                          <p:val>
                                            <p:fltVal val="0.5"/>
                                          </p:val>
                                        </p:tav>
                                        <p:tav tm="100000">
                                          <p:val>
                                            <p:strVal val="#ppt_x"/>
                                          </p:val>
                                        </p:tav>
                                      </p:tavLst>
                                    </p:anim>
                                    <p:anim calcmode="lin" valueType="num">
                                      <p:cBhvr>
                                        <p:cTn id="26" dur="500" fill="hold"/>
                                        <p:tgtEl>
                                          <p:spTgt spid="105"/>
                                        </p:tgtEl>
                                        <p:attrNameLst>
                                          <p:attrName>ppt_y</p:attrName>
                                        </p:attrNameLst>
                                      </p:cBhvr>
                                      <p:tavLst>
                                        <p:tav tm="0">
                                          <p:val>
                                            <p:fltVal val="0.5"/>
                                          </p:val>
                                        </p:tav>
                                        <p:tav tm="100000">
                                          <p:val>
                                            <p:strVal val="#ppt_y"/>
                                          </p:val>
                                        </p:tav>
                                      </p:tavLst>
                                    </p:anim>
                                  </p:childTnLst>
                                </p:cTn>
                              </p:par>
                            </p:childTnLst>
                          </p:cTn>
                        </p:par>
                        <p:par>
                          <p:cTn id="27" fill="hold">
                            <p:stCondLst>
                              <p:cond delay="2000"/>
                            </p:stCondLst>
                            <p:childTnLst>
                              <p:par>
                                <p:cTn id="28" presetID="9" presetClass="entr" presetSubtype="0" fill="hold" grpId="0" nodeType="afterEffect">
                                  <p:stCondLst>
                                    <p:cond delay="0"/>
                                  </p:stCondLst>
                                  <p:childTnLst>
                                    <p:set>
                                      <p:cBhvr>
                                        <p:cTn id="29" dur="1" fill="hold">
                                          <p:stCondLst>
                                            <p:cond delay="0"/>
                                          </p:stCondLst>
                                        </p:cTn>
                                        <p:tgtEl>
                                          <p:spTgt spid="42">
                                            <p:txEl>
                                              <p:pRg st="0" end="0"/>
                                            </p:txEl>
                                          </p:spTgt>
                                        </p:tgtEl>
                                        <p:attrNameLst>
                                          <p:attrName>style.visibility</p:attrName>
                                        </p:attrNameLst>
                                      </p:cBhvr>
                                      <p:to>
                                        <p:strVal val="visible"/>
                                      </p:to>
                                    </p:set>
                                    <p:animEffect transition="in" filter="dissolve">
                                      <p:cBhvr>
                                        <p:cTn id="30" dur="500"/>
                                        <p:tgtEl>
                                          <p:spTgt spid="42">
                                            <p:txEl>
                                              <p:pRg st="0" end="0"/>
                                            </p:txEl>
                                          </p:spTgt>
                                        </p:tgtEl>
                                      </p:cBhvr>
                                    </p:animEffect>
                                  </p:childTnLst>
                                </p:cTn>
                              </p:par>
                            </p:childTnLst>
                          </p:cTn>
                        </p:par>
                        <p:par>
                          <p:cTn id="31" fill="hold">
                            <p:stCondLst>
                              <p:cond delay="2500"/>
                            </p:stCondLst>
                            <p:childTnLst>
                              <p:par>
                                <p:cTn id="32" presetID="53" presetClass="entr" presetSubtype="528" fill="hold" nodeType="afterEffect">
                                  <p:stCondLst>
                                    <p:cond delay="0"/>
                                  </p:stCondLst>
                                  <p:childTnLst>
                                    <p:set>
                                      <p:cBhvr>
                                        <p:cTn id="33" dur="1" fill="hold">
                                          <p:stCondLst>
                                            <p:cond delay="0"/>
                                          </p:stCondLst>
                                        </p:cTn>
                                        <p:tgtEl>
                                          <p:spTgt spid="109"/>
                                        </p:tgtEl>
                                        <p:attrNameLst>
                                          <p:attrName>style.visibility</p:attrName>
                                        </p:attrNameLst>
                                      </p:cBhvr>
                                      <p:to>
                                        <p:strVal val="visible"/>
                                      </p:to>
                                    </p:set>
                                    <p:anim calcmode="lin" valueType="num">
                                      <p:cBhvr>
                                        <p:cTn id="34" dur="500" fill="hold"/>
                                        <p:tgtEl>
                                          <p:spTgt spid="109"/>
                                        </p:tgtEl>
                                        <p:attrNameLst>
                                          <p:attrName>ppt_w</p:attrName>
                                        </p:attrNameLst>
                                      </p:cBhvr>
                                      <p:tavLst>
                                        <p:tav tm="0">
                                          <p:val>
                                            <p:fltVal val="0"/>
                                          </p:val>
                                        </p:tav>
                                        <p:tav tm="100000">
                                          <p:val>
                                            <p:strVal val="#ppt_w"/>
                                          </p:val>
                                        </p:tav>
                                      </p:tavLst>
                                    </p:anim>
                                    <p:anim calcmode="lin" valueType="num">
                                      <p:cBhvr>
                                        <p:cTn id="35" dur="500" fill="hold"/>
                                        <p:tgtEl>
                                          <p:spTgt spid="109"/>
                                        </p:tgtEl>
                                        <p:attrNameLst>
                                          <p:attrName>ppt_h</p:attrName>
                                        </p:attrNameLst>
                                      </p:cBhvr>
                                      <p:tavLst>
                                        <p:tav tm="0">
                                          <p:val>
                                            <p:fltVal val="0"/>
                                          </p:val>
                                        </p:tav>
                                        <p:tav tm="100000">
                                          <p:val>
                                            <p:strVal val="#ppt_h"/>
                                          </p:val>
                                        </p:tav>
                                      </p:tavLst>
                                    </p:anim>
                                    <p:animEffect transition="in" filter="fade">
                                      <p:cBhvr>
                                        <p:cTn id="36" dur="500"/>
                                        <p:tgtEl>
                                          <p:spTgt spid="109"/>
                                        </p:tgtEl>
                                      </p:cBhvr>
                                    </p:animEffect>
                                    <p:anim calcmode="lin" valueType="num">
                                      <p:cBhvr>
                                        <p:cTn id="37" dur="500" fill="hold"/>
                                        <p:tgtEl>
                                          <p:spTgt spid="109"/>
                                        </p:tgtEl>
                                        <p:attrNameLst>
                                          <p:attrName>ppt_x</p:attrName>
                                        </p:attrNameLst>
                                      </p:cBhvr>
                                      <p:tavLst>
                                        <p:tav tm="0">
                                          <p:val>
                                            <p:fltVal val="0.5"/>
                                          </p:val>
                                        </p:tav>
                                        <p:tav tm="100000">
                                          <p:val>
                                            <p:strVal val="#ppt_x"/>
                                          </p:val>
                                        </p:tav>
                                      </p:tavLst>
                                    </p:anim>
                                    <p:anim calcmode="lin" valueType="num">
                                      <p:cBhvr>
                                        <p:cTn id="38" dur="500" fill="hold"/>
                                        <p:tgtEl>
                                          <p:spTgt spid="109"/>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9" presetClass="entr" presetSubtype="0" fill="hold" grpId="0" nodeType="afterEffect">
                                  <p:stCondLst>
                                    <p:cond delay="0"/>
                                  </p:stCondLst>
                                  <p:childTnLst>
                                    <p:set>
                                      <p:cBhvr>
                                        <p:cTn id="41" dur="1" fill="hold">
                                          <p:stCondLst>
                                            <p:cond delay="0"/>
                                          </p:stCondLst>
                                        </p:cTn>
                                        <p:tgtEl>
                                          <p:spTgt spid="122">
                                            <p:txEl>
                                              <p:pRg st="0" end="0"/>
                                            </p:txEl>
                                          </p:spTgt>
                                        </p:tgtEl>
                                        <p:attrNameLst>
                                          <p:attrName>style.visibility</p:attrName>
                                        </p:attrNameLst>
                                      </p:cBhvr>
                                      <p:to>
                                        <p:strVal val="visible"/>
                                      </p:to>
                                    </p:set>
                                    <p:animEffect transition="in" filter="dissolve">
                                      <p:cBhvr>
                                        <p:cTn id="42" dur="500"/>
                                        <p:tgtEl>
                                          <p:spTgt spid="122">
                                            <p:txEl>
                                              <p:pRg st="0" end="0"/>
                                            </p:txEl>
                                          </p:spTgt>
                                        </p:tgtEl>
                                      </p:cBhvr>
                                    </p:animEffect>
                                  </p:childTnLst>
                                </p:cTn>
                              </p:par>
                            </p:childTnLst>
                          </p:cTn>
                        </p:par>
                        <p:par>
                          <p:cTn id="43" fill="hold">
                            <p:stCondLst>
                              <p:cond delay="3500"/>
                            </p:stCondLst>
                            <p:childTnLst>
                              <p:par>
                                <p:cTn id="44" presetID="53" presetClass="entr" presetSubtype="528" fill="hold" nodeType="afterEffect">
                                  <p:stCondLst>
                                    <p:cond delay="0"/>
                                  </p:stCondLst>
                                  <p:childTnLst>
                                    <p:set>
                                      <p:cBhvr>
                                        <p:cTn id="45" dur="1" fill="hold">
                                          <p:stCondLst>
                                            <p:cond delay="0"/>
                                          </p:stCondLst>
                                        </p:cTn>
                                        <p:tgtEl>
                                          <p:spTgt spid="113"/>
                                        </p:tgtEl>
                                        <p:attrNameLst>
                                          <p:attrName>style.visibility</p:attrName>
                                        </p:attrNameLst>
                                      </p:cBhvr>
                                      <p:to>
                                        <p:strVal val="visible"/>
                                      </p:to>
                                    </p:set>
                                    <p:anim calcmode="lin" valueType="num">
                                      <p:cBhvr>
                                        <p:cTn id="46" dur="500" fill="hold"/>
                                        <p:tgtEl>
                                          <p:spTgt spid="113"/>
                                        </p:tgtEl>
                                        <p:attrNameLst>
                                          <p:attrName>ppt_w</p:attrName>
                                        </p:attrNameLst>
                                      </p:cBhvr>
                                      <p:tavLst>
                                        <p:tav tm="0">
                                          <p:val>
                                            <p:fltVal val="0"/>
                                          </p:val>
                                        </p:tav>
                                        <p:tav tm="100000">
                                          <p:val>
                                            <p:strVal val="#ppt_w"/>
                                          </p:val>
                                        </p:tav>
                                      </p:tavLst>
                                    </p:anim>
                                    <p:anim calcmode="lin" valueType="num">
                                      <p:cBhvr>
                                        <p:cTn id="47" dur="500" fill="hold"/>
                                        <p:tgtEl>
                                          <p:spTgt spid="113"/>
                                        </p:tgtEl>
                                        <p:attrNameLst>
                                          <p:attrName>ppt_h</p:attrName>
                                        </p:attrNameLst>
                                      </p:cBhvr>
                                      <p:tavLst>
                                        <p:tav tm="0">
                                          <p:val>
                                            <p:fltVal val="0"/>
                                          </p:val>
                                        </p:tav>
                                        <p:tav tm="100000">
                                          <p:val>
                                            <p:strVal val="#ppt_h"/>
                                          </p:val>
                                        </p:tav>
                                      </p:tavLst>
                                    </p:anim>
                                    <p:animEffect transition="in" filter="fade">
                                      <p:cBhvr>
                                        <p:cTn id="48" dur="500"/>
                                        <p:tgtEl>
                                          <p:spTgt spid="113"/>
                                        </p:tgtEl>
                                      </p:cBhvr>
                                    </p:animEffect>
                                    <p:anim calcmode="lin" valueType="num">
                                      <p:cBhvr>
                                        <p:cTn id="49" dur="500" fill="hold"/>
                                        <p:tgtEl>
                                          <p:spTgt spid="113"/>
                                        </p:tgtEl>
                                        <p:attrNameLst>
                                          <p:attrName>ppt_x</p:attrName>
                                        </p:attrNameLst>
                                      </p:cBhvr>
                                      <p:tavLst>
                                        <p:tav tm="0">
                                          <p:val>
                                            <p:fltVal val="0.5"/>
                                          </p:val>
                                        </p:tav>
                                        <p:tav tm="100000">
                                          <p:val>
                                            <p:strVal val="#ppt_x"/>
                                          </p:val>
                                        </p:tav>
                                      </p:tavLst>
                                    </p:anim>
                                    <p:anim calcmode="lin" valueType="num">
                                      <p:cBhvr>
                                        <p:cTn id="50" dur="500" fill="hold"/>
                                        <p:tgtEl>
                                          <p:spTgt spid="113"/>
                                        </p:tgtEl>
                                        <p:attrNameLst>
                                          <p:attrName>ppt_y</p:attrName>
                                        </p:attrNameLst>
                                      </p:cBhvr>
                                      <p:tavLst>
                                        <p:tav tm="0">
                                          <p:val>
                                            <p:fltVal val="0.5"/>
                                          </p:val>
                                        </p:tav>
                                        <p:tav tm="100000">
                                          <p:val>
                                            <p:strVal val="#ppt_y"/>
                                          </p:val>
                                        </p:tav>
                                      </p:tavLst>
                                    </p:anim>
                                  </p:childTnLst>
                                </p:cTn>
                              </p:par>
                            </p:childTnLst>
                          </p:cTn>
                        </p:par>
                        <p:par>
                          <p:cTn id="51" fill="hold">
                            <p:stCondLst>
                              <p:cond delay="4000"/>
                            </p:stCondLst>
                            <p:childTnLst>
                              <p:par>
                                <p:cTn id="52" presetID="9" presetClass="entr" presetSubtype="0" fill="hold" grpId="0" nodeType="afterEffect">
                                  <p:stCondLst>
                                    <p:cond delay="0"/>
                                  </p:stCondLst>
                                  <p:childTnLst>
                                    <p:set>
                                      <p:cBhvr>
                                        <p:cTn id="53" dur="1" fill="hold">
                                          <p:stCondLst>
                                            <p:cond delay="0"/>
                                          </p:stCondLst>
                                        </p:cTn>
                                        <p:tgtEl>
                                          <p:spTgt spid="121">
                                            <p:txEl>
                                              <p:pRg st="0" end="0"/>
                                            </p:txEl>
                                          </p:spTgt>
                                        </p:tgtEl>
                                        <p:attrNameLst>
                                          <p:attrName>style.visibility</p:attrName>
                                        </p:attrNameLst>
                                      </p:cBhvr>
                                      <p:to>
                                        <p:strVal val="visible"/>
                                      </p:to>
                                    </p:set>
                                    <p:animEffect transition="in" filter="dissolve">
                                      <p:cBhvr>
                                        <p:cTn id="54" dur="500"/>
                                        <p:tgtEl>
                                          <p:spTgt spid="121">
                                            <p:txEl>
                                              <p:pRg st="0" end="0"/>
                                            </p:txEl>
                                          </p:spTgt>
                                        </p:tgtEl>
                                      </p:cBhvr>
                                    </p:animEffect>
                                  </p:childTnLst>
                                </p:cTn>
                              </p:par>
                            </p:childTnLst>
                          </p:cTn>
                        </p:par>
                        <p:par>
                          <p:cTn id="55" fill="hold">
                            <p:stCondLst>
                              <p:cond delay="4500"/>
                            </p:stCondLst>
                            <p:childTnLst>
                              <p:par>
                                <p:cTn id="56" presetID="53" presetClass="entr" presetSubtype="528" fill="hold" nodeType="after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anim calcmode="lin" valueType="num">
                                      <p:cBhvr>
                                        <p:cTn id="61" dur="500" fill="hold"/>
                                        <p:tgtEl>
                                          <p:spTgt spid="117"/>
                                        </p:tgtEl>
                                        <p:attrNameLst>
                                          <p:attrName>ppt_x</p:attrName>
                                        </p:attrNameLst>
                                      </p:cBhvr>
                                      <p:tavLst>
                                        <p:tav tm="0">
                                          <p:val>
                                            <p:fltVal val="0.5"/>
                                          </p:val>
                                        </p:tav>
                                        <p:tav tm="100000">
                                          <p:val>
                                            <p:strVal val="#ppt_x"/>
                                          </p:val>
                                        </p:tav>
                                      </p:tavLst>
                                    </p:anim>
                                    <p:anim calcmode="lin" valueType="num">
                                      <p:cBhvr>
                                        <p:cTn id="62" dur="500" fill="hold"/>
                                        <p:tgtEl>
                                          <p:spTgt spid="117"/>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9" presetClass="entr" presetSubtype="0" fill="hold" grpId="0" nodeType="afterEffect">
                                  <p:stCondLst>
                                    <p:cond delay="0"/>
                                  </p:stCondLst>
                                  <p:childTnLst>
                                    <p:set>
                                      <p:cBhvr>
                                        <p:cTn id="65" dur="1" fill="hold">
                                          <p:stCondLst>
                                            <p:cond delay="0"/>
                                          </p:stCondLst>
                                        </p:cTn>
                                        <p:tgtEl>
                                          <p:spTgt spid="124">
                                            <p:txEl>
                                              <p:pRg st="0" end="0"/>
                                            </p:txEl>
                                          </p:spTgt>
                                        </p:tgtEl>
                                        <p:attrNameLst>
                                          <p:attrName>style.visibility</p:attrName>
                                        </p:attrNameLst>
                                      </p:cBhvr>
                                      <p:to>
                                        <p:strVal val="visible"/>
                                      </p:to>
                                    </p:set>
                                    <p:animEffect transition="in" filter="dissolve">
                                      <p:cBhvr>
                                        <p:cTn id="66" dur="500"/>
                                        <p:tgtEl>
                                          <p:spTgt spid="124">
                                            <p:txEl>
                                              <p:pRg st="0" end="0"/>
                                            </p:txEl>
                                          </p:spTgt>
                                        </p:tgtEl>
                                      </p:cBhvr>
                                    </p:animEffect>
                                  </p:childTnLst>
                                </p:cTn>
                              </p:par>
                            </p:childTnLst>
                          </p:cTn>
                        </p:par>
                        <p:par>
                          <p:cTn id="67" fill="hold">
                            <p:stCondLst>
                              <p:cond delay="5500"/>
                            </p:stCondLst>
                            <p:childTnLst>
                              <p:par>
                                <p:cTn id="68" presetID="53" presetClass="entr" presetSubtype="528" fill="hold" nodeType="afterEffect">
                                  <p:stCondLst>
                                    <p:cond delay="0"/>
                                  </p:stCondLst>
                                  <p:childTnLst>
                                    <p:set>
                                      <p:cBhvr>
                                        <p:cTn id="69" dur="1" fill="hold">
                                          <p:stCondLst>
                                            <p:cond delay="0"/>
                                          </p:stCondLst>
                                        </p:cTn>
                                        <p:tgtEl>
                                          <p:spTgt spid="97"/>
                                        </p:tgtEl>
                                        <p:attrNameLst>
                                          <p:attrName>style.visibility</p:attrName>
                                        </p:attrNameLst>
                                      </p:cBhvr>
                                      <p:to>
                                        <p:strVal val="visible"/>
                                      </p:to>
                                    </p:set>
                                    <p:anim calcmode="lin" valueType="num">
                                      <p:cBhvr>
                                        <p:cTn id="70" dur="500" fill="hold"/>
                                        <p:tgtEl>
                                          <p:spTgt spid="97"/>
                                        </p:tgtEl>
                                        <p:attrNameLst>
                                          <p:attrName>ppt_w</p:attrName>
                                        </p:attrNameLst>
                                      </p:cBhvr>
                                      <p:tavLst>
                                        <p:tav tm="0">
                                          <p:val>
                                            <p:fltVal val="0"/>
                                          </p:val>
                                        </p:tav>
                                        <p:tav tm="100000">
                                          <p:val>
                                            <p:strVal val="#ppt_w"/>
                                          </p:val>
                                        </p:tav>
                                      </p:tavLst>
                                    </p:anim>
                                    <p:anim calcmode="lin" valueType="num">
                                      <p:cBhvr>
                                        <p:cTn id="71" dur="500" fill="hold"/>
                                        <p:tgtEl>
                                          <p:spTgt spid="97"/>
                                        </p:tgtEl>
                                        <p:attrNameLst>
                                          <p:attrName>ppt_h</p:attrName>
                                        </p:attrNameLst>
                                      </p:cBhvr>
                                      <p:tavLst>
                                        <p:tav tm="0">
                                          <p:val>
                                            <p:fltVal val="0"/>
                                          </p:val>
                                        </p:tav>
                                        <p:tav tm="100000">
                                          <p:val>
                                            <p:strVal val="#ppt_h"/>
                                          </p:val>
                                        </p:tav>
                                      </p:tavLst>
                                    </p:anim>
                                    <p:animEffect transition="in" filter="fade">
                                      <p:cBhvr>
                                        <p:cTn id="72" dur="500"/>
                                        <p:tgtEl>
                                          <p:spTgt spid="97"/>
                                        </p:tgtEl>
                                      </p:cBhvr>
                                    </p:animEffect>
                                    <p:anim calcmode="lin" valueType="num">
                                      <p:cBhvr>
                                        <p:cTn id="73" dur="500" fill="hold"/>
                                        <p:tgtEl>
                                          <p:spTgt spid="97"/>
                                        </p:tgtEl>
                                        <p:attrNameLst>
                                          <p:attrName>ppt_x</p:attrName>
                                        </p:attrNameLst>
                                      </p:cBhvr>
                                      <p:tavLst>
                                        <p:tav tm="0">
                                          <p:val>
                                            <p:fltVal val="0.5"/>
                                          </p:val>
                                        </p:tav>
                                        <p:tav tm="100000">
                                          <p:val>
                                            <p:strVal val="#ppt_x"/>
                                          </p:val>
                                        </p:tav>
                                      </p:tavLst>
                                    </p:anim>
                                    <p:anim calcmode="lin" valueType="num">
                                      <p:cBhvr>
                                        <p:cTn id="74" dur="500" fill="hold"/>
                                        <p:tgtEl>
                                          <p:spTgt spid="97"/>
                                        </p:tgtEl>
                                        <p:attrNameLst>
                                          <p:attrName>ppt_y</p:attrName>
                                        </p:attrNameLst>
                                      </p:cBhvr>
                                      <p:tavLst>
                                        <p:tav tm="0">
                                          <p:val>
                                            <p:fltVal val="0.5"/>
                                          </p:val>
                                        </p:tav>
                                        <p:tav tm="100000">
                                          <p:val>
                                            <p:strVal val="#ppt_y"/>
                                          </p:val>
                                        </p:tav>
                                      </p:tavLst>
                                    </p:anim>
                                  </p:childTnLst>
                                </p:cTn>
                              </p:par>
                            </p:childTnLst>
                          </p:cTn>
                        </p:par>
                        <p:par>
                          <p:cTn id="75" fill="hold">
                            <p:stCondLst>
                              <p:cond delay="6000"/>
                            </p:stCondLst>
                            <p:childTnLst>
                              <p:par>
                                <p:cTn id="76" presetID="9" presetClass="entr" presetSubtype="0" fill="hold" grpId="0" nodeType="afterEffect">
                                  <p:stCondLst>
                                    <p:cond delay="0"/>
                                  </p:stCondLst>
                                  <p:childTnLst>
                                    <p:set>
                                      <p:cBhvr>
                                        <p:cTn id="77" dur="1" fill="hold">
                                          <p:stCondLst>
                                            <p:cond delay="0"/>
                                          </p:stCondLst>
                                        </p:cTn>
                                        <p:tgtEl>
                                          <p:spTgt spid="125">
                                            <p:txEl>
                                              <p:pRg st="0" end="0"/>
                                            </p:txEl>
                                          </p:spTgt>
                                        </p:tgtEl>
                                        <p:attrNameLst>
                                          <p:attrName>style.visibility</p:attrName>
                                        </p:attrNameLst>
                                      </p:cBhvr>
                                      <p:to>
                                        <p:strVal val="visible"/>
                                      </p:to>
                                    </p:set>
                                    <p:animEffect transition="in" filter="dissolve">
                                      <p:cBhvr>
                                        <p:cTn id="78" dur="500"/>
                                        <p:tgtEl>
                                          <p:spTgt spid="125">
                                            <p:txEl>
                                              <p:pRg st="0" end="0"/>
                                            </p:txEl>
                                          </p:spTgt>
                                        </p:tgtEl>
                                      </p:cBhvr>
                                    </p:animEffect>
                                  </p:childTnLst>
                                </p:cTn>
                              </p:par>
                            </p:childTnLst>
                          </p:cTn>
                        </p:par>
                        <p:par>
                          <p:cTn id="79" fill="hold">
                            <p:stCondLst>
                              <p:cond delay="6500"/>
                            </p:stCondLst>
                            <p:childTnLst>
                              <p:par>
                                <p:cTn id="80" presetID="53" presetClass="entr" presetSubtype="528" fill="hold" nodeType="afterEffect">
                                  <p:stCondLst>
                                    <p:cond delay="0"/>
                                  </p:stCondLst>
                                  <p:childTnLst>
                                    <p:set>
                                      <p:cBhvr>
                                        <p:cTn id="81" dur="1" fill="hold">
                                          <p:stCondLst>
                                            <p:cond delay="0"/>
                                          </p:stCondLst>
                                        </p:cTn>
                                        <p:tgtEl>
                                          <p:spTgt spid="101"/>
                                        </p:tgtEl>
                                        <p:attrNameLst>
                                          <p:attrName>style.visibility</p:attrName>
                                        </p:attrNameLst>
                                      </p:cBhvr>
                                      <p:to>
                                        <p:strVal val="visible"/>
                                      </p:to>
                                    </p:set>
                                    <p:anim calcmode="lin" valueType="num">
                                      <p:cBhvr>
                                        <p:cTn id="82" dur="500" fill="hold"/>
                                        <p:tgtEl>
                                          <p:spTgt spid="101"/>
                                        </p:tgtEl>
                                        <p:attrNameLst>
                                          <p:attrName>ppt_w</p:attrName>
                                        </p:attrNameLst>
                                      </p:cBhvr>
                                      <p:tavLst>
                                        <p:tav tm="0">
                                          <p:val>
                                            <p:fltVal val="0"/>
                                          </p:val>
                                        </p:tav>
                                        <p:tav tm="100000">
                                          <p:val>
                                            <p:strVal val="#ppt_w"/>
                                          </p:val>
                                        </p:tav>
                                      </p:tavLst>
                                    </p:anim>
                                    <p:anim calcmode="lin" valueType="num">
                                      <p:cBhvr>
                                        <p:cTn id="83" dur="500" fill="hold"/>
                                        <p:tgtEl>
                                          <p:spTgt spid="101"/>
                                        </p:tgtEl>
                                        <p:attrNameLst>
                                          <p:attrName>ppt_h</p:attrName>
                                        </p:attrNameLst>
                                      </p:cBhvr>
                                      <p:tavLst>
                                        <p:tav tm="0">
                                          <p:val>
                                            <p:fltVal val="0"/>
                                          </p:val>
                                        </p:tav>
                                        <p:tav tm="100000">
                                          <p:val>
                                            <p:strVal val="#ppt_h"/>
                                          </p:val>
                                        </p:tav>
                                      </p:tavLst>
                                    </p:anim>
                                    <p:animEffect transition="in" filter="fade">
                                      <p:cBhvr>
                                        <p:cTn id="84" dur="500"/>
                                        <p:tgtEl>
                                          <p:spTgt spid="101"/>
                                        </p:tgtEl>
                                      </p:cBhvr>
                                    </p:animEffect>
                                    <p:anim calcmode="lin" valueType="num">
                                      <p:cBhvr>
                                        <p:cTn id="85" dur="500" fill="hold"/>
                                        <p:tgtEl>
                                          <p:spTgt spid="101"/>
                                        </p:tgtEl>
                                        <p:attrNameLst>
                                          <p:attrName>ppt_x</p:attrName>
                                        </p:attrNameLst>
                                      </p:cBhvr>
                                      <p:tavLst>
                                        <p:tav tm="0">
                                          <p:val>
                                            <p:fltVal val="0.5"/>
                                          </p:val>
                                        </p:tav>
                                        <p:tav tm="100000">
                                          <p:val>
                                            <p:strVal val="#ppt_x"/>
                                          </p:val>
                                        </p:tav>
                                      </p:tavLst>
                                    </p:anim>
                                    <p:anim calcmode="lin" valueType="num">
                                      <p:cBhvr>
                                        <p:cTn id="86" dur="500" fill="hold"/>
                                        <p:tgtEl>
                                          <p:spTgt spid="101"/>
                                        </p:tgtEl>
                                        <p:attrNameLst>
                                          <p:attrName>ppt_y</p:attrName>
                                        </p:attrNameLst>
                                      </p:cBhvr>
                                      <p:tavLst>
                                        <p:tav tm="0">
                                          <p:val>
                                            <p:fltVal val="0.5"/>
                                          </p:val>
                                        </p:tav>
                                        <p:tav tm="100000">
                                          <p:val>
                                            <p:strVal val="#ppt_y"/>
                                          </p:val>
                                        </p:tav>
                                      </p:tavLst>
                                    </p:anim>
                                  </p:childTnLst>
                                </p:cTn>
                              </p:par>
                            </p:childTnLst>
                          </p:cTn>
                        </p:par>
                        <p:par>
                          <p:cTn id="87" fill="hold">
                            <p:stCondLst>
                              <p:cond delay="7000"/>
                            </p:stCondLst>
                            <p:childTnLst>
                              <p:par>
                                <p:cTn id="88" presetID="9" presetClass="entr" presetSubtype="0" fill="hold" grpId="0" nodeType="afterEffect">
                                  <p:stCondLst>
                                    <p:cond delay="0"/>
                                  </p:stCondLst>
                                  <p:childTnLst>
                                    <p:set>
                                      <p:cBhvr>
                                        <p:cTn id="89" dur="1" fill="hold">
                                          <p:stCondLst>
                                            <p:cond delay="0"/>
                                          </p:stCondLst>
                                        </p:cTn>
                                        <p:tgtEl>
                                          <p:spTgt spid="123">
                                            <p:txEl>
                                              <p:pRg st="0" end="0"/>
                                            </p:txEl>
                                          </p:spTgt>
                                        </p:tgtEl>
                                        <p:attrNameLst>
                                          <p:attrName>style.visibility</p:attrName>
                                        </p:attrNameLst>
                                      </p:cBhvr>
                                      <p:to>
                                        <p:strVal val="visible"/>
                                      </p:to>
                                    </p:set>
                                    <p:animEffect transition="in" filter="dissolve">
                                      <p:cBhvr>
                                        <p:cTn id="90" dur="500"/>
                                        <p:tgtEl>
                                          <p:spTgt spid="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2" grpId="0" build="p"/>
      <p:bldP spid="121" grpId="0" build="p"/>
      <p:bldP spid="122" grpId="0" build="p"/>
      <p:bldP spid="123" grpId="0" build="p"/>
      <p:bldP spid="124" grpId="0" build="p"/>
      <p:bldP spid="125"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43000" y="2064525"/>
            <a:ext cx="1319781" cy="1155630"/>
            <a:chOff x="1143000" y="2064525"/>
            <a:chExt cx="1319781" cy="1155630"/>
          </a:xfrm>
        </p:grpSpPr>
        <p:sp>
          <p:nvSpPr>
            <p:cNvPr id="49" name="Shape 3031"/>
            <p:cNvSpPr/>
            <p:nvPr/>
          </p:nvSpPr>
          <p:spPr>
            <a:xfrm>
              <a:off x="1143000" y="2064525"/>
              <a:ext cx="1319781" cy="115563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3032"/>
            <p:cNvSpPr/>
            <p:nvPr/>
          </p:nvSpPr>
          <p:spPr>
            <a:xfrm>
              <a:off x="1612434" y="2275175"/>
              <a:ext cx="380914" cy="734329"/>
            </a:xfrm>
            <a:custGeom>
              <a:avLst/>
              <a:gdLst/>
              <a:ahLst/>
              <a:cxnLst>
                <a:cxn ang="0">
                  <a:pos x="wd2" y="hd2"/>
                </a:cxn>
                <a:cxn ang="5400000">
                  <a:pos x="wd2" y="hd2"/>
                </a:cxn>
                <a:cxn ang="10800000">
                  <a:pos x="wd2" y="hd2"/>
                </a:cxn>
                <a:cxn ang="16200000">
                  <a:pos x="wd2" y="hd2"/>
                </a:cxn>
              </a:cxnLst>
              <a:rect l="0" t="0" r="r" b="b"/>
              <a:pathLst>
                <a:path w="21548" h="21179" extrusionOk="0">
                  <a:moveTo>
                    <a:pt x="21477" y="2820"/>
                  </a:moveTo>
                  <a:lnTo>
                    <a:pt x="21464" y="2812"/>
                  </a:lnTo>
                  <a:cubicBezTo>
                    <a:pt x="21450" y="2804"/>
                    <a:pt x="21435" y="2796"/>
                    <a:pt x="21419" y="2790"/>
                  </a:cubicBezTo>
                  <a:lnTo>
                    <a:pt x="21411" y="2785"/>
                  </a:lnTo>
                  <a:cubicBezTo>
                    <a:pt x="21304" y="2720"/>
                    <a:pt x="21113" y="2712"/>
                    <a:pt x="20986" y="2766"/>
                  </a:cubicBezTo>
                  <a:lnTo>
                    <a:pt x="20134" y="3130"/>
                  </a:lnTo>
                  <a:cubicBezTo>
                    <a:pt x="20100" y="3142"/>
                    <a:pt x="20064" y="3155"/>
                    <a:pt x="20026" y="3174"/>
                  </a:cubicBezTo>
                  <a:lnTo>
                    <a:pt x="19916" y="3223"/>
                  </a:lnTo>
                  <a:lnTo>
                    <a:pt x="19428" y="3432"/>
                  </a:lnTo>
                  <a:cubicBezTo>
                    <a:pt x="19359" y="3398"/>
                    <a:pt x="19324" y="3361"/>
                    <a:pt x="19316" y="3332"/>
                  </a:cubicBezTo>
                  <a:cubicBezTo>
                    <a:pt x="19298" y="3271"/>
                    <a:pt x="19323" y="3146"/>
                    <a:pt x="19111" y="3052"/>
                  </a:cubicBezTo>
                  <a:cubicBezTo>
                    <a:pt x="19042" y="3021"/>
                    <a:pt x="18906" y="2986"/>
                    <a:pt x="18815" y="2977"/>
                  </a:cubicBezTo>
                  <a:cubicBezTo>
                    <a:pt x="18792" y="2975"/>
                    <a:pt x="18771" y="2974"/>
                    <a:pt x="18751" y="2974"/>
                  </a:cubicBezTo>
                  <a:cubicBezTo>
                    <a:pt x="18725" y="2969"/>
                    <a:pt x="18701" y="2965"/>
                    <a:pt x="18678" y="2963"/>
                  </a:cubicBezTo>
                  <a:cubicBezTo>
                    <a:pt x="18418" y="2938"/>
                    <a:pt x="18277" y="3037"/>
                    <a:pt x="18403" y="3108"/>
                  </a:cubicBezTo>
                  <a:cubicBezTo>
                    <a:pt x="18554" y="3193"/>
                    <a:pt x="18778" y="3230"/>
                    <a:pt x="18651" y="3479"/>
                  </a:cubicBezTo>
                  <a:cubicBezTo>
                    <a:pt x="18522" y="3728"/>
                    <a:pt x="18671" y="4033"/>
                    <a:pt x="18673" y="4033"/>
                  </a:cubicBezTo>
                  <a:cubicBezTo>
                    <a:pt x="18674" y="4034"/>
                    <a:pt x="18671" y="4073"/>
                    <a:pt x="18666" y="4120"/>
                  </a:cubicBezTo>
                  <a:lnTo>
                    <a:pt x="17080" y="6396"/>
                  </a:lnTo>
                  <a:lnTo>
                    <a:pt x="12051" y="5229"/>
                  </a:lnTo>
                  <a:cubicBezTo>
                    <a:pt x="11972" y="5211"/>
                    <a:pt x="11889" y="5199"/>
                    <a:pt x="11806" y="5192"/>
                  </a:cubicBezTo>
                  <a:cubicBezTo>
                    <a:pt x="11201" y="5018"/>
                    <a:pt x="10496" y="4893"/>
                    <a:pt x="9744" y="4818"/>
                  </a:cubicBezTo>
                  <a:cubicBezTo>
                    <a:pt x="9721" y="4808"/>
                    <a:pt x="9691" y="4803"/>
                    <a:pt x="9651" y="4804"/>
                  </a:cubicBezTo>
                  <a:cubicBezTo>
                    <a:pt x="9498" y="4790"/>
                    <a:pt x="9342" y="4779"/>
                    <a:pt x="9186" y="4769"/>
                  </a:cubicBezTo>
                  <a:lnTo>
                    <a:pt x="9186" y="4479"/>
                  </a:lnTo>
                  <a:cubicBezTo>
                    <a:pt x="9754" y="4342"/>
                    <a:pt x="10261" y="4105"/>
                    <a:pt x="10676" y="3811"/>
                  </a:cubicBezTo>
                  <a:cubicBezTo>
                    <a:pt x="11154" y="3611"/>
                    <a:pt x="11508" y="3357"/>
                    <a:pt x="11680" y="3071"/>
                  </a:cubicBezTo>
                  <a:cubicBezTo>
                    <a:pt x="11930" y="3060"/>
                    <a:pt x="12178" y="2911"/>
                    <a:pt x="12264" y="2708"/>
                  </a:cubicBezTo>
                  <a:cubicBezTo>
                    <a:pt x="12314" y="2591"/>
                    <a:pt x="12299" y="2478"/>
                    <a:pt x="12236" y="2392"/>
                  </a:cubicBezTo>
                  <a:cubicBezTo>
                    <a:pt x="12201" y="2277"/>
                    <a:pt x="12096" y="2188"/>
                    <a:pt x="11945" y="2156"/>
                  </a:cubicBezTo>
                  <a:cubicBezTo>
                    <a:pt x="11948" y="2122"/>
                    <a:pt x="11949" y="2087"/>
                    <a:pt x="11948" y="2052"/>
                  </a:cubicBezTo>
                  <a:cubicBezTo>
                    <a:pt x="12009" y="1795"/>
                    <a:pt x="11959" y="1468"/>
                    <a:pt x="11650" y="1081"/>
                  </a:cubicBezTo>
                  <a:cubicBezTo>
                    <a:pt x="11650" y="1081"/>
                    <a:pt x="12893" y="857"/>
                    <a:pt x="13294" y="141"/>
                  </a:cubicBezTo>
                  <a:cubicBezTo>
                    <a:pt x="13294" y="141"/>
                    <a:pt x="11770" y="713"/>
                    <a:pt x="10486" y="468"/>
                  </a:cubicBezTo>
                  <a:cubicBezTo>
                    <a:pt x="10431" y="457"/>
                    <a:pt x="10375" y="446"/>
                    <a:pt x="10318" y="433"/>
                  </a:cubicBezTo>
                  <a:cubicBezTo>
                    <a:pt x="10050" y="344"/>
                    <a:pt x="9761" y="272"/>
                    <a:pt x="9458" y="219"/>
                  </a:cubicBezTo>
                  <a:cubicBezTo>
                    <a:pt x="8473" y="-20"/>
                    <a:pt x="7240" y="-210"/>
                    <a:pt x="5719" y="473"/>
                  </a:cubicBezTo>
                  <a:cubicBezTo>
                    <a:pt x="5388" y="596"/>
                    <a:pt x="5097" y="749"/>
                    <a:pt x="4865" y="934"/>
                  </a:cubicBezTo>
                  <a:cubicBezTo>
                    <a:pt x="4800" y="975"/>
                    <a:pt x="4735" y="1017"/>
                    <a:pt x="4670" y="1061"/>
                  </a:cubicBezTo>
                  <a:cubicBezTo>
                    <a:pt x="4670" y="1061"/>
                    <a:pt x="4042" y="1634"/>
                    <a:pt x="4196" y="2153"/>
                  </a:cubicBezTo>
                  <a:cubicBezTo>
                    <a:pt x="4025" y="2180"/>
                    <a:pt x="3910" y="2275"/>
                    <a:pt x="3879" y="2400"/>
                  </a:cubicBezTo>
                  <a:cubicBezTo>
                    <a:pt x="3819" y="2487"/>
                    <a:pt x="3810" y="2600"/>
                    <a:pt x="3866" y="2716"/>
                  </a:cubicBezTo>
                  <a:cubicBezTo>
                    <a:pt x="3968" y="2930"/>
                    <a:pt x="4250" y="3081"/>
                    <a:pt x="4514" y="3072"/>
                  </a:cubicBezTo>
                  <a:cubicBezTo>
                    <a:pt x="4687" y="3358"/>
                    <a:pt x="5042" y="3613"/>
                    <a:pt x="5523" y="3813"/>
                  </a:cubicBezTo>
                  <a:cubicBezTo>
                    <a:pt x="5891" y="4073"/>
                    <a:pt x="6331" y="4288"/>
                    <a:pt x="6822" y="4428"/>
                  </a:cubicBezTo>
                  <a:lnTo>
                    <a:pt x="6822" y="4755"/>
                  </a:lnTo>
                  <a:cubicBezTo>
                    <a:pt x="6818" y="4757"/>
                    <a:pt x="6814" y="4758"/>
                    <a:pt x="6810" y="4760"/>
                  </a:cubicBezTo>
                  <a:lnTo>
                    <a:pt x="6822" y="4766"/>
                  </a:lnTo>
                  <a:lnTo>
                    <a:pt x="6822" y="4769"/>
                  </a:lnTo>
                  <a:cubicBezTo>
                    <a:pt x="6810" y="4769"/>
                    <a:pt x="6798" y="4770"/>
                    <a:pt x="6787" y="4771"/>
                  </a:cubicBezTo>
                  <a:cubicBezTo>
                    <a:pt x="6784" y="4771"/>
                    <a:pt x="6781" y="4771"/>
                    <a:pt x="6778" y="4772"/>
                  </a:cubicBezTo>
                  <a:cubicBezTo>
                    <a:pt x="5520" y="4854"/>
                    <a:pt x="4332" y="5066"/>
                    <a:pt x="3453" y="5409"/>
                  </a:cubicBezTo>
                  <a:cubicBezTo>
                    <a:pt x="2871" y="5511"/>
                    <a:pt x="2288" y="5872"/>
                    <a:pt x="1978" y="6671"/>
                  </a:cubicBezTo>
                  <a:lnTo>
                    <a:pt x="195" y="11276"/>
                  </a:lnTo>
                  <a:lnTo>
                    <a:pt x="380" y="11295"/>
                  </a:lnTo>
                  <a:lnTo>
                    <a:pt x="288" y="11525"/>
                  </a:lnTo>
                  <a:lnTo>
                    <a:pt x="257" y="11598"/>
                  </a:lnTo>
                  <a:lnTo>
                    <a:pt x="260" y="11598"/>
                  </a:lnTo>
                  <a:lnTo>
                    <a:pt x="9" y="12231"/>
                  </a:lnTo>
                  <a:cubicBezTo>
                    <a:pt x="-16" y="12286"/>
                    <a:pt x="12" y="12338"/>
                    <a:pt x="67" y="12386"/>
                  </a:cubicBezTo>
                  <a:lnTo>
                    <a:pt x="56" y="12384"/>
                  </a:lnTo>
                  <a:lnTo>
                    <a:pt x="357" y="12631"/>
                  </a:lnTo>
                  <a:lnTo>
                    <a:pt x="653" y="12951"/>
                  </a:lnTo>
                  <a:cubicBezTo>
                    <a:pt x="672" y="12976"/>
                    <a:pt x="706" y="12996"/>
                    <a:pt x="749" y="13008"/>
                  </a:cubicBezTo>
                  <a:lnTo>
                    <a:pt x="754" y="13097"/>
                  </a:lnTo>
                  <a:cubicBezTo>
                    <a:pt x="760" y="13141"/>
                    <a:pt x="816" y="13178"/>
                    <a:pt x="892" y="13193"/>
                  </a:cubicBezTo>
                  <a:cubicBezTo>
                    <a:pt x="931" y="13226"/>
                    <a:pt x="1004" y="13248"/>
                    <a:pt x="1085" y="13246"/>
                  </a:cubicBezTo>
                  <a:cubicBezTo>
                    <a:pt x="1202" y="13242"/>
                    <a:pt x="1294" y="13191"/>
                    <a:pt x="1286" y="13131"/>
                  </a:cubicBezTo>
                  <a:lnTo>
                    <a:pt x="1283" y="13053"/>
                  </a:lnTo>
                  <a:cubicBezTo>
                    <a:pt x="1307" y="13050"/>
                    <a:pt x="1330" y="13045"/>
                    <a:pt x="1352" y="13038"/>
                  </a:cubicBezTo>
                  <a:cubicBezTo>
                    <a:pt x="1449" y="13004"/>
                    <a:pt x="1475" y="12935"/>
                    <a:pt x="1408" y="12887"/>
                  </a:cubicBezTo>
                  <a:lnTo>
                    <a:pt x="1269" y="12783"/>
                  </a:lnTo>
                  <a:lnTo>
                    <a:pt x="1263" y="12520"/>
                  </a:lnTo>
                  <a:lnTo>
                    <a:pt x="1299" y="12350"/>
                  </a:lnTo>
                  <a:lnTo>
                    <a:pt x="1334" y="12288"/>
                  </a:lnTo>
                  <a:cubicBezTo>
                    <a:pt x="1382" y="12204"/>
                    <a:pt x="1461" y="12151"/>
                    <a:pt x="1532" y="12141"/>
                  </a:cubicBezTo>
                  <a:cubicBezTo>
                    <a:pt x="1553" y="12166"/>
                    <a:pt x="1569" y="12195"/>
                    <a:pt x="1579" y="12230"/>
                  </a:cubicBezTo>
                  <a:lnTo>
                    <a:pt x="1640" y="12429"/>
                  </a:lnTo>
                  <a:cubicBezTo>
                    <a:pt x="1653" y="12479"/>
                    <a:pt x="1709" y="12509"/>
                    <a:pt x="1778" y="12523"/>
                  </a:cubicBezTo>
                  <a:cubicBezTo>
                    <a:pt x="1890" y="12621"/>
                    <a:pt x="2237" y="12580"/>
                    <a:pt x="2203" y="12447"/>
                  </a:cubicBezTo>
                  <a:lnTo>
                    <a:pt x="2027" y="11799"/>
                  </a:lnTo>
                  <a:cubicBezTo>
                    <a:pt x="2009" y="11725"/>
                    <a:pt x="1918" y="11595"/>
                    <a:pt x="1764" y="11556"/>
                  </a:cubicBezTo>
                  <a:cubicBezTo>
                    <a:pt x="1764" y="11556"/>
                    <a:pt x="1763" y="11555"/>
                    <a:pt x="1763" y="11555"/>
                  </a:cubicBezTo>
                  <a:lnTo>
                    <a:pt x="1765" y="11528"/>
                  </a:lnTo>
                  <a:lnTo>
                    <a:pt x="1816" y="11439"/>
                  </a:lnTo>
                  <a:lnTo>
                    <a:pt x="2251" y="11483"/>
                  </a:lnTo>
                  <a:lnTo>
                    <a:pt x="4274" y="7741"/>
                  </a:lnTo>
                  <a:cubicBezTo>
                    <a:pt x="4284" y="7781"/>
                    <a:pt x="4295" y="7822"/>
                    <a:pt x="4305" y="7862"/>
                  </a:cubicBezTo>
                  <a:cubicBezTo>
                    <a:pt x="4311" y="7891"/>
                    <a:pt x="4317" y="7919"/>
                    <a:pt x="4323" y="7949"/>
                  </a:cubicBezTo>
                  <a:cubicBezTo>
                    <a:pt x="4330" y="7978"/>
                    <a:pt x="4335" y="8008"/>
                    <a:pt x="4341" y="8037"/>
                  </a:cubicBezTo>
                  <a:cubicBezTo>
                    <a:pt x="4417" y="8439"/>
                    <a:pt x="4463" y="8935"/>
                    <a:pt x="4470" y="9551"/>
                  </a:cubicBezTo>
                  <a:cubicBezTo>
                    <a:pt x="4470" y="9614"/>
                    <a:pt x="4471" y="9677"/>
                    <a:pt x="4471" y="9739"/>
                  </a:cubicBezTo>
                  <a:cubicBezTo>
                    <a:pt x="4470" y="10033"/>
                    <a:pt x="4267" y="10561"/>
                    <a:pt x="4237" y="10927"/>
                  </a:cubicBezTo>
                  <a:cubicBezTo>
                    <a:pt x="4236" y="10927"/>
                    <a:pt x="4234" y="10926"/>
                    <a:pt x="4233" y="10926"/>
                  </a:cubicBezTo>
                  <a:lnTo>
                    <a:pt x="4134" y="20013"/>
                  </a:lnTo>
                  <a:lnTo>
                    <a:pt x="4164" y="20013"/>
                  </a:lnTo>
                  <a:cubicBezTo>
                    <a:pt x="3906" y="20124"/>
                    <a:pt x="3636" y="20197"/>
                    <a:pt x="3236" y="20347"/>
                  </a:cubicBezTo>
                  <a:cubicBezTo>
                    <a:pt x="2834" y="20498"/>
                    <a:pt x="2247" y="20786"/>
                    <a:pt x="2373" y="20933"/>
                  </a:cubicBezTo>
                  <a:cubicBezTo>
                    <a:pt x="2764" y="21390"/>
                    <a:pt x="4987" y="21093"/>
                    <a:pt x="5535" y="20974"/>
                  </a:cubicBezTo>
                  <a:cubicBezTo>
                    <a:pt x="5852" y="20905"/>
                    <a:pt x="6363" y="20694"/>
                    <a:pt x="6404" y="20761"/>
                  </a:cubicBezTo>
                  <a:cubicBezTo>
                    <a:pt x="6445" y="20829"/>
                    <a:pt x="6540" y="20828"/>
                    <a:pt x="6834" y="20775"/>
                  </a:cubicBezTo>
                  <a:cubicBezTo>
                    <a:pt x="7127" y="20723"/>
                    <a:pt x="7141" y="20700"/>
                    <a:pt x="7246" y="20462"/>
                  </a:cubicBezTo>
                  <a:cubicBezTo>
                    <a:pt x="7298" y="20347"/>
                    <a:pt x="7304" y="20177"/>
                    <a:pt x="7280" y="20013"/>
                  </a:cubicBezTo>
                  <a:lnTo>
                    <a:pt x="7381" y="20013"/>
                  </a:lnTo>
                  <a:lnTo>
                    <a:pt x="8015" y="12915"/>
                  </a:lnTo>
                  <a:lnTo>
                    <a:pt x="8648" y="20013"/>
                  </a:lnTo>
                  <a:lnTo>
                    <a:pt x="8683" y="20013"/>
                  </a:lnTo>
                  <a:cubicBezTo>
                    <a:pt x="8658" y="20177"/>
                    <a:pt x="8665" y="20347"/>
                    <a:pt x="8716" y="20462"/>
                  </a:cubicBezTo>
                  <a:cubicBezTo>
                    <a:pt x="8822" y="20700"/>
                    <a:pt x="8836" y="20723"/>
                    <a:pt x="9129" y="20775"/>
                  </a:cubicBezTo>
                  <a:cubicBezTo>
                    <a:pt x="9422" y="20828"/>
                    <a:pt x="9518" y="20829"/>
                    <a:pt x="9559" y="20761"/>
                  </a:cubicBezTo>
                  <a:cubicBezTo>
                    <a:pt x="9600" y="20694"/>
                    <a:pt x="10111" y="20905"/>
                    <a:pt x="10428" y="20974"/>
                  </a:cubicBezTo>
                  <a:cubicBezTo>
                    <a:pt x="10976" y="21093"/>
                    <a:pt x="13199" y="21390"/>
                    <a:pt x="13589" y="20933"/>
                  </a:cubicBezTo>
                  <a:cubicBezTo>
                    <a:pt x="13715" y="20786"/>
                    <a:pt x="13129" y="20498"/>
                    <a:pt x="12726" y="20347"/>
                  </a:cubicBezTo>
                  <a:cubicBezTo>
                    <a:pt x="12327" y="20197"/>
                    <a:pt x="12057" y="20124"/>
                    <a:pt x="11799" y="20013"/>
                  </a:cubicBezTo>
                  <a:lnTo>
                    <a:pt x="11829" y="20013"/>
                  </a:lnTo>
                  <a:lnTo>
                    <a:pt x="11896" y="20013"/>
                  </a:lnTo>
                  <a:lnTo>
                    <a:pt x="11829" y="20010"/>
                  </a:lnTo>
                  <a:lnTo>
                    <a:pt x="11791" y="11292"/>
                  </a:lnTo>
                  <a:cubicBezTo>
                    <a:pt x="11896" y="11028"/>
                    <a:pt x="11726" y="10485"/>
                    <a:pt x="11634" y="10073"/>
                  </a:cubicBezTo>
                  <a:cubicBezTo>
                    <a:pt x="11634" y="10071"/>
                    <a:pt x="11633" y="10068"/>
                    <a:pt x="11633" y="10066"/>
                  </a:cubicBezTo>
                  <a:cubicBezTo>
                    <a:pt x="11629" y="10049"/>
                    <a:pt x="11626" y="10033"/>
                    <a:pt x="11622" y="10017"/>
                  </a:cubicBezTo>
                  <a:cubicBezTo>
                    <a:pt x="11621" y="10012"/>
                    <a:pt x="11620" y="10006"/>
                    <a:pt x="11619" y="10001"/>
                  </a:cubicBezTo>
                  <a:cubicBezTo>
                    <a:pt x="11616" y="9988"/>
                    <a:pt x="11614" y="9975"/>
                    <a:pt x="11611" y="9961"/>
                  </a:cubicBezTo>
                  <a:cubicBezTo>
                    <a:pt x="11610" y="9955"/>
                    <a:pt x="11609" y="9948"/>
                    <a:pt x="11607" y="9941"/>
                  </a:cubicBezTo>
                  <a:cubicBezTo>
                    <a:pt x="11605" y="9930"/>
                    <a:pt x="11603" y="9919"/>
                    <a:pt x="11602" y="9907"/>
                  </a:cubicBezTo>
                  <a:cubicBezTo>
                    <a:pt x="11600" y="9900"/>
                    <a:pt x="11599" y="9893"/>
                    <a:pt x="11598" y="9886"/>
                  </a:cubicBezTo>
                  <a:cubicBezTo>
                    <a:pt x="11596" y="9875"/>
                    <a:pt x="11595" y="9864"/>
                    <a:pt x="11593" y="9854"/>
                  </a:cubicBezTo>
                  <a:cubicBezTo>
                    <a:pt x="11592" y="9847"/>
                    <a:pt x="11591" y="9840"/>
                    <a:pt x="11590" y="9833"/>
                  </a:cubicBezTo>
                  <a:cubicBezTo>
                    <a:pt x="11589" y="9822"/>
                    <a:pt x="11588" y="9812"/>
                    <a:pt x="11587" y="9801"/>
                  </a:cubicBezTo>
                  <a:cubicBezTo>
                    <a:pt x="11586" y="9796"/>
                    <a:pt x="11586" y="9790"/>
                    <a:pt x="11585" y="9785"/>
                  </a:cubicBezTo>
                  <a:cubicBezTo>
                    <a:pt x="11584" y="9769"/>
                    <a:pt x="11583" y="9754"/>
                    <a:pt x="11583" y="9739"/>
                  </a:cubicBezTo>
                  <a:cubicBezTo>
                    <a:pt x="11581" y="9688"/>
                    <a:pt x="11580" y="9638"/>
                    <a:pt x="11579" y="9589"/>
                  </a:cubicBezTo>
                  <a:cubicBezTo>
                    <a:pt x="11562" y="8856"/>
                    <a:pt x="11592" y="8279"/>
                    <a:pt x="11664" y="7825"/>
                  </a:cubicBezTo>
                  <a:cubicBezTo>
                    <a:pt x="11695" y="7629"/>
                    <a:pt x="11814" y="7209"/>
                    <a:pt x="11961" y="6815"/>
                  </a:cubicBezTo>
                  <a:cubicBezTo>
                    <a:pt x="11967" y="6806"/>
                    <a:pt x="11972" y="6796"/>
                    <a:pt x="11977" y="6787"/>
                  </a:cubicBezTo>
                  <a:cubicBezTo>
                    <a:pt x="12096" y="6807"/>
                    <a:pt x="12316" y="6843"/>
                    <a:pt x="12486" y="6870"/>
                  </a:cubicBezTo>
                  <a:cubicBezTo>
                    <a:pt x="12504" y="6873"/>
                    <a:pt x="12522" y="6876"/>
                    <a:pt x="12540" y="6879"/>
                  </a:cubicBezTo>
                  <a:cubicBezTo>
                    <a:pt x="12605" y="6889"/>
                    <a:pt x="12658" y="6897"/>
                    <a:pt x="12688" y="6902"/>
                  </a:cubicBezTo>
                  <a:lnTo>
                    <a:pt x="16862" y="7525"/>
                  </a:lnTo>
                  <a:cubicBezTo>
                    <a:pt x="17463" y="7705"/>
                    <a:pt x="18357" y="7702"/>
                    <a:pt x="19434" y="7116"/>
                  </a:cubicBezTo>
                  <a:lnTo>
                    <a:pt x="19988" y="4782"/>
                  </a:lnTo>
                  <a:cubicBezTo>
                    <a:pt x="20035" y="4768"/>
                    <a:pt x="20068" y="4742"/>
                    <a:pt x="20071" y="4712"/>
                  </a:cubicBezTo>
                  <a:lnTo>
                    <a:pt x="20076" y="4669"/>
                  </a:lnTo>
                  <a:cubicBezTo>
                    <a:pt x="20080" y="4622"/>
                    <a:pt x="20292" y="4533"/>
                    <a:pt x="20361" y="4501"/>
                  </a:cubicBezTo>
                  <a:lnTo>
                    <a:pt x="21299" y="4066"/>
                  </a:lnTo>
                  <a:cubicBezTo>
                    <a:pt x="21571" y="3942"/>
                    <a:pt x="21347" y="3749"/>
                    <a:pt x="21188" y="3775"/>
                  </a:cubicBezTo>
                  <a:cubicBezTo>
                    <a:pt x="21259" y="3640"/>
                    <a:pt x="21051" y="3555"/>
                    <a:pt x="20933" y="3557"/>
                  </a:cubicBezTo>
                  <a:cubicBezTo>
                    <a:pt x="21016" y="3523"/>
                    <a:pt x="20993" y="3376"/>
                    <a:pt x="20783" y="3318"/>
                  </a:cubicBezTo>
                  <a:lnTo>
                    <a:pt x="21440" y="3037"/>
                  </a:lnTo>
                  <a:cubicBezTo>
                    <a:pt x="21567" y="2983"/>
                    <a:pt x="21584" y="2885"/>
                    <a:pt x="21477" y="282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9729218" y="2064525"/>
            <a:ext cx="1319782" cy="3713975"/>
            <a:chOff x="9729218" y="2064525"/>
            <a:chExt cx="1319782" cy="3713975"/>
          </a:xfrm>
        </p:grpSpPr>
        <p:sp>
          <p:nvSpPr>
            <p:cNvPr id="51" name="Shape 3034"/>
            <p:cNvSpPr/>
            <p:nvPr/>
          </p:nvSpPr>
          <p:spPr>
            <a:xfrm>
              <a:off x="9729218" y="2064525"/>
              <a:ext cx="1319782" cy="3713975"/>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2" name="Group 3037"/>
            <p:cNvGrpSpPr/>
            <p:nvPr/>
          </p:nvGrpSpPr>
          <p:grpSpPr>
            <a:xfrm>
              <a:off x="10042234" y="2552999"/>
              <a:ext cx="759611" cy="2737026"/>
              <a:chOff x="0" y="0"/>
              <a:chExt cx="1497834" cy="5396992"/>
            </a:xfrm>
          </p:grpSpPr>
          <p:sp>
            <p:nvSpPr>
              <p:cNvPr id="53" name="Shape 3035"/>
              <p:cNvSpPr/>
              <p:nvPr/>
            </p:nvSpPr>
            <p:spPr>
              <a:xfrm>
                <a:off x="241131" y="1240103"/>
                <a:ext cx="1026121" cy="4156890"/>
              </a:xfrm>
              <a:custGeom>
                <a:avLst/>
                <a:gdLst/>
                <a:ahLst/>
                <a:cxnLst>
                  <a:cxn ang="0">
                    <a:pos x="wd2" y="hd2"/>
                  </a:cxn>
                  <a:cxn ang="5400000">
                    <a:pos x="wd2" y="hd2"/>
                  </a:cxn>
                  <a:cxn ang="10800000">
                    <a:pos x="wd2" y="hd2"/>
                  </a:cxn>
                  <a:cxn ang="16200000">
                    <a:pos x="wd2" y="hd2"/>
                  </a:cxn>
                </a:cxnLst>
                <a:rect l="0" t="0" r="r" b="b"/>
                <a:pathLst>
                  <a:path w="21600" h="21600" extrusionOk="0">
                    <a:moveTo>
                      <a:pt x="19743" y="19758"/>
                    </a:moveTo>
                    <a:lnTo>
                      <a:pt x="14993" y="19758"/>
                    </a:lnTo>
                    <a:lnTo>
                      <a:pt x="14993" y="1684"/>
                    </a:lnTo>
                    <a:lnTo>
                      <a:pt x="19743" y="1684"/>
                    </a:lnTo>
                    <a:lnTo>
                      <a:pt x="19743" y="1009"/>
                    </a:lnTo>
                    <a:lnTo>
                      <a:pt x="21377" y="1009"/>
                    </a:lnTo>
                    <a:lnTo>
                      <a:pt x="21377" y="0"/>
                    </a:lnTo>
                    <a:lnTo>
                      <a:pt x="0" y="0"/>
                    </a:lnTo>
                    <a:lnTo>
                      <a:pt x="0" y="1009"/>
                    </a:lnTo>
                    <a:lnTo>
                      <a:pt x="1634" y="1009"/>
                    </a:lnTo>
                    <a:lnTo>
                      <a:pt x="1634" y="1684"/>
                    </a:lnTo>
                    <a:lnTo>
                      <a:pt x="6384" y="1684"/>
                    </a:lnTo>
                    <a:lnTo>
                      <a:pt x="6384" y="19758"/>
                    </a:lnTo>
                    <a:lnTo>
                      <a:pt x="1634" y="19758"/>
                    </a:lnTo>
                    <a:lnTo>
                      <a:pt x="1634" y="20320"/>
                    </a:lnTo>
                    <a:lnTo>
                      <a:pt x="379" y="20320"/>
                    </a:lnTo>
                    <a:lnTo>
                      <a:pt x="379" y="21600"/>
                    </a:lnTo>
                    <a:lnTo>
                      <a:pt x="21600" y="21600"/>
                    </a:lnTo>
                    <a:lnTo>
                      <a:pt x="21600" y="20320"/>
                    </a:lnTo>
                    <a:lnTo>
                      <a:pt x="19743" y="20320"/>
                    </a:lnTo>
                    <a:cubicBezTo>
                      <a:pt x="19743" y="20320"/>
                      <a:pt x="19743" y="19758"/>
                      <a:pt x="19743" y="1975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3036"/>
              <p:cNvSpPr/>
              <p:nvPr/>
            </p:nvSpPr>
            <p:spPr>
              <a:xfrm>
                <a:off x="0" y="0"/>
                <a:ext cx="1497835" cy="1217162"/>
              </a:xfrm>
              <a:custGeom>
                <a:avLst/>
                <a:gdLst/>
                <a:ahLst/>
                <a:cxnLst>
                  <a:cxn ang="0">
                    <a:pos x="wd2" y="hd2"/>
                  </a:cxn>
                  <a:cxn ang="5400000">
                    <a:pos x="wd2" y="hd2"/>
                  </a:cxn>
                  <a:cxn ang="10800000">
                    <a:pos x="wd2" y="hd2"/>
                  </a:cxn>
                  <a:cxn ang="16200000">
                    <a:pos x="wd2" y="hd2"/>
                  </a:cxn>
                </a:cxnLst>
                <a:rect l="0" t="0" r="r" b="b"/>
                <a:pathLst>
                  <a:path w="21600" h="21600" extrusionOk="0">
                    <a:moveTo>
                      <a:pt x="18281" y="8355"/>
                    </a:moveTo>
                    <a:cubicBezTo>
                      <a:pt x="17615" y="9081"/>
                      <a:pt x="16773" y="9464"/>
                      <a:pt x="15773" y="9511"/>
                    </a:cubicBezTo>
                    <a:cubicBezTo>
                      <a:pt x="15904" y="9207"/>
                      <a:pt x="16032" y="8893"/>
                      <a:pt x="16154" y="8563"/>
                    </a:cubicBezTo>
                    <a:cubicBezTo>
                      <a:pt x="16822" y="6764"/>
                      <a:pt x="17111" y="4717"/>
                      <a:pt x="17233" y="3075"/>
                    </a:cubicBezTo>
                    <a:lnTo>
                      <a:pt x="20137" y="3075"/>
                    </a:lnTo>
                    <a:cubicBezTo>
                      <a:pt x="20019" y="4393"/>
                      <a:pt x="19624" y="6893"/>
                      <a:pt x="18281" y="8355"/>
                    </a:cubicBezTo>
                    <a:close/>
                    <a:moveTo>
                      <a:pt x="3319" y="8355"/>
                    </a:moveTo>
                    <a:cubicBezTo>
                      <a:pt x="1977" y="6895"/>
                      <a:pt x="1580" y="4393"/>
                      <a:pt x="1463" y="3075"/>
                    </a:cubicBezTo>
                    <a:lnTo>
                      <a:pt x="4367" y="3075"/>
                    </a:lnTo>
                    <a:cubicBezTo>
                      <a:pt x="4490" y="4717"/>
                      <a:pt x="4779" y="6764"/>
                      <a:pt x="5446" y="8563"/>
                    </a:cubicBezTo>
                    <a:cubicBezTo>
                      <a:pt x="5568" y="8893"/>
                      <a:pt x="5697" y="9205"/>
                      <a:pt x="5828" y="9511"/>
                    </a:cubicBezTo>
                    <a:cubicBezTo>
                      <a:pt x="4827" y="9464"/>
                      <a:pt x="3985" y="9080"/>
                      <a:pt x="3319" y="8355"/>
                    </a:cubicBezTo>
                    <a:close/>
                    <a:moveTo>
                      <a:pt x="17314" y="1335"/>
                    </a:moveTo>
                    <a:cubicBezTo>
                      <a:pt x="17328" y="521"/>
                      <a:pt x="17303" y="6"/>
                      <a:pt x="17303" y="6"/>
                    </a:cubicBezTo>
                    <a:lnTo>
                      <a:pt x="10833" y="0"/>
                    </a:lnTo>
                    <a:lnTo>
                      <a:pt x="10800" y="0"/>
                    </a:lnTo>
                    <a:lnTo>
                      <a:pt x="10767" y="0"/>
                    </a:lnTo>
                    <a:lnTo>
                      <a:pt x="4296" y="6"/>
                    </a:lnTo>
                    <a:cubicBezTo>
                      <a:pt x="4296" y="6"/>
                      <a:pt x="4272" y="521"/>
                      <a:pt x="4286" y="1335"/>
                    </a:cubicBezTo>
                    <a:lnTo>
                      <a:pt x="0" y="1335"/>
                    </a:lnTo>
                    <a:lnTo>
                      <a:pt x="0" y="2205"/>
                    </a:lnTo>
                    <a:cubicBezTo>
                      <a:pt x="0" y="2404"/>
                      <a:pt x="27" y="7087"/>
                      <a:pt x="2376" y="9653"/>
                    </a:cubicBezTo>
                    <a:cubicBezTo>
                      <a:pt x="3356" y="10722"/>
                      <a:pt x="4578" y="11260"/>
                      <a:pt x="6019" y="11261"/>
                    </a:cubicBezTo>
                    <a:cubicBezTo>
                      <a:pt x="6237" y="11261"/>
                      <a:pt x="6461" y="11243"/>
                      <a:pt x="6688" y="11219"/>
                    </a:cubicBezTo>
                    <a:cubicBezTo>
                      <a:pt x="7506" y="12599"/>
                      <a:pt x="8452" y="13565"/>
                      <a:pt x="9516" y="14046"/>
                    </a:cubicBezTo>
                    <a:lnTo>
                      <a:pt x="9516" y="17866"/>
                    </a:lnTo>
                    <a:lnTo>
                      <a:pt x="6393" y="17866"/>
                    </a:lnTo>
                    <a:lnTo>
                      <a:pt x="6393" y="20259"/>
                    </a:lnTo>
                    <a:lnTo>
                      <a:pt x="5361" y="20259"/>
                    </a:lnTo>
                    <a:lnTo>
                      <a:pt x="5361" y="21600"/>
                    </a:lnTo>
                    <a:lnTo>
                      <a:pt x="10767" y="21600"/>
                    </a:lnTo>
                    <a:lnTo>
                      <a:pt x="10833" y="21600"/>
                    </a:lnTo>
                    <a:lnTo>
                      <a:pt x="16239" y="21600"/>
                    </a:lnTo>
                    <a:lnTo>
                      <a:pt x="16239" y="20260"/>
                    </a:lnTo>
                    <a:lnTo>
                      <a:pt x="15206" y="20260"/>
                    </a:lnTo>
                    <a:lnTo>
                      <a:pt x="15206" y="17867"/>
                    </a:lnTo>
                    <a:lnTo>
                      <a:pt x="12083" y="17867"/>
                    </a:lnTo>
                    <a:lnTo>
                      <a:pt x="12083" y="14047"/>
                    </a:lnTo>
                    <a:cubicBezTo>
                      <a:pt x="13146" y="13565"/>
                      <a:pt x="14093" y="12599"/>
                      <a:pt x="14911" y="11220"/>
                    </a:cubicBezTo>
                    <a:cubicBezTo>
                      <a:pt x="15140" y="11244"/>
                      <a:pt x="15364" y="11261"/>
                      <a:pt x="15582" y="11261"/>
                    </a:cubicBezTo>
                    <a:cubicBezTo>
                      <a:pt x="17021" y="11260"/>
                      <a:pt x="18244" y="10722"/>
                      <a:pt x="19224" y="9651"/>
                    </a:cubicBezTo>
                    <a:cubicBezTo>
                      <a:pt x="21573" y="7086"/>
                      <a:pt x="21600" y="2403"/>
                      <a:pt x="21600" y="2205"/>
                    </a:cubicBezTo>
                    <a:lnTo>
                      <a:pt x="21600" y="1335"/>
                    </a:lnTo>
                    <a:cubicBezTo>
                      <a:pt x="21600" y="1335"/>
                      <a:pt x="17314" y="1335"/>
                      <a:pt x="17314" y="13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 name="Group 4"/>
          <p:cNvGrpSpPr/>
          <p:nvPr/>
        </p:nvGrpSpPr>
        <p:grpSpPr>
          <a:xfrm>
            <a:off x="1143000" y="3343697"/>
            <a:ext cx="1319781" cy="2432215"/>
            <a:chOff x="1143000" y="3343697"/>
            <a:chExt cx="1319781" cy="2432215"/>
          </a:xfrm>
        </p:grpSpPr>
        <p:sp>
          <p:nvSpPr>
            <p:cNvPr id="55" name="Shape 3039"/>
            <p:cNvSpPr/>
            <p:nvPr/>
          </p:nvSpPr>
          <p:spPr>
            <a:xfrm>
              <a:off x="1143000" y="3343697"/>
              <a:ext cx="1319781" cy="2432215"/>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3040"/>
            <p:cNvSpPr/>
            <p:nvPr/>
          </p:nvSpPr>
          <p:spPr>
            <a:xfrm>
              <a:off x="1493280" y="3672911"/>
              <a:ext cx="759611" cy="1776375"/>
            </a:xfrm>
            <a:custGeom>
              <a:avLst/>
              <a:gdLst/>
              <a:ahLst/>
              <a:cxnLst>
                <a:cxn ang="0">
                  <a:pos x="wd2" y="hd2"/>
                </a:cxn>
                <a:cxn ang="5400000">
                  <a:pos x="wd2" y="hd2"/>
                </a:cxn>
                <a:cxn ang="10800000">
                  <a:pos x="wd2" y="hd2"/>
                </a:cxn>
                <a:cxn ang="16200000">
                  <a:pos x="wd2" y="hd2"/>
                </a:cxn>
              </a:cxnLst>
              <a:rect l="0" t="0" r="r" b="b"/>
              <a:pathLst>
                <a:path w="20728" h="21178" extrusionOk="0">
                  <a:moveTo>
                    <a:pt x="284" y="5949"/>
                  </a:moveTo>
                  <a:cubicBezTo>
                    <a:pt x="324" y="5967"/>
                    <a:pt x="364" y="5985"/>
                    <a:pt x="404" y="6002"/>
                  </a:cubicBezTo>
                  <a:cubicBezTo>
                    <a:pt x="267" y="6155"/>
                    <a:pt x="262" y="6343"/>
                    <a:pt x="472" y="6557"/>
                  </a:cubicBezTo>
                  <a:cubicBezTo>
                    <a:pt x="159" y="6319"/>
                    <a:pt x="196" y="6095"/>
                    <a:pt x="284" y="5949"/>
                  </a:cubicBezTo>
                  <a:close/>
                  <a:moveTo>
                    <a:pt x="11098" y="7084"/>
                  </a:moveTo>
                  <a:lnTo>
                    <a:pt x="12102" y="7393"/>
                  </a:lnTo>
                  <a:lnTo>
                    <a:pt x="10952" y="7492"/>
                  </a:lnTo>
                  <a:cubicBezTo>
                    <a:pt x="10992" y="7369"/>
                    <a:pt x="11042" y="7229"/>
                    <a:pt x="11098" y="7084"/>
                  </a:cubicBezTo>
                  <a:close/>
                  <a:moveTo>
                    <a:pt x="19979" y="5598"/>
                  </a:moveTo>
                  <a:lnTo>
                    <a:pt x="15865" y="6109"/>
                  </a:lnTo>
                  <a:cubicBezTo>
                    <a:pt x="15637" y="6073"/>
                    <a:pt x="15348" y="6173"/>
                    <a:pt x="15348" y="6173"/>
                  </a:cubicBezTo>
                  <a:cubicBezTo>
                    <a:pt x="15318" y="6176"/>
                    <a:pt x="15289" y="6259"/>
                    <a:pt x="15261" y="6394"/>
                  </a:cubicBezTo>
                  <a:cubicBezTo>
                    <a:pt x="15089" y="6306"/>
                    <a:pt x="14850" y="6326"/>
                    <a:pt x="14837" y="6415"/>
                  </a:cubicBezTo>
                  <a:cubicBezTo>
                    <a:pt x="14824" y="6509"/>
                    <a:pt x="14899" y="6598"/>
                    <a:pt x="14647" y="6697"/>
                  </a:cubicBezTo>
                  <a:lnTo>
                    <a:pt x="12840" y="5952"/>
                  </a:lnTo>
                  <a:cubicBezTo>
                    <a:pt x="12080" y="5354"/>
                    <a:pt x="10471" y="4976"/>
                    <a:pt x="8624" y="4817"/>
                  </a:cubicBezTo>
                  <a:cubicBezTo>
                    <a:pt x="8597" y="4807"/>
                    <a:pt x="8561" y="4802"/>
                    <a:pt x="8514" y="4803"/>
                  </a:cubicBezTo>
                  <a:cubicBezTo>
                    <a:pt x="8335" y="4789"/>
                    <a:pt x="8154" y="4778"/>
                    <a:pt x="7971" y="4768"/>
                  </a:cubicBezTo>
                  <a:lnTo>
                    <a:pt x="7971" y="4478"/>
                  </a:lnTo>
                  <a:cubicBezTo>
                    <a:pt x="8635" y="4341"/>
                    <a:pt x="9227" y="4103"/>
                    <a:pt x="9712" y="3808"/>
                  </a:cubicBezTo>
                  <a:cubicBezTo>
                    <a:pt x="10268" y="3609"/>
                    <a:pt x="10676" y="3355"/>
                    <a:pt x="10876" y="3070"/>
                  </a:cubicBezTo>
                  <a:cubicBezTo>
                    <a:pt x="11170" y="3060"/>
                    <a:pt x="11462" y="2911"/>
                    <a:pt x="11563" y="2707"/>
                  </a:cubicBezTo>
                  <a:cubicBezTo>
                    <a:pt x="11621" y="2589"/>
                    <a:pt x="11603" y="2476"/>
                    <a:pt x="11528" y="2390"/>
                  </a:cubicBezTo>
                  <a:cubicBezTo>
                    <a:pt x="11487" y="2276"/>
                    <a:pt x="11366" y="2189"/>
                    <a:pt x="11190" y="2156"/>
                  </a:cubicBezTo>
                  <a:cubicBezTo>
                    <a:pt x="11194" y="2120"/>
                    <a:pt x="11196" y="2083"/>
                    <a:pt x="11195" y="2045"/>
                  </a:cubicBezTo>
                  <a:cubicBezTo>
                    <a:pt x="11263" y="1788"/>
                    <a:pt x="11204" y="1464"/>
                    <a:pt x="10846" y="1080"/>
                  </a:cubicBezTo>
                  <a:cubicBezTo>
                    <a:pt x="10846" y="1080"/>
                    <a:pt x="12297" y="855"/>
                    <a:pt x="12765" y="139"/>
                  </a:cubicBezTo>
                  <a:cubicBezTo>
                    <a:pt x="12765" y="139"/>
                    <a:pt x="10986" y="712"/>
                    <a:pt x="9488" y="467"/>
                  </a:cubicBezTo>
                  <a:cubicBezTo>
                    <a:pt x="9418" y="455"/>
                    <a:pt x="9346" y="442"/>
                    <a:pt x="9272" y="428"/>
                  </a:cubicBezTo>
                  <a:cubicBezTo>
                    <a:pt x="8970" y="342"/>
                    <a:pt x="8645" y="273"/>
                    <a:pt x="8304" y="221"/>
                  </a:cubicBezTo>
                  <a:cubicBezTo>
                    <a:pt x="7154" y="-18"/>
                    <a:pt x="5713" y="-212"/>
                    <a:pt x="3936" y="468"/>
                  </a:cubicBezTo>
                  <a:cubicBezTo>
                    <a:pt x="3547" y="592"/>
                    <a:pt x="3205" y="746"/>
                    <a:pt x="2932" y="932"/>
                  </a:cubicBezTo>
                  <a:cubicBezTo>
                    <a:pt x="2855" y="973"/>
                    <a:pt x="2778" y="1015"/>
                    <a:pt x="2700" y="1060"/>
                  </a:cubicBezTo>
                  <a:cubicBezTo>
                    <a:pt x="2700" y="1060"/>
                    <a:pt x="1971" y="1633"/>
                    <a:pt x="2151" y="2152"/>
                  </a:cubicBezTo>
                  <a:cubicBezTo>
                    <a:pt x="1950" y="2178"/>
                    <a:pt x="1817" y="2273"/>
                    <a:pt x="1779" y="2398"/>
                  </a:cubicBezTo>
                  <a:cubicBezTo>
                    <a:pt x="1709" y="2485"/>
                    <a:pt x="1698" y="2598"/>
                    <a:pt x="1763" y="2715"/>
                  </a:cubicBezTo>
                  <a:cubicBezTo>
                    <a:pt x="1883" y="2930"/>
                    <a:pt x="2213" y="3079"/>
                    <a:pt x="2523" y="3068"/>
                  </a:cubicBezTo>
                  <a:cubicBezTo>
                    <a:pt x="2724" y="3355"/>
                    <a:pt x="3133" y="3610"/>
                    <a:pt x="3693" y="3810"/>
                  </a:cubicBezTo>
                  <a:cubicBezTo>
                    <a:pt x="4123" y="4071"/>
                    <a:pt x="4638" y="4286"/>
                    <a:pt x="5212" y="4427"/>
                  </a:cubicBezTo>
                  <a:lnTo>
                    <a:pt x="5212" y="4754"/>
                  </a:lnTo>
                  <a:cubicBezTo>
                    <a:pt x="5208" y="4756"/>
                    <a:pt x="5203" y="4757"/>
                    <a:pt x="5199" y="4759"/>
                  </a:cubicBezTo>
                  <a:lnTo>
                    <a:pt x="5212" y="4764"/>
                  </a:lnTo>
                  <a:lnTo>
                    <a:pt x="5212" y="4768"/>
                  </a:lnTo>
                  <a:cubicBezTo>
                    <a:pt x="5210" y="4768"/>
                    <a:pt x="5207" y="4768"/>
                    <a:pt x="5205" y="4768"/>
                  </a:cubicBezTo>
                  <a:cubicBezTo>
                    <a:pt x="5154" y="4771"/>
                    <a:pt x="5103" y="4774"/>
                    <a:pt x="5053" y="4777"/>
                  </a:cubicBezTo>
                  <a:cubicBezTo>
                    <a:pt x="4936" y="4785"/>
                    <a:pt x="4819" y="4792"/>
                    <a:pt x="4704" y="4801"/>
                  </a:cubicBezTo>
                  <a:cubicBezTo>
                    <a:pt x="4700" y="4801"/>
                    <a:pt x="4697" y="4801"/>
                    <a:pt x="4694" y="4801"/>
                  </a:cubicBezTo>
                  <a:cubicBezTo>
                    <a:pt x="4693" y="4801"/>
                    <a:pt x="4693" y="4802"/>
                    <a:pt x="4692" y="4802"/>
                  </a:cubicBezTo>
                  <a:cubicBezTo>
                    <a:pt x="2791" y="4946"/>
                    <a:pt x="1081" y="5315"/>
                    <a:pt x="200" y="5908"/>
                  </a:cubicBezTo>
                  <a:cubicBezTo>
                    <a:pt x="217" y="5917"/>
                    <a:pt x="235" y="5925"/>
                    <a:pt x="253" y="5934"/>
                  </a:cubicBezTo>
                  <a:cubicBezTo>
                    <a:pt x="-180" y="6394"/>
                    <a:pt x="486" y="6724"/>
                    <a:pt x="928" y="6882"/>
                  </a:cubicBezTo>
                  <a:cubicBezTo>
                    <a:pt x="1206" y="7035"/>
                    <a:pt x="1593" y="7197"/>
                    <a:pt x="2104" y="7367"/>
                  </a:cubicBezTo>
                  <a:cubicBezTo>
                    <a:pt x="2140" y="7449"/>
                    <a:pt x="2175" y="7535"/>
                    <a:pt x="2206" y="7629"/>
                  </a:cubicBezTo>
                  <a:cubicBezTo>
                    <a:pt x="2230" y="7700"/>
                    <a:pt x="2250" y="7771"/>
                    <a:pt x="2269" y="7842"/>
                  </a:cubicBezTo>
                  <a:cubicBezTo>
                    <a:pt x="2281" y="7885"/>
                    <a:pt x="2292" y="7929"/>
                    <a:pt x="2303" y="7975"/>
                  </a:cubicBezTo>
                  <a:cubicBezTo>
                    <a:pt x="2306" y="7986"/>
                    <a:pt x="2308" y="7997"/>
                    <a:pt x="2311" y="8008"/>
                  </a:cubicBezTo>
                  <a:cubicBezTo>
                    <a:pt x="2409" y="8442"/>
                    <a:pt x="2466" y="8986"/>
                    <a:pt x="2468" y="9676"/>
                  </a:cubicBezTo>
                  <a:cubicBezTo>
                    <a:pt x="2468" y="9697"/>
                    <a:pt x="2469" y="9718"/>
                    <a:pt x="2469" y="9738"/>
                  </a:cubicBezTo>
                  <a:cubicBezTo>
                    <a:pt x="2468" y="10032"/>
                    <a:pt x="2231" y="10560"/>
                    <a:pt x="2196" y="10925"/>
                  </a:cubicBezTo>
                  <a:cubicBezTo>
                    <a:pt x="2195" y="10925"/>
                    <a:pt x="2193" y="10925"/>
                    <a:pt x="2191" y="10924"/>
                  </a:cubicBezTo>
                  <a:lnTo>
                    <a:pt x="2076" y="20011"/>
                  </a:lnTo>
                  <a:lnTo>
                    <a:pt x="2110" y="20011"/>
                  </a:lnTo>
                  <a:cubicBezTo>
                    <a:pt x="1809" y="20122"/>
                    <a:pt x="1495" y="20195"/>
                    <a:pt x="1028" y="20345"/>
                  </a:cubicBezTo>
                  <a:cubicBezTo>
                    <a:pt x="558" y="20496"/>
                    <a:pt x="-126" y="20784"/>
                    <a:pt x="21" y="20931"/>
                  </a:cubicBezTo>
                  <a:cubicBezTo>
                    <a:pt x="477" y="21388"/>
                    <a:pt x="3071" y="21091"/>
                    <a:pt x="3710" y="20972"/>
                  </a:cubicBezTo>
                  <a:cubicBezTo>
                    <a:pt x="4081" y="20903"/>
                    <a:pt x="4676" y="20692"/>
                    <a:pt x="4724" y="20759"/>
                  </a:cubicBezTo>
                  <a:cubicBezTo>
                    <a:pt x="4772" y="20827"/>
                    <a:pt x="4884" y="20826"/>
                    <a:pt x="5226" y="20773"/>
                  </a:cubicBezTo>
                  <a:cubicBezTo>
                    <a:pt x="5568" y="20721"/>
                    <a:pt x="5584" y="20698"/>
                    <a:pt x="5708" y="20461"/>
                  </a:cubicBezTo>
                  <a:cubicBezTo>
                    <a:pt x="5767" y="20345"/>
                    <a:pt x="5775" y="20175"/>
                    <a:pt x="5746" y="20011"/>
                  </a:cubicBezTo>
                  <a:lnTo>
                    <a:pt x="5865" y="20011"/>
                  </a:lnTo>
                  <a:lnTo>
                    <a:pt x="6604" y="12913"/>
                  </a:lnTo>
                  <a:lnTo>
                    <a:pt x="7343" y="20011"/>
                  </a:lnTo>
                  <a:lnTo>
                    <a:pt x="7385" y="20011"/>
                  </a:lnTo>
                  <a:cubicBezTo>
                    <a:pt x="7355" y="20175"/>
                    <a:pt x="7363" y="20345"/>
                    <a:pt x="7423" y="20461"/>
                  </a:cubicBezTo>
                  <a:cubicBezTo>
                    <a:pt x="7546" y="20698"/>
                    <a:pt x="7562" y="20721"/>
                    <a:pt x="7905" y="20773"/>
                  </a:cubicBezTo>
                  <a:cubicBezTo>
                    <a:pt x="8247" y="20826"/>
                    <a:pt x="8358" y="20827"/>
                    <a:pt x="8406" y="20759"/>
                  </a:cubicBezTo>
                  <a:cubicBezTo>
                    <a:pt x="8454" y="20692"/>
                    <a:pt x="9050" y="20903"/>
                    <a:pt x="9420" y="20972"/>
                  </a:cubicBezTo>
                  <a:cubicBezTo>
                    <a:pt x="10060" y="21091"/>
                    <a:pt x="12654" y="21388"/>
                    <a:pt x="13110" y="20931"/>
                  </a:cubicBezTo>
                  <a:cubicBezTo>
                    <a:pt x="13257" y="20784"/>
                    <a:pt x="12573" y="20496"/>
                    <a:pt x="12102" y="20345"/>
                  </a:cubicBezTo>
                  <a:cubicBezTo>
                    <a:pt x="11636" y="20195"/>
                    <a:pt x="11321" y="20122"/>
                    <a:pt x="11020" y="20011"/>
                  </a:cubicBezTo>
                  <a:lnTo>
                    <a:pt x="11055" y="20011"/>
                  </a:lnTo>
                  <a:lnTo>
                    <a:pt x="11133" y="20011"/>
                  </a:lnTo>
                  <a:lnTo>
                    <a:pt x="11055" y="20008"/>
                  </a:lnTo>
                  <a:lnTo>
                    <a:pt x="11011" y="11287"/>
                  </a:lnTo>
                  <a:cubicBezTo>
                    <a:pt x="11042" y="11218"/>
                    <a:pt x="11052" y="11131"/>
                    <a:pt x="11047" y="11032"/>
                  </a:cubicBezTo>
                  <a:cubicBezTo>
                    <a:pt x="11047" y="11031"/>
                    <a:pt x="11047" y="11030"/>
                    <a:pt x="11047" y="11029"/>
                  </a:cubicBezTo>
                  <a:cubicBezTo>
                    <a:pt x="11046" y="10994"/>
                    <a:pt x="11042" y="10959"/>
                    <a:pt x="11037" y="10922"/>
                  </a:cubicBezTo>
                  <a:cubicBezTo>
                    <a:pt x="11037" y="10919"/>
                    <a:pt x="11037" y="10916"/>
                    <a:pt x="11036" y="10913"/>
                  </a:cubicBezTo>
                  <a:cubicBezTo>
                    <a:pt x="11031" y="10877"/>
                    <a:pt x="11025" y="10839"/>
                    <a:pt x="11018" y="10801"/>
                  </a:cubicBezTo>
                  <a:cubicBezTo>
                    <a:pt x="11017" y="10798"/>
                    <a:pt x="11017" y="10795"/>
                    <a:pt x="11016" y="10792"/>
                  </a:cubicBezTo>
                  <a:cubicBezTo>
                    <a:pt x="11009" y="10752"/>
                    <a:pt x="11000" y="10712"/>
                    <a:pt x="10990" y="10671"/>
                  </a:cubicBezTo>
                  <a:cubicBezTo>
                    <a:pt x="10990" y="10671"/>
                    <a:pt x="10990" y="10670"/>
                    <a:pt x="10990" y="10669"/>
                  </a:cubicBezTo>
                  <a:cubicBezTo>
                    <a:pt x="10943" y="10475"/>
                    <a:pt x="10881" y="10270"/>
                    <a:pt x="10833" y="10089"/>
                  </a:cubicBezTo>
                  <a:cubicBezTo>
                    <a:pt x="10831" y="10080"/>
                    <a:pt x="10828" y="10071"/>
                    <a:pt x="10826" y="10062"/>
                  </a:cubicBezTo>
                  <a:cubicBezTo>
                    <a:pt x="10818" y="10033"/>
                    <a:pt x="10812" y="10005"/>
                    <a:pt x="10805" y="9977"/>
                  </a:cubicBezTo>
                  <a:cubicBezTo>
                    <a:pt x="10803" y="9965"/>
                    <a:pt x="10800" y="9952"/>
                    <a:pt x="10797" y="9941"/>
                  </a:cubicBezTo>
                  <a:cubicBezTo>
                    <a:pt x="10791" y="9914"/>
                    <a:pt x="10787" y="9889"/>
                    <a:pt x="10783" y="9864"/>
                  </a:cubicBezTo>
                  <a:cubicBezTo>
                    <a:pt x="10781" y="9854"/>
                    <a:pt x="10778" y="9843"/>
                    <a:pt x="10777" y="9832"/>
                  </a:cubicBezTo>
                  <a:cubicBezTo>
                    <a:pt x="10772" y="9799"/>
                    <a:pt x="10769" y="9767"/>
                    <a:pt x="10768" y="9738"/>
                  </a:cubicBezTo>
                  <a:cubicBezTo>
                    <a:pt x="10753" y="9324"/>
                    <a:pt x="10755" y="8959"/>
                    <a:pt x="10773" y="8635"/>
                  </a:cubicBezTo>
                  <a:lnTo>
                    <a:pt x="13692" y="8150"/>
                  </a:lnTo>
                  <a:lnTo>
                    <a:pt x="13662" y="8113"/>
                  </a:lnTo>
                  <a:cubicBezTo>
                    <a:pt x="13757" y="8087"/>
                    <a:pt x="14053" y="8100"/>
                    <a:pt x="14156" y="8103"/>
                  </a:cubicBezTo>
                  <a:lnTo>
                    <a:pt x="14429" y="8110"/>
                  </a:lnTo>
                  <a:lnTo>
                    <a:pt x="15020" y="8292"/>
                  </a:lnTo>
                  <a:lnTo>
                    <a:pt x="15074" y="8259"/>
                  </a:lnTo>
                  <a:cubicBezTo>
                    <a:pt x="15043" y="8738"/>
                    <a:pt x="15026" y="9111"/>
                    <a:pt x="15026" y="9111"/>
                  </a:cubicBezTo>
                  <a:lnTo>
                    <a:pt x="19584" y="8537"/>
                  </a:lnTo>
                  <a:lnTo>
                    <a:pt x="19655" y="8011"/>
                  </a:lnTo>
                  <a:lnTo>
                    <a:pt x="20339" y="7928"/>
                  </a:lnTo>
                  <a:cubicBezTo>
                    <a:pt x="20339" y="7928"/>
                    <a:pt x="21420" y="5464"/>
                    <a:pt x="19979" y="5598"/>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Group 1"/>
          <p:cNvGrpSpPr/>
          <p:nvPr/>
        </p:nvGrpSpPr>
        <p:grpSpPr>
          <a:xfrm>
            <a:off x="2578262" y="2064525"/>
            <a:ext cx="2268172" cy="514970"/>
            <a:chOff x="2578262" y="2064525"/>
            <a:chExt cx="2268172" cy="514970"/>
          </a:xfrm>
        </p:grpSpPr>
        <p:sp>
          <p:nvSpPr>
            <p:cNvPr id="57" name="Shape 3042"/>
            <p:cNvSpPr/>
            <p:nvPr/>
          </p:nvSpPr>
          <p:spPr>
            <a:xfrm>
              <a:off x="2578262" y="2064525"/>
              <a:ext cx="2268172" cy="51497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3044"/>
            <p:cNvSpPr/>
            <p:nvPr/>
          </p:nvSpPr>
          <p:spPr>
            <a:xfrm>
              <a:off x="4350198" y="2186717"/>
              <a:ext cx="270588" cy="270586"/>
            </a:xfrm>
            <a:custGeom>
              <a:avLst/>
              <a:gdLst/>
              <a:ahLst/>
              <a:cxnLst>
                <a:cxn ang="0">
                  <a:pos x="wd2" y="hd2"/>
                </a:cxn>
                <a:cxn ang="5400000">
                  <a:pos x="wd2" y="hd2"/>
                </a:cxn>
                <a:cxn ang="10800000">
                  <a:pos x="wd2" y="hd2"/>
                </a:cxn>
                <a:cxn ang="16200000">
                  <a:pos x="wd2" y="hd2"/>
                </a:cxn>
              </a:cxnLst>
              <a:rect l="0" t="0" r="r" b="b"/>
              <a:pathLst>
                <a:path w="21600" h="21600" extrusionOk="0">
                  <a:moveTo>
                    <a:pt x="10800" y="20198"/>
                  </a:moveTo>
                  <a:cubicBezTo>
                    <a:pt x="15990" y="20198"/>
                    <a:pt x="20198" y="15991"/>
                    <a:pt x="20198" y="10800"/>
                  </a:cubicBezTo>
                  <a:cubicBezTo>
                    <a:pt x="20198" y="5609"/>
                    <a:pt x="15990" y="1402"/>
                    <a:pt x="10800" y="1402"/>
                  </a:cubicBezTo>
                  <a:cubicBezTo>
                    <a:pt x="5608" y="1402"/>
                    <a:pt x="1402" y="5609"/>
                    <a:pt x="1402" y="10800"/>
                  </a:cubicBezTo>
                  <a:cubicBezTo>
                    <a:pt x="1401" y="15991"/>
                    <a:pt x="5608" y="20198"/>
                    <a:pt x="10800" y="20198"/>
                  </a:cubicBezTo>
                  <a:close/>
                  <a:moveTo>
                    <a:pt x="10800" y="0"/>
                  </a:moveTo>
                  <a:cubicBezTo>
                    <a:pt x="16765" y="0"/>
                    <a:pt x="21600" y="4835"/>
                    <a:pt x="21600" y="10800"/>
                  </a:cubicBezTo>
                  <a:cubicBezTo>
                    <a:pt x="21600" y="16766"/>
                    <a:pt x="16765" y="21600"/>
                    <a:pt x="10800" y="21600"/>
                  </a:cubicBezTo>
                  <a:cubicBezTo>
                    <a:pt x="4835" y="21600"/>
                    <a:pt x="0" y="16766"/>
                    <a:pt x="0" y="10800"/>
                  </a:cubicBezTo>
                  <a:cubicBezTo>
                    <a:pt x="0" y="4835"/>
                    <a:pt x="4835" y="0"/>
                    <a:pt x="10800" y="0"/>
                  </a:cubicBezTo>
                  <a:close/>
                  <a:moveTo>
                    <a:pt x="11925" y="10800"/>
                  </a:moveTo>
                  <a:lnTo>
                    <a:pt x="9335" y="7981"/>
                  </a:lnTo>
                  <a:cubicBezTo>
                    <a:pt x="9115" y="7758"/>
                    <a:pt x="9115" y="7397"/>
                    <a:pt x="9335" y="7173"/>
                  </a:cubicBezTo>
                  <a:cubicBezTo>
                    <a:pt x="9556" y="6951"/>
                    <a:pt x="9915" y="6951"/>
                    <a:pt x="10134" y="7173"/>
                  </a:cubicBezTo>
                  <a:lnTo>
                    <a:pt x="13292" y="10395"/>
                  </a:lnTo>
                  <a:cubicBezTo>
                    <a:pt x="13512" y="10619"/>
                    <a:pt x="13512" y="10980"/>
                    <a:pt x="13292" y="11202"/>
                  </a:cubicBezTo>
                  <a:lnTo>
                    <a:pt x="10134" y="14424"/>
                  </a:lnTo>
                  <a:cubicBezTo>
                    <a:pt x="9915" y="14648"/>
                    <a:pt x="9556" y="14647"/>
                    <a:pt x="9335" y="14424"/>
                  </a:cubicBezTo>
                  <a:cubicBezTo>
                    <a:pt x="9115" y="14202"/>
                    <a:pt x="9115" y="13841"/>
                    <a:pt x="9335" y="13617"/>
                  </a:cubicBezTo>
                  <a:cubicBezTo>
                    <a:pt x="9335" y="13617"/>
                    <a:pt x="11925" y="10800"/>
                    <a:pt x="11925" y="10800"/>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2578262" y="2704111"/>
            <a:ext cx="2268172" cy="514970"/>
            <a:chOff x="2578262" y="2704111"/>
            <a:chExt cx="2268172" cy="514970"/>
          </a:xfrm>
        </p:grpSpPr>
        <p:sp>
          <p:nvSpPr>
            <p:cNvPr id="59" name="Shape 3046"/>
            <p:cNvSpPr/>
            <p:nvPr/>
          </p:nvSpPr>
          <p:spPr>
            <a:xfrm>
              <a:off x="2578262" y="2704111"/>
              <a:ext cx="2268172" cy="51497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3048"/>
            <p:cNvSpPr/>
            <p:nvPr/>
          </p:nvSpPr>
          <p:spPr>
            <a:xfrm rot="5400000">
              <a:off x="4350198" y="2823109"/>
              <a:ext cx="270588" cy="270585"/>
            </a:xfrm>
            <a:custGeom>
              <a:avLst/>
              <a:gdLst/>
              <a:ahLst/>
              <a:cxnLst>
                <a:cxn ang="0">
                  <a:pos x="wd2" y="hd2"/>
                </a:cxn>
                <a:cxn ang="5400000">
                  <a:pos x="wd2" y="hd2"/>
                </a:cxn>
                <a:cxn ang="10800000">
                  <a:pos x="wd2" y="hd2"/>
                </a:cxn>
                <a:cxn ang="16200000">
                  <a:pos x="wd2" y="hd2"/>
                </a:cxn>
              </a:cxnLst>
              <a:rect l="0" t="0" r="r" b="b"/>
              <a:pathLst>
                <a:path w="21600" h="21600" extrusionOk="0">
                  <a:moveTo>
                    <a:pt x="10800" y="20198"/>
                  </a:moveTo>
                  <a:cubicBezTo>
                    <a:pt x="15990" y="20198"/>
                    <a:pt x="20198" y="15991"/>
                    <a:pt x="20198" y="10800"/>
                  </a:cubicBezTo>
                  <a:cubicBezTo>
                    <a:pt x="20198" y="5609"/>
                    <a:pt x="15990" y="1402"/>
                    <a:pt x="10800" y="1402"/>
                  </a:cubicBezTo>
                  <a:cubicBezTo>
                    <a:pt x="5608" y="1402"/>
                    <a:pt x="1402" y="5609"/>
                    <a:pt x="1402" y="10800"/>
                  </a:cubicBezTo>
                  <a:cubicBezTo>
                    <a:pt x="1401" y="15991"/>
                    <a:pt x="5608" y="20198"/>
                    <a:pt x="10800" y="20198"/>
                  </a:cubicBezTo>
                  <a:close/>
                  <a:moveTo>
                    <a:pt x="10800" y="0"/>
                  </a:moveTo>
                  <a:cubicBezTo>
                    <a:pt x="16765" y="0"/>
                    <a:pt x="21600" y="4835"/>
                    <a:pt x="21600" y="10800"/>
                  </a:cubicBezTo>
                  <a:cubicBezTo>
                    <a:pt x="21600" y="16766"/>
                    <a:pt x="16765" y="21600"/>
                    <a:pt x="10800" y="21600"/>
                  </a:cubicBezTo>
                  <a:cubicBezTo>
                    <a:pt x="4835" y="21600"/>
                    <a:pt x="0" y="16766"/>
                    <a:pt x="0" y="10800"/>
                  </a:cubicBezTo>
                  <a:cubicBezTo>
                    <a:pt x="0" y="4835"/>
                    <a:pt x="4835" y="0"/>
                    <a:pt x="10800" y="0"/>
                  </a:cubicBezTo>
                  <a:close/>
                  <a:moveTo>
                    <a:pt x="11925" y="10800"/>
                  </a:moveTo>
                  <a:lnTo>
                    <a:pt x="9335" y="7981"/>
                  </a:lnTo>
                  <a:cubicBezTo>
                    <a:pt x="9115" y="7758"/>
                    <a:pt x="9115" y="7397"/>
                    <a:pt x="9335" y="7173"/>
                  </a:cubicBezTo>
                  <a:cubicBezTo>
                    <a:pt x="9556" y="6951"/>
                    <a:pt x="9915" y="6951"/>
                    <a:pt x="10134" y="7173"/>
                  </a:cubicBezTo>
                  <a:lnTo>
                    <a:pt x="13292" y="10395"/>
                  </a:lnTo>
                  <a:cubicBezTo>
                    <a:pt x="13512" y="10619"/>
                    <a:pt x="13512" y="10980"/>
                    <a:pt x="13292" y="11202"/>
                  </a:cubicBezTo>
                  <a:lnTo>
                    <a:pt x="10134" y="14424"/>
                  </a:lnTo>
                  <a:cubicBezTo>
                    <a:pt x="9915" y="14648"/>
                    <a:pt x="9556" y="14647"/>
                    <a:pt x="9335" y="14424"/>
                  </a:cubicBezTo>
                  <a:cubicBezTo>
                    <a:pt x="9115" y="14202"/>
                    <a:pt x="9115" y="13841"/>
                    <a:pt x="9335" y="13617"/>
                  </a:cubicBezTo>
                  <a:cubicBezTo>
                    <a:pt x="9335" y="13617"/>
                    <a:pt x="11925" y="10800"/>
                    <a:pt x="11925" y="10800"/>
                  </a:cubicBezTo>
                  <a:close/>
                </a:path>
              </a:pathLst>
            </a:custGeom>
            <a:solidFill>
              <a:schemeClr val="accent1"/>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1" name="Shape 3050"/>
          <p:cNvSpPr/>
          <p:nvPr/>
        </p:nvSpPr>
        <p:spPr>
          <a:xfrm>
            <a:off x="4961914" y="2064525"/>
            <a:ext cx="2268171" cy="1155630"/>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3053"/>
          <p:cNvSpPr/>
          <p:nvPr/>
        </p:nvSpPr>
        <p:spPr>
          <a:xfrm>
            <a:off x="7345566" y="2064525"/>
            <a:ext cx="2268171" cy="1155630"/>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3056"/>
          <p:cNvSpPr/>
          <p:nvPr/>
        </p:nvSpPr>
        <p:spPr>
          <a:xfrm>
            <a:off x="2578262" y="3343698"/>
            <a:ext cx="2268172" cy="1155630"/>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3059"/>
          <p:cNvSpPr/>
          <p:nvPr/>
        </p:nvSpPr>
        <p:spPr>
          <a:xfrm>
            <a:off x="2578262" y="4622870"/>
            <a:ext cx="2268172" cy="1155630"/>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3062"/>
          <p:cNvSpPr/>
          <p:nvPr/>
        </p:nvSpPr>
        <p:spPr>
          <a:xfrm>
            <a:off x="4961914" y="3343698"/>
            <a:ext cx="2268171" cy="115563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3067"/>
          <p:cNvSpPr/>
          <p:nvPr/>
        </p:nvSpPr>
        <p:spPr>
          <a:xfrm>
            <a:off x="7345566" y="3343697"/>
            <a:ext cx="2268171" cy="115563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3072"/>
          <p:cNvSpPr/>
          <p:nvPr/>
        </p:nvSpPr>
        <p:spPr>
          <a:xfrm>
            <a:off x="4961914" y="4622870"/>
            <a:ext cx="2268171" cy="115563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3077"/>
          <p:cNvSpPr/>
          <p:nvPr/>
        </p:nvSpPr>
        <p:spPr>
          <a:xfrm>
            <a:off x="7345567" y="4622871"/>
            <a:ext cx="2268171" cy="1155630"/>
          </a:xfrm>
          <a:prstGeom prst="rect">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itle 21"/>
          <p:cNvSpPr>
            <a:spLocks noGrp="1"/>
          </p:cNvSpPr>
          <p:nvPr>
            <p:ph type="title" idx="4294967295"/>
          </p:nvPr>
        </p:nvSpPr>
        <p:spPr>
          <a:xfrm>
            <a:off x="1524000" y="669926"/>
            <a:ext cx="9144000" cy="535812"/>
          </a:xfrm>
          <a:prstGeom prst="rect">
            <a:avLst/>
          </a:prstGeom>
        </p:spPr>
        <p:txBody>
          <a:bodyPr>
            <a:normAutofit fontScale="90000"/>
          </a:bodyPr>
          <a:lstStyle/>
          <a:p>
            <a:r>
              <a:rPr lang="id-ID" dirty="0">
                <a:latin typeface="Arial" panose="020B0604020202020204" pitchFamily="34" charset="0"/>
                <a:ea typeface="微软雅黑" panose="020B0503020204020204" pitchFamily="34" charset="-122"/>
                <a:cs typeface="+mn-ea"/>
                <a:sym typeface="Arial" panose="020B0604020202020204" pitchFamily="34" charset="0"/>
              </a:rPr>
              <a:t>SWOT</a:t>
            </a:r>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分析矩阵</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Combining strategy in SWOT analysis</a:t>
            </a:r>
          </a:p>
        </p:txBody>
      </p:sp>
      <p:sp>
        <p:nvSpPr>
          <p:cNvPr id="43" name="Text Placeholder 22"/>
          <p:cNvSpPr>
            <a:spLocks noGrp="1"/>
          </p:cNvSpPr>
          <p:nvPr>
            <p:ph type="body" sz="quarter" idx="19"/>
          </p:nvPr>
        </p:nvSpPr>
        <p:spPr>
          <a:xfrm>
            <a:off x="2840775" y="2180986"/>
            <a:ext cx="1081093" cy="288608"/>
          </a:xfrm>
          <a:prstGeom prst="rect">
            <a:avLst/>
          </a:prstGeom>
        </p:spPr>
        <p:txBody>
          <a:bodyPr anchor="ctr">
            <a:noAutofit/>
          </a:bodyPr>
          <a:lstStyle/>
          <a:p>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internal factor</a:t>
            </a:r>
          </a:p>
        </p:txBody>
      </p:sp>
      <p:sp>
        <p:nvSpPr>
          <p:cNvPr id="69" name="Text Placeholder 22"/>
          <p:cNvSpPr>
            <a:spLocks noGrp="1"/>
          </p:cNvSpPr>
          <p:nvPr>
            <p:ph type="body" sz="quarter" idx="29"/>
          </p:nvPr>
        </p:nvSpPr>
        <p:spPr>
          <a:xfrm>
            <a:off x="2840775" y="2808990"/>
            <a:ext cx="1081093" cy="288608"/>
          </a:xfrm>
          <a:prstGeom prst="rect">
            <a:avLst/>
          </a:prstGeom>
        </p:spPr>
        <p:txBody>
          <a:bodyPr anchor="ctr">
            <a:noAutofit/>
          </a:bodyPr>
          <a:lstStyle/>
          <a:p>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External factor</a:t>
            </a:r>
          </a:p>
        </p:txBody>
      </p:sp>
      <p:sp>
        <p:nvSpPr>
          <p:cNvPr id="70" name="Text Placeholder 22"/>
          <p:cNvSpPr>
            <a:spLocks noGrp="1"/>
          </p:cNvSpPr>
          <p:nvPr>
            <p:ph type="body" sz="quarter" idx="39"/>
          </p:nvPr>
        </p:nvSpPr>
        <p:spPr>
          <a:xfrm>
            <a:off x="5531675" y="3506199"/>
            <a:ext cx="1081093" cy="288608"/>
          </a:xfrm>
          <a:prstGeom prst="rect">
            <a:avLst/>
          </a:prstGeom>
        </p:spPr>
        <p:txBody>
          <a:bodyPr anchor="ctr">
            <a:noAutofit/>
          </a:bodyPr>
          <a:lstStyle/>
          <a:p>
            <a:pPr algn="ct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STRATEGY “SO”</a:t>
            </a:r>
          </a:p>
        </p:txBody>
      </p:sp>
      <p:sp>
        <p:nvSpPr>
          <p:cNvPr id="71" name="Text Placeholder 22"/>
          <p:cNvSpPr>
            <a:spLocks noGrp="1"/>
          </p:cNvSpPr>
          <p:nvPr>
            <p:ph type="body" sz="quarter" idx="49"/>
          </p:nvPr>
        </p:nvSpPr>
        <p:spPr>
          <a:xfrm>
            <a:off x="7915327" y="3506199"/>
            <a:ext cx="1081093" cy="288608"/>
          </a:xfrm>
          <a:prstGeom prst="rect">
            <a:avLst/>
          </a:prstGeom>
        </p:spPr>
        <p:txBody>
          <a:bodyPr anchor="ctr">
            <a:noAutofit/>
          </a:bodyPr>
          <a:lstStyle/>
          <a:p>
            <a:pPr algn="ct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STRATEGI “WO”</a:t>
            </a:r>
          </a:p>
        </p:txBody>
      </p:sp>
      <p:sp>
        <p:nvSpPr>
          <p:cNvPr id="72" name="Text Placeholder 22"/>
          <p:cNvSpPr>
            <a:spLocks noGrp="1"/>
          </p:cNvSpPr>
          <p:nvPr>
            <p:ph type="body" sz="quarter" idx="59"/>
          </p:nvPr>
        </p:nvSpPr>
        <p:spPr>
          <a:xfrm>
            <a:off x="5531675" y="4804279"/>
            <a:ext cx="1081093" cy="288608"/>
          </a:xfrm>
          <a:prstGeom prst="rect">
            <a:avLst/>
          </a:prstGeom>
        </p:spPr>
        <p:txBody>
          <a:bodyPr anchor="ctr">
            <a:noAutofit/>
          </a:bodyPr>
          <a:lstStyle/>
          <a:p>
            <a:pPr algn="ct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STRATEGI “ST”</a:t>
            </a:r>
          </a:p>
        </p:txBody>
      </p:sp>
      <p:sp>
        <p:nvSpPr>
          <p:cNvPr id="73" name="Text Placeholder 22"/>
          <p:cNvSpPr>
            <a:spLocks noGrp="1"/>
          </p:cNvSpPr>
          <p:nvPr>
            <p:ph type="body" sz="quarter" idx="69"/>
          </p:nvPr>
        </p:nvSpPr>
        <p:spPr>
          <a:xfrm>
            <a:off x="7915327" y="4804279"/>
            <a:ext cx="1081093" cy="288608"/>
          </a:xfrm>
          <a:prstGeom prst="rect">
            <a:avLst/>
          </a:prstGeom>
        </p:spPr>
        <p:txBody>
          <a:bodyPr anchor="ctr">
            <a:noAutofit/>
          </a:bodyPr>
          <a:lstStyle/>
          <a:p>
            <a:pPr algn="ct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STRATEGI “WT”</a:t>
            </a:r>
          </a:p>
        </p:txBody>
      </p:sp>
      <p:sp>
        <p:nvSpPr>
          <p:cNvPr id="74" name="Text Placeholder 22"/>
          <p:cNvSpPr>
            <a:spLocks noGrp="1"/>
          </p:cNvSpPr>
          <p:nvPr>
            <p:ph type="body" sz="quarter" idx="79"/>
          </p:nvPr>
        </p:nvSpPr>
        <p:spPr>
          <a:xfrm>
            <a:off x="5419098" y="3811116"/>
            <a:ext cx="1324602" cy="613564"/>
          </a:xfrm>
          <a:prstGeom prst="rect">
            <a:avLst/>
          </a:prstGeom>
        </p:spPr>
        <p:txBody>
          <a:bodyPr anchor="ct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Use “S”  for utilizing “O"</a:t>
            </a:r>
          </a:p>
        </p:txBody>
      </p:sp>
      <p:sp>
        <p:nvSpPr>
          <p:cNvPr id="75" name="Text Placeholder 22"/>
          <p:cNvSpPr>
            <a:spLocks noGrp="1"/>
          </p:cNvSpPr>
          <p:nvPr>
            <p:ph type="body" sz="quarter" idx="89"/>
          </p:nvPr>
        </p:nvSpPr>
        <p:spPr>
          <a:xfrm>
            <a:off x="7592703" y="3811116"/>
            <a:ext cx="1772424" cy="613564"/>
          </a:xfrm>
          <a:prstGeom prst="rect">
            <a:avLst/>
          </a:prstGeom>
        </p:spPr>
        <p:txBody>
          <a:bodyPr anchor="ct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Vanishing “W” and utilizing “O"</a:t>
            </a:r>
          </a:p>
        </p:txBody>
      </p:sp>
      <p:sp>
        <p:nvSpPr>
          <p:cNvPr id="76" name="Text Placeholder 22"/>
          <p:cNvSpPr>
            <a:spLocks noGrp="1"/>
          </p:cNvSpPr>
          <p:nvPr>
            <p:ph type="body" sz="quarter" idx="99"/>
          </p:nvPr>
        </p:nvSpPr>
        <p:spPr>
          <a:xfrm>
            <a:off x="5419098" y="5108591"/>
            <a:ext cx="1324602" cy="613564"/>
          </a:xfrm>
          <a:prstGeom prst="rect">
            <a:avLst/>
          </a:prstGeom>
        </p:spPr>
        <p:txBody>
          <a:bodyPr anchor="ct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Use “S” for avoiding “T"</a:t>
            </a:r>
          </a:p>
        </p:txBody>
      </p:sp>
      <p:sp>
        <p:nvSpPr>
          <p:cNvPr id="77" name="Text Placeholder 22"/>
          <p:cNvSpPr>
            <a:spLocks noGrp="1"/>
          </p:cNvSpPr>
          <p:nvPr>
            <p:ph type="body" sz="quarter" idx="109"/>
          </p:nvPr>
        </p:nvSpPr>
        <p:spPr>
          <a:xfrm>
            <a:off x="7592703" y="5108591"/>
            <a:ext cx="1772424" cy="613564"/>
          </a:xfrm>
          <a:prstGeom prst="rect">
            <a:avLst/>
          </a:prstGeom>
        </p:spPr>
        <p:txBody>
          <a:bodyPr anchor="ctr">
            <a:normAutofit/>
          </a:bodyPr>
          <a:lstStyle/>
          <a:p>
            <a:pPr algn="ct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Minimizing “W” for avoiding “T"</a:t>
            </a:r>
          </a:p>
        </p:txBody>
      </p:sp>
      <p:sp>
        <p:nvSpPr>
          <p:cNvPr id="78" name="Text Placeholder 22"/>
          <p:cNvSpPr>
            <a:spLocks noGrp="1"/>
          </p:cNvSpPr>
          <p:nvPr>
            <p:ph type="body" sz="quarter" idx="119"/>
          </p:nvPr>
        </p:nvSpPr>
        <p:spPr>
          <a:xfrm>
            <a:off x="5531675" y="2498035"/>
            <a:ext cx="1081093" cy="288608"/>
          </a:xfrm>
          <a:prstGeom prst="rect">
            <a:avLst/>
          </a:prstGeom>
        </p:spPr>
        <p:txBody>
          <a:bodyPr anchor="ctr">
            <a:normAutofit fontScale="32500" lnSpcReduction="20000"/>
          </a:bodyPr>
          <a:lstStyle/>
          <a:p>
            <a:r>
              <a:rPr lang="fi-FI">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Strength ( S )</a:t>
            </a:r>
            <a:endPar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 Placeholder 22"/>
          <p:cNvSpPr>
            <a:spLocks noGrp="1"/>
          </p:cNvSpPr>
          <p:nvPr>
            <p:ph type="body" sz="quarter" idx="129"/>
          </p:nvPr>
        </p:nvSpPr>
        <p:spPr>
          <a:xfrm>
            <a:off x="7951071" y="2498035"/>
            <a:ext cx="1081093" cy="288608"/>
          </a:xfrm>
          <a:prstGeom prst="rect">
            <a:avLst/>
          </a:prstGeom>
        </p:spPr>
        <p:txBody>
          <a:bodyPr anchor="ctr">
            <a:normAutofit fontScale="32500" lnSpcReduction="20000"/>
          </a:bodyPr>
          <a:lstStyle/>
          <a:p>
            <a:r>
              <a:rPr lang="fi-FI">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Weakness ( W )</a:t>
            </a:r>
            <a:endPar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22"/>
          <p:cNvSpPr>
            <a:spLocks noGrp="1"/>
          </p:cNvSpPr>
          <p:nvPr>
            <p:ph type="body" sz="quarter" idx="139"/>
          </p:nvPr>
        </p:nvSpPr>
        <p:spPr>
          <a:xfrm>
            <a:off x="3040324" y="3777208"/>
            <a:ext cx="1314911" cy="288608"/>
          </a:xfrm>
          <a:prstGeom prst="rect">
            <a:avLst/>
          </a:prstGeom>
        </p:spPr>
        <p:txBody>
          <a:bodyPr anchor="ctr">
            <a:normAutofit fontScale="32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Opportunity ( O )</a:t>
            </a:r>
          </a:p>
        </p:txBody>
      </p:sp>
      <p:sp>
        <p:nvSpPr>
          <p:cNvPr id="81" name="Text Placeholder 22"/>
          <p:cNvSpPr>
            <a:spLocks noGrp="1"/>
          </p:cNvSpPr>
          <p:nvPr>
            <p:ph type="body" sz="quarter" idx="149"/>
          </p:nvPr>
        </p:nvSpPr>
        <p:spPr>
          <a:xfrm>
            <a:off x="3040324" y="5056381"/>
            <a:ext cx="1314911" cy="288608"/>
          </a:xfrm>
          <a:prstGeom prst="rect">
            <a:avLst/>
          </a:prstGeom>
        </p:spPr>
        <p:txBody>
          <a:bodyPr anchor="ctr">
            <a:normAutofit fontScale="47500" lnSpcReduction="20000"/>
          </a:bodyPr>
          <a:lstStyle/>
          <a:p>
            <a:pPr algn="ctr"/>
            <a:r>
              <a:rPr lang="fi-FI">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Threat ( T )</a:t>
            </a:r>
            <a:endPar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3">
                                            <p:txEl>
                                              <p:pRg st="0" end="0"/>
                                            </p:txEl>
                                          </p:spTgt>
                                        </p:tgtEl>
                                        <p:attrNameLst>
                                          <p:attrName>style.visibility</p:attrName>
                                        </p:attrNameLst>
                                      </p:cBhvr>
                                      <p:to>
                                        <p:strVal val="visible"/>
                                      </p:to>
                                    </p:set>
                                    <p:animEffect transition="in" filter="fade">
                                      <p:cBhvr>
                                        <p:cTn id="22" dur="500"/>
                                        <p:tgtEl>
                                          <p:spTgt spid="43">
                                            <p:txEl>
                                              <p:pRg st="0" end="0"/>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9">
                                            <p:txEl>
                                              <p:pRg st="0" end="0"/>
                                            </p:txEl>
                                          </p:spTgt>
                                        </p:tgtEl>
                                        <p:attrNameLst>
                                          <p:attrName>style.visibility</p:attrName>
                                        </p:attrNameLst>
                                      </p:cBhvr>
                                      <p:to>
                                        <p:strVal val="visible"/>
                                      </p:to>
                                    </p:set>
                                    <p:animEffect transition="in" filter="fade">
                                      <p:cBhvr>
                                        <p:cTn id="29" dur="500"/>
                                        <p:tgtEl>
                                          <p:spTgt spid="69">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8">
                                            <p:txEl>
                                              <p:pRg st="0" end="0"/>
                                            </p:txEl>
                                          </p:spTgt>
                                        </p:tgtEl>
                                        <p:attrNameLst>
                                          <p:attrName>style.visibility</p:attrName>
                                        </p:attrNameLst>
                                      </p:cBhvr>
                                      <p:to>
                                        <p:strVal val="visible"/>
                                      </p:to>
                                    </p:set>
                                    <p:animEffect transition="in" filter="fade">
                                      <p:cBhvr>
                                        <p:cTn id="36" dur="500"/>
                                        <p:tgtEl>
                                          <p:spTgt spid="78">
                                            <p:txEl>
                                              <p:pRg st="0" end="0"/>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9">
                                            <p:txEl>
                                              <p:pRg st="0" end="0"/>
                                            </p:txEl>
                                          </p:spTgt>
                                        </p:tgtEl>
                                        <p:attrNameLst>
                                          <p:attrName>style.visibility</p:attrName>
                                        </p:attrNameLst>
                                      </p:cBhvr>
                                      <p:to>
                                        <p:strVal val="visible"/>
                                      </p:to>
                                    </p:set>
                                    <p:animEffect transition="in" filter="fade">
                                      <p:cBhvr>
                                        <p:cTn id="43" dur="500"/>
                                        <p:tgtEl>
                                          <p:spTgt spid="79">
                                            <p:txEl>
                                              <p:pRg st="0" end="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0">
                                            <p:txEl>
                                              <p:pRg st="0" end="0"/>
                                            </p:txEl>
                                          </p:spTgt>
                                        </p:tgtEl>
                                        <p:attrNameLst>
                                          <p:attrName>style.visibility</p:attrName>
                                        </p:attrNameLst>
                                      </p:cBhvr>
                                      <p:to>
                                        <p:strVal val="visible"/>
                                      </p:to>
                                    </p:set>
                                    <p:animEffect transition="in" filter="fade">
                                      <p:cBhvr>
                                        <p:cTn id="53" dur="500"/>
                                        <p:tgtEl>
                                          <p:spTgt spid="80">
                                            <p:txEl>
                                              <p:pRg st="0" end="0"/>
                                            </p:txEl>
                                          </p:spTgt>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1">
                                            <p:txEl>
                                              <p:pRg st="0" end="0"/>
                                            </p:txEl>
                                          </p:spTgt>
                                        </p:tgtEl>
                                        <p:attrNameLst>
                                          <p:attrName>style.visibility</p:attrName>
                                        </p:attrNameLst>
                                      </p:cBhvr>
                                      <p:to>
                                        <p:strVal val="visible"/>
                                      </p:to>
                                    </p:set>
                                    <p:animEffect transition="in" filter="fade">
                                      <p:cBhvr>
                                        <p:cTn id="60" dur="500"/>
                                        <p:tgtEl>
                                          <p:spTgt spid="81">
                                            <p:txEl>
                                              <p:pRg st="0" end="0"/>
                                            </p:txEl>
                                          </p:spTgt>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0">
                                            <p:txEl>
                                              <p:pRg st="0" end="0"/>
                                            </p:txEl>
                                          </p:spTgt>
                                        </p:tgtEl>
                                        <p:attrNameLst>
                                          <p:attrName>style.visibility</p:attrName>
                                        </p:attrNameLst>
                                      </p:cBhvr>
                                      <p:to>
                                        <p:strVal val="visible"/>
                                      </p:to>
                                    </p:set>
                                    <p:animEffect transition="in" filter="fade">
                                      <p:cBhvr>
                                        <p:cTn id="67" dur="500"/>
                                        <p:tgtEl>
                                          <p:spTgt spid="70">
                                            <p:txEl>
                                              <p:pRg st="0" end="0"/>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4">
                                            <p:txEl>
                                              <p:pRg st="0" end="0"/>
                                            </p:txEl>
                                          </p:spTgt>
                                        </p:tgtEl>
                                        <p:attrNameLst>
                                          <p:attrName>style.visibility</p:attrName>
                                        </p:attrNameLst>
                                      </p:cBhvr>
                                      <p:to>
                                        <p:strVal val="visible"/>
                                      </p:to>
                                    </p:set>
                                    <p:animEffect transition="in" filter="fade">
                                      <p:cBhvr>
                                        <p:cTn id="70" dur="500"/>
                                        <p:tgtEl>
                                          <p:spTgt spid="74">
                                            <p:txEl>
                                              <p:pRg st="0" end="0"/>
                                            </p:txEl>
                                          </p:spTgt>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1">
                                            <p:txEl>
                                              <p:pRg st="0" end="0"/>
                                            </p:txEl>
                                          </p:spTgt>
                                        </p:tgtEl>
                                        <p:attrNameLst>
                                          <p:attrName>style.visibility</p:attrName>
                                        </p:attrNameLst>
                                      </p:cBhvr>
                                      <p:to>
                                        <p:strVal val="visible"/>
                                      </p:to>
                                    </p:set>
                                    <p:animEffect transition="in" filter="fade">
                                      <p:cBhvr>
                                        <p:cTn id="77" dur="500"/>
                                        <p:tgtEl>
                                          <p:spTgt spid="71">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5">
                                            <p:txEl>
                                              <p:pRg st="0" end="0"/>
                                            </p:txEl>
                                          </p:spTgt>
                                        </p:tgtEl>
                                        <p:attrNameLst>
                                          <p:attrName>style.visibility</p:attrName>
                                        </p:attrNameLst>
                                      </p:cBhvr>
                                      <p:to>
                                        <p:strVal val="visible"/>
                                      </p:to>
                                    </p:set>
                                    <p:animEffect transition="in" filter="fade">
                                      <p:cBhvr>
                                        <p:cTn id="80" dur="500"/>
                                        <p:tgtEl>
                                          <p:spTgt spid="75">
                                            <p:txEl>
                                              <p:pRg st="0" end="0"/>
                                            </p:txEl>
                                          </p:spTgt>
                                        </p:tgtEl>
                                      </p:cBhvr>
                                    </p:animEffect>
                                  </p:childTnLst>
                                </p:cTn>
                              </p:par>
                            </p:childTnLst>
                          </p:cTn>
                        </p:par>
                        <p:par>
                          <p:cTn id="81" fill="hold">
                            <p:stCondLst>
                              <p:cond delay="5500"/>
                            </p:stCondLst>
                            <p:childTnLst>
                              <p:par>
                                <p:cTn id="82" presetID="10" presetClass="entr" presetSubtype="0"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fade">
                                      <p:cBhvr>
                                        <p:cTn id="84" dur="500"/>
                                        <p:tgtEl>
                                          <p:spTgt spid="6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2">
                                            <p:txEl>
                                              <p:pRg st="0" end="0"/>
                                            </p:txEl>
                                          </p:spTgt>
                                        </p:tgtEl>
                                        <p:attrNameLst>
                                          <p:attrName>style.visibility</p:attrName>
                                        </p:attrNameLst>
                                      </p:cBhvr>
                                      <p:to>
                                        <p:strVal val="visible"/>
                                      </p:to>
                                    </p:set>
                                    <p:animEffect transition="in" filter="fade">
                                      <p:cBhvr>
                                        <p:cTn id="87" dur="500"/>
                                        <p:tgtEl>
                                          <p:spTgt spid="72">
                                            <p:txEl>
                                              <p:pRg st="0" end="0"/>
                                            </p:tx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6">
                                            <p:txEl>
                                              <p:pRg st="0" end="0"/>
                                            </p:txEl>
                                          </p:spTgt>
                                        </p:tgtEl>
                                        <p:attrNameLst>
                                          <p:attrName>style.visibility</p:attrName>
                                        </p:attrNameLst>
                                      </p:cBhvr>
                                      <p:to>
                                        <p:strVal val="visible"/>
                                      </p:to>
                                    </p:set>
                                    <p:animEffect transition="in" filter="fade">
                                      <p:cBhvr>
                                        <p:cTn id="90" dur="500"/>
                                        <p:tgtEl>
                                          <p:spTgt spid="76">
                                            <p:txEl>
                                              <p:pRg st="0" end="0"/>
                                            </p:txEl>
                                          </p:spTgt>
                                        </p:tgtEl>
                                      </p:cBhvr>
                                    </p:animEffect>
                                  </p:childTnLst>
                                </p:cTn>
                              </p:par>
                            </p:childTnLst>
                          </p:cTn>
                        </p:par>
                        <p:par>
                          <p:cTn id="91" fill="hold">
                            <p:stCondLst>
                              <p:cond delay="6000"/>
                            </p:stCondLst>
                            <p:childTnLst>
                              <p:par>
                                <p:cTn id="92" presetID="10" presetClass="entr" presetSubtype="0" fill="hold" grpId="0" nodeType="after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500"/>
                                        <p:tgtEl>
                                          <p:spTgt spid="6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73">
                                            <p:txEl>
                                              <p:pRg st="0" end="0"/>
                                            </p:txEl>
                                          </p:spTgt>
                                        </p:tgtEl>
                                        <p:attrNameLst>
                                          <p:attrName>style.visibility</p:attrName>
                                        </p:attrNameLst>
                                      </p:cBhvr>
                                      <p:to>
                                        <p:strVal val="visible"/>
                                      </p:to>
                                    </p:set>
                                    <p:animEffect transition="in" filter="fade">
                                      <p:cBhvr>
                                        <p:cTn id="97" dur="500"/>
                                        <p:tgtEl>
                                          <p:spTgt spid="73">
                                            <p:txEl>
                                              <p:pRg st="0" end="0"/>
                                            </p:txEl>
                                          </p:spTgt>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77">
                                            <p:txEl>
                                              <p:pRg st="0" end="0"/>
                                            </p:txEl>
                                          </p:spTgt>
                                        </p:tgtEl>
                                        <p:attrNameLst>
                                          <p:attrName>style.visibility</p:attrName>
                                        </p:attrNameLst>
                                      </p:cBhvr>
                                      <p:to>
                                        <p:strVal val="visible"/>
                                      </p:to>
                                    </p:set>
                                    <p:animEffect transition="in" filter="fade">
                                      <p:cBhvr>
                                        <p:cTn id="100" dur="500"/>
                                        <p:tgtEl>
                                          <p:spTgt spid="77">
                                            <p:txEl>
                                              <p:pRg st="0" end="0"/>
                                            </p:txEl>
                                          </p:spTgt>
                                        </p:tgtEl>
                                      </p:cBhvr>
                                    </p:animEffect>
                                  </p:childTnLst>
                                </p:cTn>
                              </p:par>
                            </p:childTnLst>
                          </p:cTn>
                        </p:par>
                        <p:par>
                          <p:cTn id="101" fill="hold">
                            <p:stCondLst>
                              <p:cond delay="6500"/>
                            </p:stCondLst>
                            <p:childTnLst>
                              <p:par>
                                <p:cTn id="102" presetID="10" presetClass="entr" presetSubtype="0" fill="hold" nodeType="afterEffect">
                                  <p:stCondLst>
                                    <p:cond delay="0"/>
                                  </p:stCondLst>
                                  <p:childTnLst>
                                    <p:set>
                                      <p:cBhvr>
                                        <p:cTn id="103" dur="1" fill="hold">
                                          <p:stCondLst>
                                            <p:cond delay="0"/>
                                          </p:stCondLst>
                                        </p:cTn>
                                        <p:tgtEl>
                                          <p:spTgt spid="6"/>
                                        </p:tgtEl>
                                        <p:attrNameLst>
                                          <p:attrName>style.visibility</p:attrName>
                                        </p:attrNameLst>
                                      </p:cBhvr>
                                      <p:to>
                                        <p:strVal val="visible"/>
                                      </p:to>
                                    </p:set>
                                    <p:animEffect transition="in" filter="fade">
                                      <p:cBhvr>
                                        <p:cTn id="10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P spid="22" grpId="0"/>
      <p:bldP spid="27" grpId="0" build="p"/>
      <p:bldP spid="43" grpId="0" build="p"/>
      <p:bldP spid="69" grpId="0" build="p"/>
      <p:bldP spid="70" grpId="0" build="p"/>
      <p:bldP spid="71" grpId="0" build="p"/>
      <p:bldP spid="72" grpId="0" build="p"/>
      <p:bldP spid="73" grpId="0" build="p"/>
      <p:bldP spid="74" grpId="0" build="p"/>
      <p:bldP spid="75" grpId="0" build="p"/>
      <p:bldP spid="76" grpId="0" build="p"/>
      <p:bldP spid="77" grpId="0" build="p"/>
      <p:bldP spid="78" grpId="0" build="p"/>
      <p:bldP spid="79" grpId="0" build="p"/>
      <p:bldP spid="80" grpId="0" build="p"/>
      <p:bldP spid="81"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693838" y="669926"/>
            <a:ext cx="961913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分析外部因素</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Remember!!!, PEST can help you set SWOT</a:t>
            </a:r>
          </a:p>
        </p:txBody>
      </p:sp>
      <p:sp>
        <p:nvSpPr>
          <p:cNvPr id="42" name="Text Placeholder 22"/>
          <p:cNvSpPr>
            <a:spLocks noGrp="1"/>
          </p:cNvSpPr>
          <p:nvPr>
            <p:ph type="body" sz="quarter" idx="19"/>
          </p:nvPr>
        </p:nvSpPr>
        <p:spPr>
          <a:xfrm>
            <a:off x="1980231" y="3296520"/>
            <a:ext cx="2572377" cy="680788"/>
          </a:xfrm>
          <a:prstGeom prst="rect">
            <a:avLst/>
          </a:prstGeom>
        </p:spPr>
        <p:txBody>
          <a:bodyPr>
            <a:normAutofit fontScale="47500" lnSpcReduction="20000"/>
          </a:bodyPr>
          <a:lstStyle/>
          <a:p>
            <a:r>
              <a:rPr lang="en-US" sz="25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PEST can change existing rules anytime  , or can change “Rules of the Game</a:t>
            </a:r>
            <a:r>
              <a:rPr lang="en-US"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4" name="Content Placeholder 1"/>
          <p:cNvSpPr>
            <a:spLocks noGrp="1"/>
          </p:cNvSpPr>
          <p:nvPr>
            <p:ph sz="quarter" idx="29"/>
          </p:nvPr>
        </p:nvSpPr>
        <p:spPr>
          <a:xfrm>
            <a:off x="1980231" y="3000104"/>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Fluctuate</a:t>
            </a:r>
          </a:p>
        </p:txBody>
      </p:sp>
      <p:sp>
        <p:nvSpPr>
          <p:cNvPr id="51" name="Shape 3097"/>
          <p:cNvSpPr/>
          <p:nvPr/>
        </p:nvSpPr>
        <p:spPr>
          <a:xfrm flipV="1">
            <a:off x="7635079" y="2518679"/>
            <a:ext cx="1333448" cy="1647786"/>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098"/>
          <p:cNvSpPr/>
          <p:nvPr/>
        </p:nvSpPr>
        <p:spPr>
          <a:xfrm flipV="1">
            <a:off x="7639109" y="3317503"/>
            <a:ext cx="1322927" cy="804576"/>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3099"/>
          <p:cNvSpPr/>
          <p:nvPr/>
        </p:nvSpPr>
        <p:spPr>
          <a:xfrm>
            <a:off x="7635080" y="4158091"/>
            <a:ext cx="1333446" cy="1"/>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3100"/>
          <p:cNvSpPr/>
          <p:nvPr/>
        </p:nvSpPr>
        <p:spPr>
          <a:xfrm>
            <a:off x="7634397" y="4157819"/>
            <a:ext cx="1334811" cy="855005"/>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101"/>
          <p:cNvSpPr/>
          <p:nvPr/>
        </p:nvSpPr>
        <p:spPr>
          <a:xfrm flipV="1">
            <a:off x="7635079" y="2518679"/>
            <a:ext cx="1333448" cy="2488102"/>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3102"/>
          <p:cNvSpPr/>
          <p:nvPr/>
        </p:nvSpPr>
        <p:spPr>
          <a:xfrm flipV="1">
            <a:off x="7632030" y="3351466"/>
            <a:ext cx="1331236" cy="1657437"/>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3103"/>
          <p:cNvSpPr/>
          <p:nvPr/>
        </p:nvSpPr>
        <p:spPr>
          <a:xfrm flipV="1">
            <a:off x="7635079" y="4158091"/>
            <a:ext cx="1333447" cy="857355"/>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3104"/>
          <p:cNvSpPr/>
          <p:nvPr/>
        </p:nvSpPr>
        <p:spPr>
          <a:xfrm>
            <a:off x="7634396" y="5012824"/>
            <a:ext cx="1334812" cy="1"/>
          </a:xfrm>
          <a:prstGeom prst="line">
            <a:avLst/>
          </a:prstGeom>
          <a:ln w="12700">
            <a:solidFill>
              <a:srgbClr val="DCDEE0"/>
            </a:solidFill>
            <a:miter lim="400000"/>
          </a:ln>
        </p:spPr>
        <p:txBody>
          <a:bodyPr lIns="50800" tIns="50800" rIns="50800" bIns="50800" anchor="ct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3105"/>
          <p:cNvSpPr/>
          <p:nvPr/>
        </p:nvSpPr>
        <p:spPr>
          <a:xfrm>
            <a:off x="5548116" y="3846010"/>
            <a:ext cx="2116753" cy="636876"/>
          </a:xfrm>
          <a:prstGeom prst="roundRect">
            <a:avLst>
              <a:gd name="adj" fmla="val 15000"/>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3108"/>
          <p:cNvSpPr/>
          <p:nvPr/>
        </p:nvSpPr>
        <p:spPr>
          <a:xfrm>
            <a:off x="5548116" y="4672362"/>
            <a:ext cx="2116753" cy="636876"/>
          </a:xfrm>
          <a:prstGeom prst="roundRect">
            <a:avLst>
              <a:gd name="adj" fmla="val 15000"/>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3111"/>
          <p:cNvSpPr/>
          <p:nvPr/>
        </p:nvSpPr>
        <p:spPr>
          <a:xfrm>
            <a:off x="5548116" y="2202746"/>
            <a:ext cx="2116754" cy="636876"/>
          </a:xfrm>
          <a:prstGeom prst="roundRect">
            <a:avLst>
              <a:gd name="adj" fmla="val 15000"/>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3114"/>
          <p:cNvSpPr/>
          <p:nvPr/>
        </p:nvSpPr>
        <p:spPr>
          <a:xfrm>
            <a:off x="5548116" y="3024134"/>
            <a:ext cx="2116754" cy="636877"/>
          </a:xfrm>
          <a:prstGeom prst="roundRect">
            <a:avLst>
              <a:gd name="adj" fmla="val 15000"/>
            </a:avLst>
          </a:prstGeom>
          <a:solidFill>
            <a:srgbClr val="DCDEE0"/>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3118"/>
          <p:cNvSpPr/>
          <p:nvPr/>
        </p:nvSpPr>
        <p:spPr>
          <a:xfrm>
            <a:off x="8932246" y="2202746"/>
            <a:ext cx="2116754" cy="636876"/>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3121"/>
          <p:cNvSpPr/>
          <p:nvPr/>
        </p:nvSpPr>
        <p:spPr>
          <a:xfrm>
            <a:off x="8932246" y="3024134"/>
            <a:ext cx="2116753" cy="636877"/>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3124"/>
          <p:cNvSpPr/>
          <p:nvPr/>
        </p:nvSpPr>
        <p:spPr>
          <a:xfrm>
            <a:off x="8932246" y="3845521"/>
            <a:ext cx="2116753" cy="636876"/>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3127"/>
          <p:cNvSpPr/>
          <p:nvPr/>
        </p:nvSpPr>
        <p:spPr>
          <a:xfrm>
            <a:off x="8932246" y="4667886"/>
            <a:ext cx="2116753" cy="636876"/>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3130"/>
          <p:cNvSpPr/>
          <p:nvPr/>
        </p:nvSpPr>
        <p:spPr>
          <a:xfrm>
            <a:off x="5548116" y="3855046"/>
            <a:ext cx="2116753" cy="636876"/>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3133"/>
          <p:cNvSpPr/>
          <p:nvPr/>
        </p:nvSpPr>
        <p:spPr>
          <a:xfrm>
            <a:off x="5548116" y="4667886"/>
            <a:ext cx="2116753" cy="636876"/>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1"/>
          <p:cNvSpPr>
            <a:spLocks noGrp="1"/>
          </p:cNvSpPr>
          <p:nvPr>
            <p:ph sz="quarter" idx="39"/>
          </p:nvPr>
        </p:nvSpPr>
        <p:spPr>
          <a:xfrm>
            <a:off x="1143000" y="2307616"/>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Why it is needed?</a:t>
            </a:r>
          </a:p>
        </p:txBody>
      </p:sp>
      <p:sp>
        <p:nvSpPr>
          <p:cNvPr id="72" name="Text Placeholder 22"/>
          <p:cNvSpPr>
            <a:spLocks noGrp="1"/>
          </p:cNvSpPr>
          <p:nvPr>
            <p:ph type="body" sz="quarter" idx="49"/>
          </p:nvPr>
        </p:nvSpPr>
        <p:spPr>
          <a:xfrm>
            <a:off x="1980231" y="4759207"/>
            <a:ext cx="2572377" cy="680788"/>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As good as any service you do for costumer, if there is PEST  threat, your business can be down</a:t>
            </a:r>
          </a:p>
        </p:txBody>
      </p:sp>
      <p:sp>
        <p:nvSpPr>
          <p:cNvPr id="73" name="Content Placeholder 1"/>
          <p:cNvSpPr>
            <a:spLocks noGrp="1"/>
          </p:cNvSpPr>
          <p:nvPr>
            <p:ph sz="quarter" idx="59"/>
          </p:nvPr>
        </p:nvSpPr>
        <p:spPr>
          <a:xfrm>
            <a:off x="1980231" y="4509681"/>
            <a:ext cx="2822258" cy="29210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Can threat</a:t>
            </a:r>
          </a:p>
        </p:txBody>
      </p:sp>
      <p:sp>
        <p:nvSpPr>
          <p:cNvPr id="74" name="Content Placeholder 1"/>
          <p:cNvSpPr>
            <a:spLocks noGrp="1"/>
          </p:cNvSpPr>
          <p:nvPr>
            <p:ph sz="quarter" idx="69"/>
          </p:nvPr>
        </p:nvSpPr>
        <p:spPr>
          <a:xfrm>
            <a:off x="5852369" y="2370993"/>
            <a:ext cx="1478072" cy="292100"/>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Strengths</a:t>
            </a:r>
          </a:p>
        </p:txBody>
      </p:sp>
      <p:sp>
        <p:nvSpPr>
          <p:cNvPr id="75" name="Content Placeholder 1"/>
          <p:cNvSpPr>
            <a:spLocks noGrp="1"/>
          </p:cNvSpPr>
          <p:nvPr>
            <p:ph sz="quarter" idx="79"/>
          </p:nvPr>
        </p:nvSpPr>
        <p:spPr>
          <a:xfrm>
            <a:off x="5852368" y="3205416"/>
            <a:ext cx="1602535" cy="292100"/>
          </a:xfrm>
          <a:prstGeom prst="rect">
            <a:avLst/>
          </a:prstGeom>
        </p:spPr>
        <p:txBody>
          <a:bodyPr anchor="ct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Weaknesses</a:t>
            </a:r>
          </a:p>
        </p:txBody>
      </p:sp>
      <p:grpSp>
        <p:nvGrpSpPr>
          <p:cNvPr id="2" name="Group 1"/>
          <p:cNvGrpSpPr/>
          <p:nvPr/>
        </p:nvGrpSpPr>
        <p:grpSpPr>
          <a:xfrm>
            <a:off x="1143000" y="2883859"/>
            <a:ext cx="587212" cy="587212"/>
            <a:chOff x="1143000" y="2883859"/>
            <a:chExt cx="587212" cy="587212"/>
          </a:xfrm>
        </p:grpSpPr>
        <p:sp>
          <p:nvSpPr>
            <p:cNvPr id="49" name="Shape 3091"/>
            <p:cNvSpPr/>
            <p:nvPr/>
          </p:nvSpPr>
          <p:spPr>
            <a:xfrm>
              <a:off x="1143000" y="2883859"/>
              <a:ext cx="587212" cy="5872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Shape 3092"/>
            <p:cNvSpPr/>
            <p:nvPr/>
          </p:nvSpPr>
          <p:spPr>
            <a:xfrm>
              <a:off x="1320124" y="3055430"/>
              <a:ext cx="232963" cy="232963"/>
            </a:xfrm>
            <a:custGeom>
              <a:avLst/>
              <a:gdLst/>
              <a:ahLst/>
              <a:cxnLst>
                <a:cxn ang="0">
                  <a:pos x="wd2" y="hd2"/>
                </a:cxn>
                <a:cxn ang="5400000">
                  <a:pos x="wd2" y="hd2"/>
                </a:cxn>
                <a:cxn ang="10800000">
                  <a:pos x="wd2" y="hd2"/>
                </a:cxn>
                <a:cxn ang="16200000">
                  <a:pos x="wd2" y="hd2"/>
                </a:cxn>
              </a:cxnLst>
              <a:rect l="0" t="0" r="r" b="b"/>
              <a:pathLst>
                <a:path w="21600" h="21600" extrusionOk="0">
                  <a:moveTo>
                    <a:pt x="16800" y="20880"/>
                  </a:moveTo>
                  <a:cubicBezTo>
                    <a:pt x="16800" y="21541"/>
                    <a:pt x="17336" y="21600"/>
                    <a:pt x="18000" y="21600"/>
                  </a:cubicBezTo>
                  <a:cubicBezTo>
                    <a:pt x="18662" y="21600"/>
                    <a:pt x="19200" y="21541"/>
                    <a:pt x="19200" y="20880"/>
                  </a:cubicBezTo>
                  <a:lnTo>
                    <a:pt x="19200" y="18000"/>
                  </a:lnTo>
                  <a:lnTo>
                    <a:pt x="16800" y="18000"/>
                  </a:lnTo>
                  <a:cubicBezTo>
                    <a:pt x="16800" y="18000"/>
                    <a:pt x="16800" y="20880"/>
                    <a:pt x="16800" y="20880"/>
                  </a:cubicBezTo>
                  <a:close/>
                  <a:moveTo>
                    <a:pt x="19200" y="720"/>
                  </a:moveTo>
                  <a:cubicBezTo>
                    <a:pt x="19200" y="56"/>
                    <a:pt x="18662" y="0"/>
                    <a:pt x="18000" y="0"/>
                  </a:cubicBezTo>
                  <a:cubicBezTo>
                    <a:pt x="17336" y="0"/>
                    <a:pt x="16800" y="56"/>
                    <a:pt x="16800" y="720"/>
                  </a:cubicBezTo>
                  <a:lnTo>
                    <a:pt x="16800" y="12000"/>
                  </a:lnTo>
                  <a:lnTo>
                    <a:pt x="19200" y="12000"/>
                  </a:lnTo>
                  <a:cubicBezTo>
                    <a:pt x="19200" y="12000"/>
                    <a:pt x="19200" y="720"/>
                    <a:pt x="19200" y="720"/>
                  </a:cubicBezTo>
                  <a:close/>
                  <a:moveTo>
                    <a:pt x="9600" y="20880"/>
                  </a:moveTo>
                  <a:cubicBezTo>
                    <a:pt x="9600" y="21541"/>
                    <a:pt x="10136" y="21600"/>
                    <a:pt x="10800" y="21600"/>
                  </a:cubicBezTo>
                  <a:cubicBezTo>
                    <a:pt x="11462" y="21600"/>
                    <a:pt x="12000" y="21541"/>
                    <a:pt x="12000" y="20880"/>
                  </a:cubicBezTo>
                  <a:lnTo>
                    <a:pt x="12000" y="10800"/>
                  </a:lnTo>
                  <a:lnTo>
                    <a:pt x="9600" y="10800"/>
                  </a:lnTo>
                  <a:cubicBezTo>
                    <a:pt x="9600" y="10800"/>
                    <a:pt x="9600" y="20880"/>
                    <a:pt x="9600" y="20880"/>
                  </a:cubicBezTo>
                  <a:close/>
                  <a:moveTo>
                    <a:pt x="12000" y="720"/>
                  </a:moveTo>
                  <a:cubicBezTo>
                    <a:pt x="12000" y="56"/>
                    <a:pt x="11462" y="0"/>
                    <a:pt x="10800" y="0"/>
                  </a:cubicBezTo>
                  <a:cubicBezTo>
                    <a:pt x="10136" y="0"/>
                    <a:pt x="9600" y="56"/>
                    <a:pt x="9600" y="720"/>
                  </a:cubicBezTo>
                  <a:lnTo>
                    <a:pt x="9600" y="4800"/>
                  </a:lnTo>
                  <a:lnTo>
                    <a:pt x="12000" y="4800"/>
                  </a:lnTo>
                  <a:cubicBezTo>
                    <a:pt x="12000" y="4800"/>
                    <a:pt x="12000" y="720"/>
                    <a:pt x="12000" y="720"/>
                  </a:cubicBezTo>
                  <a:close/>
                  <a:moveTo>
                    <a:pt x="14400" y="7200"/>
                  </a:moveTo>
                  <a:cubicBezTo>
                    <a:pt x="14400" y="6538"/>
                    <a:pt x="14340" y="6000"/>
                    <a:pt x="13679" y="6000"/>
                  </a:cubicBezTo>
                  <a:lnTo>
                    <a:pt x="7919" y="6000"/>
                  </a:lnTo>
                  <a:cubicBezTo>
                    <a:pt x="7255" y="6000"/>
                    <a:pt x="7200" y="6538"/>
                    <a:pt x="7200" y="7200"/>
                  </a:cubicBezTo>
                  <a:lnTo>
                    <a:pt x="7200" y="8400"/>
                  </a:lnTo>
                  <a:cubicBezTo>
                    <a:pt x="7200" y="9064"/>
                    <a:pt x="7255" y="9600"/>
                    <a:pt x="7919" y="9600"/>
                  </a:cubicBezTo>
                  <a:lnTo>
                    <a:pt x="13680" y="9600"/>
                  </a:lnTo>
                  <a:cubicBezTo>
                    <a:pt x="14340" y="9600"/>
                    <a:pt x="14400" y="9064"/>
                    <a:pt x="14400" y="8400"/>
                  </a:cubicBezTo>
                  <a:cubicBezTo>
                    <a:pt x="14400" y="8400"/>
                    <a:pt x="14400" y="7200"/>
                    <a:pt x="14400" y="7200"/>
                  </a:cubicBezTo>
                  <a:close/>
                  <a:moveTo>
                    <a:pt x="20879" y="13200"/>
                  </a:moveTo>
                  <a:lnTo>
                    <a:pt x="15118" y="13200"/>
                  </a:lnTo>
                  <a:cubicBezTo>
                    <a:pt x="14455" y="13200"/>
                    <a:pt x="14400" y="13738"/>
                    <a:pt x="14400" y="14400"/>
                  </a:cubicBezTo>
                  <a:lnTo>
                    <a:pt x="14400" y="15600"/>
                  </a:lnTo>
                  <a:cubicBezTo>
                    <a:pt x="14400" y="16264"/>
                    <a:pt x="14455" y="16800"/>
                    <a:pt x="15119" y="16800"/>
                  </a:cubicBezTo>
                  <a:lnTo>
                    <a:pt x="20880" y="16800"/>
                  </a:lnTo>
                  <a:cubicBezTo>
                    <a:pt x="21540" y="16800"/>
                    <a:pt x="21600" y="16264"/>
                    <a:pt x="21600" y="15600"/>
                  </a:cubicBezTo>
                  <a:lnTo>
                    <a:pt x="21600" y="14400"/>
                  </a:lnTo>
                  <a:cubicBezTo>
                    <a:pt x="21600" y="13738"/>
                    <a:pt x="21540" y="13200"/>
                    <a:pt x="20879" y="13200"/>
                  </a:cubicBezTo>
                  <a:close/>
                  <a:moveTo>
                    <a:pt x="6479" y="12000"/>
                  </a:moveTo>
                  <a:lnTo>
                    <a:pt x="719" y="12000"/>
                  </a:lnTo>
                  <a:cubicBezTo>
                    <a:pt x="55" y="12000"/>
                    <a:pt x="0" y="12538"/>
                    <a:pt x="0" y="13200"/>
                  </a:cubicBezTo>
                  <a:lnTo>
                    <a:pt x="0" y="14400"/>
                  </a:lnTo>
                  <a:cubicBezTo>
                    <a:pt x="0" y="15064"/>
                    <a:pt x="55" y="15600"/>
                    <a:pt x="719" y="15600"/>
                  </a:cubicBezTo>
                  <a:lnTo>
                    <a:pt x="6480" y="15600"/>
                  </a:lnTo>
                  <a:cubicBezTo>
                    <a:pt x="7140" y="15600"/>
                    <a:pt x="7200" y="15064"/>
                    <a:pt x="7200" y="14400"/>
                  </a:cubicBezTo>
                  <a:lnTo>
                    <a:pt x="7200" y="13200"/>
                  </a:lnTo>
                  <a:cubicBezTo>
                    <a:pt x="7200" y="12538"/>
                    <a:pt x="7140" y="12000"/>
                    <a:pt x="6479" y="12000"/>
                  </a:cubicBezTo>
                  <a:close/>
                  <a:moveTo>
                    <a:pt x="2400" y="20880"/>
                  </a:moveTo>
                  <a:cubicBezTo>
                    <a:pt x="2400" y="21541"/>
                    <a:pt x="2936" y="21600"/>
                    <a:pt x="3600" y="21600"/>
                  </a:cubicBezTo>
                  <a:cubicBezTo>
                    <a:pt x="4262" y="21600"/>
                    <a:pt x="4800" y="21541"/>
                    <a:pt x="4800" y="20880"/>
                  </a:cubicBezTo>
                  <a:lnTo>
                    <a:pt x="4800" y="16800"/>
                  </a:lnTo>
                  <a:lnTo>
                    <a:pt x="2400" y="16800"/>
                  </a:lnTo>
                  <a:cubicBezTo>
                    <a:pt x="2400" y="16800"/>
                    <a:pt x="2400" y="20880"/>
                    <a:pt x="2400" y="20880"/>
                  </a:cubicBezTo>
                  <a:close/>
                  <a:moveTo>
                    <a:pt x="4800" y="720"/>
                  </a:moveTo>
                  <a:cubicBezTo>
                    <a:pt x="4800" y="56"/>
                    <a:pt x="4262" y="0"/>
                    <a:pt x="3600" y="0"/>
                  </a:cubicBezTo>
                  <a:cubicBezTo>
                    <a:pt x="2936" y="0"/>
                    <a:pt x="2400" y="56"/>
                    <a:pt x="2400" y="720"/>
                  </a:cubicBezTo>
                  <a:lnTo>
                    <a:pt x="2400" y="10800"/>
                  </a:lnTo>
                  <a:lnTo>
                    <a:pt x="4800" y="10800"/>
                  </a:lnTo>
                  <a:cubicBezTo>
                    <a:pt x="4800" y="10800"/>
                    <a:pt x="4800" y="720"/>
                    <a:pt x="4800" y="720"/>
                  </a:cubicBezTo>
                  <a:close/>
                </a:path>
              </a:pathLst>
            </a:custGeom>
            <a:solidFill>
              <a:srgbClr val="FFFFFF"/>
            </a:solidFill>
            <a:ln w="12700" cap="flat">
              <a:noFill/>
              <a:miter lim="400000"/>
            </a:ln>
            <a:effectLst/>
          </p:spPr>
          <p:txBody>
            <a:bodyPr wrap="square" lIns="43656" tIns="43656" rIns="43656" bIns="43656"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1143001" y="4319848"/>
            <a:ext cx="587212" cy="587212"/>
            <a:chOff x="1143001" y="4319848"/>
            <a:chExt cx="587212" cy="587212"/>
          </a:xfrm>
        </p:grpSpPr>
        <p:sp>
          <p:nvSpPr>
            <p:cNvPr id="50" name="Shape 3094"/>
            <p:cNvSpPr/>
            <p:nvPr/>
          </p:nvSpPr>
          <p:spPr>
            <a:xfrm>
              <a:off x="1143001" y="4319848"/>
              <a:ext cx="587212" cy="5872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Shape 3095"/>
            <p:cNvSpPr/>
            <p:nvPr/>
          </p:nvSpPr>
          <p:spPr>
            <a:xfrm>
              <a:off x="1298477" y="4484072"/>
              <a:ext cx="267310" cy="238285"/>
            </a:xfrm>
            <a:custGeom>
              <a:avLst/>
              <a:gdLst/>
              <a:ahLst/>
              <a:cxnLst>
                <a:cxn ang="0">
                  <a:pos x="wd2" y="hd2"/>
                </a:cxn>
                <a:cxn ang="5400000">
                  <a:pos x="wd2" y="hd2"/>
                </a:cxn>
                <a:cxn ang="10800000">
                  <a:pos x="wd2" y="hd2"/>
                </a:cxn>
                <a:cxn ang="16200000">
                  <a:pos x="wd2" y="hd2"/>
                </a:cxn>
              </a:cxnLst>
              <a:rect l="0" t="0" r="r" b="b"/>
              <a:pathLst>
                <a:path w="21600" h="21482" extrusionOk="0">
                  <a:moveTo>
                    <a:pt x="20520" y="10845"/>
                  </a:moveTo>
                  <a:lnTo>
                    <a:pt x="17280" y="10845"/>
                  </a:lnTo>
                  <a:lnTo>
                    <a:pt x="17280" y="7836"/>
                  </a:lnTo>
                  <a:cubicBezTo>
                    <a:pt x="17280" y="7802"/>
                    <a:pt x="17273" y="7771"/>
                    <a:pt x="17271" y="7739"/>
                  </a:cubicBezTo>
                  <a:lnTo>
                    <a:pt x="19664" y="5069"/>
                  </a:lnTo>
                  <a:cubicBezTo>
                    <a:pt x="20085" y="4599"/>
                    <a:pt x="20085" y="3836"/>
                    <a:pt x="19664" y="3365"/>
                  </a:cubicBezTo>
                  <a:cubicBezTo>
                    <a:pt x="19242" y="2895"/>
                    <a:pt x="18558" y="2895"/>
                    <a:pt x="18136" y="3365"/>
                  </a:cubicBezTo>
                  <a:lnTo>
                    <a:pt x="15744" y="6035"/>
                  </a:lnTo>
                  <a:cubicBezTo>
                    <a:pt x="15714" y="6033"/>
                    <a:pt x="15687" y="6025"/>
                    <a:pt x="15657" y="6025"/>
                  </a:cubicBezTo>
                  <a:lnTo>
                    <a:pt x="5943" y="6025"/>
                  </a:lnTo>
                  <a:cubicBezTo>
                    <a:pt x="5913" y="6025"/>
                    <a:pt x="5886" y="6033"/>
                    <a:pt x="5856" y="6035"/>
                  </a:cubicBezTo>
                  <a:lnTo>
                    <a:pt x="3463" y="3365"/>
                  </a:lnTo>
                  <a:cubicBezTo>
                    <a:pt x="3042" y="2895"/>
                    <a:pt x="2358" y="2895"/>
                    <a:pt x="1936" y="3365"/>
                  </a:cubicBezTo>
                  <a:cubicBezTo>
                    <a:pt x="1515" y="3836"/>
                    <a:pt x="1515" y="4599"/>
                    <a:pt x="1936" y="5069"/>
                  </a:cubicBezTo>
                  <a:lnTo>
                    <a:pt x="4329" y="7739"/>
                  </a:lnTo>
                  <a:cubicBezTo>
                    <a:pt x="4327" y="7771"/>
                    <a:pt x="4320" y="7802"/>
                    <a:pt x="4320" y="7836"/>
                  </a:cubicBezTo>
                  <a:lnTo>
                    <a:pt x="4320" y="10845"/>
                  </a:lnTo>
                  <a:lnTo>
                    <a:pt x="1080" y="10845"/>
                  </a:lnTo>
                  <a:cubicBezTo>
                    <a:pt x="484" y="10845"/>
                    <a:pt x="0" y="11384"/>
                    <a:pt x="0" y="12050"/>
                  </a:cubicBezTo>
                  <a:cubicBezTo>
                    <a:pt x="0" y="12715"/>
                    <a:pt x="484" y="13255"/>
                    <a:pt x="1080" y="13255"/>
                  </a:cubicBezTo>
                  <a:lnTo>
                    <a:pt x="4320" y="13255"/>
                  </a:lnTo>
                  <a:cubicBezTo>
                    <a:pt x="4320" y="14194"/>
                    <a:pt x="4489" y="15087"/>
                    <a:pt x="4781" y="15910"/>
                  </a:cubicBezTo>
                  <a:cubicBezTo>
                    <a:pt x="4734" y="15948"/>
                    <a:pt x="4679" y="15970"/>
                    <a:pt x="4636" y="16017"/>
                  </a:cubicBezTo>
                  <a:lnTo>
                    <a:pt x="1581" y="19425"/>
                  </a:lnTo>
                  <a:cubicBezTo>
                    <a:pt x="1160" y="19896"/>
                    <a:pt x="1160" y="20659"/>
                    <a:pt x="1581" y="21130"/>
                  </a:cubicBezTo>
                  <a:cubicBezTo>
                    <a:pt x="2003" y="21600"/>
                    <a:pt x="2688" y="21600"/>
                    <a:pt x="3109" y="21130"/>
                  </a:cubicBezTo>
                  <a:lnTo>
                    <a:pt x="5919" y="17995"/>
                  </a:lnTo>
                  <a:cubicBezTo>
                    <a:pt x="6882" y="19226"/>
                    <a:pt x="8211" y="20093"/>
                    <a:pt x="9720" y="20376"/>
                  </a:cubicBezTo>
                  <a:lnTo>
                    <a:pt x="9720" y="8435"/>
                  </a:lnTo>
                  <a:lnTo>
                    <a:pt x="11880" y="8435"/>
                  </a:lnTo>
                  <a:lnTo>
                    <a:pt x="11880" y="20376"/>
                  </a:lnTo>
                  <a:cubicBezTo>
                    <a:pt x="13389" y="20093"/>
                    <a:pt x="14717" y="19226"/>
                    <a:pt x="15681" y="17995"/>
                  </a:cubicBezTo>
                  <a:lnTo>
                    <a:pt x="18491" y="21130"/>
                  </a:lnTo>
                  <a:cubicBezTo>
                    <a:pt x="18913" y="21600"/>
                    <a:pt x="19596" y="21600"/>
                    <a:pt x="20019" y="21130"/>
                  </a:cubicBezTo>
                  <a:cubicBezTo>
                    <a:pt x="20440" y="20659"/>
                    <a:pt x="20440" y="19896"/>
                    <a:pt x="20019" y="19425"/>
                  </a:cubicBezTo>
                  <a:lnTo>
                    <a:pt x="16964" y="16017"/>
                  </a:lnTo>
                  <a:cubicBezTo>
                    <a:pt x="16921" y="15970"/>
                    <a:pt x="16866" y="15948"/>
                    <a:pt x="16819" y="15910"/>
                  </a:cubicBezTo>
                  <a:cubicBezTo>
                    <a:pt x="17111" y="15087"/>
                    <a:pt x="17280" y="14194"/>
                    <a:pt x="17280" y="13255"/>
                  </a:cubicBezTo>
                  <a:lnTo>
                    <a:pt x="20520" y="13255"/>
                  </a:lnTo>
                  <a:cubicBezTo>
                    <a:pt x="21116" y="13255"/>
                    <a:pt x="21600" y="12715"/>
                    <a:pt x="21600" y="12050"/>
                  </a:cubicBezTo>
                  <a:cubicBezTo>
                    <a:pt x="21600" y="11384"/>
                    <a:pt x="21116" y="10845"/>
                    <a:pt x="20520" y="10845"/>
                  </a:cubicBezTo>
                  <a:close/>
                  <a:moveTo>
                    <a:pt x="10800" y="0"/>
                  </a:moveTo>
                  <a:cubicBezTo>
                    <a:pt x="8414" y="0"/>
                    <a:pt x="6480" y="2158"/>
                    <a:pt x="6480" y="4820"/>
                  </a:cubicBezTo>
                  <a:lnTo>
                    <a:pt x="15120" y="4820"/>
                  </a:lnTo>
                  <a:cubicBezTo>
                    <a:pt x="15120" y="2158"/>
                    <a:pt x="13186" y="0"/>
                    <a:pt x="10800"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Text Placeholder 22"/>
          <p:cNvSpPr>
            <a:spLocks noGrp="1"/>
          </p:cNvSpPr>
          <p:nvPr>
            <p:ph type="body" sz="quarter" idx="89"/>
          </p:nvPr>
        </p:nvSpPr>
        <p:spPr>
          <a:xfrm>
            <a:off x="5905805" y="4039440"/>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Opportunities</a:t>
            </a:r>
          </a:p>
        </p:txBody>
      </p:sp>
      <p:sp>
        <p:nvSpPr>
          <p:cNvPr id="79" name="Text Placeholder 22"/>
          <p:cNvSpPr>
            <a:spLocks noGrp="1"/>
          </p:cNvSpPr>
          <p:nvPr>
            <p:ph type="body" sz="quarter" idx="99"/>
          </p:nvPr>
        </p:nvSpPr>
        <p:spPr>
          <a:xfrm>
            <a:off x="5905805" y="4867393"/>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Threats</a:t>
            </a:r>
          </a:p>
        </p:txBody>
      </p:sp>
      <p:sp>
        <p:nvSpPr>
          <p:cNvPr id="80" name="Text Placeholder 22"/>
          <p:cNvSpPr>
            <a:spLocks noGrp="1"/>
          </p:cNvSpPr>
          <p:nvPr>
            <p:ph type="body" sz="quarter" idx="109"/>
          </p:nvPr>
        </p:nvSpPr>
        <p:spPr>
          <a:xfrm>
            <a:off x="9297060" y="4039440"/>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Social</a:t>
            </a:r>
          </a:p>
        </p:txBody>
      </p:sp>
      <p:sp>
        <p:nvSpPr>
          <p:cNvPr id="81" name="Text Placeholder 22"/>
          <p:cNvSpPr>
            <a:spLocks noGrp="1"/>
          </p:cNvSpPr>
          <p:nvPr>
            <p:ph type="body" sz="quarter" idx="119"/>
          </p:nvPr>
        </p:nvSpPr>
        <p:spPr>
          <a:xfrm>
            <a:off x="9297060" y="4876918"/>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Technological</a:t>
            </a:r>
          </a:p>
        </p:txBody>
      </p:sp>
      <p:sp>
        <p:nvSpPr>
          <p:cNvPr id="82" name="Text Placeholder 22"/>
          <p:cNvSpPr>
            <a:spLocks noGrp="1"/>
          </p:cNvSpPr>
          <p:nvPr>
            <p:ph type="body" sz="quarter" idx="129"/>
          </p:nvPr>
        </p:nvSpPr>
        <p:spPr>
          <a:xfrm>
            <a:off x="9297060" y="2413880"/>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Political</a:t>
            </a:r>
          </a:p>
        </p:txBody>
      </p:sp>
      <p:sp>
        <p:nvSpPr>
          <p:cNvPr id="83" name="Text Placeholder 22"/>
          <p:cNvSpPr>
            <a:spLocks noGrp="1"/>
          </p:cNvSpPr>
          <p:nvPr>
            <p:ph type="body" sz="quarter" idx="139"/>
          </p:nvPr>
        </p:nvSpPr>
        <p:spPr>
          <a:xfrm>
            <a:off x="9297060" y="3251358"/>
            <a:ext cx="1453483" cy="231335"/>
          </a:xfrm>
          <a:prstGeom prst="rect">
            <a:avLst/>
          </a:prstGeom>
        </p:spPr>
        <p:txBody>
          <a:bodyPr>
            <a:normAutofit fontScale="47500" lnSpcReduction="20000"/>
          </a:bodyPr>
          <a:lstStyle/>
          <a:p>
            <a:pPr algn="ctr"/>
            <a:r>
              <a:rPr lang="fi-FI"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Economic</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1">
                                            <p:txEl>
                                              <p:pRg st="0" end="0"/>
                                            </p:txEl>
                                          </p:spTgt>
                                        </p:tgtEl>
                                        <p:attrNameLst>
                                          <p:attrName>style.visibility</p:attrName>
                                        </p:attrNameLst>
                                      </p:cBhvr>
                                      <p:to>
                                        <p:strVal val="visible"/>
                                      </p:to>
                                    </p:set>
                                    <p:animEffect transition="in" filter="fade">
                                      <p:cBhvr>
                                        <p:cTn id="15" dur="500"/>
                                        <p:tgtEl>
                                          <p:spTgt spid="71">
                                            <p:txEl>
                                              <p:pRg st="0" end="0"/>
                                            </p:txEl>
                                          </p:spTgt>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4">
                                            <p:txEl>
                                              <p:pRg st="0" end="0"/>
                                            </p:txEl>
                                          </p:spTgt>
                                        </p:tgtEl>
                                        <p:attrNameLst>
                                          <p:attrName>style.visibility</p:attrName>
                                        </p:attrNameLst>
                                      </p:cBhvr>
                                      <p:to>
                                        <p:strVal val="visible"/>
                                      </p:to>
                                    </p:set>
                                    <p:animEffect transition="in" filter="fade">
                                      <p:cBhvr>
                                        <p:cTn id="25" dur="500"/>
                                        <p:tgtEl>
                                          <p:spTgt spid="44">
                                            <p:txEl>
                                              <p:pRg st="0" end="0"/>
                                            </p:txEl>
                                          </p:spTgt>
                                        </p:tgtEl>
                                      </p:cBhvr>
                                    </p:animEffect>
                                  </p:childTnLst>
                                </p:cTn>
                              </p:par>
                            </p:childTnLst>
                          </p:cTn>
                        </p:par>
                        <p:par>
                          <p:cTn id="26" fill="hold">
                            <p:stCondLst>
                              <p:cond delay="2500"/>
                            </p:stCondLst>
                            <p:childTnLst>
                              <p:par>
                                <p:cTn id="27" presetID="18" presetClass="entr" presetSubtype="6" fill="hold" grpId="0" nodeType="afterEffect">
                                  <p:stCondLst>
                                    <p:cond delay="0"/>
                                  </p:stCondLst>
                                  <p:childTnLst>
                                    <p:set>
                                      <p:cBhvr>
                                        <p:cTn id="28" dur="1" fill="hold">
                                          <p:stCondLst>
                                            <p:cond delay="0"/>
                                          </p:stCondLst>
                                        </p:cTn>
                                        <p:tgtEl>
                                          <p:spTgt spid="42">
                                            <p:txEl>
                                              <p:pRg st="0" end="0"/>
                                            </p:txEl>
                                          </p:spTgt>
                                        </p:tgtEl>
                                        <p:attrNameLst>
                                          <p:attrName>style.visibility</p:attrName>
                                        </p:attrNameLst>
                                      </p:cBhvr>
                                      <p:to>
                                        <p:strVal val="visible"/>
                                      </p:to>
                                    </p:set>
                                    <p:animEffect transition="in" filter="strips(downRight)">
                                      <p:cBhvr>
                                        <p:cTn id="29" dur="500"/>
                                        <p:tgtEl>
                                          <p:spTgt spid="42">
                                            <p:txEl>
                                              <p:pRg st="0" end="0"/>
                                            </p:txEl>
                                          </p:spTgt>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73">
                                            <p:txEl>
                                              <p:pRg st="0" end="0"/>
                                            </p:txEl>
                                          </p:spTgt>
                                        </p:tgtEl>
                                        <p:attrNameLst>
                                          <p:attrName>style.visibility</p:attrName>
                                        </p:attrNameLst>
                                      </p:cBhvr>
                                      <p:to>
                                        <p:strVal val="visible"/>
                                      </p:to>
                                    </p:set>
                                    <p:animEffect transition="in" filter="fade">
                                      <p:cBhvr>
                                        <p:cTn id="39" dur="500"/>
                                        <p:tgtEl>
                                          <p:spTgt spid="73">
                                            <p:txEl>
                                              <p:pRg st="0" end="0"/>
                                            </p:txEl>
                                          </p:spTgt>
                                        </p:tgtEl>
                                      </p:cBhvr>
                                    </p:animEffect>
                                  </p:childTnLst>
                                </p:cTn>
                              </p:par>
                            </p:childTnLst>
                          </p:cTn>
                        </p:par>
                        <p:par>
                          <p:cTn id="40" fill="hold">
                            <p:stCondLst>
                              <p:cond delay="4000"/>
                            </p:stCondLst>
                            <p:childTnLst>
                              <p:par>
                                <p:cTn id="41" presetID="18" presetClass="entr" presetSubtype="6" fill="hold" grpId="0" nodeType="afterEffect">
                                  <p:stCondLst>
                                    <p:cond delay="0"/>
                                  </p:stCondLst>
                                  <p:childTnLst>
                                    <p:set>
                                      <p:cBhvr>
                                        <p:cTn id="42" dur="1" fill="hold">
                                          <p:stCondLst>
                                            <p:cond delay="0"/>
                                          </p:stCondLst>
                                        </p:cTn>
                                        <p:tgtEl>
                                          <p:spTgt spid="72">
                                            <p:txEl>
                                              <p:pRg st="0" end="0"/>
                                            </p:txEl>
                                          </p:spTgt>
                                        </p:tgtEl>
                                        <p:attrNameLst>
                                          <p:attrName>style.visibility</p:attrName>
                                        </p:attrNameLst>
                                      </p:cBhvr>
                                      <p:to>
                                        <p:strVal val="visible"/>
                                      </p:to>
                                    </p:set>
                                    <p:animEffect transition="in" filter="strips(downRight)">
                                      <p:cBhvr>
                                        <p:cTn id="43" dur="500"/>
                                        <p:tgtEl>
                                          <p:spTgt spid="72">
                                            <p:txEl>
                                              <p:pRg st="0" end="0"/>
                                            </p:txEl>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4">
                                            <p:txEl>
                                              <p:pRg st="0" end="0"/>
                                            </p:txEl>
                                          </p:spTgt>
                                        </p:tgtEl>
                                        <p:attrNameLst>
                                          <p:attrName>style.visibility</p:attrName>
                                        </p:attrNameLst>
                                      </p:cBhvr>
                                      <p:to>
                                        <p:strVal val="visible"/>
                                      </p:to>
                                    </p:set>
                                    <p:animEffect transition="in" filter="fade">
                                      <p:cBhvr>
                                        <p:cTn id="50" dur="500"/>
                                        <p:tgtEl>
                                          <p:spTgt spid="74">
                                            <p:txEl>
                                              <p:pRg st="0" end="0"/>
                                            </p:txEl>
                                          </p:spTgt>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fade">
                                      <p:cBhvr>
                                        <p:cTn id="54" dur="500"/>
                                        <p:tgtEl>
                                          <p:spTgt spid="6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5">
                                            <p:txEl>
                                              <p:pRg st="0" end="0"/>
                                            </p:txEl>
                                          </p:spTgt>
                                        </p:tgtEl>
                                        <p:attrNameLst>
                                          <p:attrName>style.visibility</p:attrName>
                                        </p:attrNameLst>
                                      </p:cBhvr>
                                      <p:to>
                                        <p:strVal val="visible"/>
                                      </p:to>
                                    </p:set>
                                    <p:animEffect transition="in" filter="fade">
                                      <p:cBhvr>
                                        <p:cTn id="57" dur="500"/>
                                        <p:tgtEl>
                                          <p:spTgt spid="75">
                                            <p:txEl>
                                              <p:pRg st="0" end="0"/>
                                            </p:txEl>
                                          </p:spTgt>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8">
                                            <p:txEl>
                                              <p:pRg st="0" end="0"/>
                                            </p:txEl>
                                          </p:spTgt>
                                        </p:tgtEl>
                                        <p:attrNameLst>
                                          <p:attrName>style.visibility</p:attrName>
                                        </p:attrNameLst>
                                      </p:cBhvr>
                                      <p:to>
                                        <p:strVal val="visible"/>
                                      </p:to>
                                    </p:set>
                                    <p:animEffect transition="in" filter="fade">
                                      <p:cBhvr>
                                        <p:cTn id="68" dur="500"/>
                                        <p:tgtEl>
                                          <p:spTgt spid="78">
                                            <p:txEl>
                                              <p:pRg st="0" end="0"/>
                                            </p:txEl>
                                          </p:spTgt>
                                        </p:tgtEl>
                                      </p:cBhvr>
                                    </p:animEffect>
                                  </p:childTnLst>
                                </p:cTn>
                              </p:par>
                            </p:childTnLst>
                          </p:cTn>
                        </p:par>
                        <p:par>
                          <p:cTn id="69" fill="hold">
                            <p:stCondLst>
                              <p:cond delay="65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500"/>
                                        <p:tgtEl>
                                          <p:spTgt spid="7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9">
                                            <p:txEl>
                                              <p:pRg st="0" end="0"/>
                                            </p:txEl>
                                          </p:spTgt>
                                        </p:tgtEl>
                                        <p:attrNameLst>
                                          <p:attrName>style.visibility</p:attrName>
                                        </p:attrNameLst>
                                      </p:cBhvr>
                                      <p:to>
                                        <p:strVal val="visible"/>
                                      </p:to>
                                    </p:set>
                                    <p:animEffect transition="in" filter="fade">
                                      <p:cBhvr>
                                        <p:cTn id="79" dur="500"/>
                                        <p:tgtEl>
                                          <p:spTgt spid="79">
                                            <p:txEl>
                                              <p:pRg st="0" end="0"/>
                                            </p:txEl>
                                          </p:spTgt>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fade">
                                      <p:cBhvr>
                                        <p:cTn id="83" dur="500"/>
                                        <p:tgtEl>
                                          <p:spTgt spid="6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2">
                                            <p:txEl>
                                              <p:pRg st="0" end="0"/>
                                            </p:txEl>
                                          </p:spTgt>
                                        </p:tgtEl>
                                        <p:attrNameLst>
                                          <p:attrName>style.visibility</p:attrName>
                                        </p:attrNameLst>
                                      </p:cBhvr>
                                      <p:to>
                                        <p:strVal val="visible"/>
                                      </p:to>
                                    </p:set>
                                    <p:animEffect transition="in" filter="fade">
                                      <p:cBhvr>
                                        <p:cTn id="86" dur="500"/>
                                        <p:tgtEl>
                                          <p:spTgt spid="82">
                                            <p:txEl>
                                              <p:pRg st="0" end="0"/>
                                            </p:txEl>
                                          </p:spTgt>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wipe(left)">
                                      <p:cBhvr>
                                        <p:cTn id="90" dur="500"/>
                                        <p:tgtEl>
                                          <p:spTgt spid="51"/>
                                        </p:tgtEl>
                                      </p:cBhvr>
                                    </p:animEffect>
                                  </p:childTnLst>
                                </p:cTn>
                              </p:par>
                            </p:childTnLst>
                          </p:cTn>
                        </p:par>
                        <p:par>
                          <p:cTn id="91" fill="hold">
                            <p:stCondLst>
                              <p:cond delay="8500"/>
                            </p:stCondLst>
                            <p:childTnLst>
                              <p:par>
                                <p:cTn id="92" presetID="22" presetClass="entr" presetSubtype="8"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wipe(left)">
                                      <p:cBhvr>
                                        <p:cTn id="94" dur="500"/>
                                        <p:tgtEl>
                                          <p:spTgt spid="55"/>
                                        </p:tgtEl>
                                      </p:cBhvr>
                                    </p:animEffect>
                                  </p:childTnLst>
                                </p:cTn>
                              </p:par>
                            </p:childTnLst>
                          </p:cTn>
                        </p:par>
                        <p:par>
                          <p:cTn id="95" fill="hold">
                            <p:stCondLst>
                              <p:cond delay="9000"/>
                            </p:stCondLst>
                            <p:childTnLst>
                              <p:par>
                                <p:cTn id="96" presetID="10" presetClass="entr" presetSubtype="0" fill="hold" grpId="0" nodeType="after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500"/>
                                        <p:tgtEl>
                                          <p:spTgt spid="6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3">
                                            <p:txEl>
                                              <p:pRg st="0" end="0"/>
                                            </p:txEl>
                                          </p:spTgt>
                                        </p:tgtEl>
                                        <p:attrNameLst>
                                          <p:attrName>style.visibility</p:attrName>
                                        </p:attrNameLst>
                                      </p:cBhvr>
                                      <p:to>
                                        <p:strVal val="visible"/>
                                      </p:to>
                                    </p:set>
                                    <p:animEffect transition="in" filter="fade">
                                      <p:cBhvr>
                                        <p:cTn id="101" dur="500"/>
                                        <p:tgtEl>
                                          <p:spTgt spid="83">
                                            <p:txEl>
                                              <p:pRg st="0" end="0"/>
                                            </p:txEl>
                                          </p:spTgt>
                                        </p:tgtEl>
                                      </p:cBhvr>
                                    </p:animEffect>
                                  </p:childTnLst>
                                </p:cTn>
                              </p:par>
                            </p:childTnLst>
                          </p:cTn>
                        </p:par>
                        <p:par>
                          <p:cTn id="102" fill="hold">
                            <p:stCondLst>
                              <p:cond delay="9500"/>
                            </p:stCondLst>
                            <p:childTnLst>
                              <p:par>
                                <p:cTn id="103" presetID="22" presetClass="entr" presetSubtype="8" fill="hold" grpId="0" nodeType="after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wipe(left)">
                                      <p:cBhvr>
                                        <p:cTn id="105" dur="500"/>
                                        <p:tgtEl>
                                          <p:spTgt spid="52"/>
                                        </p:tgtEl>
                                      </p:cBhvr>
                                    </p:animEffect>
                                  </p:childTnLst>
                                </p:cTn>
                              </p:par>
                            </p:childTnLst>
                          </p:cTn>
                        </p:par>
                        <p:par>
                          <p:cTn id="106" fill="hold">
                            <p:stCondLst>
                              <p:cond delay="10000"/>
                            </p:stCondLst>
                            <p:childTnLst>
                              <p:par>
                                <p:cTn id="107" presetID="22" presetClass="entr" presetSubtype="8" fill="hold" grpId="0" nodeType="after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wipe(left)">
                                      <p:cBhvr>
                                        <p:cTn id="109" dur="500"/>
                                        <p:tgtEl>
                                          <p:spTgt spid="56"/>
                                        </p:tgtEl>
                                      </p:cBhvr>
                                    </p:animEffect>
                                  </p:childTnLst>
                                </p:cTn>
                              </p:par>
                            </p:childTnLst>
                          </p:cTn>
                        </p:par>
                        <p:par>
                          <p:cTn id="110" fill="hold">
                            <p:stCondLst>
                              <p:cond delay="10500"/>
                            </p:stCondLst>
                            <p:childTnLst>
                              <p:par>
                                <p:cTn id="111" presetID="10" presetClass="entr" presetSubtype="0" fill="hold" grpId="0" nodeType="afterEffect">
                                  <p:stCondLst>
                                    <p:cond delay="0"/>
                                  </p:stCondLst>
                                  <p:childTnLst>
                                    <p:set>
                                      <p:cBhvr>
                                        <p:cTn id="112" dur="1" fill="hold">
                                          <p:stCondLst>
                                            <p:cond delay="0"/>
                                          </p:stCondLst>
                                        </p:cTn>
                                        <p:tgtEl>
                                          <p:spTgt spid="67"/>
                                        </p:tgtEl>
                                        <p:attrNameLst>
                                          <p:attrName>style.visibility</p:attrName>
                                        </p:attrNameLst>
                                      </p:cBhvr>
                                      <p:to>
                                        <p:strVal val="visible"/>
                                      </p:to>
                                    </p:set>
                                    <p:animEffect transition="in" filter="fade">
                                      <p:cBhvr>
                                        <p:cTn id="113" dur="500"/>
                                        <p:tgtEl>
                                          <p:spTgt spid="6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0">
                                            <p:txEl>
                                              <p:pRg st="0" end="0"/>
                                            </p:txEl>
                                          </p:spTgt>
                                        </p:tgtEl>
                                        <p:attrNameLst>
                                          <p:attrName>style.visibility</p:attrName>
                                        </p:attrNameLst>
                                      </p:cBhvr>
                                      <p:to>
                                        <p:strVal val="visible"/>
                                      </p:to>
                                    </p:set>
                                    <p:animEffect transition="in" filter="fade">
                                      <p:cBhvr>
                                        <p:cTn id="116" dur="500"/>
                                        <p:tgtEl>
                                          <p:spTgt spid="80">
                                            <p:txEl>
                                              <p:pRg st="0" end="0"/>
                                            </p:txEl>
                                          </p:spTgt>
                                        </p:tgtEl>
                                      </p:cBhvr>
                                    </p:animEffect>
                                  </p:childTnLst>
                                </p:cTn>
                              </p:par>
                            </p:childTnLst>
                          </p:cTn>
                        </p:par>
                        <p:par>
                          <p:cTn id="117" fill="hold">
                            <p:stCondLst>
                              <p:cond delay="11000"/>
                            </p:stCondLst>
                            <p:childTnLst>
                              <p:par>
                                <p:cTn id="118" presetID="22" presetClass="entr" presetSubtype="8"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wipe(left)">
                                      <p:cBhvr>
                                        <p:cTn id="120" dur="500"/>
                                        <p:tgtEl>
                                          <p:spTgt spid="53"/>
                                        </p:tgtEl>
                                      </p:cBhvr>
                                    </p:animEffect>
                                  </p:childTnLst>
                                </p:cTn>
                              </p:par>
                            </p:childTnLst>
                          </p:cTn>
                        </p:par>
                        <p:par>
                          <p:cTn id="121" fill="hold">
                            <p:stCondLst>
                              <p:cond delay="11500"/>
                            </p:stCondLst>
                            <p:childTnLst>
                              <p:par>
                                <p:cTn id="122" presetID="22" presetClass="entr" presetSubtype="8" fill="hold" grpId="0" nodeType="afterEffect">
                                  <p:stCondLst>
                                    <p:cond delay="0"/>
                                  </p:stCondLst>
                                  <p:childTnLst>
                                    <p:set>
                                      <p:cBhvr>
                                        <p:cTn id="123" dur="1" fill="hold">
                                          <p:stCondLst>
                                            <p:cond delay="0"/>
                                          </p:stCondLst>
                                        </p:cTn>
                                        <p:tgtEl>
                                          <p:spTgt spid="57"/>
                                        </p:tgtEl>
                                        <p:attrNameLst>
                                          <p:attrName>style.visibility</p:attrName>
                                        </p:attrNameLst>
                                      </p:cBhvr>
                                      <p:to>
                                        <p:strVal val="visible"/>
                                      </p:to>
                                    </p:set>
                                    <p:animEffect transition="in" filter="wipe(left)">
                                      <p:cBhvr>
                                        <p:cTn id="124" dur="500"/>
                                        <p:tgtEl>
                                          <p:spTgt spid="57"/>
                                        </p:tgtEl>
                                      </p:cBhvr>
                                    </p:animEffect>
                                  </p:childTnLst>
                                </p:cTn>
                              </p:par>
                            </p:childTnLst>
                          </p:cTn>
                        </p:par>
                        <p:par>
                          <p:cTn id="125" fill="hold">
                            <p:stCondLst>
                              <p:cond delay="12000"/>
                            </p:stCondLst>
                            <p:childTnLst>
                              <p:par>
                                <p:cTn id="126" presetID="10" presetClass="entr" presetSubtype="0" fill="hold" grpId="0" nodeType="afterEffect">
                                  <p:stCondLst>
                                    <p:cond delay="0"/>
                                  </p:stCondLst>
                                  <p:childTnLst>
                                    <p:set>
                                      <p:cBhvr>
                                        <p:cTn id="127" dur="1" fill="hold">
                                          <p:stCondLst>
                                            <p:cond delay="0"/>
                                          </p:stCondLst>
                                        </p:cTn>
                                        <p:tgtEl>
                                          <p:spTgt spid="68"/>
                                        </p:tgtEl>
                                        <p:attrNameLst>
                                          <p:attrName>style.visibility</p:attrName>
                                        </p:attrNameLst>
                                      </p:cBhvr>
                                      <p:to>
                                        <p:strVal val="visible"/>
                                      </p:to>
                                    </p:set>
                                    <p:animEffect transition="in" filter="fade">
                                      <p:cBhvr>
                                        <p:cTn id="128" dur="500"/>
                                        <p:tgtEl>
                                          <p:spTgt spid="6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81">
                                            <p:txEl>
                                              <p:pRg st="0" end="0"/>
                                            </p:txEl>
                                          </p:spTgt>
                                        </p:tgtEl>
                                        <p:attrNameLst>
                                          <p:attrName>style.visibility</p:attrName>
                                        </p:attrNameLst>
                                      </p:cBhvr>
                                      <p:to>
                                        <p:strVal val="visible"/>
                                      </p:to>
                                    </p:set>
                                    <p:animEffect transition="in" filter="fade">
                                      <p:cBhvr>
                                        <p:cTn id="131" dur="500"/>
                                        <p:tgtEl>
                                          <p:spTgt spid="81">
                                            <p:txEl>
                                              <p:pRg st="0" end="0"/>
                                            </p:txEl>
                                          </p:spTgt>
                                        </p:tgtEl>
                                      </p:cBhvr>
                                    </p:animEffect>
                                  </p:childTnLst>
                                </p:cTn>
                              </p:par>
                            </p:childTnLst>
                          </p:cTn>
                        </p:par>
                        <p:par>
                          <p:cTn id="132" fill="hold">
                            <p:stCondLst>
                              <p:cond delay="12500"/>
                            </p:stCondLst>
                            <p:childTnLst>
                              <p:par>
                                <p:cTn id="133" presetID="22" presetClass="entr" presetSubtype="8"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wipe(left)">
                                      <p:cBhvr>
                                        <p:cTn id="135" dur="500"/>
                                        <p:tgtEl>
                                          <p:spTgt spid="54"/>
                                        </p:tgtEl>
                                      </p:cBhvr>
                                    </p:animEffect>
                                  </p:childTnLst>
                                </p:cTn>
                              </p:par>
                            </p:childTnLst>
                          </p:cTn>
                        </p:par>
                        <p:par>
                          <p:cTn id="136" fill="hold">
                            <p:stCondLst>
                              <p:cond delay="13000"/>
                            </p:stCondLst>
                            <p:childTnLst>
                              <p:par>
                                <p:cTn id="137" presetID="22" presetClass="entr" presetSubtype="8" fill="hold" grpId="0" nodeType="afterEffect">
                                  <p:stCondLst>
                                    <p:cond delay="0"/>
                                  </p:stCondLst>
                                  <p:childTnLst>
                                    <p:set>
                                      <p:cBhvr>
                                        <p:cTn id="138" dur="1" fill="hold">
                                          <p:stCondLst>
                                            <p:cond delay="0"/>
                                          </p:stCondLst>
                                        </p:cTn>
                                        <p:tgtEl>
                                          <p:spTgt spid="58"/>
                                        </p:tgtEl>
                                        <p:attrNameLst>
                                          <p:attrName>style.visibility</p:attrName>
                                        </p:attrNameLst>
                                      </p:cBhvr>
                                      <p:to>
                                        <p:strVal val="visible"/>
                                      </p:to>
                                    </p:set>
                                    <p:animEffect transition="in" filter="wipe(left)">
                                      <p:cBhvr>
                                        <p:cTn id="13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42" grpId="0" build="p"/>
      <p:bldP spid="44" grpId="0" build="p"/>
      <p:bldP spid="51" grpId="0" animBg="1"/>
      <p:bldP spid="52" grpId="0" animBg="1"/>
      <p:bldP spid="53" grpId="0" animBg="1"/>
      <p:bldP spid="54" grpId="0" animBg="1"/>
      <p:bldP spid="55" grpId="0" animBg="1"/>
      <p:bldP spid="56" grpId="0" animBg="1"/>
      <p:bldP spid="57" grpId="0" animBg="1"/>
      <p:bldP spid="58" grpId="0" animBg="1"/>
      <p:bldP spid="59" grpId="0" animBg="1"/>
      <p:bldP spid="61" grpId="0" animBg="1"/>
      <p:bldP spid="63" grpId="0" animBg="1"/>
      <p:bldP spid="64" grpId="0" animBg="1"/>
      <p:bldP spid="65" grpId="0" animBg="1"/>
      <p:bldP spid="66" grpId="0" animBg="1"/>
      <p:bldP spid="67" grpId="0" animBg="1"/>
      <p:bldP spid="68" grpId="0" animBg="1"/>
      <p:bldP spid="69" grpId="0" animBg="1"/>
      <p:bldP spid="70" grpId="0" animBg="1"/>
      <p:bldP spid="71" grpId="0" build="p"/>
      <p:bldP spid="72" grpId="0" build="p"/>
      <p:bldP spid="73" grpId="0" build="p"/>
      <p:bldP spid="74" grpId="0" build="p"/>
      <p:bldP spid="75" grpId="0" build="p"/>
      <p:bldP spid="78" grpId="0" build="p"/>
      <p:bldP spid="79" grpId="0" build="p"/>
      <p:bldP spid="80" grpId="0" build="p"/>
      <p:bldP spid="81" grpId="0" build="p"/>
      <p:bldP spid="82" grpId="0" build="p"/>
      <p:bldP spid="8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Group 4198"/>
          <p:cNvGrpSpPr/>
          <p:nvPr/>
        </p:nvGrpSpPr>
        <p:grpSpPr>
          <a:xfrm>
            <a:off x="1803774" y="2011271"/>
            <a:ext cx="6750813" cy="2864555"/>
            <a:chOff x="0" y="0"/>
            <a:chExt cx="13386909" cy="5680431"/>
          </a:xfrm>
        </p:grpSpPr>
        <p:sp>
          <p:nvSpPr>
            <p:cNvPr id="106" name="Shape 4193"/>
            <p:cNvSpPr/>
            <p:nvPr/>
          </p:nvSpPr>
          <p:spPr>
            <a:xfrm>
              <a:off x="128361" y="5672216"/>
              <a:ext cx="13258549" cy="1"/>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Shape 4194"/>
            <p:cNvSpPr/>
            <p:nvPr/>
          </p:nvSpPr>
          <p:spPr>
            <a:xfrm flipH="1">
              <a:off x="114896" y="-1"/>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Shape 4195"/>
            <p:cNvSpPr/>
            <p:nvPr/>
          </p:nvSpPr>
          <p:spPr>
            <a:xfrm>
              <a:off x="0" y="444960"/>
              <a:ext cx="13357368" cy="1"/>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Shape 4196"/>
            <p:cNvSpPr/>
            <p:nvPr/>
          </p:nvSpPr>
          <p:spPr>
            <a:xfrm>
              <a:off x="0" y="3980140"/>
              <a:ext cx="13373843" cy="1"/>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Shape 4197"/>
            <p:cNvSpPr/>
            <p:nvPr/>
          </p:nvSpPr>
          <p:spPr>
            <a:xfrm>
              <a:off x="12691" y="2333200"/>
              <a:ext cx="13373264" cy="1"/>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Title 21"/>
          <p:cNvSpPr>
            <a:spLocks noGrp="1"/>
          </p:cNvSpPr>
          <p:nvPr>
            <p:ph type="title" idx="4294967295"/>
          </p:nvPr>
        </p:nvSpPr>
        <p:spPr>
          <a:xfrm>
            <a:off x="1739108" y="669926"/>
            <a:ext cx="9619130" cy="535812"/>
          </a:xfrm>
          <a:prstGeom prst="rect">
            <a:avLst/>
          </a:prstGeom>
        </p:spPr>
        <p:txBody>
          <a:bodyPr>
            <a:normAutofit fontScale="90000"/>
          </a:bodyPr>
          <a:lstStyle/>
          <a:p>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柱状图形</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Chart of our costumer growth in 2015 in several countries around the world</a:t>
            </a:r>
          </a:p>
        </p:txBody>
      </p:sp>
      <p:sp>
        <p:nvSpPr>
          <p:cNvPr id="99" name="Text Placeholder 22"/>
          <p:cNvSpPr>
            <a:spLocks noGrp="1"/>
          </p:cNvSpPr>
          <p:nvPr>
            <p:ph type="body" sz="quarter" idx="19"/>
          </p:nvPr>
        </p:nvSpPr>
        <p:spPr>
          <a:xfrm>
            <a:off x="596181" y="2072943"/>
            <a:ext cx="989805" cy="279391"/>
          </a:xfrm>
          <a:prstGeom prst="rect">
            <a:avLst/>
          </a:prstGeom>
        </p:spPr>
        <p:txBody>
          <a:bodyPr anchor="ct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100</a:t>
            </a:r>
          </a:p>
        </p:txBody>
      </p:sp>
      <p:sp>
        <p:nvSpPr>
          <p:cNvPr id="29" name="Text Placeholder 22"/>
          <p:cNvSpPr>
            <a:spLocks noGrp="1"/>
          </p:cNvSpPr>
          <p:nvPr>
            <p:ph type="body" sz="quarter" idx="29"/>
          </p:nvPr>
        </p:nvSpPr>
        <p:spPr>
          <a:xfrm rot="18900000">
            <a:off x="1539709" y="5406100"/>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USA</a:t>
            </a:r>
          </a:p>
        </p:txBody>
      </p:sp>
      <p:sp>
        <p:nvSpPr>
          <p:cNvPr id="54" name="Text Placeholder 22"/>
          <p:cNvSpPr>
            <a:spLocks noGrp="1"/>
          </p:cNvSpPr>
          <p:nvPr>
            <p:ph type="body" sz="quarter" idx="39"/>
          </p:nvPr>
        </p:nvSpPr>
        <p:spPr>
          <a:xfrm>
            <a:off x="596181" y="3027463"/>
            <a:ext cx="989805" cy="279391"/>
          </a:xfrm>
          <a:prstGeom prst="rect">
            <a:avLst/>
          </a:prstGeom>
        </p:spPr>
        <p:txBody>
          <a:bodyPr anchor="ct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55" name="Text Placeholder 22"/>
          <p:cNvSpPr>
            <a:spLocks noGrp="1"/>
          </p:cNvSpPr>
          <p:nvPr>
            <p:ph type="body" sz="quarter" idx="49"/>
          </p:nvPr>
        </p:nvSpPr>
        <p:spPr>
          <a:xfrm>
            <a:off x="596181" y="3876577"/>
            <a:ext cx="989805" cy="279391"/>
          </a:xfrm>
          <a:prstGeom prst="rect">
            <a:avLst/>
          </a:prstGeom>
        </p:spPr>
        <p:txBody>
          <a:bodyPr anchor="ct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6" name="Text Placeholder 22"/>
          <p:cNvSpPr>
            <a:spLocks noGrp="1"/>
          </p:cNvSpPr>
          <p:nvPr>
            <p:ph type="body" sz="quarter" idx="59"/>
          </p:nvPr>
        </p:nvSpPr>
        <p:spPr>
          <a:xfrm>
            <a:off x="596181" y="4678066"/>
            <a:ext cx="989805" cy="279391"/>
          </a:xfrm>
          <a:prstGeom prst="rect">
            <a:avLst/>
          </a:prstGeom>
        </p:spPr>
        <p:txBody>
          <a:bodyPr anchor="ct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0</a:t>
            </a:r>
          </a:p>
        </p:txBody>
      </p:sp>
      <p:sp>
        <p:nvSpPr>
          <p:cNvPr id="77" name="Shape 4211"/>
          <p:cNvSpPr/>
          <p:nvPr/>
        </p:nvSpPr>
        <p:spPr>
          <a:xfrm>
            <a:off x="2252895" y="2381941"/>
            <a:ext cx="306082" cy="2498332"/>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4212"/>
          <p:cNvSpPr/>
          <p:nvPr/>
        </p:nvSpPr>
        <p:spPr>
          <a:xfrm>
            <a:off x="3062849" y="2882945"/>
            <a:ext cx="306082" cy="1997327"/>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4213"/>
          <p:cNvSpPr/>
          <p:nvPr/>
        </p:nvSpPr>
        <p:spPr>
          <a:xfrm>
            <a:off x="3872801" y="3364156"/>
            <a:ext cx="306082" cy="1516117"/>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4214"/>
          <p:cNvSpPr/>
          <p:nvPr/>
        </p:nvSpPr>
        <p:spPr>
          <a:xfrm>
            <a:off x="4682754" y="4146124"/>
            <a:ext cx="306082" cy="734149"/>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Shape 4215"/>
          <p:cNvSpPr/>
          <p:nvPr/>
        </p:nvSpPr>
        <p:spPr>
          <a:xfrm>
            <a:off x="5495369" y="4146124"/>
            <a:ext cx="306082" cy="734149"/>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hape 4216"/>
          <p:cNvSpPr/>
          <p:nvPr/>
        </p:nvSpPr>
        <p:spPr>
          <a:xfrm>
            <a:off x="6240417" y="3559648"/>
            <a:ext cx="306082" cy="1320624"/>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4217"/>
          <p:cNvSpPr/>
          <p:nvPr/>
        </p:nvSpPr>
        <p:spPr>
          <a:xfrm>
            <a:off x="6977729" y="3364156"/>
            <a:ext cx="306082" cy="1516117"/>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Shape 4218"/>
          <p:cNvSpPr/>
          <p:nvPr/>
        </p:nvSpPr>
        <p:spPr>
          <a:xfrm>
            <a:off x="7787682" y="3156518"/>
            <a:ext cx="306082" cy="1723755"/>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1" name="Group 4224"/>
          <p:cNvGrpSpPr/>
          <p:nvPr/>
        </p:nvGrpSpPr>
        <p:grpSpPr>
          <a:xfrm>
            <a:off x="9113036" y="4096564"/>
            <a:ext cx="196438" cy="309359"/>
            <a:chOff x="0" y="0"/>
            <a:chExt cx="389537" cy="613459"/>
          </a:xfrm>
        </p:grpSpPr>
        <p:sp>
          <p:nvSpPr>
            <p:cNvPr id="102" name="Shape 4221"/>
            <p:cNvSpPr/>
            <p:nvPr/>
          </p:nvSpPr>
          <p:spPr>
            <a:xfrm>
              <a:off x="0" y="225168"/>
              <a:ext cx="389538" cy="388292"/>
            </a:xfrm>
            <a:custGeom>
              <a:avLst/>
              <a:gdLst/>
              <a:ahLst/>
              <a:cxnLst>
                <a:cxn ang="0">
                  <a:pos x="wd2" y="hd2"/>
                </a:cxn>
                <a:cxn ang="5400000">
                  <a:pos x="wd2" y="hd2"/>
                </a:cxn>
                <a:cxn ang="10800000">
                  <a:pos x="wd2" y="hd2"/>
                </a:cxn>
                <a:cxn ang="16200000">
                  <a:pos x="wd2" y="hd2"/>
                </a:cxn>
              </a:cxnLst>
              <a:rect l="0" t="0" r="r" b="b"/>
              <a:pathLst>
                <a:path w="21600" h="21600" extrusionOk="0">
                  <a:moveTo>
                    <a:pt x="20925" y="0"/>
                  </a:moveTo>
                  <a:lnTo>
                    <a:pt x="19913" y="0"/>
                  </a:lnTo>
                  <a:cubicBezTo>
                    <a:pt x="19541" y="0"/>
                    <a:pt x="19239" y="306"/>
                    <a:pt x="19239" y="679"/>
                  </a:cubicBezTo>
                  <a:lnTo>
                    <a:pt x="19239" y="5345"/>
                  </a:lnTo>
                  <a:cubicBezTo>
                    <a:pt x="19239" y="7610"/>
                    <a:pt x="17460" y="11441"/>
                    <a:pt x="10801" y="11441"/>
                  </a:cubicBezTo>
                  <a:cubicBezTo>
                    <a:pt x="4140" y="11441"/>
                    <a:pt x="2361" y="7610"/>
                    <a:pt x="2361" y="5345"/>
                  </a:cubicBezTo>
                  <a:lnTo>
                    <a:pt x="2361" y="679"/>
                  </a:lnTo>
                  <a:cubicBezTo>
                    <a:pt x="2361" y="306"/>
                    <a:pt x="2059" y="0"/>
                    <a:pt x="1687" y="0"/>
                  </a:cubicBezTo>
                  <a:lnTo>
                    <a:pt x="675" y="0"/>
                  </a:lnTo>
                  <a:cubicBezTo>
                    <a:pt x="303" y="0"/>
                    <a:pt x="0" y="306"/>
                    <a:pt x="0" y="679"/>
                  </a:cubicBezTo>
                  <a:lnTo>
                    <a:pt x="0" y="5345"/>
                  </a:lnTo>
                  <a:cubicBezTo>
                    <a:pt x="0" y="9133"/>
                    <a:pt x="2772" y="13186"/>
                    <a:pt x="9112" y="13743"/>
                  </a:cubicBezTo>
                  <a:lnTo>
                    <a:pt x="9112" y="18214"/>
                  </a:lnTo>
                  <a:lnTo>
                    <a:pt x="4725" y="18214"/>
                  </a:lnTo>
                  <a:cubicBezTo>
                    <a:pt x="4353" y="18214"/>
                    <a:pt x="4050" y="18517"/>
                    <a:pt x="4050" y="18891"/>
                  </a:cubicBezTo>
                  <a:lnTo>
                    <a:pt x="4050" y="20921"/>
                  </a:lnTo>
                  <a:cubicBezTo>
                    <a:pt x="4050" y="21294"/>
                    <a:pt x="4353" y="21600"/>
                    <a:pt x="4725" y="21600"/>
                  </a:cubicBezTo>
                  <a:lnTo>
                    <a:pt x="16875" y="21600"/>
                  </a:lnTo>
                  <a:cubicBezTo>
                    <a:pt x="17247" y="21600"/>
                    <a:pt x="17550" y="21294"/>
                    <a:pt x="17550" y="20921"/>
                  </a:cubicBezTo>
                  <a:lnTo>
                    <a:pt x="17550" y="18891"/>
                  </a:lnTo>
                  <a:cubicBezTo>
                    <a:pt x="17550" y="18517"/>
                    <a:pt x="17247" y="18214"/>
                    <a:pt x="16875" y="18214"/>
                  </a:cubicBezTo>
                  <a:lnTo>
                    <a:pt x="12488" y="18214"/>
                  </a:lnTo>
                  <a:lnTo>
                    <a:pt x="12488" y="13743"/>
                  </a:lnTo>
                  <a:cubicBezTo>
                    <a:pt x="18828" y="13186"/>
                    <a:pt x="21600" y="9133"/>
                    <a:pt x="21600" y="5345"/>
                  </a:cubicBezTo>
                  <a:lnTo>
                    <a:pt x="21600" y="679"/>
                  </a:lnTo>
                  <a:cubicBezTo>
                    <a:pt x="21600" y="306"/>
                    <a:pt x="21297" y="0"/>
                    <a:pt x="2092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Shape 4222"/>
            <p:cNvSpPr/>
            <p:nvPr/>
          </p:nvSpPr>
          <p:spPr>
            <a:xfrm>
              <a:off x="104793" y="225168"/>
              <a:ext cx="182620" cy="144799"/>
            </a:xfrm>
            <a:custGeom>
              <a:avLst/>
              <a:gdLst/>
              <a:ahLst/>
              <a:cxnLst>
                <a:cxn ang="0">
                  <a:pos x="wd2" y="hd2"/>
                </a:cxn>
                <a:cxn ang="5400000">
                  <a:pos x="wd2" y="hd2"/>
                </a:cxn>
                <a:cxn ang="10800000">
                  <a:pos x="wd2" y="hd2"/>
                </a:cxn>
                <a:cxn ang="16200000">
                  <a:pos x="wd2" y="hd2"/>
                </a:cxn>
              </a:cxnLst>
              <a:rect l="0" t="0" r="r" b="b"/>
              <a:pathLst>
                <a:path w="21600" h="21600" extrusionOk="0">
                  <a:moveTo>
                    <a:pt x="10802" y="21600"/>
                  </a:moveTo>
                  <a:cubicBezTo>
                    <a:pt x="19246" y="21600"/>
                    <a:pt x="21600" y="17226"/>
                    <a:pt x="21600" y="14334"/>
                  </a:cubicBezTo>
                  <a:lnTo>
                    <a:pt x="21600" y="0"/>
                  </a:lnTo>
                  <a:lnTo>
                    <a:pt x="0" y="0"/>
                  </a:lnTo>
                  <a:lnTo>
                    <a:pt x="0" y="14334"/>
                  </a:lnTo>
                  <a:cubicBezTo>
                    <a:pt x="0" y="17226"/>
                    <a:pt x="2354" y="21600"/>
                    <a:pt x="10802"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Shape 4223"/>
            <p:cNvSpPr/>
            <p:nvPr/>
          </p:nvSpPr>
          <p:spPr>
            <a:xfrm>
              <a:off x="104793" y="0"/>
              <a:ext cx="182620" cy="177857"/>
            </a:xfrm>
            <a:custGeom>
              <a:avLst/>
              <a:gdLst/>
              <a:ahLst/>
              <a:cxnLst>
                <a:cxn ang="0">
                  <a:pos x="wd2" y="hd2"/>
                </a:cxn>
                <a:cxn ang="5400000">
                  <a:pos x="wd2" y="hd2"/>
                </a:cxn>
                <a:cxn ang="10800000">
                  <a:pos x="wd2" y="hd2"/>
                </a:cxn>
                <a:cxn ang="16200000">
                  <a:pos x="wd2" y="hd2"/>
                </a:cxn>
              </a:cxnLst>
              <a:rect l="0" t="0" r="r" b="b"/>
              <a:pathLst>
                <a:path w="21600" h="21600" extrusionOk="0">
                  <a:moveTo>
                    <a:pt x="21600" y="5915"/>
                  </a:moveTo>
                  <a:cubicBezTo>
                    <a:pt x="21600" y="3561"/>
                    <a:pt x="19246" y="0"/>
                    <a:pt x="10802" y="0"/>
                  </a:cubicBezTo>
                  <a:cubicBezTo>
                    <a:pt x="2354" y="0"/>
                    <a:pt x="0" y="3561"/>
                    <a:pt x="0" y="5915"/>
                  </a:cubicBezTo>
                  <a:lnTo>
                    <a:pt x="0" y="21600"/>
                  </a:lnTo>
                  <a:lnTo>
                    <a:pt x="21600" y="21600"/>
                  </a:lnTo>
                  <a:cubicBezTo>
                    <a:pt x="21600" y="21600"/>
                    <a:pt x="21600" y="5915"/>
                    <a:pt x="21600" y="591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 name="Text Placeholder 22"/>
          <p:cNvSpPr>
            <a:spLocks noGrp="1"/>
          </p:cNvSpPr>
          <p:nvPr>
            <p:ph type="body" sz="quarter" idx="69"/>
          </p:nvPr>
        </p:nvSpPr>
        <p:spPr>
          <a:xfrm rot="18900000">
            <a:off x="2359199" y="5406100"/>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England</a:t>
            </a:r>
          </a:p>
        </p:txBody>
      </p:sp>
      <p:sp>
        <p:nvSpPr>
          <p:cNvPr id="112" name="Text Placeholder 22"/>
          <p:cNvSpPr>
            <a:spLocks noGrp="1"/>
          </p:cNvSpPr>
          <p:nvPr>
            <p:ph type="body" sz="quarter" idx="79"/>
          </p:nvPr>
        </p:nvSpPr>
        <p:spPr>
          <a:xfrm rot="18900000">
            <a:off x="3178691" y="5406100"/>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Spain</a:t>
            </a:r>
          </a:p>
        </p:txBody>
      </p:sp>
      <p:sp>
        <p:nvSpPr>
          <p:cNvPr id="113" name="Text Placeholder 22"/>
          <p:cNvSpPr>
            <a:spLocks noGrp="1"/>
          </p:cNvSpPr>
          <p:nvPr>
            <p:ph type="body" sz="quarter" idx="89"/>
          </p:nvPr>
        </p:nvSpPr>
        <p:spPr>
          <a:xfrm rot="18900000">
            <a:off x="3998179" y="5406101"/>
            <a:ext cx="989805" cy="277799"/>
          </a:xfrm>
          <a:prstGeom prst="rect">
            <a:avLst/>
          </a:prstGeom>
        </p:spPr>
        <p:txBody>
          <a:bodyPr>
            <a:normAutofit fontScale="85000" lnSpcReduction="10000"/>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Indonesia</a:t>
            </a:r>
          </a:p>
        </p:txBody>
      </p:sp>
      <p:sp>
        <p:nvSpPr>
          <p:cNvPr id="114" name="Text Placeholder 22"/>
          <p:cNvSpPr>
            <a:spLocks noGrp="1"/>
          </p:cNvSpPr>
          <p:nvPr>
            <p:ph type="body" sz="quarter" idx="99"/>
          </p:nvPr>
        </p:nvSpPr>
        <p:spPr>
          <a:xfrm rot="18900000">
            <a:off x="4789057" y="5406102"/>
            <a:ext cx="989805" cy="277799"/>
          </a:xfrm>
          <a:prstGeom prst="rect">
            <a:avLst/>
          </a:prstGeom>
        </p:spPr>
        <p:txBody>
          <a:bodyPr>
            <a:normAutofit fontScale="92500"/>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Australia</a:t>
            </a:r>
          </a:p>
        </p:txBody>
      </p:sp>
      <p:sp>
        <p:nvSpPr>
          <p:cNvPr id="115" name="Text Placeholder 22"/>
          <p:cNvSpPr>
            <a:spLocks noGrp="1"/>
          </p:cNvSpPr>
          <p:nvPr>
            <p:ph type="body" sz="quarter" idx="109"/>
          </p:nvPr>
        </p:nvSpPr>
        <p:spPr>
          <a:xfrm rot="18900000">
            <a:off x="5560886" y="5406102"/>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Japan</a:t>
            </a:r>
          </a:p>
        </p:txBody>
      </p:sp>
      <p:sp>
        <p:nvSpPr>
          <p:cNvPr id="116" name="Text Placeholder 22"/>
          <p:cNvSpPr>
            <a:spLocks noGrp="1"/>
          </p:cNvSpPr>
          <p:nvPr>
            <p:ph type="body" sz="quarter" idx="119"/>
          </p:nvPr>
        </p:nvSpPr>
        <p:spPr>
          <a:xfrm rot="18900000">
            <a:off x="6322584" y="5406103"/>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China</a:t>
            </a:r>
          </a:p>
        </p:txBody>
      </p:sp>
      <p:sp>
        <p:nvSpPr>
          <p:cNvPr id="117" name="Text Placeholder 22"/>
          <p:cNvSpPr>
            <a:spLocks noGrp="1"/>
          </p:cNvSpPr>
          <p:nvPr>
            <p:ph type="body" sz="quarter" idx="129"/>
          </p:nvPr>
        </p:nvSpPr>
        <p:spPr>
          <a:xfrm rot="18900000">
            <a:off x="7122706" y="5406103"/>
            <a:ext cx="989805" cy="277799"/>
          </a:xfrm>
          <a:prstGeom prst="rect">
            <a:avLst/>
          </a:prstGeom>
        </p:spPr>
        <p:txBody>
          <a:bodyPr>
            <a:normAutofit/>
          </a:bodyPr>
          <a:lstStyle/>
          <a:p>
            <a:pPr algn="r"/>
            <a:r>
              <a:rPr lang="fi-FI"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India</a:t>
            </a:r>
          </a:p>
        </p:txBody>
      </p:sp>
      <p:sp>
        <p:nvSpPr>
          <p:cNvPr id="14" name="Text Placeholder 13"/>
          <p:cNvSpPr>
            <a:spLocks noGrp="1"/>
          </p:cNvSpPr>
          <p:nvPr>
            <p:ph type="body" sz="quarter" idx="139"/>
          </p:nvPr>
        </p:nvSpPr>
        <p:spPr>
          <a:xfrm>
            <a:off x="9091764" y="4538033"/>
            <a:ext cx="1945469" cy="812800"/>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data is counted from January to May 2015</a:t>
            </a:r>
          </a:p>
        </p:txBody>
      </p:sp>
      <p:sp>
        <p:nvSpPr>
          <p:cNvPr id="35" name="Content Placeholder 10"/>
          <p:cNvSpPr>
            <a:spLocks noGrp="1"/>
          </p:cNvSpPr>
          <p:nvPr>
            <p:ph sz="quarter" idx="149"/>
          </p:nvPr>
        </p:nvSpPr>
        <p:spPr>
          <a:xfrm>
            <a:off x="9442780" y="4200583"/>
            <a:ext cx="1072820" cy="292100"/>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Note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Effect transition="in" filter="fade">
                                      <p:cBhvr>
                                        <p:cTn id="17" dur="500"/>
                                        <p:tgtEl>
                                          <p:spTgt spid="10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6">
                                            <p:txEl>
                                              <p:pRg st="0" end="0"/>
                                            </p:txEl>
                                          </p:spTgt>
                                        </p:tgtEl>
                                        <p:attrNameLst>
                                          <p:attrName>style.visibility</p:attrName>
                                        </p:attrNameLst>
                                      </p:cBhvr>
                                      <p:to>
                                        <p:strVal val="visible"/>
                                      </p:to>
                                    </p:set>
                                    <p:animEffect transition="in" filter="fade">
                                      <p:cBhvr>
                                        <p:cTn id="21" dur="500"/>
                                        <p:tgtEl>
                                          <p:spTgt spid="5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xEl>
                                              <p:pRg st="0" end="0"/>
                                            </p:txEl>
                                          </p:spTgt>
                                        </p:tgtEl>
                                        <p:attrNameLst>
                                          <p:attrName>style.visibility</p:attrName>
                                        </p:attrNameLst>
                                      </p:cBhvr>
                                      <p:to>
                                        <p:strVal val="visible"/>
                                      </p:to>
                                    </p:set>
                                    <p:animEffect transition="in" filter="fade">
                                      <p:cBhvr>
                                        <p:cTn id="24" dur="500"/>
                                        <p:tgtEl>
                                          <p:spTgt spid="55">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4">
                                            <p:txEl>
                                              <p:pRg st="0" end="0"/>
                                            </p:txEl>
                                          </p:spTgt>
                                        </p:tgtEl>
                                        <p:attrNameLst>
                                          <p:attrName>style.visibility</p:attrName>
                                        </p:attrNameLst>
                                      </p:cBhvr>
                                      <p:to>
                                        <p:strVal val="visible"/>
                                      </p:to>
                                    </p:set>
                                    <p:animEffect transition="in" filter="fade">
                                      <p:cBhvr>
                                        <p:cTn id="27" dur="500"/>
                                        <p:tgtEl>
                                          <p:spTgt spid="54">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9">
                                            <p:txEl>
                                              <p:pRg st="0" end="0"/>
                                            </p:txEl>
                                          </p:spTgt>
                                        </p:tgtEl>
                                        <p:attrNameLst>
                                          <p:attrName>style.visibility</p:attrName>
                                        </p:attrNameLst>
                                      </p:cBhvr>
                                      <p:to>
                                        <p:strVal val="visible"/>
                                      </p:to>
                                    </p:set>
                                    <p:animEffect transition="in" filter="fade">
                                      <p:cBhvr>
                                        <p:cTn id="30" dur="500"/>
                                        <p:tgtEl>
                                          <p:spTgt spid="99">
                                            <p:txEl>
                                              <p:pRg st="0" end="0"/>
                                            </p:txEl>
                                          </p:spTgt>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Effect transition="in" filter="fade">
                                      <p:cBhvr>
                                        <p:cTn id="34" dur="500"/>
                                        <p:tgtEl>
                                          <p:spTgt spid="29">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1">
                                            <p:txEl>
                                              <p:pRg st="0" end="0"/>
                                            </p:txEl>
                                          </p:spTgt>
                                        </p:tgtEl>
                                        <p:attrNameLst>
                                          <p:attrName>style.visibility</p:attrName>
                                        </p:attrNameLst>
                                      </p:cBhvr>
                                      <p:to>
                                        <p:strVal val="visible"/>
                                      </p:to>
                                    </p:set>
                                    <p:animEffect transition="in" filter="fade">
                                      <p:cBhvr>
                                        <p:cTn id="37" dur="500"/>
                                        <p:tgtEl>
                                          <p:spTgt spid="111">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2">
                                            <p:txEl>
                                              <p:pRg st="0" end="0"/>
                                            </p:txEl>
                                          </p:spTgt>
                                        </p:tgtEl>
                                        <p:attrNameLst>
                                          <p:attrName>style.visibility</p:attrName>
                                        </p:attrNameLst>
                                      </p:cBhvr>
                                      <p:to>
                                        <p:strVal val="visible"/>
                                      </p:to>
                                    </p:set>
                                    <p:animEffect transition="in" filter="fade">
                                      <p:cBhvr>
                                        <p:cTn id="40" dur="500"/>
                                        <p:tgtEl>
                                          <p:spTgt spid="112">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3">
                                            <p:txEl>
                                              <p:pRg st="0" end="0"/>
                                            </p:txEl>
                                          </p:spTgt>
                                        </p:tgtEl>
                                        <p:attrNameLst>
                                          <p:attrName>style.visibility</p:attrName>
                                        </p:attrNameLst>
                                      </p:cBhvr>
                                      <p:to>
                                        <p:strVal val="visible"/>
                                      </p:to>
                                    </p:set>
                                    <p:animEffect transition="in" filter="fade">
                                      <p:cBhvr>
                                        <p:cTn id="43" dur="500"/>
                                        <p:tgtEl>
                                          <p:spTgt spid="113">
                                            <p:txEl>
                                              <p:pRg st="0" end="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4">
                                            <p:txEl>
                                              <p:pRg st="0" end="0"/>
                                            </p:txEl>
                                          </p:spTgt>
                                        </p:tgtEl>
                                        <p:attrNameLst>
                                          <p:attrName>style.visibility</p:attrName>
                                        </p:attrNameLst>
                                      </p:cBhvr>
                                      <p:to>
                                        <p:strVal val="visible"/>
                                      </p:to>
                                    </p:set>
                                    <p:animEffect transition="in" filter="fade">
                                      <p:cBhvr>
                                        <p:cTn id="46" dur="500"/>
                                        <p:tgtEl>
                                          <p:spTgt spid="114">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5">
                                            <p:txEl>
                                              <p:pRg st="0" end="0"/>
                                            </p:txEl>
                                          </p:spTgt>
                                        </p:tgtEl>
                                        <p:attrNameLst>
                                          <p:attrName>style.visibility</p:attrName>
                                        </p:attrNameLst>
                                      </p:cBhvr>
                                      <p:to>
                                        <p:strVal val="visible"/>
                                      </p:to>
                                    </p:set>
                                    <p:animEffect transition="in" filter="fade">
                                      <p:cBhvr>
                                        <p:cTn id="49" dur="500"/>
                                        <p:tgtEl>
                                          <p:spTgt spid="115">
                                            <p:txEl>
                                              <p:pRg st="0" end="0"/>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6">
                                            <p:txEl>
                                              <p:pRg st="0" end="0"/>
                                            </p:txEl>
                                          </p:spTgt>
                                        </p:tgtEl>
                                        <p:attrNameLst>
                                          <p:attrName>style.visibility</p:attrName>
                                        </p:attrNameLst>
                                      </p:cBhvr>
                                      <p:to>
                                        <p:strVal val="visible"/>
                                      </p:to>
                                    </p:set>
                                    <p:animEffect transition="in" filter="fade">
                                      <p:cBhvr>
                                        <p:cTn id="52" dur="500"/>
                                        <p:tgtEl>
                                          <p:spTgt spid="116">
                                            <p:txEl>
                                              <p:pRg st="0" end="0"/>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7">
                                            <p:txEl>
                                              <p:pRg st="0" end="0"/>
                                            </p:txEl>
                                          </p:spTgt>
                                        </p:tgtEl>
                                        <p:attrNameLst>
                                          <p:attrName>style.visibility</p:attrName>
                                        </p:attrNameLst>
                                      </p:cBhvr>
                                      <p:to>
                                        <p:strVal val="visible"/>
                                      </p:to>
                                    </p:set>
                                    <p:animEffect transition="in" filter="fade">
                                      <p:cBhvr>
                                        <p:cTn id="55" dur="500"/>
                                        <p:tgtEl>
                                          <p:spTgt spid="117">
                                            <p:txEl>
                                              <p:pRg st="0" end="0"/>
                                            </p:txEl>
                                          </p:spTgt>
                                        </p:tgtEl>
                                      </p:cBhvr>
                                    </p:animEffect>
                                  </p:childTnLst>
                                </p:cTn>
                              </p:par>
                            </p:childTnLst>
                          </p:cTn>
                        </p:par>
                        <p:par>
                          <p:cTn id="56" fill="hold">
                            <p:stCondLst>
                              <p:cond delay="2500"/>
                            </p:stCondLst>
                            <p:childTnLst>
                              <p:par>
                                <p:cTn id="57" presetID="22" presetClass="entr" presetSubtype="4" fill="hold" grpId="0" nodeType="after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down)">
                                      <p:cBhvr>
                                        <p:cTn id="59" dur="500"/>
                                        <p:tgtEl>
                                          <p:spTgt spid="77"/>
                                        </p:tgtEl>
                                      </p:cBhvr>
                                    </p:animEffect>
                                  </p:childTnLst>
                                </p:cTn>
                              </p:par>
                            </p:childTnLst>
                          </p:cTn>
                        </p:par>
                        <p:par>
                          <p:cTn id="60" fill="hold">
                            <p:stCondLst>
                              <p:cond delay="3000"/>
                            </p:stCondLst>
                            <p:childTnLst>
                              <p:par>
                                <p:cTn id="61" presetID="22" presetClass="entr" presetSubtype="4"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down)">
                                      <p:cBhvr>
                                        <p:cTn id="63" dur="500"/>
                                        <p:tgtEl>
                                          <p:spTgt spid="78"/>
                                        </p:tgtEl>
                                      </p:cBhvr>
                                    </p:animEffect>
                                  </p:childTnLst>
                                </p:cTn>
                              </p:par>
                            </p:childTnLst>
                          </p:cTn>
                        </p:par>
                        <p:par>
                          <p:cTn id="64" fill="hold">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down)">
                                      <p:cBhvr>
                                        <p:cTn id="67" dur="500"/>
                                        <p:tgtEl>
                                          <p:spTgt spid="79"/>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down)">
                                      <p:cBhvr>
                                        <p:cTn id="71" dur="500"/>
                                        <p:tgtEl>
                                          <p:spTgt spid="80"/>
                                        </p:tgtEl>
                                      </p:cBhvr>
                                    </p:animEffect>
                                  </p:childTnLst>
                                </p:cTn>
                              </p:par>
                            </p:childTnLst>
                          </p:cTn>
                        </p:par>
                        <p:par>
                          <p:cTn id="72" fill="hold">
                            <p:stCondLst>
                              <p:cond delay="4500"/>
                            </p:stCondLst>
                            <p:childTnLst>
                              <p:par>
                                <p:cTn id="73" presetID="22" presetClass="entr" presetSubtype="4"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ipe(down)">
                                      <p:cBhvr>
                                        <p:cTn id="75" dur="500"/>
                                        <p:tgtEl>
                                          <p:spTgt spid="81"/>
                                        </p:tgtEl>
                                      </p:cBhvr>
                                    </p:animEffect>
                                  </p:childTnLst>
                                </p:cTn>
                              </p:par>
                            </p:childTnLst>
                          </p:cTn>
                        </p:par>
                        <p:par>
                          <p:cTn id="76" fill="hold">
                            <p:stCondLst>
                              <p:cond delay="5000"/>
                            </p:stCondLst>
                            <p:childTnLst>
                              <p:par>
                                <p:cTn id="77" presetID="22" presetClass="entr" presetSubtype="4" fill="hold" grpId="0"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wipe(down)">
                                      <p:cBhvr>
                                        <p:cTn id="79" dur="500"/>
                                        <p:tgtEl>
                                          <p:spTgt spid="82"/>
                                        </p:tgtEl>
                                      </p:cBhvr>
                                    </p:animEffect>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wipe(down)">
                                      <p:cBhvr>
                                        <p:cTn id="83" dur="500"/>
                                        <p:tgtEl>
                                          <p:spTgt spid="83"/>
                                        </p:tgtEl>
                                      </p:cBhvr>
                                    </p:animEffect>
                                  </p:childTnLst>
                                </p:cTn>
                              </p:par>
                            </p:childTnLst>
                          </p:cTn>
                        </p:par>
                        <p:par>
                          <p:cTn id="84" fill="hold">
                            <p:stCondLst>
                              <p:cond delay="6000"/>
                            </p:stCondLst>
                            <p:childTnLst>
                              <p:par>
                                <p:cTn id="85" presetID="22" presetClass="entr" presetSubtype="4" fill="hold" grpId="0" nodeType="afterEffect">
                                  <p:stCondLst>
                                    <p:cond delay="0"/>
                                  </p:stCondLst>
                                  <p:childTnLst>
                                    <p:set>
                                      <p:cBhvr>
                                        <p:cTn id="86" dur="1" fill="hold">
                                          <p:stCondLst>
                                            <p:cond delay="0"/>
                                          </p:stCondLst>
                                        </p:cTn>
                                        <p:tgtEl>
                                          <p:spTgt spid="100"/>
                                        </p:tgtEl>
                                        <p:attrNameLst>
                                          <p:attrName>style.visibility</p:attrName>
                                        </p:attrNameLst>
                                      </p:cBhvr>
                                      <p:to>
                                        <p:strVal val="visible"/>
                                      </p:to>
                                    </p:set>
                                    <p:animEffect transition="in" filter="wipe(down)">
                                      <p:cBhvr>
                                        <p:cTn id="87" dur="500"/>
                                        <p:tgtEl>
                                          <p:spTgt spid="100"/>
                                        </p:tgtEl>
                                      </p:cBhvr>
                                    </p:animEffect>
                                  </p:childTnLst>
                                </p:cTn>
                              </p:par>
                            </p:childTnLst>
                          </p:cTn>
                        </p:par>
                        <p:par>
                          <p:cTn id="88" fill="hold">
                            <p:stCondLst>
                              <p:cond delay="6500"/>
                            </p:stCondLst>
                            <p:childTnLst>
                              <p:par>
                                <p:cTn id="89" presetID="10" presetClass="entr" presetSubtype="0"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500"/>
                                        <p:tgtEl>
                                          <p:spTgt spid="101"/>
                                        </p:tgtEl>
                                      </p:cBhvr>
                                    </p:animEffect>
                                  </p:childTnLst>
                                </p:cTn>
                              </p:par>
                            </p:childTnLst>
                          </p:cTn>
                        </p:par>
                        <p:par>
                          <p:cTn id="92" fill="hold">
                            <p:stCondLst>
                              <p:cond delay="7000"/>
                            </p:stCondLst>
                            <p:childTnLst>
                              <p:par>
                                <p:cTn id="93" presetID="10" presetClass="entr" presetSubtype="0" fill="hold" grpId="0" nodeType="afterEffect">
                                  <p:stCondLst>
                                    <p:cond delay="0"/>
                                  </p:stCondLst>
                                  <p:childTnLst>
                                    <p:set>
                                      <p:cBhvr>
                                        <p:cTn id="94" dur="1" fill="hold">
                                          <p:stCondLst>
                                            <p:cond delay="0"/>
                                          </p:stCondLst>
                                        </p:cTn>
                                        <p:tgtEl>
                                          <p:spTgt spid="35">
                                            <p:txEl>
                                              <p:pRg st="0" end="0"/>
                                            </p:txEl>
                                          </p:spTgt>
                                        </p:tgtEl>
                                        <p:attrNameLst>
                                          <p:attrName>style.visibility</p:attrName>
                                        </p:attrNameLst>
                                      </p:cBhvr>
                                      <p:to>
                                        <p:strVal val="visible"/>
                                      </p:to>
                                    </p:set>
                                    <p:animEffect transition="in" filter="fade">
                                      <p:cBhvr>
                                        <p:cTn id="95" dur="500"/>
                                        <p:tgtEl>
                                          <p:spTgt spid="35">
                                            <p:txEl>
                                              <p:pRg st="0" end="0"/>
                                            </p:txEl>
                                          </p:spTgt>
                                        </p:tgtEl>
                                      </p:cBhvr>
                                    </p:animEffect>
                                  </p:childTnLst>
                                </p:cTn>
                              </p:par>
                            </p:childTnLst>
                          </p:cTn>
                        </p:par>
                        <p:par>
                          <p:cTn id="96" fill="hold">
                            <p:stCondLst>
                              <p:cond delay="7500"/>
                            </p:stCondLst>
                            <p:childTnLst>
                              <p:par>
                                <p:cTn id="97" presetID="18" presetClass="entr" presetSubtype="6" fill="hold" grpId="0" nodeType="afterEffect">
                                  <p:stCondLst>
                                    <p:cond delay="0"/>
                                  </p:stCondLst>
                                  <p:childTnLst>
                                    <p:set>
                                      <p:cBhvr>
                                        <p:cTn id="98" dur="1" fill="hold">
                                          <p:stCondLst>
                                            <p:cond delay="0"/>
                                          </p:stCondLst>
                                        </p:cTn>
                                        <p:tgtEl>
                                          <p:spTgt spid="14">
                                            <p:txEl>
                                              <p:pRg st="0" end="0"/>
                                            </p:txEl>
                                          </p:spTgt>
                                        </p:tgtEl>
                                        <p:attrNameLst>
                                          <p:attrName>style.visibility</p:attrName>
                                        </p:attrNameLst>
                                      </p:cBhvr>
                                      <p:to>
                                        <p:strVal val="visible"/>
                                      </p:to>
                                    </p:set>
                                    <p:animEffect transition="in" filter="strips(downRight)">
                                      <p:cBhvr>
                                        <p:cTn id="99"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99" grpId="0" build="p"/>
      <p:bldP spid="29" grpId="0" build="p"/>
      <p:bldP spid="54" grpId="0" build="p"/>
      <p:bldP spid="55" grpId="0" build="p"/>
      <p:bldP spid="56" grpId="0" build="p"/>
      <p:bldP spid="77" grpId="0" animBg="1"/>
      <p:bldP spid="78" grpId="0" animBg="1"/>
      <p:bldP spid="79" grpId="0" animBg="1"/>
      <p:bldP spid="80" grpId="0" animBg="1"/>
      <p:bldP spid="81" grpId="0" animBg="1"/>
      <p:bldP spid="82" grpId="0" animBg="1"/>
      <p:bldP spid="83" grpId="0" animBg="1"/>
      <p:bldP spid="100" grpId="0" animBg="1"/>
      <p:bldP spid="111" grpId="0" build="p"/>
      <p:bldP spid="112" grpId="0" build="p"/>
      <p:bldP spid="113" grpId="0" build="p"/>
      <p:bldP spid="114" grpId="0" build="p"/>
      <p:bldP spid="115" grpId="0" build="p"/>
      <p:bldP spid="116" grpId="0" build="p"/>
      <p:bldP spid="117" grpId="0" build="p"/>
      <p:bldP spid="14" grpId="0" build="p"/>
      <p:bldP spid="35"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567090" y="669926"/>
            <a:ext cx="961913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一般的销售</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Chart of product selling generally in 2014</a:t>
            </a:r>
          </a:p>
        </p:txBody>
      </p:sp>
      <p:sp>
        <p:nvSpPr>
          <p:cNvPr id="72" name="Text Placeholder 22"/>
          <p:cNvSpPr>
            <a:spLocks noGrp="1"/>
          </p:cNvSpPr>
          <p:nvPr>
            <p:ph type="body" sz="quarter" idx="19"/>
          </p:nvPr>
        </p:nvSpPr>
        <p:spPr>
          <a:xfrm>
            <a:off x="1430546" y="2407437"/>
            <a:ext cx="1183094" cy="279391"/>
          </a:xfrm>
          <a:prstGeom prst="rect">
            <a:avLst/>
          </a:prstGeom>
        </p:spPr>
        <p:txBody>
          <a:bodyPr>
            <a:noAutofit/>
          </a:bodyPr>
          <a:lstStyle/>
          <a:p>
            <a:pPr algn="r"/>
            <a:r>
              <a:rPr lang="fi-FI"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America</a:t>
            </a:r>
          </a:p>
        </p:txBody>
      </p:sp>
      <p:grpSp>
        <p:nvGrpSpPr>
          <p:cNvPr id="60" name="Group 4250"/>
          <p:cNvGrpSpPr/>
          <p:nvPr/>
        </p:nvGrpSpPr>
        <p:grpSpPr>
          <a:xfrm>
            <a:off x="2715896" y="2074158"/>
            <a:ext cx="7344431" cy="2948943"/>
            <a:chOff x="114896" y="0"/>
            <a:chExt cx="14192550" cy="5698605"/>
          </a:xfrm>
        </p:grpSpPr>
        <p:grpSp>
          <p:nvGrpSpPr>
            <p:cNvPr id="62" name="Group 4242"/>
            <p:cNvGrpSpPr/>
            <p:nvPr/>
          </p:nvGrpSpPr>
          <p:grpSpPr>
            <a:xfrm>
              <a:off x="114896" y="-1"/>
              <a:ext cx="14192552" cy="5680433"/>
              <a:chOff x="114896" y="0"/>
              <a:chExt cx="14192551" cy="5680431"/>
            </a:xfrm>
          </p:grpSpPr>
          <p:sp>
            <p:nvSpPr>
              <p:cNvPr id="91" name="Shape 4240"/>
              <p:cNvSpPr/>
              <p:nvPr/>
            </p:nvSpPr>
            <p:spPr>
              <a:xfrm>
                <a:off x="128361" y="5672216"/>
                <a:ext cx="14179087" cy="1"/>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Shape 4241"/>
              <p:cNvSpPr/>
              <p:nvPr/>
            </p:nvSpPr>
            <p:spPr>
              <a:xfrm flipH="1">
                <a:off x="114896" y="-1"/>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Shape 4243"/>
            <p:cNvSpPr/>
            <p:nvPr/>
          </p:nvSpPr>
          <p:spPr>
            <a:xfrm flipH="1">
              <a:off x="3660345" y="18173"/>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4244"/>
            <p:cNvSpPr/>
            <p:nvPr/>
          </p:nvSpPr>
          <p:spPr>
            <a:xfrm flipH="1">
              <a:off x="5802255"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hape 4245"/>
            <p:cNvSpPr/>
            <p:nvPr/>
          </p:nvSpPr>
          <p:spPr>
            <a:xfrm flipH="1">
              <a:off x="1518435"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Shape 4246"/>
            <p:cNvSpPr/>
            <p:nvPr/>
          </p:nvSpPr>
          <p:spPr>
            <a:xfrm flipH="1">
              <a:off x="7901601"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4247"/>
            <p:cNvSpPr/>
            <p:nvPr/>
          </p:nvSpPr>
          <p:spPr>
            <a:xfrm flipH="1">
              <a:off x="10000948"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4248"/>
            <p:cNvSpPr/>
            <p:nvPr/>
          </p:nvSpPr>
          <p:spPr>
            <a:xfrm flipH="1">
              <a:off x="12179560"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4249"/>
            <p:cNvSpPr/>
            <p:nvPr/>
          </p:nvSpPr>
          <p:spPr>
            <a:xfrm flipH="1">
              <a:off x="14284768" y="18172"/>
              <a:ext cx="1" cy="5680433"/>
            </a:xfrm>
            <a:prstGeom prst="line">
              <a:avLst/>
            </a:prstGeom>
            <a:noFill/>
            <a:ln w="12700" cap="flat">
              <a:solidFill>
                <a:srgbClr val="DCDEE0"/>
              </a:solidFill>
              <a:prstDash val="solid"/>
              <a:miter lim="400000"/>
            </a:ln>
            <a:effectLst/>
          </p:spPr>
          <p:txBody>
            <a:bodyPr wrap="square" lIns="50800" tIns="50800" rIns="50800" bIns="50800" numCol="1" anchor="ctr">
              <a:noAutofit/>
            </a:bodyPr>
            <a:lstStyle/>
            <a:p>
              <a:pPr lvl="0" algn="ctr">
                <a:spcBef>
                  <a:spcPts val="0"/>
                </a:spcBef>
                <a:defRPr sz="3200">
                  <a:solidFill>
                    <a:srgbClr val="000000"/>
                  </a:solidFill>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3" name="Shape 4252"/>
          <p:cNvSpPr/>
          <p:nvPr/>
        </p:nvSpPr>
        <p:spPr>
          <a:xfrm rot="5400000">
            <a:off x="5647386" y="-520596"/>
            <a:ext cx="314094" cy="6170161"/>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Shape 4253"/>
          <p:cNvSpPr/>
          <p:nvPr/>
        </p:nvSpPr>
        <p:spPr>
          <a:xfrm rot="5400000">
            <a:off x="4989612" y="823746"/>
            <a:ext cx="314094" cy="4854613"/>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Shape 4254"/>
          <p:cNvSpPr/>
          <p:nvPr/>
        </p:nvSpPr>
        <p:spPr>
          <a:xfrm rot="5400000">
            <a:off x="3598733" y="2927483"/>
            <a:ext cx="314094" cy="2072854"/>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Shape 4255"/>
          <p:cNvSpPr/>
          <p:nvPr/>
        </p:nvSpPr>
        <p:spPr>
          <a:xfrm rot="5400000">
            <a:off x="4179912" y="3046017"/>
            <a:ext cx="314094" cy="3235211"/>
          </a:xfrm>
          <a:prstGeom prst="rect">
            <a:avLst/>
          </a:prstGeom>
          <a:solidFill>
            <a:schemeClr val="accent1"/>
          </a:solidFill>
          <a:ln w="12700">
            <a:miter lim="400000"/>
          </a:ln>
        </p:spPr>
        <p:txBody>
          <a:bodyPr lIns="0" tIns="0" rIns="0" bIns="0" anchor="ct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Text Placeholder 22"/>
          <p:cNvSpPr>
            <a:spLocks noGrp="1"/>
          </p:cNvSpPr>
          <p:nvPr>
            <p:ph type="body" sz="quarter" idx="29"/>
          </p:nvPr>
        </p:nvSpPr>
        <p:spPr>
          <a:xfrm>
            <a:off x="1430546" y="3105344"/>
            <a:ext cx="1142547" cy="279391"/>
          </a:xfrm>
          <a:prstGeom prst="rect">
            <a:avLst/>
          </a:prstGeom>
        </p:spPr>
        <p:txBody>
          <a:bodyPr>
            <a:noAutofit/>
          </a:bodyPr>
          <a:lstStyle/>
          <a:p>
            <a:pPr algn="r"/>
            <a:r>
              <a:rPr lang="fi-FI"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Europa</a:t>
            </a:r>
          </a:p>
        </p:txBody>
      </p:sp>
      <p:sp>
        <p:nvSpPr>
          <p:cNvPr id="98" name="Text Placeholder 22"/>
          <p:cNvSpPr>
            <a:spLocks noGrp="1"/>
          </p:cNvSpPr>
          <p:nvPr>
            <p:ph type="body" sz="quarter" idx="39"/>
          </p:nvPr>
        </p:nvSpPr>
        <p:spPr>
          <a:xfrm>
            <a:off x="1430546" y="3824213"/>
            <a:ext cx="989805" cy="279391"/>
          </a:xfrm>
          <a:prstGeom prst="rect">
            <a:avLst/>
          </a:prstGeom>
        </p:spPr>
        <p:txBody>
          <a:bodyPr>
            <a:noAutofit/>
          </a:bodyPr>
          <a:lstStyle/>
          <a:p>
            <a:pPr algn="r"/>
            <a:r>
              <a:rPr lang="fi-FI"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Africa</a:t>
            </a:r>
          </a:p>
        </p:txBody>
      </p:sp>
      <p:sp>
        <p:nvSpPr>
          <p:cNvPr id="99" name="Text Placeholder 22"/>
          <p:cNvSpPr>
            <a:spLocks noGrp="1"/>
          </p:cNvSpPr>
          <p:nvPr>
            <p:ph type="body" sz="quarter" idx="49"/>
          </p:nvPr>
        </p:nvSpPr>
        <p:spPr>
          <a:xfrm>
            <a:off x="1430546" y="4523926"/>
            <a:ext cx="989805" cy="279391"/>
          </a:xfrm>
          <a:prstGeom prst="rect">
            <a:avLst/>
          </a:prstGeom>
        </p:spPr>
        <p:txBody>
          <a:bodyPr>
            <a:noAutofit/>
          </a:bodyPr>
          <a:lstStyle/>
          <a:p>
            <a:pPr algn="r"/>
            <a:r>
              <a:rPr lang="fi-FI"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Asia</a:t>
            </a:r>
          </a:p>
        </p:txBody>
      </p:sp>
      <p:sp>
        <p:nvSpPr>
          <p:cNvPr id="35" name="Text Placeholder 22"/>
          <p:cNvSpPr>
            <a:spLocks noGrp="1"/>
          </p:cNvSpPr>
          <p:nvPr>
            <p:ph type="body" sz="quarter" idx="59"/>
          </p:nvPr>
        </p:nvSpPr>
        <p:spPr>
          <a:xfrm>
            <a:off x="3244404" y="5153252"/>
            <a:ext cx="395604" cy="279391"/>
          </a:xfrm>
          <a:prstGeom prst="rect">
            <a:avLst/>
          </a:prstGeom>
        </p:spPr>
        <p:txBody>
          <a:bodyPr>
            <a:normAutofit/>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5</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22"/>
          <p:cNvSpPr>
            <a:spLocks noGrp="1"/>
          </p:cNvSpPr>
          <p:nvPr>
            <p:ph type="body" sz="quarter" idx="69"/>
          </p:nvPr>
        </p:nvSpPr>
        <p:spPr>
          <a:xfrm>
            <a:off x="4359009" y="5178652"/>
            <a:ext cx="395604" cy="279391"/>
          </a:xfrm>
          <a:prstGeom prst="rect">
            <a:avLst/>
          </a:prstGeom>
        </p:spPr>
        <p:txBody>
          <a:bodyPr>
            <a:normAutofit fontScale="7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10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22"/>
          <p:cNvSpPr>
            <a:spLocks noGrp="1"/>
          </p:cNvSpPr>
          <p:nvPr>
            <p:ph type="body" sz="quarter" idx="79"/>
          </p:nvPr>
        </p:nvSpPr>
        <p:spPr>
          <a:xfrm>
            <a:off x="5461217" y="5178652"/>
            <a:ext cx="395604" cy="279391"/>
          </a:xfrm>
          <a:prstGeom prst="rect">
            <a:avLst/>
          </a:prstGeom>
        </p:spPr>
        <p:txBody>
          <a:bodyPr>
            <a:normAutofit fontScale="7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30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22"/>
          <p:cNvSpPr>
            <a:spLocks noGrp="1"/>
          </p:cNvSpPr>
          <p:nvPr>
            <p:ph type="body" sz="quarter" idx="89"/>
          </p:nvPr>
        </p:nvSpPr>
        <p:spPr>
          <a:xfrm>
            <a:off x="6548185" y="5178652"/>
            <a:ext cx="395604" cy="279391"/>
          </a:xfrm>
          <a:prstGeom prst="rect">
            <a:avLst/>
          </a:prstGeom>
        </p:spPr>
        <p:txBody>
          <a:bodyPr>
            <a:normAutofit fontScale="7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50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22"/>
          <p:cNvSpPr>
            <a:spLocks noGrp="1"/>
          </p:cNvSpPr>
          <p:nvPr>
            <p:ph type="body" sz="quarter" idx="99"/>
          </p:nvPr>
        </p:nvSpPr>
        <p:spPr>
          <a:xfrm>
            <a:off x="7634926" y="5178652"/>
            <a:ext cx="395604" cy="279391"/>
          </a:xfrm>
          <a:prstGeom prst="rect">
            <a:avLst/>
          </a:prstGeom>
        </p:spPr>
        <p:txBody>
          <a:bodyPr>
            <a:normAutofit fontScale="7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60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22"/>
          <p:cNvSpPr>
            <a:spLocks noGrp="1"/>
          </p:cNvSpPr>
          <p:nvPr>
            <p:ph type="body" sz="quarter" idx="109"/>
          </p:nvPr>
        </p:nvSpPr>
        <p:spPr>
          <a:xfrm>
            <a:off x="8752147" y="5178652"/>
            <a:ext cx="395604" cy="279391"/>
          </a:xfrm>
          <a:prstGeom prst="rect">
            <a:avLst/>
          </a:prstGeom>
        </p:spPr>
        <p:txBody>
          <a:bodyPr>
            <a:normAutofit fontScale="7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80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22"/>
          <p:cNvSpPr>
            <a:spLocks noGrp="1"/>
          </p:cNvSpPr>
          <p:nvPr>
            <p:ph type="body" sz="quarter" idx="119"/>
          </p:nvPr>
        </p:nvSpPr>
        <p:spPr>
          <a:xfrm>
            <a:off x="9850789" y="5178652"/>
            <a:ext cx="395604" cy="279391"/>
          </a:xfrm>
          <a:prstGeom prst="rect">
            <a:avLst/>
          </a:prstGeom>
        </p:spPr>
        <p:txBody>
          <a:bodyPr>
            <a:normAutofit fontScale="40000" lnSpcReduction="20000"/>
          </a:bodyPr>
          <a:lstStyle/>
          <a:p>
            <a:pPr algn="ctr"/>
            <a:r>
              <a:rPr lang="id-ID" sz="1200" dirty="0" smtClean="0">
                <a:latin typeface="Arial" panose="020B0604020202020204" pitchFamily="34" charset="0"/>
                <a:ea typeface="微软雅黑" panose="020B0503020204020204" pitchFamily="34" charset="-122"/>
                <a:cs typeface="+mn-ea"/>
                <a:sym typeface="Arial" panose="020B0604020202020204" pitchFamily="34" charset="0"/>
              </a:rPr>
              <a:t>100</a:t>
            </a:r>
            <a:endParaRPr lang="fi-FI" sz="12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22"/>
          <p:cNvSpPr>
            <a:spLocks noGrp="1"/>
          </p:cNvSpPr>
          <p:nvPr>
            <p:ph type="body" sz="quarter" idx="129"/>
          </p:nvPr>
        </p:nvSpPr>
        <p:spPr>
          <a:xfrm>
            <a:off x="6140954" y="4562450"/>
            <a:ext cx="501284" cy="279391"/>
          </a:xfrm>
          <a:prstGeom prst="rect">
            <a:avLst/>
          </a:prstGeom>
        </p:spPr>
        <p:txBody>
          <a:bodyPr>
            <a:normAutofit fontScale="62500" lnSpcReduction="20000"/>
          </a:bodyPr>
          <a:lstStyle/>
          <a:p>
            <a:r>
              <a:rPr lang="fi-FI" sz="1000" dirty="0">
                <a:latin typeface="Arial" panose="020B0604020202020204" pitchFamily="34" charset="0"/>
                <a:ea typeface="微软雅黑" panose="020B0503020204020204" pitchFamily="34" charset="-122"/>
                <a:cs typeface="+mn-ea"/>
                <a:sym typeface="Arial" panose="020B0604020202020204" pitchFamily="34" charset="0"/>
              </a:rPr>
              <a:t>33%</a:t>
            </a:r>
          </a:p>
        </p:txBody>
      </p:sp>
      <p:sp>
        <p:nvSpPr>
          <p:cNvPr id="43" name="Text Placeholder 22"/>
          <p:cNvSpPr>
            <a:spLocks noGrp="1"/>
          </p:cNvSpPr>
          <p:nvPr>
            <p:ph type="body" sz="quarter" idx="139"/>
          </p:nvPr>
        </p:nvSpPr>
        <p:spPr>
          <a:xfrm>
            <a:off x="5014932" y="3855742"/>
            <a:ext cx="501284" cy="279391"/>
          </a:xfrm>
          <a:prstGeom prst="rect">
            <a:avLst/>
          </a:prstGeom>
        </p:spPr>
        <p:txBody>
          <a:bodyPr>
            <a:normAutofit fontScale="62500" lnSpcReduction="20000"/>
          </a:bodyPr>
          <a:lstStyle/>
          <a:p>
            <a:r>
              <a:rPr lang="fi-FI" sz="1000" dirty="0">
                <a:latin typeface="Arial" panose="020B0604020202020204" pitchFamily="34" charset="0"/>
                <a:ea typeface="微软雅黑" panose="020B0503020204020204" pitchFamily="34" charset="-122"/>
                <a:cs typeface="+mn-ea"/>
                <a:sym typeface="Arial" panose="020B0604020202020204" pitchFamily="34" charset="0"/>
              </a:rPr>
              <a:t>14%</a:t>
            </a:r>
          </a:p>
        </p:txBody>
      </p:sp>
      <p:sp>
        <p:nvSpPr>
          <p:cNvPr id="44" name="Text Placeholder 22"/>
          <p:cNvSpPr>
            <a:spLocks noGrp="1"/>
          </p:cNvSpPr>
          <p:nvPr>
            <p:ph type="body" sz="quarter" idx="149"/>
          </p:nvPr>
        </p:nvSpPr>
        <p:spPr>
          <a:xfrm>
            <a:off x="7716769" y="3133370"/>
            <a:ext cx="501284" cy="279391"/>
          </a:xfrm>
          <a:prstGeom prst="rect">
            <a:avLst/>
          </a:prstGeom>
        </p:spPr>
        <p:txBody>
          <a:bodyPr>
            <a:normAutofit fontScale="62500" lnSpcReduction="20000"/>
          </a:bodyPr>
          <a:lstStyle/>
          <a:p>
            <a:r>
              <a:rPr lang="fi-FI" sz="1000" dirty="0">
                <a:latin typeface="Arial" panose="020B0604020202020204" pitchFamily="34" charset="0"/>
                <a:ea typeface="微软雅黑" panose="020B0503020204020204" pitchFamily="34" charset="-122"/>
                <a:cs typeface="+mn-ea"/>
                <a:sym typeface="Arial" panose="020B0604020202020204" pitchFamily="34" charset="0"/>
              </a:rPr>
              <a:t>56%</a:t>
            </a:r>
          </a:p>
        </p:txBody>
      </p:sp>
      <p:sp>
        <p:nvSpPr>
          <p:cNvPr id="45" name="Text Placeholder 22"/>
          <p:cNvSpPr>
            <a:spLocks noGrp="1"/>
          </p:cNvSpPr>
          <p:nvPr>
            <p:ph type="body" sz="quarter" idx="159"/>
          </p:nvPr>
        </p:nvSpPr>
        <p:spPr>
          <a:xfrm>
            <a:off x="9045072" y="2465001"/>
            <a:ext cx="501284" cy="279391"/>
          </a:xfrm>
          <a:prstGeom prst="rect">
            <a:avLst/>
          </a:prstGeom>
        </p:spPr>
        <p:txBody>
          <a:bodyPr>
            <a:normAutofit fontScale="62500" lnSpcReduction="20000"/>
          </a:bodyPr>
          <a:lstStyle/>
          <a:p>
            <a:r>
              <a:rPr lang="fi-FI" sz="1000" dirty="0">
                <a:latin typeface="Arial" panose="020B0604020202020204" pitchFamily="34" charset="0"/>
                <a:ea typeface="微软雅黑" panose="020B0503020204020204" pitchFamily="34" charset="-122"/>
                <a:cs typeface="+mn-ea"/>
                <a:sym typeface="Arial" panose="020B0604020202020204" pitchFamily="34" charset="0"/>
              </a:rPr>
              <a:t>78%</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9">
                                            <p:txEl>
                                              <p:pRg st="0" end="0"/>
                                            </p:txEl>
                                          </p:spTgt>
                                        </p:tgtEl>
                                        <p:attrNameLst>
                                          <p:attrName>style.visibility</p:attrName>
                                        </p:attrNameLst>
                                      </p:cBhvr>
                                      <p:to>
                                        <p:strVal val="visible"/>
                                      </p:to>
                                    </p:set>
                                    <p:animEffect transition="in" filter="fade">
                                      <p:cBhvr>
                                        <p:cTn id="19" dur="500"/>
                                        <p:tgtEl>
                                          <p:spTgt spid="99">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8">
                                            <p:txEl>
                                              <p:pRg st="0" end="0"/>
                                            </p:txEl>
                                          </p:spTgt>
                                        </p:tgtEl>
                                        <p:attrNameLst>
                                          <p:attrName>style.visibility</p:attrName>
                                        </p:attrNameLst>
                                      </p:cBhvr>
                                      <p:to>
                                        <p:strVal val="visible"/>
                                      </p:to>
                                    </p:set>
                                    <p:animEffect transition="in" filter="fade">
                                      <p:cBhvr>
                                        <p:cTn id="22" dur="500"/>
                                        <p:tgtEl>
                                          <p:spTgt spid="98">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7">
                                            <p:txEl>
                                              <p:pRg st="0" end="0"/>
                                            </p:txEl>
                                          </p:spTgt>
                                        </p:tgtEl>
                                        <p:attrNameLst>
                                          <p:attrName>style.visibility</p:attrName>
                                        </p:attrNameLst>
                                      </p:cBhvr>
                                      <p:to>
                                        <p:strVal val="visible"/>
                                      </p:to>
                                    </p:set>
                                    <p:animEffect transition="in" filter="fade">
                                      <p:cBhvr>
                                        <p:cTn id="25" dur="500"/>
                                        <p:tgtEl>
                                          <p:spTgt spid="97">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2">
                                            <p:txEl>
                                              <p:pRg st="0" end="0"/>
                                            </p:txEl>
                                          </p:spTgt>
                                        </p:tgtEl>
                                        <p:attrNameLst>
                                          <p:attrName>style.visibility</p:attrName>
                                        </p:attrNameLst>
                                      </p:cBhvr>
                                      <p:to>
                                        <p:strVal val="visible"/>
                                      </p:to>
                                    </p:set>
                                    <p:animEffect transition="in" filter="fade">
                                      <p:cBhvr>
                                        <p:cTn id="28" dur="500"/>
                                        <p:tgtEl>
                                          <p:spTgt spid="72">
                                            <p:txEl>
                                              <p:pRg st="0" end="0"/>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5">
                                            <p:txEl>
                                              <p:pRg st="0" end="0"/>
                                            </p:txEl>
                                          </p:spTgt>
                                        </p:tgtEl>
                                        <p:attrNameLst>
                                          <p:attrName>style.visibility</p:attrName>
                                        </p:attrNameLst>
                                      </p:cBhvr>
                                      <p:to>
                                        <p:strVal val="visible"/>
                                      </p:to>
                                    </p:set>
                                    <p:animEffect transition="in" filter="fade">
                                      <p:cBhvr>
                                        <p:cTn id="32" dur="500"/>
                                        <p:tgtEl>
                                          <p:spTgt spid="35">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xEl>
                                              <p:pRg st="0" end="0"/>
                                            </p:txEl>
                                          </p:spTgt>
                                        </p:tgtEl>
                                        <p:attrNameLst>
                                          <p:attrName>style.visibility</p:attrName>
                                        </p:attrNameLst>
                                      </p:cBhvr>
                                      <p:to>
                                        <p:strVal val="visible"/>
                                      </p:to>
                                    </p:set>
                                    <p:animEffect transition="in" filter="fade">
                                      <p:cBhvr>
                                        <p:cTn id="35" dur="500"/>
                                        <p:tgtEl>
                                          <p:spTgt spid="36">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7">
                                            <p:txEl>
                                              <p:pRg st="0" end="0"/>
                                            </p:txEl>
                                          </p:spTgt>
                                        </p:tgtEl>
                                        <p:attrNameLst>
                                          <p:attrName>style.visibility</p:attrName>
                                        </p:attrNameLst>
                                      </p:cBhvr>
                                      <p:to>
                                        <p:strVal val="visible"/>
                                      </p:to>
                                    </p:set>
                                    <p:animEffect transition="in" filter="fade">
                                      <p:cBhvr>
                                        <p:cTn id="38" dur="500"/>
                                        <p:tgtEl>
                                          <p:spTgt spid="37">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xEl>
                                              <p:pRg st="0" end="0"/>
                                            </p:txEl>
                                          </p:spTgt>
                                        </p:tgtEl>
                                        <p:attrNameLst>
                                          <p:attrName>style.visibility</p:attrName>
                                        </p:attrNameLst>
                                      </p:cBhvr>
                                      <p:to>
                                        <p:strVal val="visible"/>
                                      </p:to>
                                    </p:set>
                                    <p:animEffect transition="in" filter="fade">
                                      <p:cBhvr>
                                        <p:cTn id="41" dur="500"/>
                                        <p:tgtEl>
                                          <p:spTgt spid="38">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1">
                                            <p:txEl>
                                              <p:pRg st="0" end="0"/>
                                            </p:txEl>
                                          </p:spTgt>
                                        </p:tgtEl>
                                        <p:attrNameLst>
                                          <p:attrName>style.visibility</p:attrName>
                                        </p:attrNameLst>
                                      </p:cBhvr>
                                      <p:to>
                                        <p:strVal val="visible"/>
                                      </p:to>
                                    </p:set>
                                    <p:animEffect transition="in" filter="fade">
                                      <p:cBhvr>
                                        <p:cTn id="50" dur="500"/>
                                        <p:tgtEl>
                                          <p:spTgt spid="41">
                                            <p:txEl>
                                              <p:pRg st="0" end="0"/>
                                            </p:txEl>
                                          </p:spTgt>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wipe(left)">
                                      <p:cBhvr>
                                        <p:cTn id="54" dur="500"/>
                                        <p:tgtEl>
                                          <p:spTgt spid="96"/>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42">
                                            <p:txEl>
                                              <p:pRg st="0" end="0"/>
                                            </p:txEl>
                                          </p:spTgt>
                                        </p:tgtEl>
                                        <p:attrNameLst>
                                          <p:attrName>style.visibility</p:attrName>
                                        </p:attrNameLst>
                                      </p:cBhvr>
                                      <p:to>
                                        <p:strVal val="visible"/>
                                      </p:to>
                                    </p:set>
                                    <p:animEffect transition="in" filter="fade">
                                      <p:cBhvr>
                                        <p:cTn id="58" dur="500"/>
                                        <p:tgtEl>
                                          <p:spTgt spid="42">
                                            <p:txEl>
                                              <p:pRg st="0" end="0"/>
                                            </p:txEl>
                                          </p:spTgt>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wipe(left)">
                                      <p:cBhvr>
                                        <p:cTn id="62" dur="500"/>
                                        <p:tgtEl>
                                          <p:spTgt spid="95"/>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43">
                                            <p:txEl>
                                              <p:pRg st="0" end="0"/>
                                            </p:txEl>
                                          </p:spTgt>
                                        </p:tgtEl>
                                        <p:attrNameLst>
                                          <p:attrName>style.visibility</p:attrName>
                                        </p:attrNameLst>
                                      </p:cBhvr>
                                      <p:to>
                                        <p:strVal val="visible"/>
                                      </p:to>
                                    </p:set>
                                    <p:animEffect transition="in" filter="fade">
                                      <p:cBhvr>
                                        <p:cTn id="66" dur="500"/>
                                        <p:tgtEl>
                                          <p:spTgt spid="43">
                                            <p:txEl>
                                              <p:pRg st="0" end="0"/>
                                            </p:txEl>
                                          </p:spTgt>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wipe(left)">
                                      <p:cBhvr>
                                        <p:cTn id="70" dur="500"/>
                                        <p:tgtEl>
                                          <p:spTgt spid="94"/>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4">
                                            <p:txEl>
                                              <p:pRg st="0" end="0"/>
                                            </p:txEl>
                                          </p:spTgt>
                                        </p:tgtEl>
                                        <p:attrNameLst>
                                          <p:attrName>style.visibility</p:attrName>
                                        </p:attrNameLst>
                                      </p:cBhvr>
                                      <p:to>
                                        <p:strVal val="visible"/>
                                      </p:to>
                                    </p:set>
                                    <p:animEffect transition="in" filter="fade">
                                      <p:cBhvr>
                                        <p:cTn id="74" dur="500"/>
                                        <p:tgtEl>
                                          <p:spTgt spid="44">
                                            <p:txEl>
                                              <p:pRg st="0" end="0"/>
                                            </p:txEl>
                                          </p:spTgt>
                                        </p:tgtEl>
                                      </p:cBhvr>
                                    </p:animEffect>
                                  </p:childTnLst>
                                </p:cTn>
                              </p:par>
                            </p:childTnLst>
                          </p:cTn>
                        </p:par>
                        <p:par>
                          <p:cTn id="75" fill="hold">
                            <p:stCondLst>
                              <p:cond delay="5500"/>
                            </p:stCondLst>
                            <p:childTnLst>
                              <p:par>
                                <p:cTn id="76" presetID="22" presetClass="entr" presetSubtype="8" fill="hold" grpId="0" nodeType="afterEffect">
                                  <p:stCondLst>
                                    <p:cond delay="0"/>
                                  </p:stCondLst>
                                  <p:childTnLst>
                                    <p:set>
                                      <p:cBhvr>
                                        <p:cTn id="77" dur="1" fill="hold">
                                          <p:stCondLst>
                                            <p:cond delay="0"/>
                                          </p:stCondLst>
                                        </p:cTn>
                                        <p:tgtEl>
                                          <p:spTgt spid="93"/>
                                        </p:tgtEl>
                                        <p:attrNameLst>
                                          <p:attrName>style.visibility</p:attrName>
                                        </p:attrNameLst>
                                      </p:cBhvr>
                                      <p:to>
                                        <p:strVal val="visible"/>
                                      </p:to>
                                    </p:set>
                                    <p:animEffect transition="in" filter="wipe(left)">
                                      <p:cBhvr>
                                        <p:cTn id="78" dur="500"/>
                                        <p:tgtEl>
                                          <p:spTgt spid="93"/>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45">
                                            <p:txEl>
                                              <p:pRg st="0" end="0"/>
                                            </p:txEl>
                                          </p:spTgt>
                                        </p:tgtEl>
                                        <p:attrNameLst>
                                          <p:attrName>style.visibility</p:attrName>
                                        </p:attrNameLst>
                                      </p:cBhvr>
                                      <p:to>
                                        <p:strVal val="visible"/>
                                      </p:to>
                                    </p:set>
                                    <p:animEffect transition="in" filter="fade">
                                      <p:cBhvr>
                                        <p:cTn id="82"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72" grpId="0" build="p"/>
      <p:bldP spid="93" grpId="0" animBg="1"/>
      <p:bldP spid="94" grpId="0" animBg="1"/>
      <p:bldP spid="95" grpId="0" animBg="1"/>
      <p:bldP spid="96" grpId="0" animBg="1"/>
      <p:bldP spid="97" grpId="0" build="p"/>
      <p:bldP spid="98" grpId="0" build="p"/>
      <p:bldP spid="99" grpId="0" build="p"/>
      <p:bldP spid="35" grpId="0" build="p"/>
      <p:bldP spid="36" grpId="0" build="p"/>
      <p:bldP spid="37" grpId="0" build="p"/>
      <p:bldP spid="38" grpId="0" build="p"/>
      <p:bldP spid="39" grpId="0" build="p"/>
      <p:bldP spid="40" grpId="0" build="p"/>
      <p:bldP spid="41" grpId="0" build="p"/>
      <p:bldP spid="42" grpId="0" build="p"/>
      <p:bldP spid="43" grpId="0" build="p"/>
      <p:bldP spid="44" grpId="0" build="p"/>
      <p:bldP spid="45"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idx="4294967295"/>
          </p:nvPr>
        </p:nvSpPr>
        <p:spPr>
          <a:xfrm>
            <a:off x="1739105" y="669926"/>
            <a:ext cx="961913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图的最喜欢的产品销售</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26"/>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comparison chart of 4 products selling  generally from all locations</a:t>
            </a:r>
          </a:p>
        </p:txBody>
      </p:sp>
      <p:grpSp>
        <p:nvGrpSpPr>
          <p:cNvPr id="55" name="Group 4322"/>
          <p:cNvGrpSpPr/>
          <p:nvPr/>
        </p:nvGrpSpPr>
        <p:grpSpPr>
          <a:xfrm>
            <a:off x="1721625" y="2554332"/>
            <a:ext cx="8773579" cy="1233645"/>
            <a:chOff x="0" y="0"/>
            <a:chExt cx="18292073" cy="2572030"/>
          </a:xfrm>
        </p:grpSpPr>
        <p:sp>
          <p:nvSpPr>
            <p:cNvPr id="56" name="Shape 4306"/>
            <p:cNvSpPr/>
            <p:nvPr/>
          </p:nvSpPr>
          <p:spPr>
            <a:xfrm>
              <a:off x="0"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4307"/>
            <p:cNvSpPr/>
            <p:nvPr/>
          </p:nvSpPr>
          <p:spPr>
            <a:xfrm>
              <a:off x="916432"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4308"/>
            <p:cNvSpPr/>
            <p:nvPr/>
          </p:nvSpPr>
          <p:spPr>
            <a:xfrm>
              <a:off x="1832865"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Shape 4309"/>
            <p:cNvSpPr/>
            <p:nvPr/>
          </p:nvSpPr>
          <p:spPr>
            <a:xfrm>
              <a:off x="2749297"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4310"/>
            <p:cNvSpPr/>
            <p:nvPr/>
          </p:nvSpPr>
          <p:spPr>
            <a:xfrm>
              <a:off x="5021433"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4311"/>
            <p:cNvSpPr/>
            <p:nvPr/>
          </p:nvSpPr>
          <p:spPr>
            <a:xfrm>
              <a:off x="5937865" y="0"/>
              <a:ext cx="606964"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Shape 4312"/>
            <p:cNvSpPr/>
            <p:nvPr/>
          </p:nvSpPr>
          <p:spPr>
            <a:xfrm>
              <a:off x="6854297" y="0"/>
              <a:ext cx="606964"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4313"/>
            <p:cNvSpPr/>
            <p:nvPr/>
          </p:nvSpPr>
          <p:spPr>
            <a:xfrm>
              <a:off x="7770730"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4314"/>
            <p:cNvSpPr/>
            <p:nvPr/>
          </p:nvSpPr>
          <p:spPr>
            <a:xfrm>
              <a:off x="9948740"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Shape 4315"/>
            <p:cNvSpPr/>
            <p:nvPr/>
          </p:nvSpPr>
          <p:spPr>
            <a:xfrm>
              <a:off x="10865172"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4316"/>
            <p:cNvSpPr/>
            <p:nvPr/>
          </p:nvSpPr>
          <p:spPr>
            <a:xfrm>
              <a:off x="11781604" y="0"/>
              <a:ext cx="606964"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4317"/>
            <p:cNvSpPr/>
            <p:nvPr/>
          </p:nvSpPr>
          <p:spPr>
            <a:xfrm>
              <a:off x="12698037"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4318"/>
            <p:cNvSpPr/>
            <p:nvPr/>
          </p:nvSpPr>
          <p:spPr>
            <a:xfrm>
              <a:off x="14935813" y="0"/>
              <a:ext cx="606964"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4319"/>
            <p:cNvSpPr/>
            <p:nvPr/>
          </p:nvSpPr>
          <p:spPr>
            <a:xfrm>
              <a:off x="15852246"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Shape 4320"/>
            <p:cNvSpPr/>
            <p:nvPr/>
          </p:nvSpPr>
          <p:spPr>
            <a:xfrm>
              <a:off x="16768678"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4321"/>
            <p:cNvSpPr/>
            <p:nvPr/>
          </p:nvSpPr>
          <p:spPr>
            <a:xfrm>
              <a:off x="17685111" y="0"/>
              <a:ext cx="606963" cy="2572031"/>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Shape 4323"/>
          <p:cNvSpPr/>
          <p:nvPr/>
        </p:nvSpPr>
        <p:spPr>
          <a:xfrm>
            <a:off x="1714500" y="4102950"/>
            <a:ext cx="1624392" cy="514992"/>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solidFill>
                  <a:srgbClr val="2E3490"/>
                </a:solidFill>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Shape 4324"/>
          <p:cNvSpPr/>
          <p:nvPr/>
        </p:nvSpPr>
        <p:spPr>
          <a:xfrm>
            <a:off x="4105595" y="4102950"/>
            <a:ext cx="1624393" cy="514992"/>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solidFill>
                  <a:srgbClr val="2E3490"/>
                </a:solidFill>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Shape 4325"/>
          <p:cNvSpPr/>
          <p:nvPr/>
        </p:nvSpPr>
        <p:spPr>
          <a:xfrm>
            <a:off x="6481061" y="4102950"/>
            <a:ext cx="1624393" cy="514992"/>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solidFill>
                  <a:srgbClr val="2E3490"/>
                </a:solidFill>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Shape 4326"/>
          <p:cNvSpPr/>
          <p:nvPr/>
        </p:nvSpPr>
        <p:spPr>
          <a:xfrm>
            <a:off x="8872158" y="4102950"/>
            <a:ext cx="1624392" cy="514992"/>
          </a:xfrm>
          <a:prstGeom prst="rect">
            <a:avLst/>
          </a:prstGeom>
          <a:solidFill>
            <a:srgbClr val="DCDEE0"/>
          </a:solidFill>
          <a:ln w="12700" cap="flat">
            <a:noFill/>
            <a:miter lim="400000"/>
          </a:ln>
          <a:effectLst/>
        </p:spPr>
        <p:txBody>
          <a:bodyPr wrap="square" lIns="0" tIns="0" rIns="0" bIns="0" numCol="1" anchor="ctr">
            <a:noAutofit/>
          </a:bodyPr>
          <a:lstStyle/>
          <a:p>
            <a:pPr lvl="0" algn="ctr">
              <a:lnSpc>
                <a:spcPct val="120000"/>
              </a:lnSpc>
              <a:spcBef>
                <a:spcPts val="0"/>
              </a:spcBef>
              <a:defRPr sz="7500">
                <a:solidFill>
                  <a:srgbClr val="2E3490"/>
                </a:solidFill>
                <a:latin typeface="ArialUnicodeMS"/>
                <a:ea typeface="ArialUnicodeMS"/>
                <a:cs typeface="ArialUnicodeMS"/>
                <a:sym typeface="ArialUnicodeMS"/>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1721625" y="2670913"/>
            <a:ext cx="1609792" cy="1117065"/>
            <a:chOff x="1721625" y="2797913"/>
            <a:chExt cx="1609792" cy="1117065"/>
          </a:xfrm>
        </p:grpSpPr>
        <p:sp>
          <p:nvSpPr>
            <p:cNvPr id="77" name="Shape 4335"/>
            <p:cNvSpPr/>
            <p:nvPr/>
          </p:nvSpPr>
          <p:spPr>
            <a:xfrm>
              <a:off x="1721625" y="3016468"/>
              <a:ext cx="291123" cy="898510"/>
            </a:xfrm>
            <a:prstGeom prst="rect">
              <a:avLst/>
            </a:prstGeom>
            <a:solidFill>
              <a:schemeClr val="accent1"/>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Shape 4336"/>
            <p:cNvSpPr/>
            <p:nvPr/>
          </p:nvSpPr>
          <p:spPr>
            <a:xfrm>
              <a:off x="2161181" y="3164773"/>
              <a:ext cx="291123" cy="750205"/>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Shape 4337"/>
            <p:cNvSpPr/>
            <p:nvPr/>
          </p:nvSpPr>
          <p:spPr>
            <a:xfrm>
              <a:off x="2600738" y="2797913"/>
              <a:ext cx="291123" cy="1117064"/>
            </a:xfrm>
            <a:prstGeom prst="rect">
              <a:avLst/>
            </a:prstGeom>
            <a:solidFill>
              <a:schemeClr val="accent1">
                <a:alpha val="50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Shape 4338"/>
            <p:cNvSpPr/>
            <p:nvPr/>
          </p:nvSpPr>
          <p:spPr>
            <a:xfrm>
              <a:off x="3040294" y="3465722"/>
              <a:ext cx="291123" cy="449255"/>
            </a:xfrm>
            <a:prstGeom prst="rect">
              <a:avLst/>
            </a:prstGeom>
            <a:solidFill>
              <a:schemeClr val="accent1">
                <a:alpha val="2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4130097" y="2610217"/>
            <a:ext cx="1609792" cy="1177759"/>
            <a:chOff x="4130097" y="2737217"/>
            <a:chExt cx="1609792" cy="1177759"/>
          </a:xfrm>
        </p:grpSpPr>
        <p:sp>
          <p:nvSpPr>
            <p:cNvPr id="82" name="Shape 4340"/>
            <p:cNvSpPr/>
            <p:nvPr/>
          </p:nvSpPr>
          <p:spPr>
            <a:xfrm>
              <a:off x="4130097" y="3016467"/>
              <a:ext cx="291123" cy="898509"/>
            </a:xfrm>
            <a:prstGeom prst="rect">
              <a:avLst/>
            </a:prstGeom>
            <a:solidFill>
              <a:schemeClr val="accent1"/>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hape 4341"/>
            <p:cNvSpPr/>
            <p:nvPr/>
          </p:nvSpPr>
          <p:spPr>
            <a:xfrm>
              <a:off x="4569653" y="2737217"/>
              <a:ext cx="291123" cy="1177759"/>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hape 4342"/>
            <p:cNvSpPr/>
            <p:nvPr/>
          </p:nvSpPr>
          <p:spPr>
            <a:xfrm>
              <a:off x="5009209" y="3265056"/>
              <a:ext cx="291123" cy="649920"/>
            </a:xfrm>
            <a:prstGeom prst="rect">
              <a:avLst/>
            </a:prstGeom>
            <a:solidFill>
              <a:schemeClr val="accent1">
                <a:alpha val="50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hape 4343"/>
            <p:cNvSpPr/>
            <p:nvPr/>
          </p:nvSpPr>
          <p:spPr>
            <a:xfrm>
              <a:off x="5448766" y="3465721"/>
              <a:ext cx="291123" cy="449255"/>
            </a:xfrm>
            <a:prstGeom prst="rect">
              <a:avLst/>
            </a:prstGeom>
            <a:solidFill>
              <a:schemeClr val="accent1">
                <a:alpha val="2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6493422" y="2670913"/>
            <a:ext cx="1609792" cy="1117065"/>
            <a:chOff x="6493422" y="2797913"/>
            <a:chExt cx="1609792" cy="1117065"/>
          </a:xfrm>
        </p:grpSpPr>
        <p:sp>
          <p:nvSpPr>
            <p:cNvPr id="87" name="Shape 4345"/>
            <p:cNvSpPr/>
            <p:nvPr/>
          </p:nvSpPr>
          <p:spPr>
            <a:xfrm>
              <a:off x="6493422" y="2897702"/>
              <a:ext cx="291123" cy="1017275"/>
            </a:xfrm>
            <a:prstGeom prst="rect">
              <a:avLst/>
            </a:prstGeom>
            <a:solidFill>
              <a:schemeClr val="accent1"/>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Shape 4346"/>
            <p:cNvSpPr/>
            <p:nvPr/>
          </p:nvSpPr>
          <p:spPr>
            <a:xfrm>
              <a:off x="6932978" y="3164773"/>
              <a:ext cx="291123" cy="750205"/>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Shape 4347"/>
            <p:cNvSpPr/>
            <p:nvPr/>
          </p:nvSpPr>
          <p:spPr>
            <a:xfrm>
              <a:off x="7372534" y="2797913"/>
              <a:ext cx="291123" cy="1117064"/>
            </a:xfrm>
            <a:prstGeom prst="rect">
              <a:avLst/>
            </a:prstGeom>
            <a:solidFill>
              <a:schemeClr val="accent1">
                <a:alpha val="50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Shape 4348"/>
            <p:cNvSpPr/>
            <p:nvPr/>
          </p:nvSpPr>
          <p:spPr>
            <a:xfrm>
              <a:off x="7812091" y="3465722"/>
              <a:ext cx="291123" cy="449255"/>
            </a:xfrm>
            <a:prstGeom prst="rect">
              <a:avLst/>
            </a:prstGeom>
            <a:solidFill>
              <a:schemeClr val="accent1">
                <a:alpha val="2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8885414" y="2572760"/>
            <a:ext cx="1609792" cy="1215216"/>
            <a:chOff x="8885414" y="2699760"/>
            <a:chExt cx="1609792" cy="1215216"/>
          </a:xfrm>
        </p:grpSpPr>
        <p:sp>
          <p:nvSpPr>
            <p:cNvPr id="92" name="Shape 4350"/>
            <p:cNvSpPr/>
            <p:nvPr/>
          </p:nvSpPr>
          <p:spPr>
            <a:xfrm>
              <a:off x="8885414" y="2699760"/>
              <a:ext cx="291123" cy="1215216"/>
            </a:xfrm>
            <a:prstGeom prst="rect">
              <a:avLst/>
            </a:prstGeom>
            <a:solidFill>
              <a:schemeClr val="accent1"/>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Shape 4351"/>
            <p:cNvSpPr/>
            <p:nvPr/>
          </p:nvSpPr>
          <p:spPr>
            <a:xfrm>
              <a:off x="9324970" y="3164772"/>
              <a:ext cx="291123" cy="750204"/>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Shape 4352"/>
            <p:cNvSpPr/>
            <p:nvPr/>
          </p:nvSpPr>
          <p:spPr>
            <a:xfrm>
              <a:off x="9764526" y="2797913"/>
              <a:ext cx="291123" cy="1117063"/>
            </a:xfrm>
            <a:prstGeom prst="rect">
              <a:avLst/>
            </a:prstGeom>
            <a:solidFill>
              <a:schemeClr val="accent1">
                <a:alpha val="50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Shape 4353"/>
            <p:cNvSpPr/>
            <p:nvPr/>
          </p:nvSpPr>
          <p:spPr>
            <a:xfrm>
              <a:off x="10204083" y="3465721"/>
              <a:ext cx="291123" cy="449255"/>
            </a:xfrm>
            <a:prstGeom prst="rect">
              <a:avLst/>
            </a:prstGeom>
            <a:solidFill>
              <a:schemeClr val="accent1">
                <a:alpha val="2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6" name="Shape 4359"/>
          <p:cNvSpPr/>
          <p:nvPr/>
        </p:nvSpPr>
        <p:spPr>
          <a:xfrm>
            <a:off x="2868399" y="2021536"/>
            <a:ext cx="133762" cy="120361"/>
          </a:xfrm>
          <a:prstGeom prst="rect">
            <a:avLst/>
          </a:prstGeom>
          <a:solidFill>
            <a:schemeClr val="accent1"/>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Shape 4362"/>
          <p:cNvSpPr/>
          <p:nvPr/>
        </p:nvSpPr>
        <p:spPr>
          <a:xfrm>
            <a:off x="4582359" y="2021548"/>
            <a:ext cx="133762" cy="120349"/>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Shape 4365"/>
          <p:cNvSpPr/>
          <p:nvPr/>
        </p:nvSpPr>
        <p:spPr>
          <a:xfrm>
            <a:off x="6203526" y="2021548"/>
            <a:ext cx="133762" cy="120349"/>
          </a:xfrm>
          <a:prstGeom prst="rect">
            <a:avLst/>
          </a:prstGeom>
          <a:solidFill>
            <a:schemeClr val="accent1">
              <a:alpha val="50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Shape 4368"/>
          <p:cNvSpPr/>
          <p:nvPr/>
        </p:nvSpPr>
        <p:spPr>
          <a:xfrm>
            <a:off x="8274578" y="2021548"/>
            <a:ext cx="133762" cy="120349"/>
          </a:xfrm>
          <a:prstGeom prst="rect">
            <a:avLst/>
          </a:prstGeom>
          <a:solidFill>
            <a:schemeClr val="accent1">
              <a:alpha val="25000"/>
            </a:schemeClr>
          </a:solidFill>
          <a:ln w="12700" cap="flat">
            <a:noFill/>
            <a:miter lim="400000"/>
          </a:ln>
          <a:effectLst/>
        </p:spPr>
        <p:txBody>
          <a:bodyPr wrap="square" lIns="0" tIns="0" rIns="0" bIns="0" numCol="1" anchor="ctr">
            <a:noAutofit/>
          </a:bodyPr>
          <a:lstStyle/>
          <a:p>
            <a:pPr lvl="0" algn="ctr" defTabSz="457200">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 Placeholder 7"/>
          <p:cNvSpPr>
            <a:spLocks noGrp="1"/>
          </p:cNvSpPr>
          <p:nvPr>
            <p:ph type="body" sz="quarter" idx="19"/>
          </p:nvPr>
        </p:nvSpPr>
        <p:spPr>
          <a:xfrm>
            <a:off x="1536700" y="4932914"/>
            <a:ext cx="1991303" cy="1007371"/>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Presentation design is more excellent in this year because promotion is much in that sector</a:t>
            </a:r>
          </a:p>
        </p:txBody>
      </p:sp>
      <p:sp>
        <p:nvSpPr>
          <p:cNvPr id="101" name="Text Placeholder 7"/>
          <p:cNvSpPr>
            <a:spLocks noGrp="1"/>
          </p:cNvSpPr>
          <p:nvPr>
            <p:ph type="body" sz="quarter" idx="29"/>
          </p:nvPr>
        </p:nvSpPr>
        <p:spPr>
          <a:xfrm>
            <a:off x="3903224" y="4932914"/>
            <a:ext cx="1991303" cy="1007371"/>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design becomes more popular because online business is more increasing</a:t>
            </a:r>
          </a:p>
        </p:txBody>
      </p:sp>
      <p:sp>
        <p:nvSpPr>
          <p:cNvPr id="102" name="Text Placeholder 7"/>
          <p:cNvSpPr>
            <a:spLocks noGrp="1"/>
          </p:cNvSpPr>
          <p:nvPr>
            <p:ph type="body" sz="quarter" idx="39"/>
          </p:nvPr>
        </p:nvSpPr>
        <p:spPr>
          <a:xfrm>
            <a:off x="6337288" y="4932914"/>
            <a:ext cx="1991303" cy="1007371"/>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Web design still becomes popular product although the enthusiasts is rather decreasing</a:t>
            </a:r>
          </a:p>
        </p:txBody>
      </p:sp>
      <p:sp>
        <p:nvSpPr>
          <p:cNvPr id="103" name="Text Placeholder 7"/>
          <p:cNvSpPr>
            <a:spLocks noGrp="1"/>
          </p:cNvSpPr>
          <p:nvPr>
            <p:ph type="body" sz="quarter" idx="49"/>
          </p:nvPr>
        </p:nvSpPr>
        <p:spPr>
          <a:xfrm>
            <a:off x="8726802" y="4932914"/>
            <a:ext cx="1991303" cy="1007371"/>
          </a:xfrm>
          <a:prstGeom prst="rect">
            <a:avLst/>
          </a:prstGeom>
        </p:spPr>
        <p:txBody>
          <a:bodyPr>
            <a:normAutofit/>
          </a:bodyPr>
          <a:lstStyle/>
          <a:p>
            <a:pPr algn="ctr"/>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Enthusiasts of Mobile Apps is increased highly because there are many business using smartphone</a:t>
            </a:r>
          </a:p>
        </p:txBody>
      </p:sp>
      <p:sp>
        <p:nvSpPr>
          <p:cNvPr id="104" name="Text Placeholder 7"/>
          <p:cNvSpPr>
            <a:spLocks noGrp="1"/>
          </p:cNvSpPr>
          <p:nvPr>
            <p:ph type="body" sz="quarter" idx="59"/>
          </p:nvPr>
        </p:nvSpPr>
        <p:spPr>
          <a:xfrm>
            <a:off x="3157279" y="1942706"/>
            <a:ext cx="1364446" cy="26896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Mobile Apps</a:t>
            </a:r>
          </a:p>
        </p:txBody>
      </p:sp>
      <p:sp>
        <p:nvSpPr>
          <p:cNvPr id="105" name="Text Placeholder 7"/>
          <p:cNvSpPr>
            <a:spLocks noGrp="1"/>
          </p:cNvSpPr>
          <p:nvPr>
            <p:ph type="body" sz="quarter" idx="69"/>
          </p:nvPr>
        </p:nvSpPr>
        <p:spPr>
          <a:xfrm>
            <a:off x="4859894" y="1942706"/>
            <a:ext cx="1282998" cy="26896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Web Design</a:t>
            </a:r>
          </a:p>
        </p:txBody>
      </p:sp>
      <p:sp>
        <p:nvSpPr>
          <p:cNvPr id="106" name="Text Placeholder 7"/>
          <p:cNvSpPr>
            <a:spLocks noGrp="1"/>
          </p:cNvSpPr>
          <p:nvPr>
            <p:ph type="body" sz="quarter" idx="79"/>
          </p:nvPr>
        </p:nvSpPr>
        <p:spPr>
          <a:xfrm>
            <a:off x="6481060" y="1942706"/>
            <a:ext cx="1622153" cy="26896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Presentation Design</a:t>
            </a:r>
          </a:p>
        </p:txBody>
      </p:sp>
      <p:sp>
        <p:nvSpPr>
          <p:cNvPr id="107" name="Text Placeholder 7"/>
          <p:cNvSpPr>
            <a:spLocks noGrp="1"/>
          </p:cNvSpPr>
          <p:nvPr>
            <p:ph type="body" sz="quarter" idx="89"/>
          </p:nvPr>
        </p:nvSpPr>
        <p:spPr>
          <a:xfrm>
            <a:off x="8552900" y="1942706"/>
            <a:ext cx="1502748" cy="268960"/>
          </a:xfrm>
          <a:prstGeom prst="rect">
            <a:avLst/>
          </a:prstGeom>
        </p:spPr>
        <p:txBody>
          <a:bodyPr>
            <a:noAutofit/>
          </a:bodyPr>
          <a:lstStyle/>
          <a:p>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Print digital</a:t>
            </a:r>
          </a:p>
        </p:txBody>
      </p:sp>
      <p:sp>
        <p:nvSpPr>
          <p:cNvPr id="108" name="Text Placeholder 7"/>
          <p:cNvSpPr>
            <a:spLocks noGrp="1"/>
          </p:cNvSpPr>
          <p:nvPr>
            <p:ph type="body" sz="quarter" idx="99"/>
          </p:nvPr>
        </p:nvSpPr>
        <p:spPr>
          <a:xfrm>
            <a:off x="1989277" y="4241687"/>
            <a:ext cx="1063192" cy="26896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2012</a:t>
            </a:r>
          </a:p>
        </p:txBody>
      </p:sp>
      <p:sp>
        <p:nvSpPr>
          <p:cNvPr id="109" name="Text Placeholder 7"/>
          <p:cNvSpPr>
            <a:spLocks noGrp="1"/>
          </p:cNvSpPr>
          <p:nvPr>
            <p:ph type="body" sz="quarter" idx="109"/>
          </p:nvPr>
        </p:nvSpPr>
        <p:spPr>
          <a:xfrm>
            <a:off x="4386195" y="4241687"/>
            <a:ext cx="1063192" cy="26896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2013</a:t>
            </a:r>
          </a:p>
        </p:txBody>
      </p:sp>
      <p:sp>
        <p:nvSpPr>
          <p:cNvPr id="110" name="Text Placeholder 7"/>
          <p:cNvSpPr>
            <a:spLocks noGrp="1"/>
          </p:cNvSpPr>
          <p:nvPr>
            <p:ph type="body" sz="quarter" idx="119"/>
          </p:nvPr>
        </p:nvSpPr>
        <p:spPr>
          <a:xfrm>
            <a:off x="6761661" y="4241687"/>
            <a:ext cx="1063192" cy="26896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2014</a:t>
            </a:r>
          </a:p>
        </p:txBody>
      </p:sp>
      <p:sp>
        <p:nvSpPr>
          <p:cNvPr id="111" name="Text Placeholder 7"/>
          <p:cNvSpPr>
            <a:spLocks noGrp="1"/>
          </p:cNvSpPr>
          <p:nvPr>
            <p:ph type="body" sz="quarter" idx="129"/>
          </p:nvPr>
        </p:nvSpPr>
        <p:spPr>
          <a:xfrm>
            <a:off x="9158849" y="4241687"/>
            <a:ext cx="1063192" cy="268960"/>
          </a:xfrm>
          <a:prstGeom prst="rect">
            <a:avLst/>
          </a:prstGeom>
        </p:spPr>
        <p:txBody>
          <a:bodyPr>
            <a:noAutofit/>
          </a:bodyPr>
          <a:lstStyle/>
          <a:p>
            <a:pPr algn="ctr"/>
            <a:r>
              <a:rPr lang="id-ID"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2015</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dissolve">
                                      <p:cBhvr>
                                        <p:cTn id="11" dur="500"/>
                                        <p:tgtEl>
                                          <p:spTgt spid="2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4">
                                            <p:txEl>
                                              <p:pRg st="0" end="0"/>
                                            </p:txEl>
                                          </p:spTgt>
                                        </p:tgtEl>
                                        <p:attrNameLst>
                                          <p:attrName>style.visibility</p:attrName>
                                        </p:attrNameLst>
                                      </p:cBhvr>
                                      <p:to>
                                        <p:strVal val="visible"/>
                                      </p:to>
                                    </p:set>
                                    <p:animEffect transition="in" filter="fade">
                                      <p:cBhvr>
                                        <p:cTn id="22" dur="500"/>
                                        <p:tgtEl>
                                          <p:spTgt spid="104">
                                            <p:txEl>
                                              <p:pRg st="0" end="0"/>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5">
                                            <p:txEl>
                                              <p:pRg st="0" end="0"/>
                                            </p:txEl>
                                          </p:spTgt>
                                        </p:tgtEl>
                                        <p:attrNameLst>
                                          <p:attrName>style.visibility</p:attrName>
                                        </p:attrNameLst>
                                      </p:cBhvr>
                                      <p:to>
                                        <p:strVal val="visible"/>
                                      </p:to>
                                    </p:set>
                                    <p:animEffect transition="in" filter="fade">
                                      <p:cBhvr>
                                        <p:cTn id="29" dur="500"/>
                                        <p:tgtEl>
                                          <p:spTgt spid="105">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6">
                                            <p:txEl>
                                              <p:pRg st="0" end="0"/>
                                            </p:txEl>
                                          </p:spTgt>
                                        </p:tgtEl>
                                        <p:attrNameLst>
                                          <p:attrName>style.visibility</p:attrName>
                                        </p:attrNameLst>
                                      </p:cBhvr>
                                      <p:to>
                                        <p:strVal val="visible"/>
                                      </p:to>
                                    </p:set>
                                    <p:animEffect transition="in" filter="fade">
                                      <p:cBhvr>
                                        <p:cTn id="36" dur="500"/>
                                        <p:tgtEl>
                                          <p:spTgt spid="106">
                                            <p:txEl>
                                              <p:pRg st="0" end="0"/>
                                            </p:txEl>
                                          </p:spTgt>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fade">
                                      <p:cBhvr>
                                        <p:cTn id="40" dur="500"/>
                                        <p:tgtEl>
                                          <p:spTgt spid="9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7">
                                            <p:txEl>
                                              <p:pRg st="0" end="0"/>
                                            </p:txEl>
                                          </p:spTgt>
                                        </p:tgtEl>
                                        <p:attrNameLst>
                                          <p:attrName>style.visibility</p:attrName>
                                        </p:attrNameLst>
                                      </p:cBhvr>
                                      <p:to>
                                        <p:strVal val="visible"/>
                                      </p:to>
                                    </p:set>
                                    <p:animEffect transition="in" filter="fade">
                                      <p:cBhvr>
                                        <p:cTn id="43" dur="500"/>
                                        <p:tgtEl>
                                          <p:spTgt spid="107">
                                            <p:txEl>
                                              <p:pRg st="0" end="0"/>
                                            </p:txEl>
                                          </p:spTgt>
                                        </p:tgtEl>
                                      </p:cBhvr>
                                    </p:animEffect>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00"/>
                                        <p:tgtEl>
                                          <p:spTgt spid="3"/>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8">
                                            <p:txEl>
                                              <p:pRg st="0" end="0"/>
                                            </p:txEl>
                                          </p:spTgt>
                                        </p:tgtEl>
                                        <p:attrNameLst>
                                          <p:attrName>style.visibility</p:attrName>
                                        </p:attrNameLst>
                                      </p:cBhvr>
                                      <p:to>
                                        <p:strVal val="visible"/>
                                      </p:to>
                                    </p:set>
                                    <p:animEffect transition="in" filter="fade">
                                      <p:cBhvr>
                                        <p:cTn id="54" dur="500"/>
                                        <p:tgtEl>
                                          <p:spTgt spid="108">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8">
                                            <p:txEl>
                                              <p:pRg st="0" end="0"/>
                                            </p:txEl>
                                          </p:spTgt>
                                        </p:tgtEl>
                                        <p:attrNameLst>
                                          <p:attrName>style.visibility</p:attrName>
                                        </p:attrNameLst>
                                      </p:cBhvr>
                                      <p:to>
                                        <p:strVal val="visible"/>
                                      </p:to>
                                    </p:set>
                                    <p:animEffect transition="in" filter="strips(downRight)">
                                      <p:cBhvr>
                                        <p:cTn id="58" dur="500"/>
                                        <p:tgtEl>
                                          <p:spTgt spid="8">
                                            <p:txEl>
                                              <p:pRg st="0" end="0"/>
                                            </p:txEl>
                                          </p:spTgt>
                                        </p:tgtEl>
                                      </p:cBhvr>
                                    </p:animEffect>
                                  </p:childTnLst>
                                </p:cTn>
                              </p:par>
                            </p:childTnLst>
                          </p:cTn>
                        </p:par>
                        <p:par>
                          <p:cTn id="59" fill="hold">
                            <p:stCondLst>
                              <p:cond delay="5000"/>
                            </p:stCondLst>
                            <p:childTnLst>
                              <p:par>
                                <p:cTn id="60" presetID="22" presetClass="entr" presetSubtype="4"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down)">
                                      <p:cBhvr>
                                        <p:cTn id="62" dur="500"/>
                                        <p:tgtEl>
                                          <p:spTgt spid="4"/>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fade">
                                      <p:cBhvr>
                                        <p:cTn id="66" dur="500"/>
                                        <p:tgtEl>
                                          <p:spTgt spid="7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9">
                                            <p:txEl>
                                              <p:pRg st="0" end="0"/>
                                            </p:txEl>
                                          </p:spTgt>
                                        </p:tgtEl>
                                        <p:attrNameLst>
                                          <p:attrName>style.visibility</p:attrName>
                                        </p:attrNameLst>
                                      </p:cBhvr>
                                      <p:to>
                                        <p:strVal val="visible"/>
                                      </p:to>
                                    </p:set>
                                    <p:animEffect transition="in" filter="fade">
                                      <p:cBhvr>
                                        <p:cTn id="69" dur="500"/>
                                        <p:tgtEl>
                                          <p:spTgt spid="109">
                                            <p:txEl>
                                              <p:pRg st="0" end="0"/>
                                            </p:txEl>
                                          </p:spTgt>
                                        </p:tgtEl>
                                      </p:cBhvr>
                                    </p:animEffect>
                                  </p:childTnLst>
                                </p:cTn>
                              </p:par>
                            </p:childTnLst>
                          </p:cTn>
                        </p:par>
                        <p:par>
                          <p:cTn id="70" fill="hold">
                            <p:stCondLst>
                              <p:cond delay="6000"/>
                            </p:stCondLst>
                            <p:childTnLst>
                              <p:par>
                                <p:cTn id="71" presetID="18" presetClass="entr" presetSubtype="6" fill="hold" grpId="0" nodeType="afterEffect">
                                  <p:stCondLst>
                                    <p:cond delay="0"/>
                                  </p:stCondLst>
                                  <p:childTnLst>
                                    <p:set>
                                      <p:cBhvr>
                                        <p:cTn id="72" dur="1" fill="hold">
                                          <p:stCondLst>
                                            <p:cond delay="0"/>
                                          </p:stCondLst>
                                        </p:cTn>
                                        <p:tgtEl>
                                          <p:spTgt spid="101">
                                            <p:txEl>
                                              <p:pRg st="0" end="0"/>
                                            </p:txEl>
                                          </p:spTgt>
                                        </p:tgtEl>
                                        <p:attrNameLst>
                                          <p:attrName>style.visibility</p:attrName>
                                        </p:attrNameLst>
                                      </p:cBhvr>
                                      <p:to>
                                        <p:strVal val="visible"/>
                                      </p:to>
                                    </p:set>
                                    <p:animEffect transition="in" filter="strips(downRight)">
                                      <p:cBhvr>
                                        <p:cTn id="73" dur="500"/>
                                        <p:tgtEl>
                                          <p:spTgt spid="101">
                                            <p:txEl>
                                              <p:pRg st="0" end="0"/>
                                            </p:txEl>
                                          </p:spTgt>
                                        </p:tgtEl>
                                      </p:cBhvr>
                                    </p:animEffect>
                                  </p:childTnLst>
                                </p:cTn>
                              </p:par>
                            </p:childTnLst>
                          </p:cTn>
                        </p:par>
                        <p:par>
                          <p:cTn id="74" fill="hold">
                            <p:stCondLst>
                              <p:cond delay="6500"/>
                            </p:stCondLst>
                            <p:childTnLst>
                              <p:par>
                                <p:cTn id="75" presetID="22" presetClass="entr" presetSubtype="4"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fade">
                                      <p:cBhvr>
                                        <p:cTn id="81" dur="500"/>
                                        <p:tgtEl>
                                          <p:spTgt spid="7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10">
                                            <p:txEl>
                                              <p:pRg st="0" end="0"/>
                                            </p:txEl>
                                          </p:spTgt>
                                        </p:tgtEl>
                                        <p:attrNameLst>
                                          <p:attrName>style.visibility</p:attrName>
                                        </p:attrNameLst>
                                      </p:cBhvr>
                                      <p:to>
                                        <p:strVal val="visible"/>
                                      </p:to>
                                    </p:set>
                                    <p:animEffect transition="in" filter="fade">
                                      <p:cBhvr>
                                        <p:cTn id="84" dur="500"/>
                                        <p:tgtEl>
                                          <p:spTgt spid="110">
                                            <p:txEl>
                                              <p:pRg st="0" end="0"/>
                                            </p:txEl>
                                          </p:spTgt>
                                        </p:tgtEl>
                                      </p:cBhvr>
                                    </p:animEffect>
                                  </p:childTnLst>
                                </p:cTn>
                              </p:par>
                            </p:childTnLst>
                          </p:cTn>
                        </p:par>
                        <p:par>
                          <p:cTn id="85" fill="hold">
                            <p:stCondLst>
                              <p:cond delay="7500"/>
                            </p:stCondLst>
                            <p:childTnLst>
                              <p:par>
                                <p:cTn id="86" presetID="18" presetClass="entr" presetSubtype="6" fill="hold" grpId="0" nodeType="afterEffect">
                                  <p:stCondLst>
                                    <p:cond delay="0"/>
                                  </p:stCondLst>
                                  <p:childTnLst>
                                    <p:set>
                                      <p:cBhvr>
                                        <p:cTn id="87" dur="1" fill="hold">
                                          <p:stCondLst>
                                            <p:cond delay="0"/>
                                          </p:stCondLst>
                                        </p:cTn>
                                        <p:tgtEl>
                                          <p:spTgt spid="102">
                                            <p:txEl>
                                              <p:pRg st="0" end="0"/>
                                            </p:txEl>
                                          </p:spTgt>
                                        </p:tgtEl>
                                        <p:attrNameLst>
                                          <p:attrName>style.visibility</p:attrName>
                                        </p:attrNameLst>
                                      </p:cBhvr>
                                      <p:to>
                                        <p:strVal val="visible"/>
                                      </p:to>
                                    </p:set>
                                    <p:animEffect transition="in" filter="strips(downRight)">
                                      <p:cBhvr>
                                        <p:cTn id="88" dur="500"/>
                                        <p:tgtEl>
                                          <p:spTgt spid="102">
                                            <p:txEl>
                                              <p:pRg st="0" end="0"/>
                                            </p:txEl>
                                          </p:spTgt>
                                        </p:tgtEl>
                                      </p:cBhvr>
                                    </p:animEffect>
                                  </p:childTnLst>
                                </p:cTn>
                              </p:par>
                            </p:childTnLst>
                          </p:cTn>
                        </p:par>
                        <p:par>
                          <p:cTn id="89" fill="hold">
                            <p:stCondLst>
                              <p:cond delay="8000"/>
                            </p:stCondLst>
                            <p:childTnLst>
                              <p:par>
                                <p:cTn id="90" presetID="22" presetClass="entr" presetSubtype="4" fill="hold" nodeType="after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wipe(down)">
                                      <p:cBhvr>
                                        <p:cTn id="92" dur="500"/>
                                        <p:tgtEl>
                                          <p:spTgt spid="6"/>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75"/>
                                        </p:tgtEl>
                                        <p:attrNameLst>
                                          <p:attrName>style.visibility</p:attrName>
                                        </p:attrNameLst>
                                      </p:cBhvr>
                                      <p:to>
                                        <p:strVal val="visible"/>
                                      </p:to>
                                    </p:set>
                                    <p:animEffect transition="in" filter="fade">
                                      <p:cBhvr>
                                        <p:cTn id="96" dur="500"/>
                                        <p:tgtEl>
                                          <p:spTgt spid="7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1">
                                            <p:txEl>
                                              <p:pRg st="0" end="0"/>
                                            </p:txEl>
                                          </p:spTgt>
                                        </p:tgtEl>
                                        <p:attrNameLst>
                                          <p:attrName>style.visibility</p:attrName>
                                        </p:attrNameLst>
                                      </p:cBhvr>
                                      <p:to>
                                        <p:strVal val="visible"/>
                                      </p:to>
                                    </p:set>
                                    <p:animEffect transition="in" filter="fade">
                                      <p:cBhvr>
                                        <p:cTn id="99" dur="500"/>
                                        <p:tgtEl>
                                          <p:spTgt spid="111">
                                            <p:txEl>
                                              <p:pRg st="0" end="0"/>
                                            </p:txEl>
                                          </p:spTgt>
                                        </p:tgtEl>
                                      </p:cBhvr>
                                    </p:animEffect>
                                  </p:childTnLst>
                                </p:cTn>
                              </p:par>
                            </p:childTnLst>
                          </p:cTn>
                        </p:par>
                        <p:par>
                          <p:cTn id="100" fill="hold">
                            <p:stCondLst>
                              <p:cond delay="9000"/>
                            </p:stCondLst>
                            <p:childTnLst>
                              <p:par>
                                <p:cTn id="101" presetID="18" presetClass="entr" presetSubtype="6" fill="hold" grpId="0" nodeType="afterEffect">
                                  <p:stCondLst>
                                    <p:cond delay="0"/>
                                  </p:stCondLst>
                                  <p:childTnLst>
                                    <p:set>
                                      <p:cBhvr>
                                        <p:cTn id="102" dur="1" fill="hold">
                                          <p:stCondLst>
                                            <p:cond delay="0"/>
                                          </p:stCondLst>
                                        </p:cTn>
                                        <p:tgtEl>
                                          <p:spTgt spid="103">
                                            <p:txEl>
                                              <p:pRg st="0" end="0"/>
                                            </p:txEl>
                                          </p:spTgt>
                                        </p:tgtEl>
                                        <p:attrNameLst>
                                          <p:attrName>style.visibility</p:attrName>
                                        </p:attrNameLst>
                                      </p:cBhvr>
                                      <p:to>
                                        <p:strVal val="visible"/>
                                      </p:to>
                                    </p:set>
                                    <p:animEffect transition="in" filter="strips(downRight)">
                                      <p:cBhvr>
                                        <p:cTn id="103" dur="500"/>
                                        <p:tgtEl>
                                          <p:spTgt spid="1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build="p"/>
      <p:bldP spid="72" grpId="0" animBg="1"/>
      <p:bldP spid="73" grpId="0" animBg="1"/>
      <p:bldP spid="74" grpId="0" animBg="1"/>
      <p:bldP spid="75" grpId="0" animBg="1"/>
      <p:bldP spid="96" grpId="0" animBg="1"/>
      <p:bldP spid="97" grpId="0" animBg="1"/>
      <p:bldP spid="98" grpId="0" animBg="1"/>
      <p:bldP spid="99" grpId="0" animBg="1"/>
      <p:bldP spid="8" grpId="0" build="p"/>
      <p:bldP spid="101" grpId="0" build="p"/>
      <p:bldP spid="102" grpId="0" build="p"/>
      <p:bldP spid="103" grpId="0" build="p"/>
      <p:bldP spid="104" grpId="0" build="p"/>
      <p:bldP spid="105" grpId="0" build="p"/>
      <p:bldP spid="106" grpId="0" build="p"/>
      <p:bldP spid="107" grpId="0" build="p"/>
      <p:bldP spid="108" grpId="0" build="p"/>
      <p:bldP spid="109" grpId="0" build="p"/>
      <p:bldP spid="110" grpId="0" build="p"/>
      <p:bldP spid="111"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9383"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问题与回答</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1524000"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The questions that are always asked by costumer</a:t>
            </a:r>
          </a:p>
        </p:txBody>
      </p:sp>
      <p:sp>
        <p:nvSpPr>
          <p:cNvPr id="4" name="Text Placeholder 3"/>
          <p:cNvSpPr>
            <a:spLocks noGrp="1"/>
          </p:cNvSpPr>
          <p:nvPr>
            <p:ph type="body" sz="quarter" idx="19"/>
          </p:nvPr>
        </p:nvSpPr>
        <p:spPr>
          <a:xfrm>
            <a:off x="2286000" y="2475111"/>
            <a:ext cx="7164827" cy="479891"/>
          </a:xfrm>
          <a:prstGeom prst="rect">
            <a:avLst/>
          </a:prstGeom>
        </p:spPr>
        <p:txBody>
          <a:bodyPr>
            <a:normAutofit fontScale="925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because we have been experienced in our sector more than 10 years, and along the last 7 years, this year we always get appreciation in graphic design, web, interior design, editorial, presentation, and etc.</a:t>
            </a:r>
          </a:p>
        </p:txBody>
      </p:sp>
      <p:sp>
        <p:nvSpPr>
          <p:cNvPr id="123" name="Shape 2733"/>
          <p:cNvSpPr/>
          <p:nvPr/>
        </p:nvSpPr>
        <p:spPr>
          <a:xfrm>
            <a:off x="1835185" y="1881944"/>
            <a:ext cx="4711163" cy="422408"/>
          </a:xfrm>
          <a:prstGeom prst="rect">
            <a:avLst/>
          </a:prstGeom>
          <a:solidFill>
            <a:srgbClr val="DCDEE0"/>
          </a:solidFill>
          <a:ln w="12700">
            <a:miter lim="400000"/>
          </a:ln>
        </p:spPr>
        <p:txBody>
          <a:bodyPr lIns="50800" tIns="50800" rIns="50800" bIns="50800" anchor="ct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Shape 2736"/>
          <p:cNvSpPr/>
          <p:nvPr/>
        </p:nvSpPr>
        <p:spPr>
          <a:xfrm>
            <a:off x="1835185" y="3367875"/>
            <a:ext cx="2859456" cy="422409"/>
          </a:xfrm>
          <a:prstGeom prst="rect">
            <a:avLst/>
          </a:prstGeom>
          <a:solidFill>
            <a:srgbClr val="DCDEE0"/>
          </a:solidFill>
          <a:ln w="12700">
            <a:miter lim="400000"/>
          </a:ln>
        </p:spPr>
        <p:txBody>
          <a:bodyPr lIns="50800" tIns="50800" rIns="50800" bIns="50800" anchor="ct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Shape 2739"/>
          <p:cNvSpPr/>
          <p:nvPr/>
        </p:nvSpPr>
        <p:spPr>
          <a:xfrm>
            <a:off x="1835185" y="4760534"/>
            <a:ext cx="3302933" cy="422408"/>
          </a:xfrm>
          <a:prstGeom prst="rect">
            <a:avLst/>
          </a:prstGeom>
          <a:solidFill>
            <a:srgbClr val="DCDEE0"/>
          </a:solidFill>
          <a:ln w="12700">
            <a:miter lim="400000"/>
          </a:ln>
        </p:spPr>
        <p:txBody>
          <a:bodyPr lIns="50800" tIns="50800" rIns="50800" bIns="50800" anchor="ct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1142999" y="1687168"/>
            <a:ext cx="813600" cy="811961"/>
            <a:chOff x="1142999" y="1687168"/>
            <a:chExt cx="813600" cy="811961"/>
          </a:xfrm>
        </p:grpSpPr>
        <p:sp>
          <p:nvSpPr>
            <p:cNvPr id="127" name="Shape 2742"/>
            <p:cNvSpPr/>
            <p:nvPr/>
          </p:nvSpPr>
          <p:spPr>
            <a:xfrm>
              <a:off x="1142999" y="1687168"/>
              <a:ext cx="813600" cy="811961"/>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Shape 2743"/>
            <p:cNvSpPr/>
            <p:nvPr/>
          </p:nvSpPr>
          <p:spPr>
            <a:xfrm>
              <a:off x="1432948" y="1938363"/>
              <a:ext cx="199483" cy="309570"/>
            </a:xfrm>
            <a:custGeom>
              <a:avLst/>
              <a:gdLst/>
              <a:ahLst/>
              <a:cxnLst>
                <a:cxn ang="0">
                  <a:pos x="wd2" y="hd2"/>
                </a:cxn>
                <a:cxn ang="5400000">
                  <a:pos x="wd2" y="hd2"/>
                </a:cxn>
                <a:cxn ang="10800000">
                  <a:pos x="wd2" y="hd2"/>
                </a:cxn>
                <a:cxn ang="16200000">
                  <a:pos x="wd2" y="hd2"/>
                </a:cxn>
              </a:cxnLst>
              <a:rect l="0" t="0" r="r" b="b"/>
              <a:pathLst>
                <a:path w="21600" h="21560" extrusionOk="0">
                  <a:moveTo>
                    <a:pt x="10317" y="16676"/>
                  </a:moveTo>
                  <a:cubicBezTo>
                    <a:pt x="8196" y="16636"/>
                    <a:pt x="6444" y="17581"/>
                    <a:pt x="6377" y="19060"/>
                  </a:cubicBezTo>
                  <a:cubicBezTo>
                    <a:pt x="6312" y="20540"/>
                    <a:pt x="7978" y="21518"/>
                    <a:pt x="10099" y="21558"/>
                  </a:cubicBezTo>
                  <a:cubicBezTo>
                    <a:pt x="12315" y="21600"/>
                    <a:pt x="14019" y="20687"/>
                    <a:pt x="14084" y="19207"/>
                  </a:cubicBezTo>
                  <a:cubicBezTo>
                    <a:pt x="14151" y="17726"/>
                    <a:pt x="12534" y="16718"/>
                    <a:pt x="10317" y="16676"/>
                  </a:cubicBezTo>
                  <a:close/>
                  <a:moveTo>
                    <a:pt x="18416" y="1478"/>
                  </a:moveTo>
                  <a:cubicBezTo>
                    <a:pt x="16292" y="493"/>
                    <a:pt x="13626" y="0"/>
                    <a:pt x="10418" y="0"/>
                  </a:cubicBezTo>
                  <a:cubicBezTo>
                    <a:pt x="7974" y="0"/>
                    <a:pt x="5915" y="348"/>
                    <a:pt x="4238" y="1040"/>
                  </a:cubicBezTo>
                  <a:cubicBezTo>
                    <a:pt x="1583" y="2126"/>
                    <a:pt x="170" y="3968"/>
                    <a:pt x="0" y="6566"/>
                  </a:cubicBezTo>
                  <a:lnTo>
                    <a:pt x="6157" y="6566"/>
                  </a:lnTo>
                  <a:cubicBezTo>
                    <a:pt x="6157" y="5811"/>
                    <a:pt x="6500" y="5081"/>
                    <a:pt x="7187" y="4379"/>
                  </a:cubicBezTo>
                  <a:cubicBezTo>
                    <a:pt x="7873" y="3676"/>
                    <a:pt x="9039" y="3326"/>
                    <a:pt x="10682" y="3326"/>
                  </a:cubicBezTo>
                  <a:cubicBezTo>
                    <a:pt x="12355" y="3326"/>
                    <a:pt x="13505" y="3610"/>
                    <a:pt x="14135" y="4180"/>
                  </a:cubicBezTo>
                  <a:cubicBezTo>
                    <a:pt x="14768" y="4751"/>
                    <a:pt x="15082" y="5382"/>
                    <a:pt x="15082" y="6075"/>
                  </a:cubicBezTo>
                  <a:cubicBezTo>
                    <a:pt x="15082" y="6676"/>
                    <a:pt x="14611" y="7228"/>
                    <a:pt x="14046" y="7730"/>
                  </a:cubicBezTo>
                  <a:cubicBezTo>
                    <a:pt x="13734" y="8022"/>
                    <a:pt x="13324" y="8291"/>
                    <a:pt x="12815" y="8536"/>
                  </a:cubicBezTo>
                  <a:cubicBezTo>
                    <a:pt x="12815" y="8536"/>
                    <a:pt x="9476" y="9914"/>
                    <a:pt x="8009" y="11020"/>
                  </a:cubicBezTo>
                  <a:cubicBezTo>
                    <a:pt x="7160" y="11663"/>
                    <a:pt x="7083" y="12624"/>
                    <a:pt x="7007" y="14002"/>
                  </a:cubicBezTo>
                  <a:cubicBezTo>
                    <a:pt x="7003" y="14101"/>
                    <a:pt x="7061" y="14304"/>
                    <a:pt x="7595" y="14304"/>
                  </a:cubicBezTo>
                  <a:cubicBezTo>
                    <a:pt x="8128" y="14304"/>
                    <a:pt x="11909" y="14304"/>
                    <a:pt x="12384" y="14304"/>
                  </a:cubicBezTo>
                  <a:cubicBezTo>
                    <a:pt x="12860" y="14304"/>
                    <a:pt x="12958" y="14076"/>
                    <a:pt x="12965" y="13976"/>
                  </a:cubicBezTo>
                  <a:cubicBezTo>
                    <a:pt x="12996" y="13475"/>
                    <a:pt x="13086" y="13218"/>
                    <a:pt x="13227" y="12928"/>
                  </a:cubicBezTo>
                  <a:cubicBezTo>
                    <a:pt x="13496" y="12381"/>
                    <a:pt x="14227" y="11903"/>
                    <a:pt x="15050" y="11492"/>
                  </a:cubicBezTo>
                  <a:lnTo>
                    <a:pt x="16745" y="10740"/>
                  </a:lnTo>
                  <a:cubicBezTo>
                    <a:pt x="18275" y="9973"/>
                    <a:pt x="19494" y="9344"/>
                    <a:pt x="20033" y="8851"/>
                  </a:cubicBezTo>
                  <a:cubicBezTo>
                    <a:pt x="20954" y="8040"/>
                    <a:pt x="21600" y="7041"/>
                    <a:pt x="21600" y="5855"/>
                  </a:cubicBezTo>
                  <a:cubicBezTo>
                    <a:pt x="21600" y="3923"/>
                    <a:pt x="20539" y="2463"/>
                    <a:pt x="18416" y="147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1683679" y="2509304"/>
            <a:ext cx="309600" cy="309571"/>
            <a:chOff x="1683679" y="2509304"/>
            <a:chExt cx="309600" cy="309571"/>
          </a:xfrm>
        </p:grpSpPr>
        <p:sp>
          <p:nvSpPr>
            <p:cNvPr id="130" name="Shape 2745"/>
            <p:cNvSpPr/>
            <p:nvPr/>
          </p:nvSpPr>
          <p:spPr>
            <a:xfrm>
              <a:off x="1683679" y="2509304"/>
              <a:ext cx="309600" cy="309571"/>
            </a:xfrm>
            <a:prstGeom prst="ellipse">
              <a:avLst/>
            </a:prstGeom>
            <a:solidFill>
              <a:srgbClr val="DCDEE0"/>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Shape 2746"/>
            <p:cNvSpPr/>
            <p:nvPr/>
          </p:nvSpPr>
          <p:spPr>
            <a:xfrm>
              <a:off x="1808347" y="2610573"/>
              <a:ext cx="49241" cy="107033"/>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8" y="21600"/>
                    <a:pt x="2527" y="20895"/>
                    <a:pt x="4266" y="17795"/>
                  </a:cubicBezTo>
                  <a:lnTo>
                    <a:pt x="7115" y="12296"/>
                  </a:lnTo>
                  <a:cubicBezTo>
                    <a:pt x="7610" y="11416"/>
                    <a:pt x="7692" y="11063"/>
                    <a:pt x="7115" y="11063"/>
                  </a:cubicBezTo>
                  <a:cubicBezTo>
                    <a:pt x="6369" y="11063"/>
                    <a:pt x="3146" y="11672"/>
                    <a:pt x="1241" y="12272"/>
                  </a:cubicBezTo>
                  <a:lnTo>
                    <a:pt x="0" y="11320"/>
                  </a:lnTo>
                  <a:cubicBezTo>
                    <a:pt x="6041" y="8959"/>
                    <a:pt x="12989" y="7575"/>
                    <a:pt x="15966" y="7575"/>
                  </a:cubicBezTo>
                  <a:cubicBezTo>
                    <a:pt x="18448" y="7575"/>
                    <a:pt x="18864" y="8950"/>
                    <a:pt x="17623" y="11063"/>
                  </a:cubicBezTo>
                  <a:lnTo>
                    <a:pt x="14360" y="16844"/>
                  </a:lnTo>
                  <a:cubicBezTo>
                    <a:pt x="13781" y="17865"/>
                    <a:pt x="14030" y="18217"/>
                    <a:pt x="14606" y="18217"/>
                  </a:cubicBezTo>
                  <a:cubicBezTo>
                    <a:pt x="15353" y="18217"/>
                    <a:pt x="17792" y="17793"/>
                    <a:pt x="20192" y="16913"/>
                  </a:cubicBezTo>
                  <a:lnTo>
                    <a:pt x="21600" y="17793"/>
                  </a:lnTo>
                  <a:cubicBezTo>
                    <a:pt x="15726" y="20541"/>
                    <a:pt x="9312" y="21600"/>
                    <a:pt x="6830" y="21600"/>
                  </a:cubicBezTo>
                  <a:close/>
                  <a:moveTo>
                    <a:pt x="16512" y="0"/>
                  </a:moveTo>
                  <a:cubicBezTo>
                    <a:pt x="19655" y="0"/>
                    <a:pt x="21227" y="986"/>
                    <a:pt x="21227" y="2115"/>
                  </a:cubicBezTo>
                  <a:cubicBezTo>
                    <a:pt x="21227" y="3523"/>
                    <a:pt x="18496" y="4826"/>
                    <a:pt x="14940" y="4826"/>
                  </a:cubicBezTo>
                  <a:cubicBezTo>
                    <a:pt x="11960" y="4826"/>
                    <a:pt x="10222" y="4016"/>
                    <a:pt x="10304" y="2678"/>
                  </a:cubicBezTo>
                  <a:cubicBezTo>
                    <a:pt x="10304" y="1550"/>
                    <a:pt x="12373" y="0"/>
                    <a:pt x="16512"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1142999" y="3169145"/>
            <a:ext cx="813600" cy="811961"/>
            <a:chOff x="1142999" y="3169145"/>
            <a:chExt cx="813600" cy="811961"/>
          </a:xfrm>
        </p:grpSpPr>
        <p:sp>
          <p:nvSpPr>
            <p:cNvPr id="133" name="Shape 2748"/>
            <p:cNvSpPr/>
            <p:nvPr/>
          </p:nvSpPr>
          <p:spPr>
            <a:xfrm>
              <a:off x="1142999" y="3169145"/>
              <a:ext cx="813600" cy="811961"/>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Shape 2749"/>
            <p:cNvSpPr/>
            <p:nvPr/>
          </p:nvSpPr>
          <p:spPr>
            <a:xfrm>
              <a:off x="1432948" y="3420340"/>
              <a:ext cx="199483" cy="309570"/>
            </a:xfrm>
            <a:custGeom>
              <a:avLst/>
              <a:gdLst/>
              <a:ahLst/>
              <a:cxnLst>
                <a:cxn ang="0">
                  <a:pos x="wd2" y="hd2"/>
                </a:cxn>
                <a:cxn ang="5400000">
                  <a:pos x="wd2" y="hd2"/>
                </a:cxn>
                <a:cxn ang="10800000">
                  <a:pos x="wd2" y="hd2"/>
                </a:cxn>
                <a:cxn ang="16200000">
                  <a:pos x="wd2" y="hd2"/>
                </a:cxn>
              </a:cxnLst>
              <a:rect l="0" t="0" r="r" b="b"/>
              <a:pathLst>
                <a:path w="21600" h="21560" extrusionOk="0">
                  <a:moveTo>
                    <a:pt x="10317" y="16676"/>
                  </a:moveTo>
                  <a:cubicBezTo>
                    <a:pt x="8196" y="16636"/>
                    <a:pt x="6444" y="17581"/>
                    <a:pt x="6377" y="19060"/>
                  </a:cubicBezTo>
                  <a:cubicBezTo>
                    <a:pt x="6312" y="20540"/>
                    <a:pt x="7978" y="21518"/>
                    <a:pt x="10099" y="21558"/>
                  </a:cubicBezTo>
                  <a:cubicBezTo>
                    <a:pt x="12315" y="21600"/>
                    <a:pt x="14019" y="20687"/>
                    <a:pt x="14084" y="19207"/>
                  </a:cubicBezTo>
                  <a:cubicBezTo>
                    <a:pt x="14151" y="17726"/>
                    <a:pt x="12534" y="16718"/>
                    <a:pt x="10317" y="16676"/>
                  </a:cubicBezTo>
                  <a:close/>
                  <a:moveTo>
                    <a:pt x="18416" y="1478"/>
                  </a:moveTo>
                  <a:cubicBezTo>
                    <a:pt x="16292" y="493"/>
                    <a:pt x="13626" y="0"/>
                    <a:pt x="10418" y="0"/>
                  </a:cubicBezTo>
                  <a:cubicBezTo>
                    <a:pt x="7974" y="0"/>
                    <a:pt x="5915" y="348"/>
                    <a:pt x="4238" y="1040"/>
                  </a:cubicBezTo>
                  <a:cubicBezTo>
                    <a:pt x="1583" y="2126"/>
                    <a:pt x="170" y="3968"/>
                    <a:pt x="0" y="6566"/>
                  </a:cubicBezTo>
                  <a:lnTo>
                    <a:pt x="6157" y="6566"/>
                  </a:lnTo>
                  <a:cubicBezTo>
                    <a:pt x="6157" y="5811"/>
                    <a:pt x="6500" y="5081"/>
                    <a:pt x="7187" y="4379"/>
                  </a:cubicBezTo>
                  <a:cubicBezTo>
                    <a:pt x="7873" y="3676"/>
                    <a:pt x="9039" y="3326"/>
                    <a:pt x="10682" y="3326"/>
                  </a:cubicBezTo>
                  <a:cubicBezTo>
                    <a:pt x="12355" y="3326"/>
                    <a:pt x="13505" y="3610"/>
                    <a:pt x="14135" y="4180"/>
                  </a:cubicBezTo>
                  <a:cubicBezTo>
                    <a:pt x="14768" y="4751"/>
                    <a:pt x="15082" y="5382"/>
                    <a:pt x="15082" y="6075"/>
                  </a:cubicBezTo>
                  <a:cubicBezTo>
                    <a:pt x="15082" y="6676"/>
                    <a:pt x="14611" y="7228"/>
                    <a:pt x="14046" y="7730"/>
                  </a:cubicBezTo>
                  <a:cubicBezTo>
                    <a:pt x="13734" y="8022"/>
                    <a:pt x="13324" y="8291"/>
                    <a:pt x="12815" y="8536"/>
                  </a:cubicBezTo>
                  <a:cubicBezTo>
                    <a:pt x="12815" y="8536"/>
                    <a:pt x="9476" y="9914"/>
                    <a:pt x="8009" y="11020"/>
                  </a:cubicBezTo>
                  <a:cubicBezTo>
                    <a:pt x="7160" y="11663"/>
                    <a:pt x="7083" y="12624"/>
                    <a:pt x="7007" y="14002"/>
                  </a:cubicBezTo>
                  <a:cubicBezTo>
                    <a:pt x="7003" y="14101"/>
                    <a:pt x="7061" y="14304"/>
                    <a:pt x="7595" y="14304"/>
                  </a:cubicBezTo>
                  <a:cubicBezTo>
                    <a:pt x="8128" y="14304"/>
                    <a:pt x="11909" y="14304"/>
                    <a:pt x="12384" y="14304"/>
                  </a:cubicBezTo>
                  <a:cubicBezTo>
                    <a:pt x="12860" y="14304"/>
                    <a:pt x="12958" y="14076"/>
                    <a:pt x="12965" y="13976"/>
                  </a:cubicBezTo>
                  <a:cubicBezTo>
                    <a:pt x="12996" y="13475"/>
                    <a:pt x="13086" y="13218"/>
                    <a:pt x="13227" y="12928"/>
                  </a:cubicBezTo>
                  <a:cubicBezTo>
                    <a:pt x="13496" y="12381"/>
                    <a:pt x="14227" y="11903"/>
                    <a:pt x="15050" y="11492"/>
                  </a:cubicBezTo>
                  <a:lnTo>
                    <a:pt x="16745" y="10740"/>
                  </a:lnTo>
                  <a:cubicBezTo>
                    <a:pt x="18275" y="9973"/>
                    <a:pt x="19494" y="9344"/>
                    <a:pt x="20033" y="8851"/>
                  </a:cubicBezTo>
                  <a:cubicBezTo>
                    <a:pt x="20954" y="8040"/>
                    <a:pt x="21600" y="7041"/>
                    <a:pt x="21600" y="5855"/>
                  </a:cubicBezTo>
                  <a:cubicBezTo>
                    <a:pt x="21600" y="3923"/>
                    <a:pt x="20539" y="2463"/>
                    <a:pt x="18416" y="147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1683679" y="3991281"/>
            <a:ext cx="309600" cy="309571"/>
            <a:chOff x="1683679" y="3991281"/>
            <a:chExt cx="309600" cy="309571"/>
          </a:xfrm>
        </p:grpSpPr>
        <p:sp>
          <p:nvSpPr>
            <p:cNvPr id="136" name="Shape 2751"/>
            <p:cNvSpPr/>
            <p:nvPr/>
          </p:nvSpPr>
          <p:spPr>
            <a:xfrm>
              <a:off x="1683679" y="3991281"/>
              <a:ext cx="309600" cy="309571"/>
            </a:xfrm>
            <a:prstGeom prst="ellipse">
              <a:avLst/>
            </a:prstGeom>
            <a:solidFill>
              <a:srgbClr val="DCDEE0"/>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Shape 2752"/>
            <p:cNvSpPr/>
            <p:nvPr/>
          </p:nvSpPr>
          <p:spPr>
            <a:xfrm>
              <a:off x="1808347" y="4092550"/>
              <a:ext cx="49241" cy="107033"/>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8" y="21600"/>
                    <a:pt x="2527" y="20895"/>
                    <a:pt x="4266" y="17795"/>
                  </a:cubicBezTo>
                  <a:lnTo>
                    <a:pt x="7115" y="12296"/>
                  </a:lnTo>
                  <a:cubicBezTo>
                    <a:pt x="7610" y="11416"/>
                    <a:pt x="7692" y="11063"/>
                    <a:pt x="7115" y="11063"/>
                  </a:cubicBezTo>
                  <a:cubicBezTo>
                    <a:pt x="6369" y="11063"/>
                    <a:pt x="3146" y="11672"/>
                    <a:pt x="1241" y="12272"/>
                  </a:cubicBezTo>
                  <a:lnTo>
                    <a:pt x="0" y="11320"/>
                  </a:lnTo>
                  <a:cubicBezTo>
                    <a:pt x="6041" y="8959"/>
                    <a:pt x="12989" y="7575"/>
                    <a:pt x="15966" y="7575"/>
                  </a:cubicBezTo>
                  <a:cubicBezTo>
                    <a:pt x="18448" y="7575"/>
                    <a:pt x="18864" y="8950"/>
                    <a:pt x="17623" y="11063"/>
                  </a:cubicBezTo>
                  <a:lnTo>
                    <a:pt x="14360" y="16844"/>
                  </a:lnTo>
                  <a:cubicBezTo>
                    <a:pt x="13781" y="17865"/>
                    <a:pt x="14030" y="18217"/>
                    <a:pt x="14606" y="18217"/>
                  </a:cubicBezTo>
                  <a:cubicBezTo>
                    <a:pt x="15353" y="18217"/>
                    <a:pt x="17792" y="17793"/>
                    <a:pt x="20192" y="16913"/>
                  </a:cubicBezTo>
                  <a:lnTo>
                    <a:pt x="21600" y="17793"/>
                  </a:lnTo>
                  <a:cubicBezTo>
                    <a:pt x="15726" y="20541"/>
                    <a:pt x="9312" y="21600"/>
                    <a:pt x="6830" y="21600"/>
                  </a:cubicBezTo>
                  <a:close/>
                  <a:moveTo>
                    <a:pt x="16512" y="0"/>
                  </a:moveTo>
                  <a:cubicBezTo>
                    <a:pt x="19655" y="0"/>
                    <a:pt x="21227" y="986"/>
                    <a:pt x="21227" y="2115"/>
                  </a:cubicBezTo>
                  <a:cubicBezTo>
                    <a:pt x="21227" y="3523"/>
                    <a:pt x="18496" y="4826"/>
                    <a:pt x="14940" y="4826"/>
                  </a:cubicBezTo>
                  <a:cubicBezTo>
                    <a:pt x="11960" y="4826"/>
                    <a:pt x="10222" y="4016"/>
                    <a:pt x="10304" y="2678"/>
                  </a:cubicBezTo>
                  <a:cubicBezTo>
                    <a:pt x="10304" y="1550"/>
                    <a:pt x="12373" y="0"/>
                    <a:pt x="16512"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1142999" y="4565853"/>
            <a:ext cx="813600" cy="811961"/>
            <a:chOff x="1142999" y="4565853"/>
            <a:chExt cx="813600" cy="811961"/>
          </a:xfrm>
        </p:grpSpPr>
        <p:sp>
          <p:nvSpPr>
            <p:cNvPr id="139" name="Shape 2754"/>
            <p:cNvSpPr/>
            <p:nvPr/>
          </p:nvSpPr>
          <p:spPr>
            <a:xfrm>
              <a:off x="1142999" y="4565853"/>
              <a:ext cx="813600" cy="811961"/>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Shape 2755"/>
            <p:cNvSpPr/>
            <p:nvPr/>
          </p:nvSpPr>
          <p:spPr>
            <a:xfrm>
              <a:off x="1432948" y="4817048"/>
              <a:ext cx="199483" cy="309570"/>
            </a:xfrm>
            <a:custGeom>
              <a:avLst/>
              <a:gdLst/>
              <a:ahLst/>
              <a:cxnLst>
                <a:cxn ang="0">
                  <a:pos x="wd2" y="hd2"/>
                </a:cxn>
                <a:cxn ang="5400000">
                  <a:pos x="wd2" y="hd2"/>
                </a:cxn>
                <a:cxn ang="10800000">
                  <a:pos x="wd2" y="hd2"/>
                </a:cxn>
                <a:cxn ang="16200000">
                  <a:pos x="wd2" y="hd2"/>
                </a:cxn>
              </a:cxnLst>
              <a:rect l="0" t="0" r="r" b="b"/>
              <a:pathLst>
                <a:path w="21600" h="21560" extrusionOk="0">
                  <a:moveTo>
                    <a:pt x="10317" y="16676"/>
                  </a:moveTo>
                  <a:cubicBezTo>
                    <a:pt x="8196" y="16636"/>
                    <a:pt x="6444" y="17581"/>
                    <a:pt x="6377" y="19060"/>
                  </a:cubicBezTo>
                  <a:cubicBezTo>
                    <a:pt x="6312" y="20540"/>
                    <a:pt x="7978" y="21518"/>
                    <a:pt x="10099" y="21558"/>
                  </a:cubicBezTo>
                  <a:cubicBezTo>
                    <a:pt x="12315" y="21600"/>
                    <a:pt x="14019" y="20687"/>
                    <a:pt x="14084" y="19207"/>
                  </a:cubicBezTo>
                  <a:cubicBezTo>
                    <a:pt x="14151" y="17726"/>
                    <a:pt x="12534" y="16718"/>
                    <a:pt x="10317" y="16676"/>
                  </a:cubicBezTo>
                  <a:close/>
                  <a:moveTo>
                    <a:pt x="18416" y="1478"/>
                  </a:moveTo>
                  <a:cubicBezTo>
                    <a:pt x="16292" y="493"/>
                    <a:pt x="13626" y="0"/>
                    <a:pt x="10418" y="0"/>
                  </a:cubicBezTo>
                  <a:cubicBezTo>
                    <a:pt x="7974" y="0"/>
                    <a:pt x="5915" y="348"/>
                    <a:pt x="4238" y="1040"/>
                  </a:cubicBezTo>
                  <a:cubicBezTo>
                    <a:pt x="1583" y="2126"/>
                    <a:pt x="170" y="3968"/>
                    <a:pt x="0" y="6566"/>
                  </a:cubicBezTo>
                  <a:lnTo>
                    <a:pt x="6157" y="6566"/>
                  </a:lnTo>
                  <a:cubicBezTo>
                    <a:pt x="6157" y="5811"/>
                    <a:pt x="6500" y="5081"/>
                    <a:pt x="7187" y="4379"/>
                  </a:cubicBezTo>
                  <a:cubicBezTo>
                    <a:pt x="7873" y="3676"/>
                    <a:pt x="9039" y="3326"/>
                    <a:pt x="10682" y="3326"/>
                  </a:cubicBezTo>
                  <a:cubicBezTo>
                    <a:pt x="12355" y="3326"/>
                    <a:pt x="13505" y="3610"/>
                    <a:pt x="14135" y="4180"/>
                  </a:cubicBezTo>
                  <a:cubicBezTo>
                    <a:pt x="14768" y="4751"/>
                    <a:pt x="15082" y="5382"/>
                    <a:pt x="15082" y="6075"/>
                  </a:cubicBezTo>
                  <a:cubicBezTo>
                    <a:pt x="15082" y="6676"/>
                    <a:pt x="14611" y="7228"/>
                    <a:pt x="14046" y="7730"/>
                  </a:cubicBezTo>
                  <a:cubicBezTo>
                    <a:pt x="13734" y="8022"/>
                    <a:pt x="13324" y="8291"/>
                    <a:pt x="12815" y="8536"/>
                  </a:cubicBezTo>
                  <a:cubicBezTo>
                    <a:pt x="12815" y="8536"/>
                    <a:pt x="9476" y="9914"/>
                    <a:pt x="8009" y="11020"/>
                  </a:cubicBezTo>
                  <a:cubicBezTo>
                    <a:pt x="7160" y="11663"/>
                    <a:pt x="7083" y="12624"/>
                    <a:pt x="7007" y="14002"/>
                  </a:cubicBezTo>
                  <a:cubicBezTo>
                    <a:pt x="7003" y="14101"/>
                    <a:pt x="7061" y="14304"/>
                    <a:pt x="7595" y="14304"/>
                  </a:cubicBezTo>
                  <a:cubicBezTo>
                    <a:pt x="8128" y="14304"/>
                    <a:pt x="11909" y="14304"/>
                    <a:pt x="12384" y="14304"/>
                  </a:cubicBezTo>
                  <a:cubicBezTo>
                    <a:pt x="12860" y="14304"/>
                    <a:pt x="12958" y="14076"/>
                    <a:pt x="12965" y="13976"/>
                  </a:cubicBezTo>
                  <a:cubicBezTo>
                    <a:pt x="12996" y="13475"/>
                    <a:pt x="13086" y="13218"/>
                    <a:pt x="13227" y="12928"/>
                  </a:cubicBezTo>
                  <a:cubicBezTo>
                    <a:pt x="13496" y="12381"/>
                    <a:pt x="14227" y="11903"/>
                    <a:pt x="15050" y="11492"/>
                  </a:cubicBezTo>
                  <a:lnTo>
                    <a:pt x="16745" y="10740"/>
                  </a:lnTo>
                  <a:cubicBezTo>
                    <a:pt x="18275" y="9973"/>
                    <a:pt x="19494" y="9344"/>
                    <a:pt x="20033" y="8851"/>
                  </a:cubicBezTo>
                  <a:cubicBezTo>
                    <a:pt x="20954" y="8040"/>
                    <a:pt x="21600" y="7041"/>
                    <a:pt x="21600" y="5855"/>
                  </a:cubicBezTo>
                  <a:cubicBezTo>
                    <a:pt x="21600" y="3923"/>
                    <a:pt x="20539" y="2463"/>
                    <a:pt x="18416" y="147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1683679" y="5387989"/>
            <a:ext cx="309600" cy="309571"/>
            <a:chOff x="1683679" y="5387989"/>
            <a:chExt cx="309600" cy="309571"/>
          </a:xfrm>
        </p:grpSpPr>
        <p:sp>
          <p:nvSpPr>
            <p:cNvPr id="142" name="Shape 2757"/>
            <p:cNvSpPr/>
            <p:nvPr/>
          </p:nvSpPr>
          <p:spPr>
            <a:xfrm>
              <a:off x="1683679" y="5387989"/>
              <a:ext cx="309600" cy="309571"/>
            </a:xfrm>
            <a:prstGeom prst="ellipse">
              <a:avLst/>
            </a:prstGeom>
            <a:solidFill>
              <a:srgbClr val="DCDEE0"/>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Shape 2758"/>
            <p:cNvSpPr/>
            <p:nvPr/>
          </p:nvSpPr>
          <p:spPr>
            <a:xfrm>
              <a:off x="1808347" y="5489258"/>
              <a:ext cx="49241" cy="107033"/>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8" y="21600"/>
                    <a:pt x="2527" y="20895"/>
                    <a:pt x="4266" y="17795"/>
                  </a:cubicBezTo>
                  <a:lnTo>
                    <a:pt x="7115" y="12296"/>
                  </a:lnTo>
                  <a:cubicBezTo>
                    <a:pt x="7610" y="11416"/>
                    <a:pt x="7692" y="11063"/>
                    <a:pt x="7115" y="11063"/>
                  </a:cubicBezTo>
                  <a:cubicBezTo>
                    <a:pt x="6369" y="11063"/>
                    <a:pt x="3146" y="11672"/>
                    <a:pt x="1241" y="12272"/>
                  </a:cubicBezTo>
                  <a:lnTo>
                    <a:pt x="0" y="11320"/>
                  </a:lnTo>
                  <a:cubicBezTo>
                    <a:pt x="6041" y="8959"/>
                    <a:pt x="12989" y="7575"/>
                    <a:pt x="15966" y="7575"/>
                  </a:cubicBezTo>
                  <a:cubicBezTo>
                    <a:pt x="18448" y="7575"/>
                    <a:pt x="18864" y="8950"/>
                    <a:pt x="17623" y="11063"/>
                  </a:cubicBezTo>
                  <a:lnTo>
                    <a:pt x="14360" y="16844"/>
                  </a:lnTo>
                  <a:cubicBezTo>
                    <a:pt x="13781" y="17865"/>
                    <a:pt x="14030" y="18217"/>
                    <a:pt x="14606" y="18217"/>
                  </a:cubicBezTo>
                  <a:cubicBezTo>
                    <a:pt x="15353" y="18217"/>
                    <a:pt x="17792" y="17793"/>
                    <a:pt x="20192" y="16913"/>
                  </a:cubicBezTo>
                  <a:lnTo>
                    <a:pt x="21600" y="17793"/>
                  </a:lnTo>
                  <a:cubicBezTo>
                    <a:pt x="15726" y="20541"/>
                    <a:pt x="9312" y="21600"/>
                    <a:pt x="6830" y="21600"/>
                  </a:cubicBezTo>
                  <a:close/>
                  <a:moveTo>
                    <a:pt x="16512" y="0"/>
                  </a:moveTo>
                  <a:cubicBezTo>
                    <a:pt x="19655" y="0"/>
                    <a:pt x="21227" y="986"/>
                    <a:pt x="21227" y="2115"/>
                  </a:cubicBezTo>
                  <a:cubicBezTo>
                    <a:pt x="21227" y="3523"/>
                    <a:pt x="18496" y="4826"/>
                    <a:pt x="14940" y="4826"/>
                  </a:cubicBezTo>
                  <a:cubicBezTo>
                    <a:pt x="11960" y="4826"/>
                    <a:pt x="10222" y="4016"/>
                    <a:pt x="10304" y="2678"/>
                  </a:cubicBezTo>
                  <a:cubicBezTo>
                    <a:pt x="10304" y="1550"/>
                    <a:pt x="12373" y="0"/>
                    <a:pt x="16512"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Content Placeholder 10"/>
          <p:cNvSpPr>
            <a:spLocks noGrp="1"/>
          </p:cNvSpPr>
          <p:nvPr>
            <p:ph sz="quarter" idx="29"/>
          </p:nvPr>
        </p:nvSpPr>
        <p:spPr>
          <a:xfrm>
            <a:off x="2133600" y="1960896"/>
            <a:ext cx="3860800" cy="292100"/>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why must trust your company ?</a:t>
            </a:r>
          </a:p>
        </p:txBody>
      </p:sp>
      <p:sp>
        <p:nvSpPr>
          <p:cNvPr id="148" name="Content Placeholder 10"/>
          <p:cNvSpPr>
            <a:spLocks noGrp="1"/>
          </p:cNvSpPr>
          <p:nvPr>
            <p:ph sz="quarter" idx="39"/>
          </p:nvPr>
        </p:nvSpPr>
        <p:spPr>
          <a:xfrm>
            <a:off x="2133600" y="3429075"/>
            <a:ext cx="2101850" cy="292100"/>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What will we get?</a:t>
            </a:r>
          </a:p>
        </p:txBody>
      </p:sp>
      <p:sp>
        <p:nvSpPr>
          <p:cNvPr id="149" name="Content Placeholder 10"/>
          <p:cNvSpPr>
            <a:spLocks noGrp="1"/>
          </p:cNvSpPr>
          <p:nvPr>
            <p:ph sz="quarter" idx="49"/>
          </p:nvPr>
        </p:nvSpPr>
        <p:spPr>
          <a:xfrm>
            <a:off x="2133600" y="4852703"/>
            <a:ext cx="2705100" cy="292100"/>
          </a:xfrm>
          <a:prstGeom prst="rect">
            <a:avLst/>
          </a:prstGeom>
        </p:spPr>
        <p:txBody>
          <a:bodyPr anchor="ctr">
            <a:noAutofit/>
          </a:bodyPr>
          <a:lstStyle/>
          <a:p>
            <a:r>
              <a:rPr lang="en-US" sz="1600" dirty="0">
                <a:solidFill>
                  <a:srgbClr val="1F4478"/>
                </a:solidFill>
                <a:latin typeface="Arial" panose="020B0604020202020204" pitchFamily="34" charset="0"/>
                <a:ea typeface="微软雅黑" panose="020B0503020204020204" pitchFamily="34" charset="-122"/>
                <a:cs typeface="+mn-ea"/>
                <a:sym typeface="Arial" panose="020B0604020202020204" pitchFamily="34" charset="0"/>
              </a:rPr>
              <a:t>How about guaranty?</a:t>
            </a:r>
          </a:p>
        </p:txBody>
      </p:sp>
      <p:sp>
        <p:nvSpPr>
          <p:cNvPr id="150" name="Text Placeholder 3"/>
          <p:cNvSpPr>
            <a:spLocks noGrp="1"/>
          </p:cNvSpPr>
          <p:nvPr>
            <p:ph type="body" sz="quarter" idx="59"/>
          </p:nvPr>
        </p:nvSpPr>
        <p:spPr>
          <a:xfrm>
            <a:off x="2286000" y="3938403"/>
            <a:ext cx="7164827" cy="47989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 will get special bargaining and price, professional service by expert team, 24 hour in a day, 7 days in a week, because our service can be accessed whenever and where ever by online.</a:t>
            </a:r>
          </a:p>
        </p:txBody>
      </p:sp>
      <p:sp>
        <p:nvSpPr>
          <p:cNvPr id="151" name="Text Placeholder 3"/>
          <p:cNvSpPr>
            <a:spLocks noGrp="1"/>
          </p:cNvSpPr>
          <p:nvPr>
            <p:ph type="body" sz="quarter" idx="69"/>
          </p:nvPr>
        </p:nvSpPr>
        <p:spPr>
          <a:xfrm>
            <a:off x="2286000" y="5377623"/>
            <a:ext cx="7164827" cy="479891"/>
          </a:xfrm>
          <a:prstGeom prst="rect">
            <a:avLst/>
          </a:prstGeom>
        </p:spPr>
        <p:txBody>
          <a:bodyPr>
            <a:normAutofit/>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we provide each product with different guaranty, surely, this guaranty will be better than other company. Read our costumer testimonials on our official company website.</a:t>
            </a: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wipe(left)">
                                      <p:cBhvr>
                                        <p:cTn id="19" dur="500"/>
                                        <p:tgtEl>
                                          <p:spTgt spid="12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Right)">
                                      <p:cBhvr>
                                        <p:cTn id="33" dur="500"/>
                                        <p:tgtEl>
                                          <p:spTgt spid="4">
                                            <p:txEl>
                                              <p:pRg st="0" end="0"/>
                                            </p:txEl>
                                          </p:spTgt>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wipe(left)">
                                      <p:cBhvr>
                                        <p:cTn id="41" dur="500"/>
                                        <p:tgtEl>
                                          <p:spTgt spid="124"/>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48">
                                            <p:txEl>
                                              <p:pRg st="0" end="0"/>
                                            </p:txEl>
                                          </p:spTgt>
                                        </p:tgtEl>
                                        <p:attrNameLst>
                                          <p:attrName>style.visibility</p:attrName>
                                        </p:attrNameLst>
                                      </p:cBhvr>
                                      <p:to>
                                        <p:strVal val="visible"/>
                                      </p:to>
                                    </p:set>
                                    <p:animEffect transition="in" filter="wipe(left)">
                                      <p:cBhvr>
                                        <p:cTn id="45" dur="500"/>
                                        <p:tgtEl>
                                          <p:spTgt spid="148">
                                            <p:txEl>
                                              <p:pRg st="0" end="0"/>
                                            </p:txEl>
                                          </p:spTgt>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500"/>
                            </p:stCondLst>
                            <p:childTnLst>
                              <p:par>
                                <p:cTn id="53" presetID="18" presetClass="entr" presetSubtype="6" fill="hold" grpId="0" nodeType="afterEffect">
                                  <p:stCondLst>
                                    <p:cond delay="0"/>
                                  </p:stCondLst>
                                  <p:childTnLst>
                                    <p:set>
                                      <p:cBhvr>
                                        <p:cTn id="54" dur="1" fill="hold">
                                          <p:stCondLst>
                                            <p:cond delay="0"/>
                                          </p:stCondLst>
                                        </p:cTn>
                                        <p:tgtEl>
                                          <p:spTgt spid="150">
                                            <p:txEl>
                                              <p:pRg st="0" end="0"/>
                                            </p:txEl>
                                          </p:spTgt>
                                        </p:tgtEl>
                                        <p:attrNameLst>
                                          <p:attrName>style.visibility</p:attrName>
                                        </p:attrNameLst>
                                      </p:cBhvr>
                                      <p:to>
                                        <p:strVal val="visible"/>
                                      </p:to>
                                    </p:set>
                                    <p:animEffect transition="in" filter="strips(downRight)">
                                      <p:cBhvr>
                                        <p:cTn id="55" dur="500"/>
                                        <p:tgtEl>
                                          <p:spTgt spid="150">
                                            <p:txEl>
                                              <p:pRg st="0" end="0"/>
                                            </p:txEl>
                                          </p:spTgt>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25"/>
                                        </p:tgtEl>
                                        <p:attrNameLst>
                                          <p:attrName>style.visibility</p:attrName>
                                        </p:attrNameLst>
                                      </p:cBhvr>
                                      <p:to>
                                        <p:strVal val="visible"/>
                                      </p:to>
                                    </p:set>
                                    <p:animEffect transition="in" filter="wipe(left)">
                                      <p:cBhvr>
                                        <p:cTn id="63" dur="500"/>
                                        <p:tgtEl>
                                          <p:spTgt spid="125"/>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149">
                                            <p:txEl>
                                              <p:pRg st="0" end="0"/>
                                            </p:txEl>
                                          </p:spTgt>
                                        </p:tgtEl>
                                        <p:attrNameLst>
                                          <p:attrName>style.visibility</p:attrName>
                                        </p:attrNameLst>
                                      </p:cBhvr>
                                      <p:to>
                                        <p:strVal val="visible"/>
                                      </p:to>
                                    </p:set>
                                    <p:animEffect transition="in" filter="wipe(left)">
                                      <p:cBhvr>
                                        <p:cTn id="67" dur="500"/>
                                        <p:tgtEl>
                                          <p:spTgt spid="149">
                                            <p:txEl>
                                              <p:pRg st="0" end="0"/>
                                            </p:txEl>
                                          </p:spTgt>
                                        </p:tgtEl>
                                      </p:cBhvr>
                                    </p:animEffect>
                                  </p:childTnLst>
                                </p:cTn>
                              </p:par>
                            </p:childTnLst>
                          </p:cTn>
                        </p:par>
                        <p:par>
                          <p:cTn id="68" fill="hold">
                            <p:stCondLst>
                              <p:cond delay="7500"/>
                            </p:stCondLst>
                            <p:childTnLst>
                              <p:par>
                                <p:cTn id="69" presetID="53" presetClass="entr" presetSubtype="16"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Effect transition="in" filter="fade">
                                      <p:cBhvr>
                                        <p:cTn id="73" dur="500"/>
                                        <p:tgtEl>
                                          <p:spTgt spid="14"/>
                                        </p:tgtEl>
                                      </p:cBhvr>
                                    </p:animEffect>
                                  </p:childTnLst>
                                </p:cTn>
                              </p:par>
                            </p:childTnLst>
                          </p:cTn>
                        </p:par>
                        <p:par>
                          <p:cTn id="74" fill="hold">
                            <p:stCondLst>
                              <p:cond delay="8000"/>
                            </p:stCondLst>
                            <p:childTnLst>
                              <p:par>
                                <p:cTn id="75" presetID="18" presetClass="entr" presetSubtype="6" fill="hold" grpId="0" nodeType="afterEffect">
                                  <p:stCondLst>
                                    <p:cond delay="0"/>
                                  </p:stCondLst>
                                  <p:childTnLst>
                                    <p:set>
                                      <p:cBhvr>
                                        <p:cTn id="76" dur="1" fill="hold">
                                          <p:stCondLst>
                                            <p:cond delay="0"/>
                                          </p:stCondLst>
                                        </p:cTn>
                                        <p:tgtEl>
                                          <p:spTgt spid="151">
                                            <p:txEl>
                                              <p:pRg st="0" end="0"/>
                                            </p:txEl>
                                          </p:spTgt>
                                        </p:tgtEl>
                                        <p:attrNameLst>
                                          <p:attrName>style.visibility</p:attrName>
                                        </p:attrNameLst>
                                      </p:cBhvr>
                                      <p:to>
                                        <p:strVal val="visible"/>
                                      </p:to>
                                    </p:set>
                                    <p:animEffect transition="in" filter="strips(downRight)">
                                      <p:cBhvr>
                                        <p:cTn id="77" dur="500"/>
                                        <p:tgtEl>
                                          <p:spTgt spid="1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123" grpId="0" animBg="1"/>
      <p:bldP spid="124" grpId="0" animBg="1"/>
      <p:bldP spid="125" grpId="0" animBg="1"/>
      <p:bldP spid="11" grpId="0" build="p"/>
      <p:bldP spid="148" grpId="0" build="p"/>
      <p:bldP spid="149" grpId="0" build="p"/>
      <p:bldP spid="150" grpId="0" build="p"/>
      <p:bldP spid="151"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669926"/>
            <a:ext cx="9144000" cy="535812"/>
          </a:xfrm>
          <a:prstGeom prst="rect">
            <a:avLst/>
          </a:prstGeom>
        </p:spPr>
        <p:txBody>
          <a:bodyPr>
            <a:normAutofit fontScale="90000"/>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打电话给我们</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2"/>
          <p:cNvSpPr>
            <a:spLocks noGrp="1"/>
          </p:cNvSpPr>
          <p:nvPr>
            <p:ph type="body" sz="quarter" idx="9"/>
          </p:nvPr>
        </p:nvSpPr>
        <p:spPr>
          <a:xfrm>
            <a:off x="6026145" y="2851339"/>
            <a:ext cx="2276678" cy="535538"/>
          </a:xfrm>
          <a:prstGeom prst="rect">
            <a:avLst/>
          </a:prstGeom>
        </p:spPr>
        <p:txBody>
          <a:bodyPr>
            <a:normAutofit/>
          </a:bodyPr>
          <a:lstStyle/>
          <a:p>
            <a:r>
              <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Apple street, mort garden, post code 12345, Nigeria</a:t>
            </a:r>
          </a:p>
        </p:txBody>
      </p:sp>
      <p:sp>
        <p:nvSpPr>
          <p:cNvPr id="7" name="Text Placeholder 6"/>
          <p:cNvSpPr>
            <a:spLocks noGrp="1"/>
          </p:cNvSpPr>
          <p:nvPr>
            <p:ph type="body" sz="quarter" idx="19"/>
          </p:nvPr>
        </p:nvSpPr>
        <p:spPr>
          <a:xfrm>
            <a:off x="1312989" y="1285443"/>
            <a:ext cx="9144000" cy="248082"/>
          </a:xfrm>
          <a:prstGeom prst="rect">
            <a:avLst/>
          </a:prstGeom>
        </p:spPr>
        <p:txBody>
          <a:bodyPr>
            <a:normAutofit lnSpcReduction="10000"/>
          </a:bodyPr>
          <a:lstStyle/>
          <a:p>
            <a:r>
              <a:rPr 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Don’t ever be doubtful or reluctant if there is a thing you want to share with us</a:t>
            </a:r>
          </a:p>
        </p:txBody>
      </p:sp>
      <p:grpSp>
        <p:nvGrpSpPr>
          <p:cNvPr id="78" name="Group 77"/>
          <p:cNvGrpSpPr/>
          <p:nvPr/>
        </p:nvGrpSpPr>
        <p:grpSpPr>
          <a:xfrm>
            <a:off x="1231900" y="1935693"/>
            <a:ext cx="3330145" cy="3950758"/>
            <a:chOff x="1231900" y="1935693"/>
            <a:chExt cx="3330145" cy="3950758"/>
          </a:xfrm>
        </p:grpSpPr>
        <p:sp>
          <p:nvSpPr>
            <p:cNvPr id="26" name="Shape 1301"/>
            <p:cNvSpPr/>
            <p:nvPr/>
          </p:nvSpPr>
          <p:spPr>
            <a:xfrm>
              <a:off x="1231900" y="2683491"/>
              <a:ext cx="1361039" cy="2659321"/>
            </a:xfrm>
            <a:custGeom>
              <a:avLst/>
              <a:gdLst/>
              <a:ahLst/>
              <a:cxnLst>
                <a:cxn ang="0">
                  <a:pos x="wd2" y="hd2"/>
                </a:cxn>
                <a:cxn ang="5400000">
                  <a:pos x="wd2" y="hd2"/>
                </a:cxn>
                <a:cxn ang="10800000">
                  <a:pos x="wd2" y="hd2"/>
                </a:cxn>
                <a:cxn ang="16200000">
                  <a:pos x="wd2" y="hd2"/>
                </a:cxn>
              </a:cxnLst>
              <a:rect l="0" t="0" r="r" b="b"/>
              <a:pathLst>
                <a:path w="21600" h="21600" extrusionOk="0">
                  <a:moveTo>
                    <a:pt x="12177" y="0"/>
                  </a:moveTo>
                  <a:cubicBezTo>
                    <a:pt x="12058" y="23"/>
                    <a:pt x="944" y="2179"/>
                    <a:pt x="21" y="2357"/>
                  </a:cubicBezTo>
                  <a:lnTo>
                    <a:pt x="0" y="19237"/>
                  </a:lnTo>
                  <a:cubicBezTo>
                    <a:pt x="924" y="19416"/>
                    <a:pt x="12031" y="21577"/>
                    <a:pt x="12152" y="21600"/>
                  </a:cubicBezTo>
                  <a:lnTo>
                    <a:pt x="21579" y="19680"/>
                  </a:lnTo>
                  <a:cubicBezTo>
                    <a:pt x="21579" y="19557"/>
                    <a:pt x="21598" y="3934"/>
                    <a:pt x="21600" y="1926"/>
                  </a:cubicBezTo>
                  <a:cubicBezTo>
                    <a:pt x="21600" y="1926"/>
                    <a:pt x="12177" y="0"/>
                    <a:pt x="12177"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1315"/>
            <p:cNvGrpSpPr/>
            <p:nvPr/>
          </p:nvGrpSpPr>
          <p:grpSpPr>
            <a:xfrm>
              <a:off x="1231900" y="2659369"/>
              <a:ext cx="766103" cy="2684419"/>
              <a:chOff x="0" y="0"/>
              <a:chExt cx="1486130" cy="5207395"/>
            </a:xfrm>
            <a:solidFill>
              <a:schemeClr val="accent1"/>
            </a:solidFill>
          </p:grpSpPr>
          <p:sp>
            <p:nvSpPr>
              <p:cNvPr id="28" name="Shape 1302"/>
              <p:cNvSpPr/>
              <p:nvPr/>
            </p:nvSpPr>
            <p:spPr>
              <a:xfrm>
                <a:off x="0" y="0"/>
                <a:ext cx="1485949" cy="690240"/>
              </a:xfrm>
              <a:custGeom>
                <a:avLst/>
                <a:gdLst/>
                <a:ahLst/>
                <a:cxnLst>
                  <a:cxn ang="0">
                    <a:pos x="wd2" y="hd2"/>
                  </a:cxn>
                  <a:cxn ang="5400000">
                    <a:pos x="wd2" y="hd2"/>
                  </a:cxn>
                  <a:cxn ang="10800000">
                    <a:pos x="wd2" y="hd2"/>
                  </a:cxn>
                  <a:cxn ang="16200000">
                    <a:pos x="wd2" y="hd2"/>
                  </a:cxn>
                </a:cxnLst>
                <a:rect l="0" t="0" r="r" b="b"/>
                <a:pathLst>
                  <a:path w="21600" h="21600" extrusionOk="0">
                    <a:moveTo>
                      <a:pt x="2" y="17604"/>
                    </a:moveTo>
                    <a:cubicBezTo>
                      <a:pt x="1642" y="16270"/>
                      <a:pt x="3591" y="14677"/>
                      <a:pt x="5664" y="12988"/>
                    </a:cubicBezTo>
                    <a:cubicBezTo>
                      <a:pt x="7841" y="11213"/>
                      <a:pt x="10160" y="9323"/>
                      <a:pt x="12359" y="7529"/>
                    </a:cubicBezTo>
                    <a:cubicBezTo>
                      <a:pt x="14674" y="5643"/>
                      <a:pt x="16836" y="3881"/>
                      <a:pt x="18502" y="2522"/>
                    </a:cubicBezTo>
                    <a:cubicBezTo>
                      <a:pt x="20229" y="1114"/>
                      <a:pt x="21389" y="172"/>
                      <a:pt x="21600" y="0"/>
                    </a:cubicBezTo>
                    <a:lnTo>
                      <a:pt x="21600" y="5095"/>
                    </a:lnTo>
                    <a:cubicBezTo>
                      <a:pt x="21385" y="5264"/>
                      <a:pt x="20229" y="6147"/>
                      <a:pt x="18501" y="7465"/>
                    </a:cubicBezTo>
                    <a:cubicBezTo>
                      <a:pt x="16834" y="8740"/>
                      <a:pt x="14674" y="10389"/>
                      <a:pt x="12357" y="12158"/>
                    </a:cubicBezTo>
                    <a:cubicBezTo>
                      <a:pt x="10160" y="13836"/>
                      <a:pt x="7839" y="15610"/>
                      <a:pt x="5661" y="17272"/>
                    </a:cubicBezTo>
                    <a:cubicBezTo>
                      <a:pt x="3591" y="18852"/>
                      <a:pt x="1638" y="20348"/>
                      <a:pt x="0" y="21600"/>
                    </a:cubicBezTo>
                    <a:cubicBezTo>
                      <a:pt x="0" y="21600"/>
                      <a:pt x="2" y="17604"/>
                      <a:pt x="2" y="17604"/>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03"/>
              <p:cNvSpPr/>
              <p:nvPr/>
            </p:nvSpPr>
            <p:spPr>
              <a:xfrm>
                <a:off x="0" y="421148"/>
                <a:ext cx="1486131" cy="5993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7000"/>
                    </a:lnTo>
                    <a:cubicBezTo>
                      <a:pt x="1643" y="15707"/>
                      <a:pt x="3591" y="14175"/>
                      <a:pt x="5663" y="12544"/>
                    </a:cubicBezTo>
                    <a:cubicBezTo>
                      <a:pt x="7842" y="10826"/>
                      <a:pt x="10159" y="9006"/>
                      <a:pt x="12360" y="7274"/>
                    </a:cubicBezTo>
                    <a:cubicBezTo>
                      <a:pt x="14673" y="5457"/>
                      <a:pt x="16834" y="3756"/>
                      <a:pt x="18498" y="2440"/>
                    </a:cubicBezTo>
                    <a:cubicBezTo>
                      <a:pt x="20225" y="1078"/>
                      <a:pt x="21385" y="172"/>
                      <a:pt x="21600" y="0"/>
                    </a:cubicBezTo>
                    <a:lnTo>
                      <a:pt x="21598" y="5879"/>
                    </a:lnTo>
                    <a:cubicBezTo>
                      <a:pt x="21383" y="6030"/>
                      <a:pt x="20225" y="6870"/>
                      <a:pt x="18498" y="8130"/>
                    </a:cubicBezTo>
                    <a:cubicBezTo>
                      <a:pt x="16832" y="9349"/>
                      <a:pt x="14673" y="10918"/>
                      <a:pt x="12358" y="12596"/>
                    </a:cubicBezTo>
                    <a:cubicBezTo>
                      <a:pt x="10159" y="14197"/>
                      <a:pt x="7837" y="15893"/>
                      <a:pt x="5663" y="17477"/>
                    </a:cubicBezTo>
                    <a:cubicBezTo>
                      <a:pt x="3591" y="18987"/>
                      <a:pt x="1643" y="20404"/>
                      <a:pt x="0" y="2160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304"/>
              <p:cNvSpPr/>
              <p:nvPr/>
            </p:nvSpPr>
            <p:spPr>
              <a:xfrm>
                <a:off x="0" y="842297"/>
                <a:ext cx="1485902" cy="50822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 y="16181"/>
                    </a:lnTo>
                    <a:cubicBezTo>
                      <a:pt x="1643" y="14953"/>
                      <a:pt x="3595" y="13494"/>
                      <a:pt x="5664" y="11943"/>
                    </a:cubicBezTo>
                    <a:cubicBezTo>
                      <a:pt x="7843" y="10303"/>
                      <a:pt x="10165" y="8572"/>
                      <a:pt x="12364" y="6923"/>
                    </a:cubicBezTo>
                    <a:cubicBezTo>
                      <a:pt x="14675" y="5190"/>
                      <a:pt x="16837" y="3575"/>
                      <a:pt x="18502" y="2329"/>
                    </a:cubicBezTo>
                    <a:cubicBezTo>
                      <a:pt x="20230" y="1028"/>
                      <a:pt x="21387" y="165"/>
                      <a:pt x="21600" y="0"/>
                    </a:cubicBezTo>
                    <a:lnTo>
                      <a:pt x="21600" y="6928"/>
                    </a:lnTo>
                    <a:cubicBezTo>
                      <a:pt x="21387" y="7076"/>
                      <a:pt x="20228" y="7857"/>
                      <a:pt x="18502" y="9036"/>
                    </a:cubicBezTo>
                    <a:cubicBezTo>
                      <a:pt x="16837" y="10172"/>
                      <a:pt x="14675" y="11637"/>
                      <a:pt x="12362" y="13210"/>
                    </a:cubicBezTo>
                    <a:cubicBezTo>
                      <a:pt x="10162" y="14697"/>
                      <a:pt x="7843" y="16279"/>
                      <a:pt x="5664" y="17754"/>
                    </a:cubicBezTo>
                    <a:cubicBezTo>
                      <a:pt x="3593" y="19165"/>
                      <a:pt x="1643" y="20491"/>
                      <a:pt x="0" y="2160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Shape 1305"/>
              <p:cNvSpPr/>
              <p:nvPr/>
            </p:nvSpPr>
            <p:spPr>
              <a:xfrm>
                <a:off x="0" y="1263446"/>
                <a:ext cx="1485902" cy="41694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5003"/>
                    </a:lnTo>
                    <a:cubicBezTo>
                      <a:pt x="1641" y="13865"/>
                      <a:pt x="3591" y="12506"/>
                      <a:pt x="5665" y="11066"/>
                    </a:cubicBezTo>
                    <a:cubicBezTo>
                      <a:pt x="7842" y="9563"/>
                      <a:pt x="10161" y="7937"/>
                      <a:pt x="12362" y="6413"/>
                    </a:cubicBezTo>
                    <a:cubicBezTo>
                      <a:pt x="14673" y="4807"/>
                      <a:pt x="16835" y="3301"/>
                      <a:pt x="18502" y="2144"/>
                    </a:cubicBezTo>
                    <a:cubicBezTo>
                      <a:pt x="20227" y="943"/>
                      <a:pt x="21386" y="146"/>
                      <a:pt x="21600" y="0"/>
                    </a:cubicBezTo>
                    <a:lnTo>
                      <a:pt x="21600" y="8424"/>
                    </a:lnTo>
                    <a:cubicBezTo>
                      <a:pt x="21385" y="8550"/>
                      <a:pt x="20227" y="9254"/>
                      <a:pt x="18499" y="10306"/>
                    </a:cubicBezTo>
                    <a:cubicBezTo>
                      <a:pt x="16833" y="11320"/>
                      <a:pt x="14673" y="12645"/>
                      <a:pt x="12358" y="14056"/>
                    </a:cubicBezTo>
                    <a:cubicBezTo>
                      <a:pt x="10161" y="15394"/>
                      <a:pt x="7840" y="16820"/>
                      <a:pt x="5661" y="18145"/>
                    </a:cubicBezTo>
                    <a:cubicBezTo>
                      <a:pt x="3591" y="19403"/>
                      <a:pt x="1641" y="20595"/>
                      <a:pt x="0" y="2160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06"/>
              <p:cNvSpPr/>
              <p:nvPr/>
            </p:nvSpPr>
            <p:spPr>
              <a:xfrm>
                <a:off x="0" y="1684594"/>
                <a:ext cx="1485719" cy="32612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3163"/>
                    </a:lnTo>
                    <a:cubicBezTo>
                      <a:pt x="1639" y="12155"/>
                      <a:pt x="3592" y="10975"/>
                      <a:pt x="5662" y="9705"/>
                    </a:cubicBezTo>
                    <a:cubicBezTo>
                      <a:pt x="7841" y="8387"/>
                      <a:pt x="10162" y="6974"/>
                      <a:pt x="12359" y="5637"/>
                    </a:cubicBezTo>
                    <a:cubicBezTo>
                      <a:pt x="14675" y="4222"/>
                      <a:pt x="16833" y="2915"/>
                      <a:pt x="18503" y="1889"/>
                    </a:cubicBezTo>
                    <a:cubicBezTo>
                      <a:pt x="20229" y="835"/>
                      <a:pt x="21387" y="127"/>
                      <a:pt x="21600" y="0"/>
                    </a:cubicBezTo>
                    <a:lnTo>
                      <a:pt x="21600" y="10778"/>
                    </a:lnTo>
                    <a:cubicBezTo>
                      <a:pt x="21387" y="10882"/>
                      <a:pt x="20229" y="11459"/>
                      <a:pt x="18502" y="12328"/>
                    </a:cubicBezTo>
                    <a:cubicBezTo>
                      <a:pt x="16831" y="13163"/>
                      <a:pt x="14673" y="14244"/>
                      <a:pt x="12359" y="15401"/>
                    </a:cubicBezTo>
                    <a:cubicBezTo>
                      <a:pt x="10162" y="16500"/>
                      <a:pt x="7841" y="17674"/>
                      <a:pt x="5662" y="18766"/>
                    </a:cubicBezTo>
                    <a:cubicBezTo>
                      <a:pt x="3592" y="19793"/>
                      <a:pt x="1639" y="20774"/>
                      <a:pt x="0" y="2160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1307"/>
              <p:cNvSpPr/>
              <p:nvPr/>
            </p:nvSpPr>
            <p:spPr>
              <a:xfrm>
                <a:off x="0" y="2105743"/>
                <a:ext cx="1485719" cy="2349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888"/>
                    </a:lnTo>
                    <a:cubicBezTo>
                      <a:pt x="1640" y="9143"/>
                      <a:pt x="3591" y="8248"/>
                      <a:pt x="5662" y="7302"/>
                    </a:cubicBezTo>
                    <a:cubicBezTo>
                      <a:pt x="7838" y="6298"/>
                      <a:pt x="10158" y="5235"/>
                      <a:pt x="12357" y="4231"/>
                    </a:cubicBezTo>
                    <a:cubicBezTo>
                      <a:pt x="14671" y="3164"/>
                      <a:pt x="16832" y="2172"/>
                      <a:pt x="18499" y="1408"/>
                    </a:cubicBezTo>
                    <a:cubicBezTo>
                      <a:pt x="20228" y="626"/>
                      <a:pt x="21385" y="92"/>
                      <a:pt x="21600" y="0"/>
                    </a:cubicBezTo>
                    <a:lnTo>
                      <a:pt x="21597" y="14936"/>
                    </a:lnTo>
                    <a:cubicBezTo>
                      <a:pt x="21383" y="15008"/>
                      <a:pt x="20225" y="15359"/>
                      <a:pt x="18497" y="15890"/>
                    </a:cubicBezTo>
                    <a:cubicBezTo>
                      <a:pt x="16832" y="16403"/>
                      <a:pt x="14671" y="17060"/>
                      <a:pt x="12357" y="17793"/>
                    </a:cubicBezTo>
                    <a:cubicBezTo>
                      <a:pt x="10158" y="18466"/>
                      <a:pt x="7838" y="19180"/>
                      <a:pt x="5660" y="19852"/>
                    </a:cubicBezTo>
                    <a:cubicBezTo>
                      <a:pt x="3591" y="20489"/>
                      <a:pt x="1636" y="21094"/>
                      <a:pt x="0" y="2160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Shape 1308"/>
              <p:cNvSpPr/>
              <p:nvPr/>
            </p:nvSpPr>
            <p:spPr>
              <a:xfrm>
                <a:off x="0" y="4515649"/>
                <a:ext cx="1485354" cy="691747"/>
              </a:xfrm>
              <a:custGeom>
                <a:avLst/>
                <a:gdLst/>
                <a:ahLst/>
                <a:cxnLst>
                  <a:cxn ang="0">
                    <a:pos x="wd2" y="hd2"/>
                  </a:cxn>
                  <a:cxn ang="5400000">
                    <a:pos x="wd2" y="hd2"/>
                  </a:cxn>
                  <a:cxn ang="10800000">
                    <a:pos x="wd2" y="hd2"/>
                  </a:cxn>
                  <a:cxn ang="16200000">
                    <a:pos x="wd2" y="hd2"/>
                  </a:cxn>
                </a:cxnLst>
                <a:rect l="0" t="0" r="r" b="b"/>
                <a:pathLst>
                  <a:path w="21600" h="21600" extrusionOk="0">
                    <a:moveTo>
                      <a:pt x="0" y="3975"/>
                    </a:moveTo>
                    <a:lnTo>
                      <a:pt x="6" y="0"/>
                    </a:lnTo>
                    <a:cubicBezTo>
                      <a:pt x="1642" y="1258"/>
                      <a:pt x="3592" y="2750"/>
                      <a:pt x="5663" y="4331"/>
                    </a:cubicBezTo>
                    <a:cubicBezTo>
                      <a:pt x="7843" y="5996"/>
                      <a:pt x="10159" y="7770"/>
                      <a:pt x="12363" y="9453"/>
                    </a:cubicBezTo>
                    <a:cubicBezTo>
                      <a:pt x="14676" y="11226"/>
                      <a:pt x="16834" y="12880"/>
                      <a:pt x="18505" y="14152"/>
                    </a:cubicBezTo>
                    <a:cubicBezTo>
                      <a:pt x="20230" y="15473"/>
                      <a:pt x="21387" y="16363"/>
                      <a:pt x="21600" y="16519"/>
                    </a:cubicBezTo>
                    <a:lnTo>
                      <a:pt x="21600" y="21600"/>
                    </a:lnTo>
                    <a:cubicBezTo>
                      <a:pt x="21385" y="21429"/>
                      <a:pt x="20226" y="20481"/>
                      <a:pt x="18503" y="19068"/>
                    </a:cubicBezTo>
                    <a:cubicBezTo>
                      <a:pt x="16834" y="17712"/>
                      <a:pt x="14676" y="15947"/>
                      <a:pt x="12359" y="14059"/>
                    </a:cubicBezTo>
                    <a:cubicBezTo>
                      <a:pt x="10159" y="12266"/>
                      <a:pt x="7839" y="10376"/>
                      <a:pt x="5663" y="8594"/>
                    </a:cubicBezTo>
                    <a:cubicBezTo>
                      <a:pt x="3591" y="6904"/>
                      <a:pt x="1642" y="5311"/>
                      <a:pt x="0" y="3975"/>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09"/>
              <p:cNvSpPr/>
              <p:nvPr/>
            </p:nvSpPr>
            <p:spPr>
              <a:xfrm>
                <a:off x="0" y="4188089"/>
                <a:ext cx="1485216" cy="600742"/>
              </a:xfrm>
              <a:custGeom>
                <a:avLst/>
                <a:gdLst/>
                <a:ahLst/>
                <a:cxnLst>
                  <a:cxn ang="0">
                    <a:pos x="wd2" y="hd2"/>
                  </a:cxn>
                  <a:cxn ang="5400000">
                    <a:pos x="wd2" y="hd2"/>
                  </a:cxn>
                  <a:cxn ang="10800000">
                    <a:pos x="wd2" y="hd2"/>
                  </a:cxn>
                  <a:cxn ang="16200000">
                    <a:pos x="wd2" y="hd2"/>
                  </a:cxn>
                </a:cxnLst>
                <a:rect l="0" t="0" r="r" b="b"/>
                <a:pathLst>
                  <a:path w="21600" h="21600" extrusionOk="0">
                    <a:moveTo>
                      <a:pt x="0" y="4574"/>
                    </a:moveTo>
                    <a:lnTo>
                      <a:pt x="0" y="0"/>
                    </a:lnTo>
                    <a:cubicBezTo>
                      <a:pt x="1641" y="1191"/>
                      <a:pt x="3591" y="2614"/>
                      <a:pt x="5662" y="4127"/>
                    </a:cubicBezTo>
                    <a:cubicBezTo>
                      <a:pt x="7840" y="5711"/>
                      <a:pt x="10162" y="7407"/>
                      <a:pt x="12360" y="9011"/>
                    </a:cubicBezTo>
                    <a:cubicBezTo>
                      <a:pt x="14672" y="10701"/>
                      <a:pt x="16831" y="12273"/>
                      <a:pt x="18500" y="13495"/>
                    </a:cubicBezTo>
                    <a:cubicBezTo>
                      <a:pt x="20228" y="14750"/>
                      <a:pt x="21389" y="15598"/>
                      <a:pt x="21600" y="15754"/>
                    </a:cubicBezTo>
                    <a:lnTo>
                      <a:pt x="21600" y="21600"/>
                    </a:lnTo>
                    <a:cubicBezTo>
                      <a:pt x="21385" y="21424"/>
                      <a:pt x="20226" y="20519"/>
                      <a:pt x="18500" y="19159"/>
                    </a:cubicBezTo>
                    <a:cubicBezTo>
                      <a:pt x="16831" y="17842"/>
                      <a:pt x="14671" y="16138"/>
                      <a:pt x="12358" y="14318"/>
                    </a:cubicBezTo>
                    <a:cubicBezTo>
                      <a:pt x="10162" y="12584"/>
                      <a:pt x="7840" y="10759"/>
                      <a:pt x="5660" y="9039"/>
                    </a:cubicBezTo>
                    <a:cubicBezTo>
                      <a:pt x="3587" y="7404"/>
                      <a:pt x="1638" y="5868"/>
                      <a:pt x="0" y="4574"/>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Shape 1310"/>
              <p:cNvSpPr/>
              <p:nvPr/>
            </p:nvSpPr>
            <p:spPr>
              <a:xfrm>
                <a:off x="0" y="3860529"/>
                <a:ext cx="1485399" cy="509757"/>
              </a:xfrm>
              <a:custGeom>
                <a:avLst/>
                <a:gdLst/>
                <a:ahLst/>
                <a:cxnLst>
                  <a:cxn ang="0">
                    <a:pos x="wd2" y="hd2"/>
                  </a:cxn>
                  <a:cxn ang="5400000">
                    <a:pos x="wd2" y="hd2"/>
                  </a:cxn>
                  <a:cxn ang="10800000">
                    <a:pos x="wd2" y="hd2"/>
                  </a:cxn>
                  <a:cxn ang="16200000">
                    <a:pos x="wd2" y="hd2"/>
                  </a:cxn>
                </a:cxnLst>
                <a:rect l="0" t="0" r="r" b="b"/>
                <a:pathLst>
                  <a:path w="21600" h="21600" extrusionOk="0">
                    <a:moveTo>
                      <a:pt x="0" y="5399"/>
                    </a:moveTo>
                    <a:lnTo>
                      <a:pt x="3" y="0"/>
                    </a:lnTo>
                    <a:cubicBezTo>
                      <a:pt x="1639" y="1123"/>
                      <a:pt x="3593" y="2453"/>
                      <a:pt x="5664" y="3857"/>
                    </a:cubicBezTo>
                    <a:cubicBezTo>
                      <a:pt x="7841" y="5344"/>
                      <a:pt x="10161" y="6924"/>
                      <a:pt x="12363" y="8421"/>
                    </a:cubicBezTo>
                    <a:cubicBezTo>
                      <a:pt x="14672" y="10001"/>
                      <a:pt x="16835" y="11471"/>
                      <a:pt x="18501" y="12611"/>
                    </a:cubicBezTo>
                    <a:cubicBezTo>
                      <a:pt x="20232" y="13781"/>
                      <a:pt x="21388" y="14569"/>
                      <a:pt x="21600" y="14718"/>
                    </a:cubicBezTo>
                    <a:lnTo>
                      <a:pt x="21596" y="21600"/>
                    </a:lnTo>
                    <a:cubicBezTo>
                      <a:pt x="21385" y="21448"/>
                      <a:pt x="20226" y="20578"/>
                      <a:pt x="18501" y="19282"/>
                    </a:cubicBezTo>
                    <a:cubicBezTo>
                      <a:pt x="16833" y="18027"/>
                      <a:pt x="14672" y="16405"/>
                      <a:pt x="12359" y="14669"/>
                    </a:cubicBezTo>
                    <a:cubicBezTo>
                      <a:pt x="10161" y="13023"/>
                      <a:pt x="7841" y="11282"/>
                      <a:pt x="5662" y="9646"/>
                    </a:cubicBezTo>
                    <a:cubicBezTo>
                      <a:pt x="3593" y="8090"/>
                      <a:pt x="1639" y="6628"/>
                      <a:pt x="0" y="5399"/>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Shape 1311"/>
              <p:cNvSpPr/>
              <p:nvPr/>
            </p:nvSpPr>
            <p:spPr>
              <a:xfrm>
                <a:off x="0" y="3532969"/>
                <a:ext cx="1485560" cy="418752"/>
              </a:xfrm>
              <a:custGeom>
                <a:avLst/>
                <a:gdLst/>
                <a:ahLst/>
                <a:cxnLst>
                  <a:cxn ang="0">
                    <a:pos x="wd2" y="hd2"/>
                  </a:cxn>
                  <a:cxn ang="5400000">
                    <a:pos x="wd2" y="hd2"/>
                  </a:cxn>
                  <a:cxn ang="10800000">
                    <a:pos x="wd2" y="hd2"/>
                  </a:cxn>
                  <a:cxn ang="16200000">
                    <a:pos x="wd2" y="hd2"/>
                  </a:cxn>
                </a:cxnLst>
                <a:rect l="0" t="0" r="r" b="b"/>
                <a:pathLst>
                  <a:path w="21600" h="21600" extrusionOk="0">
                    <a:moveTo>
                      <a:pt x="0" y="6562"/>
                    </a:moveTo>
                    <a:lnTo>
                      <a:pt x="0" y="0"/>
                    </a:lnTo>
                    <a:cubicBezTo>
                      <a:pt x="1639" y="995"/>
                      <a:pt x="3592" y="2187"/>
                      <a:pt x="5666" y="3456"/>
                    </a:cubicBezTo>
                    <a:cubicBezTo>
                      <a:pt x="7841" y="4793"/>
                      <a:pt x="10161" y="6206"/>
                      <a:pt x="12359" y="7558"/>
                    </a:cubicBezTo>
                    <a:cubicBezTo>
                      <a:pt x="14674" y="8976"/>
                      <a:pt x="16830" y="10303"/>
                      <a:pt x="18500" y="11324"/>
                    </a:cubicBezTo>
                    <a:cubicBezTo>
                      <a:pt x="20229" y="12370"/>
                      <a:pt x="21387" y="13082"/>
                      <a:pt x="21600" y="13207"/>
                    </a:cubicBezTo>
                    <a:lnTo>
                      <a:pt x="21600" y="21600"/>
                    </a:lnTo>
                    <a:cubicBezTo>
                      <a:pt x="21383" y="21455"/>
                      <a:pt x="20229" y="20647"/>
                      <a:pt x="18500" y="19438"/>
                    </a:cubicBezTo>
                    <a:cubicBezTo>
                      <a:pt x="16830" y="18287"/>
                      <a:pt x="14672" y="16776"/>
                      <a:pt x="12359" y="15171"/>
                    </a:cubicBezTo>
                    <a:cubicBezTo>
                      <a:pt x="10157" y="13634"/>
                      <a:pt x="7838" y="12020"/>
                      <a:pt x="5661" y="10504"/>
                    </a:cubicBezTo>
                    <a:cubicBezTo>
                      <a:pt x="3592" y="9070"/>
                      <a:pt x="1639" y="7706"/>
                      <a:pt x="0" y="6562"/>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12"/>
              <p:cNvSpPr/>
              <p:nvPr/>
            </p:nvSpPr>
            <p:spPr>
              <a:xfrm>
                <a:off x="0" y="3205409"/>
                <a:ext cx="1485743" cy="327790"/>
              </a:xfrm>
              <a:custGeom>
                <a:avLst/>
                <a:gdLst/>
                <a:ahLst/>
                <a:cxnLst>
                  <a:cxn ang="0">
                    <a:pos x="wd2" y="hd2"/>
                  </a:cxn>
                  <a:cxn ang="5400000">
                    <a:pos x="wd2" y="hd2"/>
                  </a:cxn>
                  <a:cxn ang="10800000">
                    <a:pos x="wd2" y="hd2"/>
                  </a:cxn>
                  <a:cxn ang="16200000">
                    <a:pos x="wd2" y="hd2"/>
                  </a:cxn>
                </a:cxnLst>
                <a:rect l="0" t="0" r="r" b="b"/>
                <a:pathLst>
                  <a:path w="21600" h="21600" extrusionOk="0">
                    <a:moveTo>
                      <a:pt x="0" y="8394"/>
                    </a:moveTo>
                    <a:lnTo>
                      <a:pt x="2" y="0"/>
                    </a:lnTo>
                    <a:cubicBezTo>
                      <a:pt x="1640" y="830"/>
                      <a:pt x="3593" y="1811"/>
                      <a:pt x="5663" y="2864"/>
                    </a:cubicBezTo>
                    <a:cubicBezTo>
                      <a:pt x="7841" y="3957"/>
                      <a:pt x="10160" y="5125"/>
                      <a:pt x="12361" y="6233"/>
                    </a:cubicBezTo>
                    <a:cubicBezTo>
                      <a:pt x="14673" y="7405"/>
                      <a:pt x="16833" y="8486"/>
                      <a:pt x="18501" y="9335"/>
                    </a:cubicBezTo>
                    <a:cubicBezTo>
                      <a:pt x="20231" y="10199"/>
                      <a:pt x="21385" y="10785"/>
                      <a:pt x="21600" y="10892"/>
                    </a:cubicBezTo>
                    <a:lnTo>
                      <a:pt x="21596" y="21600"/>
                    </a:lnTo>
                    <a:cubicBezTo>
                      <a:pt x="21383" y="21481"/>
                      <a:pt x="20224" y="20769"/>
                      <a:pt x="18501" y="19709"/>
                    </a:cubicBezTo>
                    <a:cubicBezTo>
                      <a:pt x="16833" y="18694"/>
                      <a:pt x="14673" y="17363"/>
                      <a:pt x="12357" y="15960"/>
                    </a:cubicBezTo>
                    <a:cubicBezTo>
                      <a:pt x="10158" y="14602"/>
                      <a:pt x="7838" y="13179"/>
                      <a:pt x="5663" y="11858"/>
                    </a:cubicBezTo>
                    <a:cubicBezTo>
                      <a:pt x="3593" y="10588"/>
                      <a:pt x="1637" y="9401"/>
                      <a:pt x="0" y="8394"/>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Shape 1313"/>
              <p:cNvSpPr/>
              <p:nvPr/>
            </p:nvSpPr>
            <p:spPr>
              <a:xfrm>
                <a:off x="0" y="2877849"/>
                <a:ext cx="1485719" cy="236897"/>
              </a:xfrm>
              <a:custGeom>
                <a:avLst/>
                <a:gdLst/>
                <a:ahLst/>
                <a:cxnLst>
                  <a:cxn ang="0">
                    <a:pos x="wd2" y="hd2"/>
                  </a:cxn>
                  <a:cxn ang="5400000">
                    <a:pos x="wd2" y="hd2"/>
                  </a:cxn>
                  <a:cxn ang="10800000">
                    <a:pos x="wd2" y="hd2"/>
                  </a:cxn>
                  <a:cxn ang="16200000">
                    <a:pos x="wd2" y="hd2"/>
                  </a:cxn>
                </a:cxnLst>
                <a:rect l="0" t="0" r="r" b="b"/>
                <a:pathLst>
                  <a:path w="21600" h="21600" extrusionOk="0">
                    <a:moveTo>
                      <a:pt x="0" y="11617"/>
                    </a:moveTo>
                    <a:lnTo>
                      <a:pt x="1" y="0"/>
                    </a:lnTo>
                    <a:cubicBezTo>
                      <a:pt x="1641" y="529"/>
                      <a:pt x="3594" y="1123"/>
                      <a:pt x="5664" y="1771"/>
                    </a:cubicBezTo>
                    <a:cubicBezTo>
                      <a:pt x="7843" y="2450"/>
                      <a:pt x="10162" y="3200"/>
                      <a:pt x="12363" y="3877"/>
                    </a:cubicBezTo>
                    <a:cubicBezTo>
                      <a:pt x="14673" y="4604"/>
                      <a:pt x="16834" y="5288"/>
                      <a:pt x="18502" y="5800"/>
                    </a:cubicBezTo>
                    <a:cubicBezTo>
                      <a:pt x="20230" y="6338"/>
                      <a:pt x="21387" y="6704"/>
                      <a:pt x="21600" y="6775"/>
                    </a:cubicBezTo>
                    <a:lnTo>
                      <a:pt x="21600" y="21600"/>
                    </a:lnTo>
                    <a:cubicBezTo>
                      <a:pt x="21385" y="21508"/>
                      <a:pt x="20230" y="20965"/>
                      <a:pt x="18502" y="20171"/>
                    </a:cubicBezTo>
                    <a:cubicBezTo>
                      <a:pt x="16834" y="19396"/>
                      <a:pt x="14673" y="18400"/>
                      <a:pt x="12360" y="17333"/>
                    </a:cubicBezTo>
                    <a:cubicBezTo>
                      <a:pt x="10160" y="16304"/>
                      <a:pt x="7843" y="15246"/>
                      <a:pt x="5664" y="14217"/>
                    </a:cubicBezTo>
                    <a:cubicBezTo>
                      <a:pt x="3594" y="13277"/>
                      <a:pt x="1641" y="12375"/>
                      <a:pt x="0" y="11617"/>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Shape 1314"/>
              <p:cNvSpPr/>
              <p:nvPr/>
            </p:nvSpPr>
            <p:spPr>
              <a:xfrm>
                <a:off x="0" y="2526892"/>
                <a:ext cx="1485628" cy="162707"/>
              </a:xfrm>
              <a:custGeom>
                <a:avLst/>
                <a:gdLst/>
                <a:ahLst/>
                <a:cxnLst>
                  <a:cxn ang="0">
                    <a:pos x="wd2" y="hd2"/>
                  </a:cxn>
                  <a:cxn ang="5400000">
                    <a:pos x="wd2" y="hd2"/>
                  </a:cxn>
                  <a:cxn ang="10800000">
                    <a:pos x="wd2" y="hd2"/>
                  </a:cxn>
                  <a:cxn ang="16200000">
                    <a:pos x="wd2" y="hd2"/>
                  </a:cxn>
                </a:cxnLst>
                <a:rect l="0" t="0" r="r" b="b"/>
                <a:pathLst>
                  <a:path w="21600" h="21600" extrusionOk="0">
                    <a:moveTo>
                      <a:pt x="0" y="19122"/>
                    </a:moveTo>
                    <a:lnTo>
                      <a:pt x="0" y="2214"/>
                    </a:lnTo>
                    <a:cubicBezTo>
                      <a:pt x="1642" y="2044"/>
                      <a:pt x="3597" y="1835"/>
                      <a:pt x="5664" y="1632"/>
                    </a:cubicBezTo>
                    <a:cubicBezTo>
                      <a:pt x="7845" y="1410"/>
                      <a:pt x="10164" y="1171"/>
                      <a:pt x="12362" y="952"/>
                    </a:cubicBezTo>
                    <a:cubicBezTo>
                      <a:pt x="14676" y="716"/>
                      <a:pt x="16838" y="476"/>
                      <a:pt x="18503" y="322"/>
                    </a:cubicBezTo>
                    <a:cubicBezTo>
                      <a:pt x="20229" y="133"/>
                      <a:pt x="21388" y="12"/>
                      <a:pt x="21600" y="0"/>
                    </a:cubicBezTo>
                    <a:lnTo>
                      <a:pt x="21600" y="21600"/>
                    </a:lnTo>
                    <a:cubicBezTo>
                      <a:pt x="21386" y="21564"/>
                      <a:pt x="20227" y="21427"/>
                      <a:pt x="18499" y="21221"/>
                    </a:cubicBezTo>
                    <a:cubicBezTo>
                      <a:pt x="16834" y="21033"/>
                      <a:pt x="14676" y="20793"/>
                      <a:pt x="12360" y="20541"/>
                    </a:cubicBezTo>
                    <a:cubicBezTo>
                      <a:pt x="10161" y="20262"/>
                      <a:pt x="7843" y="20032"/>
                      <a:pt x="5662" y="19771"/>
                    </a:cubicBezTo>
                    <a:cubicBezTo>
                      <a:pt x="3590" y="19516"/>
                      <a:pt x="1640" y="19316"/>
                      <a:pt x="0" y="19122"/>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Shape 1316"/>
            <p:cNvSpPr/>
            <p:nvPr/>
          </p:nvSpPr>
          <p:spPr>
            <a:xfrm>
              <a:off x="2558639" y="1971877"/>
              <a:ext cx="2003406" cy="3914574"/>
            </a:xfrm>
            <a:custGeom>
              <a:avLst/>
              <a:gdLst/>
              <a:ahLst/>
              <a:cxnLst>
                <a:cxn ang="0">
                  <a:pos x="wd2" y="hd2"/>
                </a:cxn>
                <a:cxn ang="5400000">
                  <a:pos x="wd2" y="hd2"/>
                </a:cxn>
                <a:cxn ang="10800000">
                  <a:pos x="wd2" y="hd2"/>
                </a:cxn>
                <a:cxn ang="16200000">
                  <a:pos x="wd2" y="hd2"/>
                </a:cxn>
              </a:cxnLst>
              <a:rect l="0" t="0" r="r" b="b"/>
              <a:pathLst>
                <a:path w="21600" h="21600" extrusionOk="0">
                  <a:moveTo>
                    <a:pt x="12177" y="0"/>
                  </a:moveTo>
                  <a:cubicBezTo>
                    <a:pt x="12057" y="23"/>
                    <a:pt x="943" y="2179"/>
                    <a:pt x="21" y="2357"/>
                  </a:cubicBezTo>
                  <a:lnTo>
                    <a:pt x="0" y="19237"/>
                  </a:lnTo>
                  <a:cubicBezTo>
                    <a:pt x="923" y="19416"/>
                    <a:pt x="12031" y="21577"/>
                    <a:pt x="12151" y="21600"/>
                  </a:cubicBezTo>
                  <a:lnTo>
                    <a:pt x="21579" y="19680"/>
                  </a:lnTo>
                  <a:cubicBezTo>
                    <a:pt x="21579" y="19557"/>
                    <a:pt x="21598" y="3934"/>
                    <a:pt x="21600" y="1926"/>
                  </a:cubicBezTo>
                  <a:cubicBezTo>
                    <a:pt x="21600" y="1926"/>
                    <a:pt x="12177" y="0"/>
                    <a:pt x="12177" y="0"/>
                  </a:cubicBezTo>
                  <a:close/>
                </a:path>
              </a:pathLst>
            </a:custGeom>
            <a:solidFill>
              <a:srgbClr val="DCDEE0"/>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Group 1330"/>
            <p:cNvGrpSpPr/>
            <p:nvPr/>
          </p:nvGrpSpPr>
          <p:grpSpPr>
            <a:xfrm>
              <a:off x="2558639" y="1935693"/>
              <a:ext cx="2001651" cy="3950323"/>
              <a:chOff x="0" y="0"/>
              <a:chExt cx="3882920" cy="7663069"/>
            </a:xfrm>
            <a:solidFill>
              <a:schemeClr val="accent1"/>
            </a:solidFill>
          </p:grpSpPr>
          <p:sp>
            <p:nvSpPr>
              <p:cNvPr id="43" name="Shape 1317"/>
              <p:cNvSpPr/>
              <p:nvPr/>
            </p:nvSpPr>
            <p:spPr>
              <a:xfrm>
                <a:off x="0" y="0"/>
                <a:ext cx="3882877" cy="1016085"/>
              </a:xfrm>
              <a:custGeom>
                <a:avLst/>
                <a:gdLst/>
                <a:ahLst/>
                <a:cxnLst>
                  <a:cxn ang="0">
                    <a:pos x="wd2" y="hd2"/>
                  </a:cxn>
                  <a:cxn ang="5400000">
                    <a:pos x="wd2" y="hd2"/>
                  </a:cxn>
                  <a:cxn ang="10800000">
                    <a:pos x="wd2" y="hd2"/>
                  </a:cxn>
                  <a:cxn ang="16200000">
                    <a:pos x="wd2" y="hd2"/>
                  </a:cxn>
                </a:cxnLst>
                <a:rect l="0" t="0" r="r" b="b"/>
                <a:pathLst>
                  <a:path w="21600" h="21600" extrusionOk="0">
                    <a:moveTo>
                      <a:pt x="12169" y="0"/>
                    </a:moveTo>
                    <a:cubicBezTo>
                      <a:pt x="12048" y="172"/>
                      <a:pt x="11396" y="1118"/>
                      <a:pt x="10424" y="2522"/>
                    </a:cubicBezTo>
                    <a:cubicBezTo>
                      <a:pt x="9484" y="3884"/>
                      <a:pt x="8266" y="5642"/>
                      <a:pt x="6964" y="7528"/>
                    </a:cubicBezTo>
                    <a:cubicBezTo>
                      <a:pt x="5725" y="9323"/>
                      <a:pt x="4418" y="11214"/>
                      <a:pt x="3190" y="12990"/>
                    </a:cubicBezTo>
                    <a:cubicBezTo>
                      <a:pt x="2023" y="14676"/>
                      <a:pt x="925" y="16270"/>
                      <a:pt x="2" y="17605"/>
                    </a:cubicBezTo>
                    <a:lnTo>
                      <a:pt x="0" y="21600"/>
                    </a:lnTo>
                    <a:cubicBezTo>
                      <a:pt x="924" y="20346"/>
                      <a:pt x="2023" y="18857"/>
                      <a:pt x="3190" y="17271"/>
                    </a:cubicBezTo>
                    <a:cubicBezTo>
                      <a:pt x="4417" y="15611"/>
                      <a:pt x="5724" y="13834"/>
                      <a:pt x="6963" y="12157"/>
                    </a:cubicBezTo>
                    <a:cubicBezTo>
                      <a:pt x="8266" y="10390"/>
                      <a:pt x="9483" y="8738"/>
                      <a:pt x="10422" y="7462"/>
                    </a:cubicBezTo>
                    <a:cubicBezTo>
                      <a:pt x="11396" y="6146"/>
                      <a:pt x="12047" y="5260"/>
                      <a:pt x="12168" y="5098"/>
                    </a:cubicBezTo>
                    <a:lnTo>
                      <a:pt x="21599" y="18591"/>
                    </a:lnTo>
                    <a:lnTo>
                      <a:pt x="21600" y="14392"/>
                    </a:lnTo>
                    <a:cubicBezTo>
                      <a:pt x="21600" y="14392"/>
                      <a:pt x="12169" y="0"/>
                      <a:pt x="12169"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18"/>
              <p:cNvSpPr/>
              <p:nvPr/>
            </p:nvSpPr>
            <p:spPr>
              <a:xfrm>
                <a:off x="0" y="631723"/>
                <a:ext cx="3882921" cy="882260"/>
              </a:xfrm>
              <a:custGeom>
                <a:avLst/>
                <a:gdLst/>
                <a:ahLst/>
                <a:cxnLst>
                  <a:cxn ang="0">
                    <a:pos x="wd2" y="hd2"/>
                  </a:cxn>
                  <a:cxn ang="5400000">
                    <a:pos x="wd2" y="hd2"/>
                  </a:cxn>
                  <a:cxn ang="10800000">
                    <a:pos x="wd2" y="hd2"/>
                  </a:cxn>
                  <a:cxn ang="16200000">
                    <a:pos x="wd2" y="hd2"/>
                  </a:cxn>
                </a:cxnLst>
                <a:rect l="0" t="0" r="r" b="b"/>
                <a:pathLst>
                  <a:path w="21600" h="21600" extrusionOk="0">
                    <a:moveTo>
                      <a:pt x="12168" y="0"/>
                    </a:moveTo>
                    <a:cubicBezTo>
                      <a:pt x="12047" y="169"/>
                      <a:pt x="11395" y="1080"/>
                      <a:pt x="10422" y="2438"/>
                    </a:cubicBezTo>
                    <a:cubicBezTo>
                      <a:pt x="9483" y="3751"/>
                      <a:pt x="8265" y="5453"/>
                      <a:pt x="6964" y="7272"/>
                    </a:cubicBezTo>
                    <a:cubicBezTo>
                      <a:pt x="5723" y="9005"/>
                      <a:pt x="4417" y="10828"/>
                      <a:pt x="3190" y="12543"/>
                    </a:cubicBezTo>
                    <a:cubicBezTo>
                      <a:pt x="2023" y="14173"/>
                      <a:pt x="925" y="15709"/>
                      <a:pt x="1" y="16999"/>
                    </a:cubicBezTo>
                    <a:lnTo>
                      <a:pt x="0" y="21600"/>
                    </a:lnTo>
                    <a:cubicBezTo>
                      <a:pt x="924" y="20403"/>
                      <a:pt x="2023" y="18985"/>
                      <a:pt x="3190" y="17477"/>
                    </a:cubicBezTo>
                    <a:cubicBezTo>
                      <a:pt x="4417" y="15891"/>
                      <a:pt x="5723" y="14201"/>
                      <a:pt x="6962" y="12600"/>
                    </a:cubicBezTo>
                    <a:cubicBezTo>
                      <a:pt x="8265" y="10916"/>
                      <a:pt x="9482" y="9345"/>
                      <a:pt x="10422" y="8131"/>
                    </a:cubicBezTo>
                    <a:cubicBezTo>
                      <a:pt x="11394" y="6873"/>
                      <a:pt x="12046" y="6028"/>
                      <a:pt x="12166" y="5874"/>
                    </a:cubicBezTo>
                    <a:lnTo>
                      <a:pt x="21599" y="18739"/>
                    </a:lnTo>
                    <a:lnTo>
                      <a:pt x="21600" y="13905"/>
                    </a:lnTo>
                    <a:cubicBezTo>
                      <a:pt x="21600" y="13905"/>
                      <a:pt x="12168" y="0"/>
                      <a:pt x="12168"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1319"/>
              <p:cNvSpPr/>
              <p:nvPr/>
            </p:nvSpPr>
            <p:spPr>
              <a:xfrm>
                <a:off x="0" y="1240048"/>
                <a:ext cx="3882921" cy="748163"/>
              </a:xfrm>
              <a:custGeom>
                <a:avLst/>
                <a:gdLst/>
                <a:ahLst/>
                <a:cxnLst>
                  <a:cxn ang="0">
                    <a:pos x="wd2" y="hd2"/>
                  </a:cxn>
                  <a:cxn ang="5400000">
                    <a:pos x="wd2" y="hd2"/>
                  </a:cxn>
                  <a:cxn ang="10800000">
                    <a:pos x="wd2" y="hd2"/>
                  </a:cxn>
                  <a:cxn ang="16200000">
                    <a:pos x="wd2" y="hd2"/>
                  </a:cxn>
                </a:cxnLst>
                <a:rect l="0" t="0" r="r" b="b"/>
                <a:pathLst>
                  <a:path w="21600" h="21600" extrusionOk="0">
                    <a:moveTo>
                      <a:pt x="12168" y="0"/>
                    </a:moveTo>
                    <a:cubicBezTo>
                      <a:pt x="12047" y="162"/>
                      <a:pt x="11395" y="1031"/>
                      <a:pt x="10422" y="2322"/>
                    </a:cubicBezTo>
                    <a:cubicBezTo>
                      <a:pt x="9483" y="3569"/>
                      <a:pt x="8265" y="5192"/>
                      <a:pt x="6963" y="6924"/>
                    </a:cubicBezTo>
                    <a:cubicBezTo>
                      <a:pt x="5724" y="8568"/>
                      <a:pt x="4417" y="10308"/>
                      <a:pt x="3190" y="11937"/>
                    </a:cubicBezTo>
                    <a:cubicBezTo>
                      <a:pt x="2023" y="13489"/>
                      <a:pt x="924" y="14951"/>
                      <a:pt x="1" y="16178"/>
                    </a:cubicBezTo>
                    <a:lnTo>
                      <a:pt x="0" y="21600"/>
                    </a:lnTo>
                    <a:cubicBezTo>
                      <a:pt x="923" y="20491"/>
                      <a:pt x="2023" y="19163"/>
                      <a:pt x="3190" y="17757"/>
                    </a:cubicBezTo>
                    <a:cubicBezTo>
                      <a:pt x="4417" y="16275"/>
                      <a:pt x="5723" y="14699"/>
                      <a:pt x="6962" y="13204"/>
                    </a:cubicBezTo>
                    <a:cubicBezTo>
                      <a:pt x="8265" y="11633"/>
                      <a:pt x="9483" y="10167"/>
                      <a:pt x="10422" y="9032"/>
                    </a:cubicBezTo>
                    <a:cubicBezTo>
                      <a:pt x="11394" y="7859"/>
                      <a:pt x="12047" y="7072"/>
                      <a:pt x="12166" y="6924"/>
                    </a:cubicBezTo>
                    <a:lnTo>
                      <a:pt x="21599" y="18947"/>
                    </a:lnTo>
                    <a:lnTo>
                      <a:pt x="21600" y="13247"/>
                    </a:lnTo>
                    <a:cubicBezTo>
                      <a:pt x="21600" y="13247"/>
                      <a:pt x="12168" y="0"/>
                      <a:pt x="12168"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1320"/>
              <p:cNvSpPr/>
              <p:nvPr/>
            </p:nvSpPr>
            <p:spPr>
              <a:xfrm>
                <a:off x="0" y="1871771"/>
                <a:ext cx="3882739" cy="613741"/>
              </a:xfrm>
              <a:custGeom>
                <a:avLst/>
                <a:gdLst/>
                <a:ahLst/>
                <a:cxnLst>
                  <a:cxn ang="0">
                    <a:pos x="wd2" y="hd2"/>
                  </a:cxn>
                  <a:cxn ang="5400000">
                    <a:pos x="wd2" y="hd2"/>
                  </a:cxn>
                  <a:cxn ang="10800000">
                    <a:pos x="wd2" y="hd2"/>
                  </a:cxn>
                  <a:cxn ang="16200000">
                    <a:pos x="wd2" y="hd2"/>
                  </a:cxn>
                </a:cxnLst>
                <a:rect l="0" t="0" r="r" b="b"/>
                <a:pathLst>
                  <a:path w="21600" h="21600" extrusionOk="0">
                    <a:moveTo>
                      <a:pt x="12167" y="0"/>
                    </a:moveTo>
                    <a:cubicBezTo>
                      <a:pt x="12047" y="144"/>
                      <a:pt x="11394" y="950"/>
                      <a:pt x="10422" y="2148"/>
                    </a:cubicBezTo>
                    <a:cubicBezTo>
                      <a:pt x="9482" y="3306"/>
                      <a:pt x="8265" y="4808"/>
                      <a:pt x="6962" y="6419"/>
                    </a:cubicBezTo>
                    <a:cubicBezTo>
                      <a:pt x="5724" y="7944"/>
                      <a:pt x="4417" y="9559"/>
                      <a:pt x="3190" y="11069"/>
                    </a:cubicBezTo>
                    <a:cubicBezTo>
                      <a:pt x="2023" y="12508"/>
                      <a:pt x="924" y="13864"/>
                      <a:pt x="0" y="15004"/>
                    </a:cubicBezTo>
                    <a:lnTo>
                      <a:pt x="0" y="21600"/>
                    </a:lnTo>
                    <a:cubicBezTo>
                      <a:pt x="923" y="20600"/>
                      <a:pt x="2022" y="19411"/>
                      <a:pt x="3189" y="18144"/>
                    </a:cubicBezTo>
                    <a:cubicBezTo>
                      <a:pt x="4416" y="16814"/>
                      <a:pt x="5722" y="15402"/>
                      <a:pt x="6962" y="14059"/>
                    </a:cubicBezTo>
                    <a:cubicBezTo>
                      <a:pt x="8264" y="12647"/>
                      <a:pt x="9481" y="11331"/>
                      <a:pt x="10421" y="10309"/>
                    </a:cubicBezTo>
                    <a:cubicBezTo>
                      <a:pt x="11394" y="9260"/>
                      <a:pt x="12046" y="8549"/>
                      <a:pt x="12166" y="8423"/>
                    </a:cubicBezTo>
                    <a:lnTo>
                      <a:pt x="21600" y="19239"/>
                    </a:lnTo>
                    <a:lnTo>
                      <a:pt x="21600" y="12299"/>
                    </a:lnTo>
                    <a:cubicBezTo>
                      <a:pt x="21600" y="12299"/>
                      <a:pt x="12167" y="0"/>
                      <a:pt x="12167"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Shape 1321"/>
              <p:cNvSpPr/>
              <p:nvPr/>
            </p:nvSpPr>
            <p:spPr>
              <a:xfrm>
                <a:off x="0" y="2480097"/>
                <a:ext cx="3882739" cy="480008"/>
              </a:xfrm>
              <a:custGeom>
                <a:avLst/>
                <a:gdLst/>
                <a:ahLst/>
                <a:cxnLst>
                  <a:cxn ang="0">
                    <a:pos x="wd2" y="hd2"/>
                  </a:cxn>
                  <a:cxn ang="5400000">
                    <a:pos x="wd2" y="hd2"/>
                  </a:cxn>
                  <a:cxn ang="10800000">
                    <a:pos x="wd2" y="hd2"/>
                  </a:cxn>
                  <a:cxn ang="16200000">
                    <a:pos x="wd2" y="hd2"/>
                  </a:cxn>
                </a:cxnLst>
                <a:rect l="0" t="0" r="r" b="b"/>
                <a:pathLst>
                  <a:path w="21600" h="21600" extrusionOk="0">
                    <a:moveTo>
                      <a:pt x="12166" y="0"/>
                    </a:moveTo>
                    <a:cubicBezTo>
                      <a:pt x="12047" y="134"/>
                      <a:pt x="11395" y="840"/>
                      <a:pt x="10422" y="1893"/>
                    </a:cubicBezTo>
                    <a:cubicBezTo>
                      <a:pt x="9482" y="2906"/>
                      <a:pt x="8266" y="4224"/>
                      <a:pt x="6962" y="5634"/>
                    </a:cubicBezTo>
                    <a:cubicBezTo>
                      <a:pt x="5724" y="6975"/>
                      <a:pt x="4417" y="8388"/>
                      <a:pt x="3190" y="9711"/>
                    </a:cubicBezTo>
                    <a:cubicBezTo>
                      <a:pt x="2024" y="10979"/>
                      <a:pt x="924" y="12163"/>
                      <a:pt x="1" y="13166"/>
                    </a:cubicBezTo>
                    <a:lnTo>
                      <a:pt x="0" y="21600"/>
                    </a:lnTo>
                    <a:cubicBezTo>
                      <a:pt x="924" y="20777"/>
                      <a:pt x="2023" y="19800"/>
                      <a:pt x="3190" y="18764"/>
                    </a:cubicBezTo>
                    <a:cubicBezTo>
                      <a:pt x="4417" y="17671"/>
                      <a:pt x="5723" y="16509"/>
                      <a:pt x="6962" y="15404"/>
                    </a:cubicBezTo>
                    <a:cubicBezTo>
                      <a:pt x="8265" y="14242"/>
                      <a:pt x="9481" y="13166"/>
                      <a:pt x="10421" y="12334"/>
                    </a:cubicBezTo>
                    <a:cubicBezTo>
                      <a:pt x="11394" y="11460"/>
                      <a:pt x="12046" y="10880"/>
                      <a:pt x="12166" y="10777"/>
                    </a:cubicBezTo>
                    <a:lnTo>
                      <a:pt x="21600" y="19689"/>
                    </a:lnTo>
                    <a:lnTo>
                      <a:pt x="21600" y="10827"/>
                    </a:lnTo>
                    <a:cubicBezTo>
                      <a:pt x="21600" y="10827"/>
                      <a:pt x="12166" y="0"/>
                      <a:pt x="12166"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1322"/>
              <p:cNvSpPr/>
              <p:nvPr/>
            </p:nvSpPr>
            <p:spPr>
              <a:xfrm>
                <a:off x="0" y="3088423"/>
                <a:ext cx="3882785" cy="346024"/>
              </a:xfrm>
              <a:custGeom>
                <a:avLst/>
                <a:gdLst/>
                <a:ahLst/>
                <a:cxnLst>
                  <a:cxn ang="0">
                    <a:pos x="wd2" y="hd2"/>
                  </a:cxn>
                  <a:cxn ang="5400000">
                    <a:pos x="wd2" y="hd2"/>
                  </a:cxn>
                  <a:cxn ang="10800000">
                    <a:pos x="wd2" y="hd2"/>
                  </a:cxn>
                  <a:cxn ang="16200000">
                    <a:pos x="wd2" y="hd2"/>
                  </a:cxn>
                </a:cxnLst>
                <a:rect l="0" t="0" r="r" b="b"/>
                <a:pathLst>
                  <a:path w="21600" h="21600" extrusionOk="0">
                    <a:moveTo>
                      <a:pt x="12167" y="0"/>
                    </a:moveTo>
                    <a:cubicBezTo>
                      <a:pt x="12046" y="107"/>
                      <a:pt x="11394" y="636"/>
                      <a:pt x="10421" y="1429"/>
                    </a:cubicBezTo>
                    <a:cubicBezTo>
                      <a:pt x="9482" y="2184"/>
                      <a:pt x="8265" y="3178"/>
                      <a:pt x="6962" y="4238"/>
                    </a:cubicBezTo>
                    <a:cubicBezTo>
                      <a:pt x="5723" y="5249"/>
                      <a:pt x="4417" y="6310"/>
                      <a:pt x="3190" y="7310"/>
                    </a:cubicBezTo>
                    <a:cubicBezTo>
                      <a:pt x="2023" y="8251"/>
                      <a:pt x="924" y="9150"/>
                      <a:pt x="1" y="9901"/>
                    </a:cubicBezTo>
                    <a:lnTo>
                      <a:pt x="0" y="21600"/>
                    </a:lnTo>
                    <a:cubicBezTo>
                      <a:pt x="923" y="21105"/>
                      <a:pt x="2023" y="20495"/>
                      <a:pt x="3189" y="19858"/>
                    </a:cubicBezTo>
                    <a:cubicBezTo>
                      <a:pt x="4416" y="19184"/>
                      <a:pt x="5723" y="18471"/>
                      <a:pt x="6962" y="17797"/>
                    </a:cubicBezTo>
                    <a:cubicBezTo>
                      <a:pt x="8265" y="17074"/>
                      <a:pt x="9481" y="16417"/>
                      <a:pt x="10420" y="15905"/>
                    </a:cubicBezTo>
                    <a:cubicBezTo>
                      <a:pt x="11393" y="15367"/>
                      <a:pt x="12046" y="15013"/>
                      <a:pt x="12166" y="14939"/>
                    </a:cubicBezTo>
                    <a:lnTo>
                      <a:pt x="21599" y="20507"/>
                    </a:lnTo>
                    <a:lnTo>
                      <a:pt x="21600" y="8201"/>
                    </a:lnTo>
                    <a:cubicBezTo>
                      <a:pt x="21600" y="8201"/>
                      <a:pt x="12167" y="0"/>
                      <a:pt x="12167"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1323"/>
              <p:cNvSpPr/>
              <p:nvPr/>
            </p:nvSpPr>
            <p:spPr>
              <a:xfrm>
                <a:off x="0" y="6644790"/>
                <a:ext cx="3882624" cy="1018280"/>
              </a:xfrm>
              <a:custGeom>
                <a:avLst/>
                <a:gdLst/>
                <a:ahLst/>
                <a:cxnLst>
                  <a:cxn ang="0">
                    <a:pos x="wd2" y="hd2"/>
                  </a:cxn>
                  <a:cxn ang="5400000">
                    <a:pos x="wd2" y="hd2"/>
                  </a:cxn>
                  <a:cxn ang="10800000">
                    <a:pos x="wd2" y="hd2"/>
                  </a:cxn>
                  <a:cxn ang="16200000">
                    <a:pos x="wd2" y="hd2"/>
                  </a:cxn>
                </a:cxnLst>
                <a:rect l="0" t="0" r="r" b="b"/>
                <a:pathLst>
                  <a:path w="21600" h="21600" extrusionOk="0">
                    <a:moveTo>
                      <a:pt x="12163" y="16524"/>
                    </a:moveTo>
                    <a:cubicBezTo>
                      <a:pt x="12043" y="16363"/>
                      <a:pt x="11392" y="15476"/>
                      <a:pt x="10419" y="14156"/>
                    </a:cubicBezTo>
                    <a:cubicBezTo>
                      <a:pt x="9480" y="12880"/>
                      <a:pt x="8263" y="11228"/>
                      <a:pt x="6960" y="9456"/>
                    </a:cubicBezTo>
                    <a:cubicBezTo>
                      <a:pt x="5722" y="7773"/>
                      <a:pt x="4416" y="5999"/>
                      <a:pt x="3189" y="4332"/>
                    </a:cubicBezTo>
                    <a:cubicBezTo>
                      <a:pt x="2023" y="2749"/>
                      <a:pt x="924" y="1254"/>
                      <a:pt x="1" y="0"/>
                    </a:cubicBezTo>
                    <a:lnTo>
                      <a:pt x="0" y="3975"/>
                    </a:lnTo>
                    <a:cubicBezTo>
                      <a:pt x="924" y="5314"/>
                      <a:pt x="2022" y="6907"/>
                      <a:pt x="3188" y="8596"/>
                    </a:cubicBezTo>
                    <a:cubicBezTo>
                      <a:pt x="4415" y="10374"/>
                      <a:pt x="5721" y="12266"/>
                      <a:pt x="6960" y="14063"/>
                    </a:cubicBezTo>
                    <a:cubicBezTo>
                      <a:pt x="8263" y="15951"/>
                      <a:pt x="9479" y="17712"/>
                      <a:pt x="10419" y="19075"/>
                    </a:cubicBezTo>
                    <a:cubicBezTo>
                      <a:pt x="11390" y="20482"/>
                      <a:pt x="12042" y="21425"/>
                      <a:pt x="12162" y="21600"/>
                    </a:cubicBezTo>
                    <a:lnTo>
                      <a:pt x="21600" y="7283"/>
                    </a:lnTo>
                    <a:lnTo>
                      <a:pt x="21600" y="3103"/>
                    </a:lnTo>
                    <a:cubicBezTo>
                      <a:pt x="21600" y="3103"/>
                      <a:pt x="12163" y="16524"/>
                      <a:pt x="12163" y="16524"/>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Shape 1324"/>
              <p:cNvSpPr/>
              <p:nvPr/>
            </p:nvSpPr>
            <p:spPr>
              <a:xfrm>
                <a:off x="0" y="6153449"/>
                <a:ext cx="3882807" cy="884341"/>
              </a:xfrm>
              <a:custGeom>
                <a:avLst/>
                <a:gdLst/>
                <a:ahLst/>
                <a:cxnLst>
                  <a:cxn ang="0">
                    <a:pos x="wd2" y="hd2"/>
                  </a:cxn>
                  <a:cxn ang="5400000">
                    <a:pos x="wd2" y="hd2"/>
                  </a:cxn>
                  <a:cxn ang="10800000">
                    <a:pos x="wd2" y="hd2"/>
                  </a:cxn>
                  <a:cxn ang="16200000">
                    <a:pos x="wd2" y="hd2"/>
                  </a:cxn>
                </a:cxnLst>
                <a:rect l="0" t="0" r="r" b="b"/>
                <a:pathLst>
                  <a:path w="21600" h="21600" extrusionOk="0">
                    <a:moveTo>
                      <a:pt x="12163" y="15755"/>
                    </a:moveTo>
                    <a:cubicBezTo>
                      <a:pt x="12044" y="15601"/>
                      <a:pt x="11391" y="14756"/>
                      <a:pt x="10419" y="13497"/>
                    </a:cubicBezTo>
                    <a:cubicBezTo>
                      <a:pt x="9480" y="12279"/>
                      <a:pt x="8263" y="10703"/>
                      <a:pt x="6961" y="9017"/>
                    </a:cubicBezTo>
                    <a:cubicBezTo>
                      <a:pt x="5722" y="7410"/>
                      <a:pt x="4416" y="5720"/>
                      <a:pt x="3189" y="4132"/>
                    </a:cubicBezTo>
                    <a:cubicBezTo>
                      <a:pt x="2023" y="2618"/>
                      <a:pt x="925" y="1197"/>
                      <a:pt x="1" y="0"/>
                    </a:cubicBezTo>
                    <a:lnTo>
                      <a:pt x="0" y="4577"/>
                    </a:lnTo>
                    <a:cubicBezTo>
                      <a:pt x="923" y="5871"/>
                      <a:pt x="2022" y="7410"/>
                      <a:pt x="3188" y="9042"/>
                    </a:cubicBezTo>
                    <a:cubicBezTo>
                      <a:pt x="4416" y="10759"/>
                      <a:pt x="5722" y="12586"/>
                      <a:pt x="6960" y="14319"/>
                    </a:cubicBezTo>
                    <a:cubicBezTo>
                      <a:pt x="8262" y="16143"/>
                      <a:pt x="9479" y="17845"/>
                      <a:pt x="10418" y="19157"/>
                    </a:cubicBezTo>
                    <a:cubicBezTo>
                      <a:pt x="11391" y="20520"/>
                      <a:pt x="12043" y="21429"/>
                      <a:pt x="12163" y="21600"/>
                    </a:cubicBezTo>
                    <a:lnTo>
                      <a:pt x="21599" y="7780"/>
                    </a:lnTo>
                    <a:lnTo>
                      <a:pt x="21600" y="2967"/>
                    </a:lnTo>
                    <a:cubicBezTo>
                      <a:pt x="21600" y="2967"/>
                      <a:pt x="12163" y="15755"/>
                      <a:pt x="12163" y="15755"/>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Shape 1325"/>
              <p:cNvSpPr/>
              <p:nvPr/>
            </p:nvSpPr>
            <p:spPr>
              <a:xfrm>
                <a:off x="0" y="5662110"/>
                <a:ext cx="3882739" cy="750401"/>
              </a:xfrm>
              <a:custGeom>
                <a:avLst/>
                <a:gdLst/>
                <a:ahLst/>
                <a:cxnLst>
                  <a:cxn ang="0">
                    <a:pos x="wd2" y="hd2"/>
                  </a:cxn>
                  <a:cxn ang="5400000">
                    <a:pos x="wd2" y="hd2"/>
                  </a:cxn>
                  <a:cxn ang="10800000">
                    <a:pos x="wd2" y="hd2"/>
                  </a:cxn>
                  <a:cxn ang="16200000">
                    <a:pos x="wd2" y="hd2"/>
                  </a:cxn>
                </a:cxnLst>
                <a:rect l="0" t="0" r="r" b="b"/>
                <a:pathLst>
                  <a:path w="21600" h="21600" extrusionOk="0">
                    <a:moveTo>
                      <a:pt x="12164" y="14711"/>
                    </a:moveTo>
                    <a:cubicBezTo>
                      <a:pt x="12045" y="14567"/>
                      <a:pt x="11393" y="13779"/>
                      <a:pt x="10419" y="12601"/>
                    </a:cubicBezTo>
                    <a:cubicBezTo>
                      <a:pt x="9481" y="11466"/>
                      <a:pt x="8264" y="9996"/>
                      <a:pt x="6962" y="8421"/>
                    </a:cubicBezTo>
                    <a:cubicBezTo>
                      <a:pt x="5722" y="6919"/>
                      <a:pt x="4417" y="5343"/>
                      <a:pt x="3190" y="3855"/>
                    </a:cubicBezTo>
                    <a:cubicBezTo>
                      <a:pt x="2023" y="2450"/>
                      <a:pt x="924" y="1117"/>
                      <a:pt x="1" y="0"/>
                    </a:cubicBezTo>
                    <a:lnTo>
                      <a:pt x="0" y="5395"/>
                    </a:lnTo>
                    <a:cubicBezTo>
                      <a:pt x="924" y="6627"/>
                      <a:pt x="2023" y="8087"/>
                      <a:pt x="3189" y="9642"/>
                    </a:cubicBezTo>
                    <a:cubicBezTo>
                      <a:pt x="4416" y="11277"/>
                      <a:pt x="5722" y="13019"/>
                      <a:pt x="6961" y="14671"/>
                    </a:cubicBezTo>
                    <a:cubicBezTo>
                      <a:pt x="8263" y="16404"/>
                      <a:pt x="9479" y="18025"/>
                      <a:pt x="10419" y="19276"/>
                    </a:cubicBezTo>
                    <a:cubicBezTo>
                      <a:pt x="11391" y="20571"/>
                      <a:pt x="12043" y="21444"/>
                      <a:pt x="12164" y="21600"/>
                    </a:cubicBezTo>
                    <a:lnTo>
                      <a:pt x="21599" y="8458"/>
                    </a:lnTo>
                    <a:lnTo>
                      <a:pt x="21600" y="2782"/>
                    </a:lnTo>
                    <a:cubicBezTo>
                      <a:pt x="21600" y="2782"/>
                      <a:pt x="12164" y="14711"/>
                      <a:pt x="12164" y="14711"/>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326"/>
              <p:cNvSpPr/>
              <p:nvPr/>
            </p:nvSpPr>
            <p:spPr>
              <a:xfrm>
                <a:off x="0" y="5194167"/>
                <a:ext cx="3882762" cy="616462"/>
              </a:xfrm>
              <a:custGeom>
                <a:avLst/>
                <a:gdLst/>
                <a:ahLst/>
                <a:cxnLst>
                  <a:cxn ang="0">
                    <a:pos x="wd2" y="hd2"/>
                  </a:cxn>
                  <a:cxn ang="5400000">
                    <a:pos x="wd2" y="hd2"/>
                  </a:cxn>
                  <a:cxn ang="10800000">
                    <a:pos x="wd2" y="hd2"/>
                  </a:cxn>
                  <a:cxn ang="16200000">
                    <a:pos x="wd2" y="hd2"/>
                  </a:cxn>
                </a:cxnLst>
                <a:rect l="0" t="0" r="r" b="b"/>
                <a:pathLst>
                  <a:path w="21600" h="21600" extrusionOk="0">
                    <a:moveTo>
                      <a:pt x="12164" y="13214"/>
                    </a:moveTo>
                    <a:cubicBezTo>
                      <a:pt x="12044" y="13088"/>
                      <a:pt x="11392" y="12376"/>
                      <a:pt x="10420" y="11322"/>
                    </a:cubicBezTo>
                    <a:cubicBezTo>
                      <a:pt x="9480" y="10299"/>
                      <a:pt x="8264" y="8982"/>
                      <a:pt x="6961" y="7566"/>
                    </a:cubicBezTo>
                    <a:cubicBezTo>
                      <a:pt x="5722" y="6216"/>
                      <a:pt x="4417" y="4800"/>
                      <a:pt x="3190" y="3462"/>
                    </a:cubicBezTo>
                    <a:cubicBezTo>
                      <a:pt x="2023" y="2197"/>
                      <a:pt x="924" y="999"/>
                      <a:pt x="0" y="0"/>
                    </a:cubicBezTo>
                    <a:lnTo>
                      <a:pt x="0" y="6566"/>
                    </a:lnTo>
                    <a:cubicBezTo>
                      <a:pt x="923" y="7710"/>
                      <a:pt x="2022" y="9069"/>
                      <a:pt x="3188" y="10512"/>
                    </a:cubicBezTo>
                    <a:cubicBezTo>
                      <a:pt x="4415" y="12025"/>
                      <a:pt x="5721" y="13637"/>
                      <a:pt x="6960" y="15173"/>
                    </a:cubicBezTo>
                    <a:cubicBezTo>
                      <a:pt x="8263" y="16780"/>
                      <a:pt x="9479" y="18285"/>
                      <a:pt x="10419" y="19447"/>
                    </a:cubicBezTo>
                    <a:cubicBezTo>
                      <a:pt x="11392" y="20646"/>
                      <a:pt x="12044" y="21456"/>
                      <a:pt x="12164" y="21600"/>
                    </a:cubicBezTo>
                    <a:lnTo>
                      <a:pt x="21599" y="9422"/>
                    </a:lnTo>
                    <a:lnTo>
                      <a:pt x="21600" y="2522"/>
                    </a:lnTo>
                    <a:cubicBezTo>
                      <a:pt x="21600" y="2522"/>
                      <a:pt x="12164" y="13214"/>
                      <a:pt x="12164" y="13214"/>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Shape 1327"/>
              <p:cNvSpPr/>
              <p:nvPr/>
            </p:nvSpPr>
            <p:spPr>
              <a:xfrm>
                <a:off x="0" y="4702826"/>
                <a:ext cx="3882830" cy="482544"/>
              </a:xfrm>
              <a:custGeom>
                <a:avLst/>
                <a:gdLst/>
                <a:ahLst/>
                <a:cxnLst>
                  <a:cxn ang="0">
                    <a:pos x="wd2" y="hd2"/>
                  </a:cxn>
                  <a:cxn ang="5400000">
                    <a:pos x="wd2" y="hd2"/>
                  </a:cxn>
                  <a:cxn ang="10800000">
                    <a:pos x="wd2" y="hd2"/>
                  </a:cxn>
                  <a:cxn ang="16200000">
                    <a:pos x="wd2" y="hd2"/>
                  </a:cxn>
                </a:cxnLst>
                <a:rect l="0" t="0" r="r" b="b"/>
                <a:pathLst>
                  <a:path w="21600" h="21600" extrusionOk="0">
                    <a:moveTo>
                      <a:pt x="12165" y="10886"/>
                    </a:moveTo>
                    <a:cubicBezTo>
                      <a:pt x="12045" y="10784"/>
                      <a:pt x="11393" y="10197"/>
                      <a:pt x="10420" y="9329"/>
                    </a:cubicBezTo>
                    <a:cubicBezTo>
                      <a:pt x="9481" y="8483"/>
                      <a:pt x="8264" y="7401"/>
                      <a:pt x="6962" y="6232"/>
                    </a:cubicBezTo>
                    <a:cubicBezTo>
                      <a:pt x="5723" y="5122"/>
                      <a:pt x="4416" y="3954"/>
                      <a:pt x="3189" y="2856"/>
                    </a:cubicBezTo>
                    <a:cubicBezTo>
                      <a:pt x="2023" y="1813"/>
                      <a:pt x="924" y="828"/>
                      <a:pt x="1" y="0"/>
                    </a:cubicBezTo>
                    <a:lnTo>
                      <a:pt x="0" y="8390"/>
                    </a:lnTo>
                    <a:cubicBezTo>
                      <a:pt x="923" y="9391"/>
                      <a:pt x="2023" y="10588"/>
                      <a:pt x="3189" y="11854"/>
                    </a:cubicBezTo>
                    <a:cubicBezTo>
                      <a:pt x="4416" y="13188"/>
                      <a:pt x="5722" y="14603"/>
                      <a:pt x="6961" y="15950"/>
                    </a:cubicBezTo>
                    <a:cubicBezTo>
                      <a:pt x="8264" y="17365"/>
                      <a:pt x="9481" y="18690"/>
                      <a:pt x="10420" y="19714"/>
                    </a:cubicBezTo>
                    <a:cubicBezTo>
                      <a:pt x="11392" y="20762"/>
                      <a:pt x="12044" y="21474"/>
                      <a:pt x="12164" y="21600"/>
                    </a:cubicBezTo>
                    <a:lnTo>
                      <a:pt x="21599" y="10932"/>
                    </a:lnTo>
                    <a:lnTo>
                      <a:pt x="21600" y="2113"/>
                    </a:lnTo>
                    <a:cubicBezTo>
                      <a:pt x="21600" y="2113"/>
                      <a:pt x="12165" y="10886"/>
                      <a:pt x="12165" y="10886"/>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Shape 1328"/>
              <p:cNvSpPr/>
              <p:nvPr/>
            </p:nvSpPr>
            <p:spPr>
              <a:xfrm>
                <a:off x="0" y="4211486"/>
                <a:ext cx="3882739" cy="348560"/>
              </a:xfrm>
              <a:custGeom>
                <a:avLst/>
                <a:gdLst/>
                <a:ahLst/>
                <a:cxnLst>
                  <a:cxn ang="0">
                    <a:pos x="wd2" y="hd2"/>
                  </a:cxn>
                  <a:cxn ang="5400000">
                    <a:pos x="wd2" y="hd2"/>
                  </a:cxn>
                  <a:cxn ang="10800000">
                    <a:pos x="wd2" y="hd2"/>
                  </a:cxn>
                  <a:cxn ang="16200000">
                    <a:pos x="wd2" y="hd2"/>
                  </a:cxn>
                </a:cxnLst>
                <a:rect l="0" t="0" r="r" b="b"/>
                <a:pathLst>
                  <a:path w="21600" h="21600" extrusionOk="0">
                    <a:moveTo>
                      <a:pt x="12166" y="6768"/>
                    </a:moveTo>
                    <a:cubicBezTo>
                      <a:pt x="12046" y="6706"/>
                      <a:pt x="11393" y="6341"/>
                      <a:pt x="10421" y="5797"/>
                    </a:cubicBezTo>
                    <a:cubicBezTo>
                      <a:pt x="9481" y="5281"/>
                      <a:pt x="8265" y="4605"/>
                      <a:pt x="6962" y="3880"/>
                    </a:cubicBezTo>
                    <a:cubicBezTo>
                      <a:pt x="5723" y="3186"/>
                      <a:pt x="4417" y="2454"/>
                      <a:pt x="3190" y="1774"/>
                    </a:cubicBezTo>
                    <a:cubicBezTo>
                      <a:pt x="2023" y="1130"/>
                      <a:pt x="924" y="515"/>
                      <a:pt x="1" y="0"/>
                    </a:cubicBezTo>
                    <a:lnTo>
                      <a:pt x="0" y="11613"/>
                    </a:lnTo>
                    <a:cubicBezTo>
                      <a:pt x="924" y="12377"/>
                      <a:pt x="2023" y="13276"/>
                      <a:pt x="3189" y="14232"/>
                    </a:cubicBezTo>
                    <a:cubicBezTo>
                      <a:pt x="4417" y="15245"/>
                      <a:pt x="5723" y="16312"/>
                      <a:pt x="6962" y="17330"/>
                    </a:cubicBezTo>
                    <a:cubicBezTo>
                      <a:pt x="8264" y="18400"/>
                      <a:pt x="9481" y="19404"/>
                      <a:pt x="10420" y="20174"/>
                    </a:cubicBezTo>
                    <a:cubicBezTo>
                      <a:pt x="11393" y="20978"/>
                      <a:pt x="12045" y="21505"/>
                      <a:pt x="12165" y="21600"/>
                    </a:cubicBezTo>
                    <a:lnTo>
                      <a:pt x="21600" y="13597"/>
                    </a:lnTo>
                    <a:lnTo>
                      <a:pt x="21600" y="1383"/>
                    </a:lnTo>
                    <a:cubicBezTo>
                      <a:pt x="21600" y="1383"/>
                      <a:pt x="12166" y="6768"/>
                      <a:pt x="12166" y="6768"/>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1329"/>
              <p:cNvSpPr/>
              <p:nvPr/>
            </p:nvSpPr>
            <p:spPr>
              <a:xfrm>
                <a:off x="0" y="3720146"/>
                <a:ext cx="3882739" cy="239319"/>
              </a:xfrm>
              <a:custGeom>
                <a:avLst/>
                <a:gdLst/>
                <a:ahLst/>
                <a:cxnLst>
                  <a:cxn ang="0">
                    <a:pos x="wd2" y="hd2"/>
                  </a:cxn>
                  <a:cxn ang="5400000">
                    <a:pos x="wd2" y="hd2"/>
                  </a:cxn>
                  <a:cxn ang="10800000">
                    <a:pos x="wd2" y="hd2"/>
                  </a:cxn>
                  <a:cxn ang="16200000">
                    <a:pos x="wd2" y="hd2"/>
                  </a:cxn>
                </a:cxnLst>
                <a:rect l="0" t="0" r="r" b="b"/>
                <a:pathLst>
                  <a:path w="21600" h="21600" extrusionOk="0">
                    <a:moveTo>
                      <a:pt x="12166" y="0"/>
                    </a:moveTo>
                    <a:cubicBezTo>
                      <a:pt x="12046" y="25"/>
                      <a:pt x="11394" y="153"/>
                      <a:pt x="10421" y="326"/>
                    </a:cubicBezTo>
                    <a:cubicBezTo>
                      <a:pt x="9482" y="487"/>
                      <a:pt x="8264" y="722"/>
                      <a:pt x="6962" y="955"/>
                    </a:cubicBezTo>
                    <a:cubicBezTo>
                      <a:pt x="5723" y="1184"/>
                      <a:pt x="4417" y="1417"/>
                      <a:pt x="3189" y="1650"/>
                    </a:cubicBezTo>
                    <a:cubicBezTo>
                      <a:pt x="2024" y="1858"/>
                      <a:pt x="924" y="2066"/>
                      <a:pt x="0" y="2229"/>
                    </a:cubicBezTo>
                    <a:lnTo>
                      <a:pt x="0" y="19144"/>
                    </a:lnTo>
                    <a:cubicBezTo>
                      <a:pt x="923" y="19327"/>
                      <a:pt x="2022" y="19560"/>
                      <a:pt x="3188" y="19793"/>
                    </a:cubicBezTo>
                    <a:cubicBezTo>
                      <a:pt x="4416" y="20047"/>
                      <a:pt x="5722" y="20301"/>
                      <a:pt x="6961" y="20561"/>
                    </a:cubicBezTo>
                    <a:cubicBezTo>
                      <a:pt x="8264" y="20814"/>
                      <a:pt x="9481" y="21068"/>
                      <a:pt x="10420" y="21256"/>
                    </a:cubicBezTo>
                    <a:cubicBezTo>
                      <a:pt x="11393" y="21454"/>
                      <a:pt x="12045" y="21579"/>
                      <a:pt x="12164" y="21600"/>
                    </a:cubicBezTo>
                    <a:lnTo>
                      <a:pt x="21599" y="19793"/>
                    </a:lnTo>
                    <a:lnTo>
                      <a:pt x="21600" y="2011"/>
                    </a:lnTo>
                    <a:cubicBezTo>
                      <a:pt x="21600" y="2011"/>
                      <a:pt x="12166" y="0"/>
                      <a:pt x="12166" y="0"/>
                    </a:cubicBezTo>
                    <a:close/>
                  </a:path>
                </a:pathLst>
              </a:custGeom>
              <a:grp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6" name="Group 1339"/>
          <p:cNvGrpSpPr/>
          <p:nvPr/>
        </p:nvGrpSpPr>
        <p:grpSpPr>
          <a:xfrm>
            <a:off x="8437778" y="3616640"/>
            <a:ext cx="483972" cy="483960"/>
            <a:chOff x="0" y="0"/>
            <a:chExt cx="938835" cy="938813"/>
          </a:xfrm>
        </p:grpSpPr>
        <p:sp>
          <p:nvSpPr>
            <p:cNvPr id="57" name="Shape 1337"/>
            <p:cNvSpPr/>
            <p:nvPr/>
          </p:nvSpPr>
          <p:spPr>
            <a:xfrm>
              <a:off x="-1" y="0"/>
              <a:ext cx="938837" cy="938814"/>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1338"/>
            <p:cNvSpPr/>
            <p:nvPr/>
          </p:nvSpPr>
          <p:spPr>
            <a:xfrm>
              <a:off x="314408" y="308442"/>
              <a:ext cx="310020" cy="398531"/>
            </a:xfrm>
            <a:custGeom>
              <a:avLst/>
              <a:gdLst/>
              <a:ahLst/>
              <a:cxnLst>
                <a:cxn ang="0">
                  <a:pos x="wd2" y="hd2"/>
                </a:cxn>
                <a:cxn ang="5400000">
                  <a:pos x="wd2" y="hd2"/>
                </a:cxn>
                <a:cxn ang="10800000">
                  <a:pos x="wd2" y="hd2"/>
                </a:cxn>
                <a:cxn ang="16200000">
                  <a:pos x="wd2" y="hd2"/>
                </a:cxn>
              </a:cxnLst>
              <a:rect l="0" t="0" r="r" b="b"/>
              <a:pathLst>
                <a:path w="20797" h="21173" extrusionOk="0">
                  <a:moveTo>
                    <a:pt x="8549" y="14003"/>
                  </a:moveTo>
                  <a:cubicBezTo>
                    <a:pt x="7846" y="16918"/>
                    <a:pt x="6989" y="19713"/>
                    <a:pt x="4448" y="21173"/>
                  </a:cubicBezTo>
                  <a:cubicBezTo>
                    <a:pt x="3665" y="16767"/>
                    <a:pt x="5599" y="13459"/>
                    <a:pt x="6499" y="9946"/>
                  </a:cubicBezTo>
                  <a:cubicBezTo>
                    <a:pt x="4965" y="7903"/>
                    <a:pt x="6683" y="3794"/>
                    <a:pt x="9914" y="4807"/>
                  </a:cubicBezTo>
                  <a:cubicBezTo>
                    <a:pt x="13891" y="6052"/>
                    <a:pt x="6471" y="12399"/>
                    <a:pt x="11451" y="13193"/>
                  </a:cubicBezTo>
                  <a:cubicBezTo>
                    <a:pt x="16652" y="14020"/>
                    <a:pt x="18775" y="6047"/>
                    <a:pt x="15550" y="3455"/>
                  </a:cubicBezTo>
                  <a:cubicBezTo>
                    <a:pt x="10891" y="-290"/>
                    <a:pt x="1987" y="3367"/>
                    <a:pt x="3084" y="8729"/>
                  </a:cubicBezTo>
                  <a:cubicBezTo>
                    <a:pt x="3349" y="10039"/>
                    <a:pt x="5059" y="10436"/>
                    <a:pt x="3767" y="12245"/>
                  </a:cubicBezTo>
                  <a:cubicBezTo>
                    <a:pt x="784" y="11723"/>
                    <a:pt x="-106" y="9860"/>
                    <a:pt x="9" y="7376"/>
                  </a:cubicBezTo>
                  <a:cubicBezTo>
                    <a:pt x="194" y="3311"/>
                    <a:pt x="4620" y="466"/>
                    <a:pt x="9060" y="71"/>
                  </a:cubicBezTo>
                  <a:cubicBezTo>
                    <a:pt x="14676" y="-427"/>
                    <a:pt x="19946" y="1705"/>
                    <a:pt x="20675" y="5888"/>
                  </a:cubicBezTo>
                  <a:cubicBezTo>
                    <a:pt x="21494" y="10610"/>
                    <a:pt x="18140" y="15725"/>
                    <a:pt x="12134" y="15357"/>
                  </a:cubicBezTo>
                  <a:cubicBezTo>
                    <a:pt x="10506" y="15256"/>
                    <a:pt x="9825" y="14617"/>
                    <a:pt x="8549" y="1400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342"/>
          <p:cNvGrpSpPr/>
          <p:nvPr/>
        </p:nvGrpSpPr>
        <p:grpSpPr>
          <a:xfrm>
            <a:off x="8437778" y="4508588"/>
            <a:ext cx="483972" cy="483960"/>
            <a:chOff x="0" y="0"/>
            <a:chExt cx="938835" cy="938813"/>
          </a:xfrm>
        </p:grpSpPr>
        <p:sp>
          <p:nvSpPr>
            <p:cNvPr id="60" name="Shape 1340"/>
            <p:cNvSpPr/>
            <p:nvPr/>
          </p:nvSpPr>
          <p:spPr>
            <a:xfrm>
              <a:off x="-1" y="0"/>
              <a:ext cx="938837" cy="938814"/>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Shape 1341"/>
            <p:cNvSpPr/>
            <p:nvPr/>
          </p:nvSpPr>
          <p:spPr>
            <a:xfrm>
              <a:off x="274696" y="266206"/>
              <a:ext cx="389444" cy="406401"/>
            </a:xfrm>
            <a:custGeom>
              <a:avLst/>
              <a:gdLst/>
              <a:ahLst/>
              <a:cxnLst>
                <a:cxn ang="0">
                  <a:pos x="wd2" y="hd2"/>
                </a:cxn>
                <a:cxn ang="5400000">
                  <a:pos x="wd2" y="hd2"/>
                </a:cxn>
                <a:cxn ang="10800000">
                  <a:pos x="wd2" y="hd2"/>
                </a:cxn>
                <a:cxn ang="16200000">
                  <a:pos x="wd2" y="hd2"/>
                </a:cxn>
              </a:cxnLst>
              <a:rect l="0" t="0" r="r" b="b"/>
              <a:pathLst>
                <a:path w="21599" h="21600" extrusionOk="0">
                  <a:moveTo>
                    <a:pt x="16199" y="15768"/>
                  </a:moveTo>
                  <a:cubicBezTo>
                    <a:pt x="15722" y="16432"/>
                    <a:pt x="15018" y="16959"/>
                    <a:pt x="14106" y="17333"/>
                  </a:cubicBezTo>
                  <a:cubicBezTo>
                    <a:pt x="13203" y="17704"/>
                    <a:pt x="12120" y="17891"/>
                    <a:pt x="10887" y="17891"/>
                  </a:cubicBezTo>
                  <a:cubicBezTo>
                    <a:pt x="9408" y="17891"/>
                    <a:pt x="8167" y="17635"/>
                    <a:pt x="7197" y="17128"/>
                  </a:cubicBezTo>
                  <a:cubicBezTo>
                    <a:pt x="6505" y="16759"/>
                    <a:pt x="5934" y="16261"/>
                    <a:pt x="5501" y="15645"/>
                  </a:cubicBezTo>
                  <a:cubicBezTo>
                    <a:pt x="5064" y="15021"/>
                    <a:pt x="4842" y="14403"/>
                    <a:pt x="4842" y="13808"/>
                  </a:cubicBezTo>
                  <a:cubicBezTo>
                    <a:pt x="4842" y="13437"/>
                    <a:pt x="4987" y="13114"/>
                    <a:pt x="5271" y="12850"/>
                  </a:cubicBezTo>
                  <a:cubicBezTo>
                    <a:pt x="5553" y="12589"/>
                    <a:pt x="5915" y="12454"/>
                    <a:pt x="6346" y="12454"/>
                  </a:cubicBezTo>
                  <a:cubicBezTo>
                    <a:pt x="6700" y="12454"/>
                    <a:pt x="7006" y="12560"/>
                    <a:pt x="7254" y="12765"/>
                  </a:cubicBezTo>
                  <a:cubicBezTo>
                    <a:pt x="7491" y="12964"/>
                    <a:pt x="7694" y="13258"/>
                    <a:pt x="7857" y="13635"/>
                  </a:cubicBezTo>
                  <a:cubicBezTo>
                    <a:pt x="8040" y="14048"/>
                    <a:pt x="8240" y="14395"/>
                    <a:pt x="8450" y="14670"/>
                  </a:cubicBezTo>
                  <a:cubicBezTo>
                    <a:pt x="8652" y="14933"/>
                    <a:pt x="8943" y="15156"/>
                    <a:pt x="9313" y="15329"/>
                  </a:cubicBezTo>
                  <a:cubicBezTo>
                    <a:pt x="9686" y="15502"/>
                    <a:pt x="10191" y="15590"/>
                    <a:pt x="10809" y="15590"/>
                  </a:cubicBezTo>
                  <a:cubicBezTo>
                    <a:pt x="11661" y="15590"/>
                    <a:pt x="12359" y="15413"/>
                    <a:pt x="12885" y="15058"/>
                  </a:cubicBezTo>
                  <a:cubicBezTo>
                    <a:pt x="13399" y="14711"/>
                    <a:pt x="13648" y="14298"/>
                    <a:pt x="13648" y="13790"/>
                  </a:cubicBezTo>
                  <a:cubicBezTo>
                    <a:pt x="13648" y="13389"/>
                    <a:pt x="13518" y="13074"/>
                    <a:pt x="13249" y="12826"/>
                  </a:cubicBezTo>
                  <a:cubicBezTo>
                    <a:pt x="12969" y="12570"/>
                    <a:pt x="12597" y="12367"/>
                    <a:pt x="12150" y="12229"/>
                  </a:cubicBezTo>
                  <a:cubicBezTo>
                    <a:pt x="11682" y="12086"/>
                    <a:pt x="11045" y="11929"/>
                    <a:pt x="10259" y="11767"/>
                  </a:cubicBezTo>
                  <a:cubicBezTo>
                    <a:pt x="9191" y="11541"/>
                    <a:pt x="8283" y="11274"/>
                    <a:pt x="7560" y="10972"/>
                  </a:cubicBezTo>
                  <a:cubicBezTo>
                    <a:pt x="6821" y="10663"/>
                    <a:pt x="6225" y="10232"/>
                    <a:pt x="5790" y="9693"/>
                  </a:cubicBezTo>
                  <a:cubicBezTo>
                    <a:pt x="5350" y="9150"/>
                    <a:pt x="5124" y="8465"/>
                    <a:pt x="5124" y="7660"/>
                  </a:cubicBezTo>
                  <a:cubicBezTo>
                    <a:pt x="5124" y="6893"/>
                    <a:pt x="5359" y="6201"/>
                    <a:pt x="5824" y="5604"/>
                  </a:cubicBezTo>
                  <a:cubicBezTo>
                    <a:pt x="6285" y="5013"/>
                    <a:pt x="6957" y="4552"/>
                    <a:pt x="7823" y="4235"/>
                  </a:cubicBezTo>
                  <a:cubicBezTo>
                    <a:pt x="8678" y="3923"/>
                    <a:pt x="9697" y="3764"/>
                    <a:pt x="10847" y="3764"/>
                  </a:cubicBezTo>
                  <a:cubicBezTo>
                    <a:pt x="11766" y="3764"/>
                    <a:pt x="12576" y="3870"/>
                    <a:pt x="13250" y="4076"/>
                  </a:cubicBezTo>
                  <a:cubicBezTo>
                    <a:pt x="13929" y="4285"/>
                    <a:pt x="14501" y="4566"/>
                    <a:pt x="14951" y="4913"/>
                  </a:cubicBezTo>
                  <a:cubicBezTo>
                    <a:pt x="15405" y="5263"/>
                    <a:pt x="15742" y="5636"/>
                    <a:pt x="15953" y="6022"/>
                  </a:cubicBezTo>
                  <a:cubicBezTo>
                    <a:pt x="16167" y="6416"/>
                    <a:pt x="16276" y="6804"/>
                    <a:pt x="16276" y="7182"/>
                  </a:cubicBezTo>
                  <a:cubicBezTo>
                    <a:pt x="16276" y="7544"/>
                    <a:pt x="16134" y="7874"/>
                    <a:pt x="15853" y="8162"/>
                  </a:cubicBezTo>
                  <a:cubicBezTo>
                    <a:pt x="15571" y="8452"/>
                    <a:pt x="15215" y="8597"/>
                    <a:pt x="14796" y="8597"/>
                  </a:cubicBezTo>
                  <a:cubicBezTo>
                    <a:pt x="14416" y="8597"/>
                    <a:pt x="14115" y="8505"/>
                    <a:pt x="13909" y="8325"/>
                  </a:cubicBezTo>
                  <a:cubicBezTo>
                    <a:pt x="13716" y="8159"/>
                    <a:pt x="13514" y="7894"/>
                    <a:pt x="13293" y="7519"/>
                  </a:cubicBezTo>
                  <a:cubicBezTo>
                    <a:pt x="13036" y="7037"/>
                    <a:pt x="12725" y="6657"/>
                    <a:pt x="12368" y="6391"/>
                  </a:cubicBezTo>
                  <a:cubicBezTo>
                    <a:pt x="12022" y="6130"/>
                    <a:pt x="11443" y="5997"/>
                    <a:pt x="10647" y="5997"/>
                  </a:cubicBezTo>
                  <a:cubicBezTo>
                    <a:pt x="9909" y="5997"/>
                    <a:pt x="9308" y="6145"/>
                    <a:pt x="8864" y="6433"/>
                  </a:cubicBezTo>
                  <a:cubicBezTo>
                    <a:pt x="8432" y="6713"/>
                    <a:pt x="8224" y="7031"/>
                    <a:pt x="8224" y="7407"/>
                  </a:cubicBezTo>
                  <a:cubicBezTo>
                    <a:pt x="8224" y="7640"/>
                    <a:pt x="8293" y="7833"/>
                    <a:pt x="8431" y="7998"/>
                  </a:cubicBezTo>
                  <a:cubicBezTo>
                    <a:pt x="8578" y="8176"/>
                    <a:pt x="8784" y="8330"/>
                    <a:pt x="9045" y="8459"/>
                  </a:cubicBezTo>
                  <a:cubicBezTo>
                    <a:pt x="9315" y="8594"/>
                    <a:pt x="9593" y="8700"/>
                    <a:pt x="9873" y="8776"/>
                  </a:cubicBezTo>
                  <a:cubicBezTo>
                    <a:pt x="10159" y="8855"/>
                    <a:pt x="10640" y="8970"/>
                    <a:pt x="11299" y="9122"/>
                  </a:cubicBezTo>
                  <a:cubicBezTo>
                    <a:pt x="12134" y="9297"/>
                    <a:pt x="12899" y="9495"/>
                    <a:pt x="13575" y="9708"/>
                  </a:cubicBezTo>
                  <a:cubicBezTo>
                    <a:pt x="14262" y="9925"/>
                    <a:pt x="14855" y="10192"/>
                    <a:pt x="15338" y="10501"/>
                  </a:cubicBezTo>
                  <a:cubicBezTo>
                    <a:pt x="15831" y="10819"/>
                    <a:pt x="16224" y="11227"/>
                    <a:pt x="16499" y="11711"/>
                  </a:cubicBezTo>
                  <a:cubicBezTo>
                    <a:pt x="16778" y="12200"/>
                    <a:pt x="16919" y="12802"/>
                    <a:pt x="16919" y="13500"/>
                  </a:cubicBezTo>
                  <a:cubicBezTo>
                    <a:pt x="16920" y="14338"/>
                    <a:pt x="16677" y="15100"/>
                    <a:pt x="16199" y="15768"/>
                  </a:cubicBezTo>
                  <a:close/>
                  <a:moveTo>
                    <a:pt x="20979" y="13092"/>
                  </a:moveTo>
                  <a:cubicBezTo>
                    <a:pt x="21134" y="12391"/>
                    <a:pt x="21217" y="11661"/>
                    <a:pt x="21217" y="10911"/>
                  </a:cubicBezTo>
                  <a:cubicBezTo>
                    <a:pt x="21217" y="5302"/>
                    <a:pt x="16604" y="754"/>
                    <a:pt x="10914" y="754"/>
                  </a:cubicBezTo>
                  <a:cubicBezTo>
                    <a:pt x="10314" y="754"/>
                    <a:pt x="9726" y="807"/>
                    <a:pt x="9153" y="903"/>
                  </a:cubicBezTo>
                  <a:cubicBezTo>
                    <a:pt x="8232" y="332"/>
                    <a:pt x="7143" y="0"/>
                    <a:pt x="5975" y="0"/>
                  </a:cubicBezTo>
                  <a:cubicBezTo>
                    <a:pt x="2675" y="0"/>
                    <a:pt x="0" y="2637"/>
                    <a:pt x="0" y="5892"/>
                  </a:cubicBezTo>
                  <a:cubicBezTo>
                    <a:pt x="0" y="6977"/>
                    <a:pt x="300" y="7997"/>
                    <a:pt x="820" y="8871"/>
                  </a:cubicBezTo>
                  <a:cubicBezTo>
                    <a:pt x="684" y="9530"/>
                    <a:pt x="612" y="10214"/>
                    <a:pt x="612" y="10913"/>
                  </a:cubicBezTo>
                  <a:cubicBezTo>
                    <a:pt x="612" y="16522"/>
                    <a:pt x="5225" y="21070"/>
                    <a:pt x="10913" y="21070"/>
                  </a:cubicBezTo>
                  <a:cubicBezTo>
                    <a:pt x="11560" y="21070"/>
                    <a:pt x="12189" y="21013"/>
                    <a:pt x="12799" y="20902"/>
                  </a:cubicBezTo>
                  <a:cubicBezTo>
                    <a:pt x="13641" y="21347"/>
                    <a:pt x="14601" y="21600"/>
                    <a:pt x="15624" y="21600"/>
                  </a:cubicBezTo>
                  <a:cubicBezTo>
                    <a:pt x="18924" y="21600"/>
                    <a:pt x="21599" y="18963"/>
                    <a:pt x="21599" y="15709"/>
                  </a:cubicBezTo>
                  <a:cubicBezTo>
                    <a:pt x="21600" y="14768"/>
                    <a:pt x="21376" y="13880"/>
                    <a:pt x="20979" y="130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345"/>
          <p:cNvGrpSpPr/>
          <p:nvPr/>
        </p:nvGrpSpPr>
        <p:grpSpPr>
          <a:xfrm>
            <a:off x="5283565" y="3616640"/>
            <a:ext cx="483971" cy="483960"/>
            <a:chOff x="0" y="0"/>
            <a:chExt cx="938835" cy="938813"/>
          </a:xfrm>
        </p:grpSpPr>
        <p:sp>
          <p:nvSpPr>
            <p:cNvPr id="63" name="Shape 1343"/>
            <p:cNvSpPr/>
            <p:nvPr/>
          </p:nvSpPr>
          <p:spPr>
            <a:xfrm>
              <a:off x="-1" y="0"/>
              <a:ext cx="938837" cy="938814"/>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Shape 1344"/>
            <p:cNvSpPr/>
            <p:nvPr/>
          </p:nvSpPr>
          <p:spPr>
            <a:xfrm>
              <a:off x="270603" y="307851"/>
              <a:ext cx="397630" cy="323112"/>
            </a:xfrm>
            <a:custGeom>
              <a:avLst/>
              <a:gdLst/>
              <a:ahLst/>
              <a:cxnLst>
                <a:cxn ang="0">
                  <a:pos x="wd2" y="hd2"/>
                </a:cxn>
                <a:cxn ang="5400000">
                  <a:pos x="wd2" y="hd2"/>
                </a:cxn>
                <a:cxn ang="10800000">
                  <a:pos x="wd2" y="hd2"/>
                </a:cxn>
                <a:cxn ang="16200000">
                  <a:pos x="wd2" y="hd2"/>
                </a:cxn>
              </a:cxnLst>
              <a:rect l="0" t="0" r="r" b="b"/>
              <a:pathLst>
                <a:path w="21600" h="21600" extrusionOk="0">
                  <a:moveTo>
                    <a:pt x="19388" y="5377"/>
                  </a:moveTo>
                  <a:cubicBezTo>
                    <a:pt x="19398" y="5611"/>
                    <a:pt x="19401" y="5848"/>
                    <a:pt x="19401" y="6082"/>
                  </a:cubicBezTo>
                  <a:cubicBezTo>
                    <a:pt x="19401" y="13291"/>
                    <a:pt x="14944" y="21600"/>
                    <a:pt x="6793" y="21600"/>
                  </a:cubicBezTo>
                  <a:cubicBezTo>
                    <a:pt x="4289" y="21600"/>
                    <a:pt x="1962" y="20698"/>
                    <a:pt x="0" y="19148"/>
                  </a:cubicBezTo>
                  <a:cubicBezTo>
                    <a:pt x="348" y="19199"/>
                    <a:pt x="700" y="19225"/>
                    <a:pt x="1057" y="19225"/>
                  </a:cubicBezTo>
                  <a:cubicBezTo>
                    <a:pt x="3134" y="19225"/>
                    <a:pt x="5044" y="18353"/>
                    <a:pt x="6560" y="16892"/>
                  </a:cubicBezTo>
                  <a:cubicBezTo>
                    <a:pt x="4622" y="16847"/>
                    <a:pt x="2984" y="15273"/>
                    <a:pt x="2421" y="13106"/>
                  </a:cubicBezTo>
                  <a:cubicBezTo>
                    <a:pt x="2691" y="13168"/>
                    <a:pt x="2969" y="13201"/>
                    <a:pt x="3254" y="13201"/>
                  </a:cubicBezTo>
                  <a:cubicBezTo>
                    <a:pt x="3659" y="13201"/>
                    <a:pt x="4051" y="13136"/>
                    <a:pt x="4422" y="13012"/>
                  </a:cubicBezTo>
                  <a:cubicBezTo>
                    <a:pt x="2395" y="12509"/>
                    <a:pt x="868" y="10306"/>
                    <a:pt x="868" y="7663"/>
                  </a:cubicBezTo>
                  <a:cubicBezTo>
                    <a:pt x="868" y="7639"/>
                    <a:pt x="868" y="7618"/>
                    <a:pt x="868" y="7595"/>
                  </a:cubicBezTo>
                  <a:cubicBezTo>
                    <a:pt x="1465" y="8003"/>
                    <a:pt x="2150" y="8249"/>
                    <a:pt x="2875" y="8278"/>
                  </a:cubicBezTo>
                  <a:cubicBezTo>
                    <a:pt x="1686" y="7298"/>
                    <a:pt x="903" y="5632"/>
                    <a:pt x="903" y="3737"/>
                  </a:cubicBezTo>
                  <a:cubicBezTo>
                    <a:pt x="903" y="2739"/>
                    <a:pt x="1121" y="1802"/>
                    <a:pt x="1504" y="996"/>
                  </a:cubicBezTo>
                  <a:cubicBezTo>
                    <a:pt x="3688" y="4297"/>
                    <a:pt x="6955" y="6467"/>
                    <a:pt x="10638" y="6695"/>
                  </a:cubicBezTo>
                  <a:cubicBezTo>
                    <a:pt x="10563" y="6295"/>
                    <a:pt x="10524" y="5880"/>
                    <a:pt x="10524" y="5451"/>
                  </a:cubicBezTo>
                  <a:cubicBezTo>
                    <a:pt x="10524" y="2440"/>
                    <a:pt x="12507" y="0"/>
                    <a:pt x="14954" y="0"/>
                  </a:cubicBezTo>
                  <a:cubicBezTo>
                    <a:pt x="16229" y="0"/>
                    <a:pt x="17381" y="660"/>
                    <a:pt x="18190" y="1720"/>
                  </a:cubicBezTo>
                  <a:cubicBezTo>
                    <a:pt x="19198" y="1475"/>
                    <a:pt x="20147" y="1022"/>
                    <a:pt x="21004" y="398"/>
                  </a:cubicBezTo>
                  <a:cubicBezTo>
                    <a:pt x="20672" y="1670"/>
                    <a:pt x="19970" y="2739"/>
                    <a:pt x="19055" y="3414"/>
                  </a:cubicBezTo>
                  <a:cubicBezTo>
                    <a:pt x="19952" y="3281"/>
                    <a:pt x="20804" y="2991"/>
                    <a:pt x="21600" y="2556"/>
                  </a:cubicBezTo>
                  <a:cubicBezTo>
                    <a:pt x="21006" y="3650"/>
                    <a:pt x="20255" y="4610"/>
                    <a:pt x="19388" y="537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348"/>
          <p:cNvGrpSpPr/>
          <p:nvPr/>
        </p:nvGrpSpPr>
        <p:grpSpPr>
          <a:xfrm>
            <a:off x="5283565" y="4508588"/>
            <a:ext cx="483971" cy="483960"/>
            <a:chOff x="0" y="0"/>
            <a:chExt cx="938835" cy="938813"/>
          </a:xfrm>
        </p:grpSpPr>
        <p:sp>
          <p:nvSpPr>
            <p:cNvPr id="66" name="Shape 1346"/>
            <p:cNvSpPr/>
            <p:nvPr/>
          </p:nvSpPr>
          <p:spPr>
            <a:xfrm>
              <a:off x="-1" y="0"/>
              <a:ext cx="938837" cy="938814"/>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Shape 1347"/>
            <p:cNvSpPr/>
            <p:nvPr/>
          </p:nvSpPr>
          <p:spPr>
            <a:xfrm>
              <a:off x="263801" y="307851"/>
              <a:ext cx="411233" cy="323112"/>
            </a:xfrm>
            <a:custGeom>
              <a:avLst/>
              <a:gdLst/>
              <a:ahLst/>
              <a:cxnLst>
                <a:cxn ang="0">
                  <a:pos x="wd2" y="hd2"/>
                </a:cxn>
                <a:cxn ang="5400000">
                  <a:pos x="wd2" y="hd2"/>
                </a:cxn>
                <a:cxn ang="10800000">
                  <a:pos x="wd2" y="hd2"/>
                </a:cxn>
                <a:cxn ang="16200000">
                  <a:pos x="wd2" y="hd2"/>
                </a:cxn>
              </a:cxnLst>
              <a:rect l="0" t="0" r="r" b="b"/>
              <a:pathLst>
                <a:path w="21600" h="21600" extrusionOk="0">
                  <a:moveTo>
                    <a:pt x="21600" y="19145"/>
                  </a:moveTo>
                  <a:cubicBezTo>
                    <a:pt x="21600" y="20495"/>
                    <a:pt x="20732" y="21600"/>
                    <a:pt x="19671" y="21600"/>
                  </a:cubicBezTo>
                  <a:lnTo>
                    <a:pt x="1929" y="21600"/>
                  </a:lnTo>
                  <a:cubicBezTo>
                    <a:pt x="868" y="21600"/>
                    <a:pt x="0" y="20495"/>
                    <a:pt x="0" y="19145"/>
                  </a:cubicBezTo>
                  <a:lnTo>
                    <a:pt x="0" y="6965"/>
                  </a:lnTo>
                  <a:cubicBezTo>
                    <a:pt x="362" y="7471"/>
                    <a:pt x="771" y="7916"/>
                    <a:pt x="1217" y="8299"/>
                  </a:cubicBezTo>
                  <a:cubicBezTo>
                    <a:pt x="3218" y="10033"/>
                    <a:pt x="5243" y="11766"/>
                    <a:pt x="7208" y="13592"/>
                  </a:cubicBezTo>
                  <a:cubicBezTo>
                    <a:pt x="8221" y="14543"/>
                    <a:pt x="9474" y="15709"/>
                    <a:pt x="10788" y="15709"/>
                  </a:cubicBezTo>
                  <a:lnTo>
                    <a:pt x="10800" y="15709"/>
                  </a:lnTo>
                  <a:lnTo>
                    <a:pt x="10812" y="15709"/>
                  </a:lnTo>
                  <a:cubicBezTo>
                    <a:pt x="12126" y="15709"/>
                    <a:pt x="13379" y="14543"/>
                    <a:pt x="14392" y="13592"/>
                  </a:cubicBezTo>
                  <a:cubicBezTo>
                    <a:pt x="16357" y="11782"/>
                    <a:pt x="18382" y="10033"/>
                    <a:pt x="20395" y="8299"/>
                  </a:cubicBezTo>
                  <a:cubicBezTo>
                    <a:pt x="20829" y="7916"/>
                    <a:pt x="21238" y="7471"/>
                    <a:pt x="21600" y="6965"/>
                  </a:cubicBezTo>
                  <a:cubicBezTo>
                    <a:pt x="21600" y="6965"/>
                    <a:pt x="21600" y="19145"/>
                    <a:pt x="21600" y="19145"/>
                  </a:cubicBezTo>
                  <a:close/>
                  <a:moveTo>
                    <a:pt x="19539" y="6658"/>
                  </a:moveTo>
                  <a:cubicBezTo>
                    <a:pt x="17658" y="8315"/>
                    <a:pt x="15766" y="9972"/>
                    <a:pt x="13898" y="11644"/>
                  </a:cubicBezTo>
                  <a:cubicBezTo>
                    <a:pt x="13114" y="12334"/>
                    <a:pt x="11788" y="13745"/>
                    <a:pt x="10812" y="13745"/>
                  </a:cubicBezTo>
                  <a:lnTo>
                    <a:pt x="10800" y="13745"/>
                  </a:lnTo>
                  <a:lnTo>
                    <a:pt x="10788" y="13745"/>
                  </a:lnTo>
                  <a:cubicBezTo>
                    <a:pt x="9812" y="13745"/>
                    <a:pt x="8486" y="12334"/>
                    <a:pt x="7702" y="11644"/>
                  </a:cubicBezTo>
                  <a:cubicBezTo>
                    <a:pt x="5834" y="9972"/>
                    <a:pt x="3942" y="8315"/>
                    <a:pt x="2073" y="6658"/>
                  </a:cubicBezTo>
                  <a:cubicBezTo>
                    <a:pt x="1217" y="5922"/>
                    <a:pt x="0" y="4188"/>
                    <a:pt x="0" y="2792"/>
                  </a:cubicBezTo>
                  <a:cubicBezTo>
                    <a:pt x="0" y="1289"/>
                    <a:pt x="639" y="0"/>
                    <a:pt x="1929" y="0"/>
                  </a:cubicBezTo>
                  <a:lnTo>
                    <a:pt x="19671" y="0"/>
                  </a:lnTo>
                  <a:cubicBezTo>
                    <a:pt x="20720" y="0"/>
                    <a:pt x="21600" y="1105"/>
                    <a:pt x="21600" y="2455"/>
                  </a:cubicBezTo>
                  <a:cubicBezTo>
                    <a:pt x="21600" y="4173"/>
                    <a:pt x="20600" y="5722"/>
                    <a:pt x="19539" y="6658"/>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Shape 1349"/>
          <p:cNvSpPr/>
          <p:nvPr/>
        </p:nvSpPr>
        <p:spPr>
          <a:xfrm>
            <a:off x="8437782" y="2727561"/>
            <a:ext cx="483963" cy="483960"/>
          </a:xfrm>
          <a:custGeom>
            <a:avLst/>
            <a:gdLst/>
            <a:ahLst/>
            <a:cxnLst>
              <a:cxn ang="0">
                <a:pos x="wd2" y="hd2"/>
              </a:cxn>
              <a:cxn ang="5400000">
                <a:pos x="wd2" y="hd2"/>
              </a:cxn>
              <a:cxn ang="10800000">
                <a:pos x="wd2" y="hd2"/>
              </a:cxn>
              <a:cxn ang="16200000">
                <a:pos x="wd2" y="hd2"/>
              </a:cxn>
            </a:cxnLst>
            <a:rect l="0" t="0" r="r" b="b"/>
            <a:pathLst>
              <a:path w="21600" h="21600" extrusionOk="0">
                <a:moveTo>
                  <a:pt x="13358" y="7463"/>
                </a:moveTo>
                <a:lnTo>
                  <a:pt x="11735" y="7463"/>
                </a:lnTo>
                <a:cubicBezTo>
                  <a:pt x="11543" y="7463"/>
                  <a:pt x="11329" y="7716"/>
                  <a:pt x="11329" y="8053"/>
                </a:cubicBezTo>
                <a:lnTo>
                  <a:pt x="11329" y="9225"/>
                </a:lnTo>
                <a:lnTo>
                  <a:pt x="13359" y="9225"/>
                </a:lnTo>
                <a:lnTo>
                  <a:pt x="13052" y="10897"/>
                </a:lnTo>
                <a:lnTo>
                  <a:pt x="11329" y="10897"/>
                </a:lnTo>
                <a:lnTo>
                  <a:pt x="11329" y="15915"/>
                </a:lnTo>
                <a:lnTo>
                  <a:pt x="9413" y="15915"/>
                </a:lnTo>
                <a:lnTo>
                  <a:pt x="9413" y="10897"/>
                </a:lnTo>
                <a:lnTo>
                  <a:pt x="7675" y="10897"/>
                </a:lnTo>
                <a:lnTo>
                  <a:pt x="7675" y="9225"/>
                </a:lnTo>
                <a:lnTo>
                  <a:pt x="9413" y="9225"/>
                </a:lnTo>
                <a:lnTo>
                  <a:pt x="9413" y="8242"/>
                </a:lnTo>
                <a:cubicBezTo>
                  <a:pt x="9413" y="6831"/>
                  <a:pt x="10392" y="5685"/>
                  <a:pt x="11735" y="5685"/>
                </a:cubicBezTo>
                <a:lnTo>
                  <a:pt x="13358" y="5685"/>
                </a:lnTo>
                <a:cubicBezTo>
                  <a:pt x="13358" y="5685"/>
                  <a:pt x="13358" y="7463"/>
                  <a:pt x="13358" y="746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chemeClr val="accent1"/>
          </a:solidFill>
          <a:ln w="12700">
            <a:miter lim="400000"/>
          </a:ln>
        </p:spPr>
        <p:txBody>
          <a:bodyPr lIns="38100" tIns="38100" rIns="38100" bIns="38100" anchor="ct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9" name="Group 1352"/>
          <p:cNvGrpSpPr/>
          <p:nvPr/>
        </p:nvGrpSpPr>
        <p:grpSpPr>
          <a:xfrm>
            <a:off x="5283565" y="2727561"/>
            <a:ext cx="483971" cy="483960"/>
            <a:chOff x="0" y="0"/>
            <a:chExt cx="938835" cy="938813"/>
          </a:xfrm>
        </p:grpSpPr>
        <p:sp>
          <p:nvSpPr>
            <p:cNvPr id="70" name="Shape 1350"/>
            <p:cNvSpPr/>
            <p:nvPr/>
          </p:nvSpPr>
          <p:spPr>
            <a:xfrm>
              <a:off x="-1" y="0"/>
              <a:ext cx="938837" cy="938814"/>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Shape 1351"/>
            <p:cNvSpPr/>
            <p:nvPr/>
          </p:nvSpPr>
          <p:spPr>
            <a:xfrm>
              <a:off x="261801" y="304160"/>
              <a:ext cx="415233" cy="330493"/>
            </a:xfrm>
            <a:custGeom>
              <a:avLst/>
              <a:gdLst/>
              <a:ahLst/>
              <a:cxnLst>
                <a:cxn ang="0">
                  <a:pos x="wd2" y="hd2"/>
                </a:cxn>
                <a:cxn ang="5400000">
                  <a:pos x="wd2" y="hd2"/>
                </a:cxn>
                <a:cxn ang="10800000">
                  <a:pos x="wd2" y="hd2"/>
                </a:cxn>
                <a:cxn ang="16200000">
                  <a:pos x="wd2" y="hd2"/>
                </a:cxn>
              </a:cxnLst>
              <a:rect l="0" t="0" r="r" b="b"/>
              <a:pathLst>
                <a:path w="21497" h="21454" extrusionOk="0">
                  <a:moveTo>
                    <a:pt x="18429" y="20384"/>
                  </a:moveTo>
                  <a:cubicBezTo>
                    <a:pt x="18429" y="20969"/>
                    <a:pt x="18042" y="21454"/>
                    <a:pt x="17576" y="21454"/>
                  </a:cubicBezTo>
                  <a:lnTo>
                    <a:pt x="12456" y="21454"/>
                  </a:lnTo>
                  <a:lnTo>
                    <a:pt x="12456" y="15034"/>
                  </a:lnTo>
                  <a:lnTo>
                    <a:pt x="9042" y="15034"/>
                  </a:lnTo>
                  <a:lnTo>
                    <a:pt x="9042" y="21454"/>
                  </a:lnTo>
                  <a:lnTo>
                    <a:pt x="3922" y="21454"/>
                  </a:lnTo>
                  <a:cubicBezTo>
                    <a:pt x="3456" y="21454"/>
                    <a:pt x="3069" y="20969"/>
                    <a:pt x="3069" y="20384"/>
                  </a:cubicBezTo>
                  <a:lnTo>
                    <a:pt x="3069" y="12359"/>
                  </a:lnTo>
                  <a:cubicBezTo>
                    <a:pt x="3069" y="12326"/>
                    <a:pt x="3082" y="12292"/>
                    <a:pt x="3082" y="12259"/>
                  </a:cubicBezTo>
                  <a:lnTo>
                    <a:pt x="10749" y="4334"/>
                  </a:lnTo>
                  <a:lnTo>
                    <a:pt x="18416" y="12259"/>
                  </a:lnTo>
                  <a:cubicBezTo>
                    <a:pt x="18429" y="12292"/>
                    <a:pt x="18429" y="12326"/>
                    <a:pt x="18429" y="12359"/>
                  </a:cubicBezTo>
                  <a:cubicBezTo>
                    <a:pt x="18429" y="12359"/>
                    <a:pt x="18429" y="20384"/>
                    <a:pt x="18429" y="20384"/>
                  </a:cubicBezTo>
                  <a:close/>
                  <a:moveTo>
                    <a:pt x="20576" y="12443"/>
                  </a:moveTo>
                  <a:cubicBezTo>
                    <a:pt x="20509" y="12543"/>
                    <a:pt x="20402" y="12610"/>
                    <a:pt x="20296" y="12627"/>
                  </a:cubicBezTo>
                  <a:cubicBezTo>
                    <a:pt x="20282" y="12627"/>
                    <a:pt x="20269" y="12627"/>
                    <a:pt x="20256" y="12627"/>
                  </a:cubicBezTo>
                  <a:cubicBezTo>
                    <a:pt x="20149" y="12627"/>
                    <a:pt x="20056" y="12593"/>
                    <a:pt x="19976" y="12510"/>
                  </a:cubicBezTo>
                  <a:lnTo>
                    <a:pt x="10749" y="2863"/>
                  </a:lnTo>
                  <a:lnTo>
                    <a:pt x="1522" y="12510"/>
                  </a:lnTo>
                  <a:cubicBezTo>
                    <a:pt x="1429" y="12593"/>
                    <a:pt x="1322" y="12643"/>
                    <a:pt x="1202" y="12627"/>
                  </a:cubicBezTo>
                  <a:cubicBezTo>
                    <a:pt x="1096" y="12610"/>
                    <a:pt x="989" y="12543"/>
                    <a:pt x="922" y="12443"/>
                  </a:cubicBezTo>
                  <a:lnTo>
                    <a:pt x="96" y="11206"/>
                  </a:lnTo>
                  <a:cubicBezTo>
                    <a:pt x="-51" y="10988"/>
                    <a:pt x="-24" y="10637"/>
                    <a:pt x="149" y="10453"/>
                  </a:cubicBezTo>
                  <a:lnTo>
                    <a:pt x="9736" y="439"/>
                  </a:lnTo>
                  <a:cubicBezTo>
                    <a:pt x="10296" y="-146"/>
                    <a:pt x="11202" y="-146"/>
                    <a:pt x="11762" y="439"/>
                  </a:cubicBezTo>
                  <a:lnTo>
                    <a:pt x="15016" y="3850"/>
                  </a:lnTo>
                  <a:lnTo>
                    <a:pt x="15016" y="590"/>
                  </a:lnTo>
                  <a:cubicBezTo>
                    <a:pt x="15016" y="289"/>
                    <a:pt x="15202" y="55"/>
                    <a:pt x="15442" y="55"/>
                  </a:cubicBezTo>
                  <a:lnTo>
                    <a:pt x="18002" y="55"/>
                  </a:lnTo>
                  <a:cubicBezTo>
                    <a:pt x="18242" y="55"/>
                    <a:pt x="18429" y="289"/>
                    <a:pt x="18429" y="590"/>
                  </a:cubicBezTo>
                  <a:lnTo>
                    <a:pt x="18429" y="7411"/>
                  </a:lnTo>
                  <a:lnTo>
                    <a:pt x="21349" y="10453"/>
                  </a:lnTo>
                  <a:cubicBezTo>
                    <a:pt x="21522" y="10637"/>
                    <a:pt x="21549" y="10988"/>
                    <a:pt x="21402" y="11206"/>
                  </a:cubicBezTo>
                  <a:cubicBezTo>
                    <a:pt x="21402" y="11206"/>
                    <a:pt x="20576" y="12443"/>
                    <a:pt x="20576" y="1244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ctr">
                <a:spcBef>
                  <a:spcPts val="0"/>
                </a:spcBef>
                <a:defRPr sz="3200">
                  <a:solidFill>
                    <a:srgbClr val="FFFFFF"/>
                  </a:solidFill>
                  <a:latin typeface="+mn-lt"/>
                  <a:ea typeface="+mn-ea"/>
                  <a:cs typeface="+mn-cs"/>
                  <a:sym typeface="Helvetica Light"/>
                </a:defRPr>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Text Placeholder 2"/>
          <p:cNvSpPr>
            <a:spLocks noGrp="1"/>
          </p:cNvSpPr>
          <p:nvPr>
            <p:ph type="body" sz="quarter" idx="29"/>
          </p:nvPr>
        </p:nvSpPr>
        <p:spPr>
          <a:xfrm>
            <a:off x="9175745" y="2851339"/>
            <a:ext cx="2089155" cy="535538"/>
          </a:xfrm>
          <a:prstGeom prst="rect">
            <a:avLst/>
          </a:prstGeom>
        </p:spPr>
        <p:txBody>
          <a:bodyPr>
            <a:normAutofit/>
          </a:bodyPr>
          <a:lstStyle/>
          <a:p>
            <a:r>
              <a:rPr lang="fr-FR"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yourcompany@facebook</a:t>
            </a:r>
            <a:endPar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2"/>
          <p:cNvSpPr>
            <a:spLocks noGrp="1"/>
          </p:cNvSpPr>
          <p:nvPr>
            <p:ph type="body" sz="quarter" idx="39"/>
          </p:nvPr>
        </p:nvSpPr>
        <p:spPr>
          <a:xfrm>
            <a:off x="6026145" y="3716727"/>
            <a:ext cx="2089155" cy="535538"/>
          </a:xfrm>
          <a:prstGeom prst="rect">
            <a:avLst/>
          </a:prstGeom>
        </p:spPr>
        <p:txBody>
          <a:bodyPr>
            <a:normAutofit/>
          </a:bodyPr>
          <a:lstStyle/>
          <a:p>
            <a:r>
              <a:rPr lang="fr-FR"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yourcompany@twitter</a:t>
            </a:r>
            <a:endPar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 Placeholder 2"/>
          <p:cNvSpPr>
            <a:spLocks noGrp="1"/>
          </p:cNvSpPr>
          <p:nvPr>
            <p:ph type="body" sz="quarter" idx="49"/>
          </p:nvPr>
        </p:nvSpPr>
        <p:spPr>
          <a:xfrm>
            <a:off x="9175745" y="3716727"/>
            <a:ext cx="2089155" cy="535538"/>
          </a:xfrm>
          <a:prstGeom prst="rect">
            <a:avLst/>
          </a:prstGeom>
        </p:spPr>
        <p:txBody>
          <a:bodyPr>
            <a:normAutofit/>
          </a:bodyPr>
          <a:lstStyle/>
          <a:p>
            <a:r>
              <a:rPr lang="fr-FR"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yourcompany@pinterest</a:t>
            </a:r>
            <a:endPar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 Placeholder 2"/>
          <p:cNvSpPr>
            <a:spLocks noGrp="1"/>
          </p:cNvSpPr>
          <p:nvPr>
            <p:ph type="body" sz="quarter" idx="59"/>
          </p:nvPr>
        </p:nvSpPr>
        <p:spPr>
          <a:xfrm>
            <a:off x="6026145" y="4619565"/>
            <a:ext cx="2089155" cy="535538"/>
          </a:xfrm>
          <a:prstGeom prst="rect">
            <a:avLst/>
          </a:prstGeom>
        </p:spPr>
        <p:txBody>
          <a:bodyPr>
            <a:normAutofit/>
          </a:bodyPr>
          <a:lstStyle/>
          <a:p>
            <a:r>
              <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@yourdomain.com</a:t>
            </a:r>
          </a:p>
        </p:txBody>
      </p:sp>
      <p:sp>
        <p:nvSpPr>
          <p:cNvPr id="77" name="Text Placeholder 2"/>
          <p:cNvSpPr>
            <a:spLocks noGrp="1"/>
          </p:cNvSpPr>
          <p:nvPr>
            <p:ph type="body" sz="quarter" idx="69"/>
          </p:nvPr>
        </p:nvSpPr>
        <p:spPr>
          <a:xfrm>
            <a:off x="9175745" y="4619565"/>
            <a:ext cx="2089155" cy="535538"/>
          </a:xfrm>
          <a:prstGeom prst="rect">
            <a:avLst/>
          </a:prstGeom>
        </p:spPr>
        <p:txBody>
          <a:bodyPr>
            <a:normAutofit/>
          </a:bodyPr>
          <a:lstStyle/>
          <a:p>
            <a:r>
              <a:rPr lang="fr-FR" sz="1200" dirty="0" err="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company@skype</a:t>
            </a:r>
            <a:endParaRPr lang="fr-FR"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dissolve">
                                      <p:cBhvr>
                                        <p:cTn id="11" dur="500"/>
                                        <p:tgtEl>
                                          <p:spTgt spid="7">
                                            <p:txEl>
                                              <p:pRg st="0" end="0"/>
                                            </p:txEl>
                                          </p:spTgt>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fade">
                                      <p:cBhvr>
                                        <p:cTn id="15" dur="1000"/>
                                        <p:tgtEl>
                                          <p:spTgt spid="78"/>
                                        </p:tgtEl>
                                      </p:cBhvr>
                                    </p:animEffect>
                                    <p:anim calcmode="lin" valueType="num">
                                      <p:cBhvr>
                                        <p:cTn id="16" dur="1000" fill="hold"/>
                                        <p:tgtEl>
                                          <p:spTgt spid="78"/>
                                        </p:tgtEl>
                                        <p:attrNameLst>
                                          <p:attrName>ppt_x</p:attrName>
                                        </p:attrNameLst>
                                      </p:cBhvr>
                                      <p:tavLst>
                                        <p:tav tm="0">
                                          <p:val>
                                            <p:strVal val="#ppt_x"/>
                                          </p:val>
                                        </p:tav>
                                        <p:tav tm="100000">
                                          <p:val>
                                            <p:strVal val="#ppt_x"/>
                                          </p:val>
                                        </p:tav>
                                      </p:tavLst>
                                    </p:anim>
                                    <p:anim calcmode="lin" valueType="num">
                                      <p:cBhvr>
                                        <p:cTn id="17" dur="900" decel="100000" fill="hold"/>
                                        <p:tgtEl>
                                          <p:spTgt spid="7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500"/>
                            </p:stCondLst>
                            <p:childTnLst>
                              <p:par>
                                <p:cTn id="26" presetID="9" presetClass="entr" presetSubtype="0" fill="hold" grpId="0" nodeType="after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dissolve">
                                      <p:cBhvr>
                                        <p:cTn id="28" dur="500"/>
                                        <p:tgtEl>
                                          <p:spTgt spid="3">
                                            <p:txEl>
                                              <p:pRg st="0" end="0"/>
                                            </p:txEl>
                                          </p:spTgt>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childTnLst>
                          </p:cTn>
                        </p:par>
                        <p:par>
                          <p:cTn id="35" fill="hold">
                            <p:stCondLst>
                              <p:cond delay="3500"/>
                            </p:stCondLst>
                            <p:childTnLst>
                              <p:par>
                                <p:cTn id="36" presetID="9" presetClass="entr" presetSubtype="0" fill="hold" grpId="0" nodeType="afterEffect">
                                  <p:stCondLst>
                                    <p:cond delay="0"/>
                                  </p:stCondLst>
                                  <p:childTnLst>
                                    <p:set>
                                      <p:cBhvr>
                                        <p:cTn id="37" dur="1" fill="hold">
                                          <p:stCondLst>
                                            <p:cond delay="0"/>
                                          </p:stCondLst>
                                        </p:cTn>
                                        <p:tgtEl>
                                          <p:spTgt spid="74">
                                            <p:txEl>
                                              <p:pRg st="0" end="0"/>
                                            </p:txEl>
                                          </p:spTgt>
                                        </p:tgtEl>
                                        <p:attrNameLst>
                                          <p:attrName>style.visibility</p:attrName>
                                        </p:attrNameLst>
                                      </p:cBhvr>
                                      <p:to>
                                        <p:strVal val="visible"/>
                                      </p:to>
                                    </p:set>
                                    <p:animEffect transition="in" filter="dissolve">
                                      <p:cBhvr>
                                        <p:cTn id="38" dur="500"/>
                                        <p:tgtEl>
                                          <p:spTgt spid="74">
                                            <p:txEl>
                                              <p:pRg st="0" end="0"/>
                                            </p:txEl>
                                          </p:spTgt>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p:cTn id="42" dur="500" fill="hold"/>
                                        <p:tgtEl>
                                          <p:spTgt spid="65"/>
                                        </p:tgtEl>
                                        <p:attrNameLst>
                                          <p:attrName>ppt_w</p:attrName>
                                        </p:attrNameLst>
                                      </p:cBhvr>
                                      <p:tavLst>
                                        <p:tav tm="0">
                                          <p:val>
                                            <p:fltVal val="0"/>
                                          </p:val>
                                        </p:tav>
                                        <p:tav tm="100000">
                                          <p:val>
                                            <p:strVal val="#ppt_w"/>
                                          </p:val>
                                        </p:tav>
                                      </p:tavLst>
                                    </p:anim>
                                    <p:anim calcmode="lin" valueType="num">
                                      <p:cBhvr>
                                        <p:cTn id="43" dur="500" fill="hold"/>
                                        <p:tgtEl>
                                          <p:spTgt spid="65"/>
                                        </p:tgtEl>
                                        <p:attrNameLst>
                                          <p:attrName>ppt_h</p:attrName>
                                        </p:attrNameLst>
                                      </p:cBhvr>
                                      <p:tavLst>
                                        <p:tav tm="0">
                                          <p:val>
                                            <p:fltVal val="0"/>
                                          </p:val>
                                        </p:tav>
                                        <p:tav tm="100000">
                                          <p:val>
                                            <p:strVal val="#ppt_h"/>
                                          </p:val>
                                        </p:tav>
                                      </p:tavLst>
                                    </p:anim>
                                    <p:animEffect transition="in" filter="fade">
                                      <p:cBhvr>
                                        <p:cTn id="44" dur="500"/>
                                        <p:tgtEl>
                                          <p:spTgt spid="65"/>
                                        </p:tgtEl>
                                      </p:cBhvr>
                                    </p:animEffect>
                                  </p:childTnLst>
                                </p:cTn>
                              </p:par>
                            </p:childTnLst>
                          </p:cTn>
                        </p:par>
                        <p:par>
                          <p:cTn id="45" fill="hold">
                            <p:stCondLst>
                              <p:cond delay="4500"/>
                            </p:stCondLst>
                            <p:childTnLst>
                              <p:par>
                                <p:cTn id="46" presetID="9" presetClass="entr" presetSubtype="0" fill="hold" grpId="0" nodeType="afterEffect">
                                  <p:stCondLst>
                                    <p:cond delay="0"/>
                                  </p:stCondLst>
                                  <p:childTnLst>
                                    <p:set>
                                      <p:cBhvr>
                                        <p:cTn id="47" dur="1" fill="hold">
                                          <p:stCondLst>
                                            <p:cond delay="0"/>
                                          </p:stCondLst>
                                        </p:cTn>
                                        <p:tgtEl>
                                          <p:spTgt spid="76">
                                            <p:txEl>
                                              <p:pRg st="0" end="0"/>
                                            </p:txEl>
                                          </p:spTgt>
                                        </p:tgtEl>
                                        <p:attrNameLst>
                                          <p:attrName>style.visibility</p:attrName>
                                        </p:attrNameLst>
                                      </p:cBhvr>
                                      <p:to>
                                        <p:strVal val="visible"/>
                                      </p:to>
                                    </p:set>
                                    <p:animEffect transition="in" filter="dissolve">
                                      <p:cBhvr>
                                        <p:cTn id="48" dur="500"/>
                                        <p:tgtEl>
                                          <p:spTgt spid="76">
                                            <p:txEl>
                                              <p:pRg st="0" end="0"/>
                                            </p:txEl>
                                          </p:spTgt>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childTnLst>
                          </p:cTn>
                        </p:par>
                        <p:par>
                          <p:cTn id="55" fill="hold">
                            <p:stCondLst>
                              <p:cond delay="5500"/>
                            </p:stCondLst>
                            <p:childTnLst>
                              <p:par>
                                <p:cTn id="56" presetID="9" presetClass="entr" presetSubtype="0" fill="hold" grpId="0" nodeType="afterEffect">
                                  <p:stCondLst>
                                    <p:cond delay="0"/>
                                  </p:stCondLst>
                                  <p:childTnLst>
                                    <p:set>
                                      <p:cBhvr>
                                        <p:cTn id="57" dur="1" fill="hold">
                                          <p:stCondLst>
                                            <p:cond delay="0"/>
                                          </p:stCondLst>
                                        </p:cTn>
                                        <p:tgtEl>
                                          <p:spTgt spid="73">
                                            <p:txEl>
                                              <p:pRg st="0" end="0"/>
                                            </p:txEl>
                                          </p:spTgt>
                                        </p:tgtEl>
                                        <p:attrNameLst>
                                          <p:attrName>style.visibility</p:attrName>
                                        </p:attrNameLst>
                                      </p:cBhvr>
                                      <p:to>
                                        <p:strVal val="visible"/>
                                      </p:to>
                                    </p:set>
                                    <p:animEffect transition="in" filter="dissolve">
                                      <p:cBhvr>
                                        <p:cTn id="58" dur="500"/>
                                        <p:tgtEl>
                                          <p:spTgt spid="73">
                                            <p:txEl>
                                              <p:pRg st="0" end="0"/>
                                            </p:txEl>
                                          </p:spTgt>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childTnLst>
                          </p:cTn>
                        </p:par>
                        <p:par>
                          <p:cTn id="65" fill="hold">
                            <p:stCondLst>
                              <p:cond delay="6500"/>
                            </p:stCondLst>
                            <p:childTnLst>
                              <p:par>
                                <p:cTn id="66" presetID="9" presetClass="entr" presetSubtype="0" fill="hold" grpId="0" nodeType="afterEffect">
                                  <p:stCondLst>
                                    <p:cond delay="0"/>
                                  </p:stCondLst>
                                  <p:childTnLst>
                                    <p:set>
                                      <p:cBhvr>
                                        <p:cTn id="67" dur="1" fill="hold">
                                          <p:stCondLst>
                                            <p:cond delay="0"/>
                                          </p:stCondLst>
                                        </p:cTn>
                                        <p:tgtEl>
                                          <p:spTgt spid="75">
                                            <p:txEl>
                                              <p:pRg st="0" end="0"/>
                                            </p:txEl>
                                          </p:spTgt>
                                        </p:tgtEl>
                                        <p:attrNameLst>
                                          <p:attrName>style.visibility</p:attrName>
                                        </p:attrNameLst>
                                      </p:cBhvr>
                                      <p:to>
                                        <p:strVal val="visible"/>
                                      </p:to>
                                    </p:set>
                                    <p:animEffect transition="in" filter="dissolve">
                                      <p:cBhvr>
                                        <p:cTn id="68" dur="500"/>
                                        <p:tgtEl>
                                          <p:spTgt spid="75">
                                            <p:txEl>
                                              <p:pRg st="0" end="0"/>
                                            </p:txEl>
                                          </p:spTgt>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7500"/>
                            </p:stCondLst>
                            <p:childTnLst>
                              <p:par>
                                <p:cTn id="76" presetID="9" presetClass="entr" presetSubtype="0" fill="hold" grpId="0" nodeType="afterEffect">
                                  <p:stCondLst>
                                    <p:cond delay="0"/>
                                  </p:stCondLst>
                                  <p:childTnLst>
                                    <p:set>
                                      <p:cBhvr>
                                        <p:cTn id="77" dur="1" fill="hold">
                                          <p:stCondLst>
                                            <p:cond delay="0"/>
                                          </p:stCondLst>
                                        </p:cTn>
                                        <p:tgtEl>
                                          <p:spTgt spid="77">
                                            <p:txEl>
                                              <p:pRg st="0" end="0"/>
                                            </p:txEl>
                                          </p:spTgt>
                                        </p:tgtEl>
                                        <p:attrNameLst>
                                          <p:attrName>style.visibility</p:attrName>
                                        </p:attrNameLst>
                                      </p:cBhvr>
                                      <p:to>
                                        <p:strVal val="visible"/>
                                      </p:to>
                                    </p:set>
                                    <p:animEffect transition="in" filter="dissolve">
                                      <p:cBhvr>
                                        <p:cTn id="78" dur="500"/>
                                        <p:tgtEl>
                                          <p:spTgt spid="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p:bldP spid="68" grpId="0" animBg="1"/>
      <p:bldP spid="73" grpId="0" build="p"/>
      <p:bldP spid="74" grpId="0" build="p"/>
      <p:bldP spid="75" grpId="0" build="p"/>
      <p:bldP spid="76" grpId="0" build="p"/>
      <p:bldP spid="77"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352"/>
</p:tagLst>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1F4478"/>
      </a:accent1>
      <a:accent2>
        <a:srgbClr val="1F497D"/>
      </a:accent2>
      <a:accent3>
        <a:srgbClr val="B9C3D1"/>
      </a:accent3>
      <a:accent4>
        <a:srgbClr val="CAD1DC"/>
      </a:accent4>
      <a:accent5>
        <a:srgbClr val="A6AAA9"/>
      </a:accent5>
      <a:accent6>
        <a:srgbClr val="7F7F7F"/>
      </a:accent6>
      <a:hlink>
        <a:srgbClr val="7F7F7F"/>
      </a:hlink>
      <a:folHlink>
        <a:srgbClr val="FFC00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6501</Words>
  <Application>Microsoft Office PowerPoint</Application>
  <PresentationFormat>宽屏</PresentationFormat>
  <Paragraphs>1099</Paragraphs>
  <Slides>98</Slides>
  <Notes>98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98</vt:i4>
      </vt:variant>
    </vt:vector>
  </HeadingPairs>
  <TitlesOfParts>
    <vt:vector size="107" baseType="lpstr">
      <vt:lpstr>Helvetica Light</vt:lpstr>
      <vt:lpstr>Sinkin Sans 200 X Light</vt:lpstr>
      <vt:lpstr>Sinkin Sans 300 Light</vt:lpstr>
      <vt:lpstr>宋体</vt:lpstr>
      <vt:lpstr>微软雅黑</vt:lpstr>
      <vt:lpstr>Arial</vt:lpstr>
      <vt:lpstr>Calibri</vt:lpstr>
      <vt:lpstr>Helvetica</vt:lpstr>
      <vt:lpstr>Office Theme</vt:lpstr>
      <vt:lpstr>PowerPoint 演示文稿</vt:lpstr>
      <vt:lpstr>培训演讲会议模版</vt:lpstr>
      <vt:lpstr>PowerPoint 演示文稿</vt:lpstr>
      <vt:lpstr>关于我们</vt:lpstr>
      <vt:lpstr>公司介绍</vt:lpstr>
      <vt:lpstr>公司的历史</vt:lpstr>
      <vt:lpstr>PowerPoint 演示文稿</vt:lpstr>
      <vt:lpstr>公司的历史</vt:lpstr>
      <vt:lpstr>公司的理念</vt:lpstr>
      <vt:lpstr>公司的结构</vt:lpstr>
      <vt:lpstr>公司的结构</vt:lpstr>
      <vt:lpstr>我们的团队</vt:lpstr>
      <vt:lpstr>专家团队</vt:lpstr>
      <vt:lpstr>专家团队</vt:lpstr>
      <vt:lpstr>业务解决方案</vt:lpstr>
      <vt:lpstr>平面设计</vt:lpstr>
      <vt:lpstr>我们的优点</vt:lpstr>
      <vt:lpstr>我们的公司</vt:lpstr>
      <vt:lpstr>团队组合</vt:lpstr>
      <vt:lpstr>投资组合</vt:lpstr>
      <vt:lpstr>所获荣誉</vt:lpstr>
      <vt:lpstr>信息图表</vt:lpstr>
      <vt:lpstr>产品的宣传</vt:lpstr>
      <vt:lpstr>媒体的推广</vt:lpstr>
      <vt:lpstr>网络的推广</vt:lpstr>
      <vt:lpstr>网络的推广</vt:lpstr>
      <vt:lpstr>网站的理由</vt:lpstr>
      <vt:lpstr>最受欢迎的网站</vt:lpstr>
      <vt:lpstr>网站的步骤</vt:lpstr>
      <vt:lpstr>技术来吸引客户</vt:lpstr>
      <vt:lpstr>客户端和服务</vt:lpstr>
      <vt:lpstr>个人能力</vt:lpstr>
      <vt:lpstr>产品订单</vt:lpstr>
      <vt:lpstr>优化建设</vt:lpstr>
      <vt:lpstr>成功的商人</vt:lpstr>
      <vt:lpstr>特点的心态</vt:lpstr>
      <vt:lpstr>客户端和服务</vt:lpstr>
      <vt:lpstr>业务机会</vt:lpstr>
      <vt:lpstr>商业因素</vt:lpstr>
      <vt:lpstr>发展私营企业</vt:lpstr>
      <vt:lpstr>创意的方式</vt:lpstr>
      <vt:lpstr>产品营销</vt:lpstr>
      <vt:lpstr>网站经营</vt:lpstr>
      <vt:lpstr>一个网站</vt:lpstr>
      <vt:lpstr>规划业务目标</vt:lpstr>
      <vt:lpstr>业务原则</vt:lpstr>
      <vt:lpstr>e网页优化</vt:lpstr>
      <vt:lpstr>选择您的方向</vt:lpstr>
      <vt:lpstr>技巧的动机</vt:lpstr>
      <vt:lpstr>维护网站</vt:lpstr>
      <vt:lpstr>市场商圈</vt:lpstr>
      <vt:lpstr>在线业务</vt:lpstr>
      <vt:lpstr>在线业务</vt:lpstr>
      <vt:lpstr>价格包</vt:lpstr>
      <vt:lpstr>管理时间</vt:lpstr>
      <vt:lpstr>应用程序</vt:lpstr>
      <vt:lpstr>应用程序开发流程</vt:lpstr>
      <vt:lpstr>优化和维护</vt:lpstr>
      <vt:lpstr>网店服务</vt:lpstr>
      <vt:lpstr>Steps of conducting website design</vt:lpstr>
      <vt:lpstr>智能手机业务</vt:lpstr>
      <vt:lpstr>函数的推广</vt:lpstr>
      <vt:lpstr>发展网上业务</vt:lpstr>
      <vt:lpstr>在线业务</vt:lpstr>
      <vt:lpstr>搜索的研究趋势</vt:lpstr>
      <vt:lpstr>关键字研究</vt:lpstr>
      <vt:lpstr>数量的研究</vt:lpstr>
      <vt:lpstr>研究竞争对手</vt:lpstr>
      <vt:lpstr>你的网站</vt:lpstr>
      <vt:lpstr>受邀嘉宾</vt:lpstr>
      <vt:lpstr>搜索引擎优化</vt:lpstr>
      <vt:lpstr>营销策略</vt:lpstr>
      <vt:lpstr>P1.产品</vt:lpstr>
      <vt:lpstr>P2.价格</vt:lpstr>
      <vt:lpstr>P3.促销活动</vt:lpstr>
      <vt:lpstr>P4.放置</vt:lpstr>
      <vt:lpstr>P5.物流 </vt:lpstr>
      <vt:lpstr>P6.过程</vt:lpstr>
      <vt:lpstr>P7. Physical Evidence</vt:lpstr>
      <vt:lpstr>有创造力的人的特点</vt:lpstr>
      <vt:lpstr>发展创造力</vt:lpstr>
      <vt:lpstr>为什么要做业务</vt:lpstr>
      <vt:lpstr>成功的公式</vt:lpstr>
      <vt:lpstr>周期的自我发展</vt:lpstr>
      <vt:lpstr>SWOT分析</vt:lpstr>
      <vt:lpstr>SWOT分析的步骤</vt:lpstr>
      <vt:lpstr>SWOT分析的因素</vt:lpstr>
      <vt:lpstr>S =优势</vt:lpstr>
      <vt:lpstr>W = Weaknesses</vt:lpstr>
      <vt:lpstr>O =机会</vt:lpstr>
      <vt:lpstr>T =威胁</vt:lpstr>
      <vt:lpstr>SWOT分析矩阵</vt:lpstr>
      <vt:lpstr>分析外部因素</vt:lpstr>
      <vt:lpstr>柱状图形</vt:lpstr>
      <vt:lpstr>一般的销售</vt:lpstr>
      <vt:lpstr>图的最喜欢的产品销售</vt:lpstr>
      <vt:lpstr>问题与回答</vt:lpstr>
      <vt:lpstr>打电话给我们</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3352</dc:title>
  <dc:creator/>
  <cp:lastModifiedBy/>
  <cp:revision>1</cp:revision>
  <dcterms:created xsi:type="dcterms:W3CDTF">2017-02-25T08:24:23Z</dcterms:created>
  <dcterms:modified xsi:type="dcterms:W3CDTF">2018-11-23T06:10:02Z</dcterms:modified>
</cp:coreProperties>
</file>