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9" r:id="rId3"/>
    <p:sldId id="260" r:id="rId4"/>
    <p:sldId id="266" r:id="rId5"/>
    <p:sldId id="269" r:id="rId6"/>
    <p:sldId id="270" r:id="rId7"/>
    <p:sldId id="268" r:id="rId8"/>
    <p:sldId id="273" r:id="rId9"/>
    <p:sldId id="261" r:id="rId10"/>
    <p:sldId id="272" r:id="rId11"/>
    <p:sldId id="282" r:id="rId12"/>
    <p:sldId id="267" r:id="rId13"/>
    <p:sldId id="276" r:id="rId14"/>
    <p:sldId id="277" r:id="rId15"/>
    <p:sldId id="262" r:id="rId16"/>
    <p:sldId id="264" r:id="rId17"/>
    <p:sldId id="280" r:id="rId18"/>
    <p:sldId id="265" r:id="rId19"/>
    <p:sldId id="281" r:id="rId20"/>
    <p:sldId id="271" r:id="rId21"/>
    <p:sldId id="263" r:id="rId22"/>
    <p:sldId id="279" r:id="rId23"/>
    <p:sldId id="275" r:id="rId24"/>
    <p:sldId id="278" r:id="rId25"/>
    <p:sldId id="274" r:id="rId26"/>
    <p:sldId id="257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BBC6"/>
    <a:srgbClr val="F1E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660"/>
  </p:normalViewPr>
  <p:slideViewPr>
    <p:cSldViewPr snapToGrid="0">
      <p:cViewPr varScale="1">
        <p:scale>
          <a:sx n="92" d="100"/>
          <a:sy n="92" d="100"/>
        </p:scale>
        <p:origin x="35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3571AA-6DF7-47A6-B295-D70BB5A442F3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2B1BBB-C786-488C-AFAF-AC027F7D96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8640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4854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9971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6316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491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9053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37549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728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9617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18408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1376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85670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31565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1875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7005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8574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6766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36473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782845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98551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82683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5953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56665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83923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67246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56447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2B1BBB-C786-488C-AFAF-AC027F7D965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720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08642C-EF57-41BB-84E4-25ECCE349F8A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8642C-EF57-41BB-84E4-25ECCE349F8A}" type="datetimeFigureOut">
              <a:rPr lang="zh-CN" altLang="en-US" smtClean="0"/>
              <a:t>2018/8/25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D2A06C-094C-4CB1-8915-F3FC34156C3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microsoft.com/office/2007/relationships/hdphoto" Target="../media/hdphoto5.wdp"/><Relationship Id="rId3" Type="http://schemas.openxmlformats.org/officeDocument/2006/relationships/image" Target="../media/image1.png"/><Relationship Id="rId7" Type="http://schemas.microsoft.com/office/2007/relationships/hdphoto" Target="../media/hdphoto2.wdp"/><Relationship Id="rId12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15.png"/><Relationship Id="rId4" Type="http://schemas.openxmlformats.org/officeDocument/2006/relationships/image" Target="../media/image12.png"/><Relationship Id="rId9" Type="http://schemas.microsoft.com/office/2007/relationships/hdphoto" Target="../media/hdphoto3.wdp"/><Relationship Id="rId1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/>
          <a:srcRect r="6544"/>
          <a:stretch>
            <a:fillRect/>
          </a:stretch>
        </p:blipFill>
        <p:spPr>
          <a:xfrm>
            <a:off x="1" y="2176780"/>
            <a:ext cx="5953760" cy="46812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778" y="-175331"/>
            <a:ext cx="4384040" cy="438404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5915978" y="454405"/>
            <a:ext cx="5547464" cy="4775868"/>
            <a:chOff x="6787269" y="1166605"/>
            <a:chExt cx="5547464" cy="4775868"/>
          </a:xfrm>
        </p:grpSpPr>
        <p:sp>
          <p:nvSpPr>
            <p:cNvPr id="10" name="椭圆 9"/>
            <p:cNvSpPr/>
            <p:nvPr/>
          </p:nvSpPr>
          <p:spPr>
            <a:xfrm>
              <a:off x="8848364" y="3446443"/>
              <a:ext cx="399186" cy="39918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838838" y="3434969"/>
              <a:ext cx="408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ea typeface="金桥繁隶书" pitchFamily="2" charset="-122"/>
                </a:rPr>
                <a:t>佳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848364" y="3894117"/>
              <a:ext cx="408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ea typeface="金桥繁隶书" pitchFamily="2" charset="-122"/>
                </a:rPr>
                <a:t>节</a:t>
              </a:r>
            </a:p>
          </p:txBody>
        </p:sp>
        <p:sp>
          <p:nvSpPr>
            <p:cNvPr id="13" name="椭圆 12"/>
            <p:cNvSpPr/>
            <p:nvPr/>
          </p:nvSpPr>
          <p:spPr>
            <a:xfrm>
              <a:off x="8848364" y="3896975"/>
              <a:ext cx="399186" cy="39918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6825052" y="2562701"/>
              <a:ext cx="226763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中秋节答谢会</a:t>
              </a:r>
              <a:r>
                <a:rPr lang="en-US" altLang="zh-CN" sz="1600" dirty="0" err="1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ppt</a:t>
              </a:r>
              <a:r>
                <a:rPr lang="zh-CN" altLang="en-US" sz="16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模板</a:t>
              </a: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5913" y="1166605"/>
              <a:ext cx="2148820" cy="987656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8823092" y="1492995"/>
              <a:ext cx="108058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dirty="0" smtClean="0">
                  <a:latin typeface="华文行楷" panose="02010800040101010101" pitchFamily="2" charset="-122"/>
                  <a:ea typeface="华文行楷" panose="02010800040101010101" pitchFamily="2" charset="-122"/>
                </a:rPr>
                <a:t> </a:t>
              </a:r>
              <a:endParaRPr lang="zh-CN" altLang="en-US" sz="138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7269" y="4954817"/>
              <a:ext cx="2148820" cy="987656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7213195" y="3480896"/>
              <a:ext cx="108058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dirty="0" smtClean="0">
                  <a:latin typeface="华文行楷" panose="02010800040101010101" pitchFamily="2" charset="-122"/>
                  <a:ea typeface="华文行楷" panose="02010800040101010101" pitchFamily="2" charset="-122"/>
                </a:rPr>
                <a:t>秋</a:t>
              </a:r>
              <a:endParaRPr lang="zh-CN" altLang="en-US" sz="138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820440" y="1542129"/>
              <a:ext cx="108058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dirty="0" smtClean="0">
                  <a:latin typeface="华文行楷" panose="02010800040101010101" pitchFamily="2" charset="-122"/>
                  <a:ea typeface="华文行楷" panose="02010800040101010101" pitchFamily="2" charset="-122"/>
                </a:rPr>
                <a:t>中</a:t>
              </a:r>
              <a:endParaRPr lang="zh-CN" altLang="en-US" sz="138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8139" y="0"/>
            <a:ext cx="4384040" cy="438404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-136893" y="446916"/>
            <a:ext cx="5454143" cy="4158594"/>
            <a:chOff x="6787269" y="1247628"/>
            <a:chExt cx="5454143" cy="4158594"/>
          </a:xfrm>
        </p:grpSpPr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92592" y="1247628"/>
              <a:ext cx="2148820" cy="987656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8823092" y="1492995"/>
              <a:ext cx="108058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dirty="0" smtClean="0">
                  <a:latin typeface="华文行楷" panose="02010800040101010101" pitchFamily="2" charset="-122"/>
                  <a:ea typeface="华文行楷" panose="02010800040101010101" pitchFamily="2" charset="-122"/>
                </a:rPr>
                <a:t> </a:t>
              </a:r>
              <a:endParaRPr lang="zh-CN" altLang="en-US" sz="138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7269" y="4098313"/>
              <a:ext cx="2845587" cy="1307909"/>
            </a:xfrm>
            <a:prstGeom prst="rect">
              <a:avLst/>
            </a:prstGeom>
          </p:spPr>
        </p:pic>
      </p:grpSp>
      <p:sp>
        <p:nvSpPr>
          <p:cNvPr id="21" name="文本框 20"/>
          <p:cNvSpPr txBox="1"/>
          <p:nvPr/>
        </p:nvSpPr>
        <p:spPr>
          <a:xfrm>
            <a:off x="1721417" y="1984710"/>
            <a:ext cx="108058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录</a:t>
            </a:r>
            <a:endParaRPr lang="zh-CN" altLang="en-US" sz="115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721417" y="519704"/>
            <a:ext cx="108058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500" dirty="0" smtClean="0">
                <a:latin typeface="华文行楷" panose="02010800040101010101" pitchFamily="2" charset="-122"/>
                <a:ea typeface="华文行楷" panose="02010800040101010101" pitchFamily="2" charset="-122"/>
              </a:rPr>
              <a:t>目</a:t>
            </a:r>
            <a:endParaRPr lang="zh-CN" altLang="en-US" sz="115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 bwMode="auto">
          <a:xfrm>
            <a:off x="9418193" y="1434572"/>
            <a:ext cx="61849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spc="300" dirty="0" smtClean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壹，输入您的标题</a:t>
            </a:r>
            <a:endParaRPr lang="zh-CN" altLang="en-US" sz="3600" spc="300" dirty="0">
              <a:solidFill>
                <a:srgbClr val="0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 bwMode="auto">
          <a:xfrm>
            <a:off x="8286384" y="1434572"/>
            <a:ext cx="61849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spc="300" dirty="0" smtClean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贰，</a:t>
            </a:r>
            <a:r>
              <a:rPr lang="zh-CN" altLang="en-US" sz="3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输入您的标题</a:t>
            </a:r>
          </a:p>
        </p:txBody>
      </p:sp>
      <p:sp>
        <p:nvSpPr>
          <p:cNvPr id="18" name="文本框 17"/>
          <p:cNvSpPr txBox="1"/>
          <p:nvPr/>
        </p:nvSpPr>
        <p:spPr bwMode="auto">
          <a:xfrm>
            <a:off x="7256628" y="1434572"/>
            <a:ext cx="61849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spc="300" dirty="0" smtClean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叁，</a:t>
            </a:r>
            <a:r>
              <a:rPr lang="zh-CN" altLang="en-US" sz="3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输入您的标题</a:t>
            </a:r>
          </a:p>
        </p:txBody>
      </p:sp>
      <p:sp>
        <p:nvSpPr>
          <p:cNvPr id="20" name="文本框 19"/>
          <p:cNvSpPr txBox="1"/>
          <p:nvPr/>
        </p:nvSpPr>
        <p:spPr bwMode="auto">
          <a:xfrm>
            <a:off x="6163844" y="1435742"/>
            <a:ext cx="618493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spc="300" dirty="0" smtClean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肆，</a:t>
            </a:r>
            <a:r>
              <a:rPr lang="zh-CN" altLang="en-US" sz="3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输入您的标题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279" y="0"/>
            <a:ext cx="6365452" cy="636545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44" y="4188399"/>
            <a:ext cx="2746482" cy="118748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647" y="1558399"/>
            <a:ext cx="3756836" cy="16243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049339">
            <a:off x="7365434" y="-277796"/>
            <a:ext cx="4901609" cy="4761389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205049" y="1364590"/>
            <a:ext cx="10699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您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的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标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题</a:t>
            </a:r>
            <a:endParaRPr lang="zh-CN" altLang="en-US" sz="7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365160" y="1623558"/>
            <a:ext cx="9581880" cy="2620051"/>
            <a:chOff x="1275009" y="2356835"/>
            <a:chExt cx="9581880" cy="2620051"/>
          </a:xfrm>
        </p:grpSpPr>
        <p:sp>
          <p:nvSpPr>
            <p:cNvPr id="8" name="菱形 7"/>
            <p:cNvSpPr/>
            <p:nvPr/>
          </p:nvSpPr>
          <p:spPr>
            <a:xfrm>
              <a:off x="3670479" y="2570950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菱形 8"/>
            <p:cNvSpPr/>
            <p:nvPr/>
          </p:nvSpPr>
          <p:spPr>
            <a:xfrm>
              <a:off x="6065949" y="2570950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菱形 10"/>
            <p:cNvSpPr/>
            <p:nvPr/>
          </p:nvSpPr>
          <p:spPr>
            <a:xfrm>
              <a:off x="8461419" y="2581416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菱形 11"/>
            <p:cNvSpPr/>
            <p:nvPr/>
          </p:nvSpPr>
          <p:spPr>
            <a:xfrm>
              <a:off x="1275009" y="2573363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菱形 12"/>
            <p:cNvSpPr/>
            <p:nvPr/>
          </p:nvSpPr>
          <p:spPr>
            <a:xfrm>
              <a:off x="127500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菱形 13"/>
            <p:cNvSpPr/>
            <p:nvPr/>
          </p:nvSpPr>
          <p:spPr>
            <a:xfrm>
              <a:off x="367047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菱形 14"/>
            <p:cNvSpPr/>
            <p:nvPr/>
          </p:nvSpPr>
          <p:spPr>
            <a:xfrm>
              <a:off x="606594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菱形 15"/>
            <p:cNvSpPr/>
            <p:nvPr/>
          </p:nvSpPr>
          <p:spPr>
            <a:xfrm>
              <a:off x="846141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2150771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893197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4443207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4185633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890194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6632620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337176" y="3023342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9079602" y="3663226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  <a:endPara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1725761" y="4454481"/>
            <a:ext cx="1700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35"/>
          <p:cNvSpPr txBox="1"/>
          <p:nvPr/>
        </p:nvSpPr>
        <p:spPr>
          <a:xfrm>
            <a:off x="1725761" y="5038629"/>
            <a:ext cx="85258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/>
          <a:srcRect l="20030"/>
          <a:stretch>
            <a:fillRect/>
          </a:stretch>
        </p:blipFill>
        <p:spPr>
          <a:xfrm>
            <a:off x="856526" y="1426213"/>
            <a:ext cx="4697513" cy="381341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/>
          <a:srcRect l="20030"/>
          <a:stretch>
            <a:fillRect/>
          </a:stretch>
        </p:blipFill>
        <p:spPr>
          <a:xfrm>
            <a:off x="6619083" y="1402337"/>
            <a:ext cx="4697513" cy="3813416"/>
          </a:xfrm>
          <a:prstGeom prst="rect">
            <a:avLst/>
          </a:prstGeom>
        </p:spPr>
      </p:pic>
      <p:cxnSp>
        <p:nvCxnSpPr>
          <p:cNvPr id="9" name="Straight Connector 66"/>
          <p:cNvCxnSpPr/>
          <p:nvPr/>
        </p:nvCxnSpPr>
        <p:spPr>
          <a:xfrm>
            <a:off x="6086561" y="1437978"/>
            <a:ext cx="0" cy="3827528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ysDot"/>
          </a:ln>
          <a:effectLst/>
        </p:spPr>
      </p:cxnSp>
      <p:sp>
        <p:nvSpPr>
          <p:cNvPr id="11" name="Content Placeholder 2"/>
          <p:cNvSpPr txBox="1"/>
          <p:nvPr/>
        </p:nvSpPr>
        <p:spPr>
          <a:xfrm>
            <a:off x="826448" y="5671934"/>
            <a:ext cx="10636369" cy="81244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</a:t>
            </a:r>
            <a:r>
              <a:rPr lang="zh-CN" altLang="en-US" sz="1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826448" y="4704337"/>
            <a:ext cx="4727592" cy="561169"/>
            <a:chOff x="791724" y="4785360"/>
            <a:chExt cx="4727592" cy="561169"/>
          </a:xfrm>
        </p:grpSpPr>
        <p:sp>
          <p:nvSpPr>
            <p:cNvPr id="13" name="矩形 12"/>
            <p:cNvSpPr/>
            <p:nvPr/>
          </p:nvSpPr>
          <p:spPr>
            <a:xfrm>
              <a:off x="791724" y="4785360"/>
              <a:ext cx="4727592" cy="561169"/>
            </a:xfrm>
            <a:prstGeom prst="rect">
              <a:avLst/>
            </a:prstGeom>
            <a:solidFill>
              <a:schemeClr val="tx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1781801" y="4835111"/>
              <a:ext cx="2780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619083" y="4704337"/>
            <a:ext cx="4727592" cy="561169"/>
            <a:chOff x="791724" y="4785360"/>
            <a:chExt cx="4727592" cy="561169"/>
          </a:xfrm>
        </p:grpSpPr>
        <p:sp>
          <p:nvSpPr>
            <p:cNvPr id="16" name="矩形 15"/>
            <p:cNvSpPr/>
            <p:nvPr/>
          </p:nvSpPr>
          <p:spPr>
            <a:xfrm>
              <a:off x="791724" y="4785360"/>
              <a:ext cx="4727592" cy="561169"/>
            </a:xfrm>
            <a:prstGeom prst="rect">
              <a:avLst/>
            </a:prstGeom>
            <a:solidFill>
              <a:schemeClr val="tx1">
                <a:alpha val="51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781801" y="4835111"/>
              <a:ext cx="2780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21"/>
          <p:cNvSpPr/>
          <p:nvPr/>
        </p:nvSpPr>
        <p:spPr>
          <a:xfrm>
            <a:off x="1266895" y="1579611"/>
            <a:ext cx="861430" cy="861430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22"/>
          <p:cNvSpPr/>
          <p:nvPr/>
        </p:nvSpPr>
        <p:spPr>
          <a:xfrm>
            <a:off x="4127928" y="1579611"/>
            <a:ext cx="861430" cy="8614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23"/>
          <p:cNvSpPr/>
          <p:nvPr/>
        </p:nvSpPr>
        <p:spPr>
          <a:xfrm>
            <a:off x="6988964" y="1579611"/>
            <a:ext cx="861430" cy="861430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36"/>
          <p:cNvSpPr/>
          <p:nvPr/>
        </p:nvSpPr>
        <p:spPr>
          <a:xfrm>
            <a:off x="9840307" y="1579611"/>
            <a:ext cx="861430" cy="8614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4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39"/>
          <p:cNvSpPr/>
          <p:nvPr/>
        </p:nvSpPr>
        <p:spPr>
          <a:xfrm>
            <a:off x="1266895" y="3941595"/>
            <a:ext cx="861430" cy="8614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4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40"/>
          <p:cNvSpPr/>
          <p:nvPr/>
        </p:nvSpPr>
        <p:spPr>
          <a:xfrm>
            <a:off x="4127928" y="3941595"/>
            <a:ext cx="861430" cy="861430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8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41"/>
          <p:cNvSpPr/>
          <p:nvPr/>
        </p:nvSpPr>
        <p:spPr>
          <a:xfrm>
            <a:off x="6988964" y="3941595"/>
            <a:ext cx="861430" cy="86143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4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48"/>
          <p:cNvSpPr/>
          <p:nvPr/>
        </p:nvSpPr>
        <p:spPr>
          <a:xfrm>
            <a:off x="9840307" y="3941595"/>
            <a:ext cx="861430" cy="861430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765"/>
            <a:endParaRPr lang="ru-RU" sz="24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17"/>
          <p:cNvSpPr>
            <a:spLocks noChangeArrowheads="1"/>
          </p:cNvSpPr>
          <p:nvPr/>
        </p:nvSpPr>
        <p:spPr bwMode="auto">
          <a:xfrm>
            <a:off x="1473375" y="4191477"/>
            <a:ext cx="384355" cy="355070"/>
          </a:xfrm>
          <a:custGeom>
            <a:avLst/>
            <a:gdLst>
              <a:gd name="T0" fmla="*/ 266 w 462"/>
              <a:gd name="T1" fmla="*/ 0 h 427"/>
              <a:gd name="T2" fmla="*/ 266 w 462"/>
              <a:gd name="T3" fmla="*/ 0 h 427"/>
              <a:gd name="T4" fmla="*/ 266 w 462"/>
              <a:gd name="T5" fmla="*/ 0 h 427"/>
              <a:gd name="T6" fmla="*/ 71 w 462"/>
              <a:gd name="T7" fmla="*/ 80 h 427"/>
              <a:gd name="T8" fmla="*/ 80 w 462"/>
              <a:gd name="T9" fmla="*/ 143 h 427"/>
              <a:gd name="T10" fmla="*/ 0 w 462"/>
              <a:gd name="T11" fmla="*/ 240 h 427"/>
              <a:gd name="T12" fmla="*/ 115 w 462"/>
              <a:gd name="T13" fmla="*/ 319 h 427"/>
              <a:gd name="T14" fmla="*/ 231 w 462"/>
              <a:gd name="T15" fmla="*/ 266 h 427"/>
              <a:gd name="T16" fmla="*/ 231 w 462"/>
              <a:gd name="T17" fmla="*/ 249 h 427"/>
              <a:gd name="T18" fmla="*/ 266 w 462"/>
              <a:gd name="T19" fmla="*/ 213 h 427"/>
              <a:gd name="T20" fmla="*/ 302 w 462"/>
              <a:gd name="T21" fmla="*/ 249 h 427"/>
              <a:gd name="T22" fmla="*/ 266 w 462"/>
              <a:gd name="T23" fmla="*/ 284 h 427"/>
              <a:gd name="T24" fmla="*/ 115 w 462"/>
              <a:gd name="T25" fmla="*/ 355 h 427"/>
              <a:gd name="T26" fmla="*/ 115 w 462"/>
              <a:gd name="T27" fmla="*/ 372 h 427"/>
              <a:gd name="T28" fmla="*/ 266 w 462"/>
              <a:gd name="T29" fmla="*/ 426 h 427"/>
              <a:gd name="T30" fmla="*/ 266 w 462"/>
              <a:gd name="T31" fmla="*/ 426 h 427"/>
              <a:gd name="T32" fmla="*/ 408 w 462"/>
              <a:gd name="T33" fmla="*/ 372 h 427"/>
              <a:gd name="T34" fmla="*/ 453 w 462"/>
              <a:gd name="T35" fmla="*/ 80 h 427"/>
              <a:gd name="T36" fmla="*/ 266 w 462"/>
              <a:gd name="T37" fmla="*/ 0 h 427"/>
              <a:gd name="T38" fmla="*/ 36 w 462"/>
              <a:gd name="T39" fmla="*/ 231 h 427"/>
              <a:gd name="T40" fmla="*/ 36 w 462"/>
              <a:gd name="T41" fmla="*/ 231 h 427"/>
              <a:gd name="T42" fmla="*/ 89 w 462"/>
              <a:gd name="T43" fmla="*/ 178 h 427"/>
              <a:gd name="T44" fmla="*/ 106 w 462"/>
              <a:gd name="T45" fmla="*/ 284 h 427"/>
              <a:gd name="T46" fmla="*/ 36 w 462"/>
              <a:gd name="T47" fmla="*/ 231 h 427"/>
              <a:gd name="T48" fmla="*/ 266 w 462"/>
              <a:gd name="T49" fmla="*/ 133 h 427"/>
              <a:gd name="T50" fmla="*/ 266 w 462"/>
              <a:gd name="T51" fmla="*/ 133 h 427"/>
              <a:gd name="T52" fmla="*/ 106 w 462"/>
              <a:gd name="T53" fmla="*/ 80 h 427"/>
              <a:gd name="T54" fmla="*/ 266 w 462"/>
              <a:gd name="T55" fmla="*/ 36 h 427"/>
              <a:gd name="T56" fmla="*/ 416 w 462"/>
              <a:gd name="T57" fmla="*/ 80 h 427"/>
              <a:gd name="T58" fmla="*/ 266 w 462"/>
              <a:gd name="T59" fmla="*/ 133 h 4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462" h="427">
                <a:moveTo>
                  <a:pt x="266" y="0"/>
                </a:moveTo>
                <a:lnTo>
                  <a:pt x="266" y="0"/>
                </a:lnTo>
                <a:lnTo>
                  <a:pt x="266" y="0"/>
                </a:lnTo>
                <a:cubicBezTo>
                  <a:pt x="142" y="0"/>
                  <a:pt x="62" y="45"/>
                  <a:pt x="71" y="80"/>
                </a:cubicBezTo>
                <a:cubicBezTo>
                  <a:pt x="71" y="89"/>
                  <a:pt x="71" y="116"/>
                  <a:pt x="80" y="143"/>
                </a:cubicBezTo>
                <a:cubicBezTo>
                  <a:pt x="18" y="169"/>
                  <a:pt x="0" y="205"/>
                  <a:pt x="0" y="240"/>
                </a:cubicBezTo>
                <a:cubicBezTo>
                  <a:pt x="9" y="275"/>
                  <a:pt x="36" y="311"/>
                  <a:pt x="115" y="319"/>
                </a:cubicBezTo>
                <a:cubicBezTo>
                  <a:pt x="151" y="319"/>
                  <a:pt x="204" y="302"/>
                  <a:pt x="231" y="266"/>
                </a:cubicBezTo>
                <a:cubicBezTo>
                  <a:pt x="231" y="258"/>
                  <a:pt x="231" y="249"/>
                  <a:pt x="231" y="249"/>
                </a:cubicBezTo>
                <a:cubicBezTo>
                  <a:pt x="231" y="222"/>
                  <a:pt x="249" y="213"/>
                  <a:pt x="266" y="213"/>
                </a:cubicBezTo>
                <a:cubicBezTo>
                  <a:pt x="284" y="213"/>
                  <a:pt x="302" y="222"/>
                  <a:pt x="302" y="249"/>
                </a:cubicBezTo>
                <a:cubicBezTo>
                  <a:pt x="302" y="266"/>
                  <a:pt x="284" y="284"/>
                  <a:pt x="266" y="284"/>
                </a:cubicBezTo>
                <a:cubicBezTo>
                  <a:pt x="222" y="328"/>
                  <a:pt x="169" y="355"/>
                  <a:pt x="115" y="355"/>
                </a:cubicBezTo>
                <a:cubicBezTo>
                  <a:pt x="115" y="364"/>
                  <a:pt x="115" y="364"/>
                  <a:pt x="115" y="372"/>
                </a:cubicBezTo>
                <a:cubicBezTo>
                  <a:pt x="115" y="381"/>
                  <a:pt x="178" y="426"/>
                  <a:pt x="266" y="426"/>
                </a:cubicBezTo>
                <a:lnTo>
                  <a:pt x="266" y="426"/>
                </a:lnTo>
                <a:cubicBezTo>
                  <a:pt x="355" y="426"/>
                  <a:pt x="408" y="381"/>
                  <a:pt x="408" y="372"/>
                </a:cubicBezTo>
                <a:cubicBezTo>
                  <a:pt x="416" y="355"/>
                  <a:pt x="453" y="116"/>
                  <a:pt x="453" y="80"/>
                </a:cubicBezTo>
                <a:cubicBezTo>
                  <a:pt x="461" y="45"/>
                  <a:pt x="381" y="0"/>
                  <a:pt x="266" y="0"/>
                </a:cubicBezTo>
                <a:close/>
                <a:moveTo>
                  <a:pt x="36" y="231"/>
                </a:moveTo>
                <a:lnTo>
                  <a:pt x="36" y="231"/>
                </a:lnTo>
                <a:cubicBezTo>
                  <a:pt x="36" y="222"/>
                  <a:pt x="53" y="196"/>
                  <a:pt x="89" y="178"/>
                </a:cubicBezTo>
                <a:cubicBezTo>
                  <a:pt x="89" y="213"/>
                  <a:pt x="98" y="249"/>
                  <a:pt x="106" y="284"/>
                </a:cubicBezTo>
                <a:cubicBezTo>
                  <a:pt x="62" y="275"/>
                  <a:pt x="44" y="258"/>
                  <a:pt x="36" y="231"/>
                </a:cubicBezTo>
                <a:close/>
                <a:moveTo>
                  <a:pt x="266" y="133"/>
                </a:moveTo>
                <a:lnTo>
                  <a:pt x="266" y="133"/>
                </a:lnTo>
                <a:cubicBezTo>
                  <a:pt x="178" y="133"/>
                  <a:pt x="106" y="98"/>
                  <a:pt x="106" y="80"/>
                </a:cubicBezTo>
                <a:cubicBezTo>
                  <a:pt x="106" y="71"/>
                  <a:pt x="178" y="36"/>
                  <a:pt x="266" y="36"/>
                </a:cubicBezTo>
                <a:cubicBezTo>
                  <a:pt x="355" y="36"/>
                  <a:pt x="416" y="71"/>
                  <a:pt x="416" y="80"/>
                </a:cubicBezTo>
                <a:cubicBezTo>
                  <a:pt x="416" y="98"/>
                  <a:pt x="355" y="133"/>
                  <a:pt x="266" y="1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18"/>
          <p:cNvSpPr>
            <a:spLocks noChangeArrowheads="1"/>
          </p:cNvSpPr>
          <p:nvPr/>
        </p:nvSpPr>
        <p:spPr bwMode="auto">
          <a:xfrm>
            <a:off x="1527392" y="1825797"/>
            <a:ext cx="340431" cy="362392"/>
          </a:xfrm>
          <a:custGeom>
            <a:avLst/>
            <a:gdLst>
              <a:gd name="T0" fmla="*/ 257 w 409"/>
              <a:gd name="T1" fmla="*/ 408 h 436"/>
              <a:gd name="T2" fmla="*/ 257 w 409"/>
              <a:gd name="T3" fmla="*/ 408 h 436"/>
              <a:gd name="T4" fmla="*/ 275 w 409"/>
              <a:gd name="T5" fmla="*/ 426 h 436"/>
              <a:gd name="T6" fmla="*/ 372 w 409"/>
              <a:gd name="T7" fmla="*/ 435 h 436"/>
              <a:gd name="T8" fmla="*/ 391 w 409"/>
              <a:gd name="T9" fmla="*/ 417 h 436"/>
              <a:gd name="T10" fmla="*/ 391 w 409"/>
              <a:gd name="T11" fmla="*/ 337 h 436"/>
              <a:gd name="T12" fmla="*/ 266 w 409"/>
              <a:gd name="T13" fmla="*/ 328 h 436"/>
              <a:gd name="T14" fmla="*/ 257 w 409"/>
              <a:gd name="T15" fmla="*/ 408 h 436"/>
              <a:gd name="T16" fmla="*/ 18 w 409"/>
              <a:gd name="T17" fmla="*/ 337 h 436"/>
              <a:gd name="T18" fmla="*/ 18 w 409"/>
              <a:gd name="T19" fmla="*/ 337 h 436"/>
              <a:gd name="T20" fmla="*/ 18 w 409"/>
              <a:gd name="T21" fmla="*/ 417 h 436"/>
              <a:gd name="T22" fmla="*/ 35 w 409"/>
              <a:gd name="T23" fmla="*/ 435 h 436"/>
              <a:gd name="T24" fmla="*/ 133 w 409"/>
              <a:gd name="T25" fmla="*/ 426 h 436"/>
              <a:gd name="T26" fmla="*/ 151 w 409"/>
              <a:gd name="T27" fmla="*/ 408 h 436"/>
              <a:gd name="T28" fmla="*/ 142 w 409"/>
              <a:gd name="T29" fmla="*/ 328 h 436"/>
              <a:gd name="T30" fmla="*/ 18 w 409"/>
              <a:gd name="T31" fmla="*/ 337 h 436"/>
              <a:gd name="T32" fmla="*/ 0 w 409"/>
              <a:gd name="T33" fmla="*/ 205 h 436"/>
              <a:gd name="T34" fmla="*/ 0 w 409"/>
              <a:gd name="T35" fmla="*/ 205 h 436"/>
              <a:gd name="T36" fmla="*/ 9 w 409"/>
              <a:gd name="T37" fmla="*/ 293 h 436"/>
              <a:gd name="T38" fmla="*/ 133 w 409"/>
              <a:gd name="T39" fmla="*/ 275 h 436"/>
              <a:gd name="T40" fmla="*/ 133 w 409"/>
              <a:gd name="T41" fmla="*/ 196 h 436"/>
              <a:gd name="T42" fmla="*/ 133 w 409"/>
              <a:gd name="T43" fmla="*/ 187 h 436"/>
              <a:gd name="T44" fmla="*/ 204 w 409"/>
              <a:gd name="T45" fmla="*/ 116 h 436"/>
              <a:gd name="T46" fmla="*/ 275 w 409"/>
              <a:gd name="T47" fmla="*/ 187 h 436"/>
              <a:gd name="T48" fmla="*/ 275 w 409"/>
              <a:gd name="T49" fmla="*/ 196 h 436"/>
              <a:gd name="T50" fmla="*/ 266 w 409"/>
              <a:gd name="T51" fmla="*/ 275 h 436"/>
              <a:gd name="T52" fmla="*/ 399 w 409"/>
              <a:gd name="T53" fmla="*/ 293 h 436"/>
              <a:gd name="T54" fmla="*/ 408 w 409"/>
              <a:gd name="T55" fmla="*/ 205 h 436"/>
              <a:gd name="T56" fmla="*/ 408 w 409"/>
              <a:gd name="T57" fmla="*/ 187 h 436"/>
              <a:gd name="T58" fmla="*/ 204 w 409"/>
              <a:gd name="T59" fmla="*/ 0 h 436"/>
              <a:gd name="T60" fmla="*/ 0 w 409"/>
              <a:gd name="T61" fmla="*/ 187 h 436"/>
              <a:gd name="T62" fmla="*/ 0 w 409"/>
              <a:gd name="T63" fmla="*/ 205 h 4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9" h="436">
                <a:moveTo>
                  <a:pt x="257" y="408"/>
                </a:moveTo>
                <a:lnTo>
                  <a:pt x="257" y="408"/>
                </a:lnTo>
                <a:cubicBezTo>
                  <a:pt x="257" y="417"/>
                  <a:pt x="266" y="426"/>
                  <a:pt x="275" y="426"/>
                </a:cubicBezTo>
                <a:cubicBezTo>
                  <a:pt x="372" y="435"/>
                  <a:pt x="372" y="435"/>
                  <a:pt x="372" y="435"/>
                </a:cubicBezTo>
                <a:cubicBezTo>
                  <a:pt x="382" y="435"/>
                  <a:pt x="382" y="426"/>
                  <a:pt x="391" y="417"/>
                </a:cubicBezTo>
                <a:cubicBezTo>
                  <a:pt x="391" y="337"/>
                  <a:pt x="391" y="337"/>
                  <a:pt x="391" y="337"/>
                </a:cubicBezTo>
                <a:cubicBezTo>
                  <a:pt x="266" y="328"/>
                  <a:pt x="266" y="328"/>
                  <a:pt x="266" y="328"/>
                </a:cubicBezTo>
                <a:lnTo>
                  <a:pt x="257" y="408"/>
                </a:lnTo>
                <a:close/>
                <a:moveTo>
                  <a:pt x="18" y="337"/>
                </a:moveTo>
                <a:lnTo>
                  <a:pt x="18" y="337"/>
                </a:lnTo>
                <a:cubicBezTo>
                  <a:pt x="18" y="417"/>
                  <a:pt x="18" y="417"/>
                  <a:pt x="18" y="417"/>
                </a:cubicBezTo>
                <a:cubicBezTo>
                  <a:pt x="18" y="426"/>
                  <a:pt x="27" y="435"/>
                  <a:pt x="35" y="435"/>
                </a:cubicBezTo>
                <a:cubicBezTo>
                  <a:pt x="133" y="426"/>
                  <a:pt x="133" y="426"/>
                  <a:pt x="133" y="426"/>
                </a:cubicBezTo>
                <a:cubicBezTo>
                  <a:pt x="142" y="426"/>
                  <a:pt x="151" y="417"/>
                  <a:pt x="151" y="408"/>
                </a:cubicBezTo>
                <a:cubicBezTo>
                  <a:pt x="142" y="328"/>
                  <a:pt x="142" y="328"/>
                  <a:pt x="142" y="328"/>
                </a:cubicBezTo>
                <a:lnTo>
                  <a:pt x="18" y="337"/>
                </a:lnTo>
                <a:close/>
                <a:moveTo>
                  <a:pt x="0" y="205"/>
                </a:moveTo>
                <a:lnTo>
                  <a:pt x="0" y="205"/>
                </a:lnTo>
                <a:cubicBezTo>
                  <a:pt x="9" y="293"/>
                  <a:pt x="9" y="293"/>
                  <a:pt x="9" y="293"/>
                </a:cubicBezTo>
                <a:cubicBezTo>
                  <a:pt x="133" y="275"/>
                  <a:pt x="133" y="275"/>
                  <a:pt x="133" y="275"/>
                </a:cubicBezTo>
                <a:cubicBezTo>
                  <a:pt x="133" y="196"/>
                  <a:pt x="133" y="196"/>
                  <a:pt x="133" y="196"/>
                </a:cubicBezTo>
                <a:lnTo>
                  <a:pt x="133" y="187"/>
                </a:lnTo>
                <a:cubicBezTo>
                  <a:pt x="133" y="152"/>
                  <a:pt x="160" y="116"/>
                  <a:pt x="204" y="116"/>
                </a:cubicBezTo>
                <a:cubicBezTo>
                  <a:pt x="248" y="116"/>
                  <a:pt x="275" y="152"/>
                  <a:pt x="275" y="187"/>
                </a:cubicBezTo>
                <a:lnTo>
                  <a:pt x="275" y="196"/>
                </a:lnTo>
                <a:cubicBezTo>
                  <a:pt x="266" y="275"/>
                  <a:pt x="266" y="275"/>
                  <a:pt x="266" y="275"/>
                </a:cubicBezTo>
                <a:cubicBezTo>
                  <a:pt x="399" y="293"/>
                  <a:pt x="399" y="293"/>
                  <a:pt x="399" y="293"/>
                </a:cubicBezTo>
                <a:cubicBezTo>
                  <a:pt x="408" y="205"/>
                  <a:pt x="408" y="205"/>
                  <a:pt x="408" y="205"/>
                </a:cubicBezTo>
                <a:cubicBezTo>
                  <a:pt x="408" y="196"/>
                  <a:pt x="408" y="196"/>
                  <a:pt x="408" y="187"/>
                </a:cubicBezTo>
                <a:cubicBezTo>
                  <a:pt x="408" y="80"/>
                  <a:pt x="319" y="0"/>
                  <a:pt x="204" y="0"/>
                </a:cubicBezTo>
                <a:cubicBezTo>
                  <a:pt x="88" y="0"/>
                  <a:pt x="0" y="80"/>
                  <a:pt x="0" y="187"/>
                </a:cubicBezTo>
                <a:cubicBezTo>
                  <a:pt x="0" y="196"/>
                  <a:pt x="0" y="196"/>
                  <a:pt x="0" y="2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19"/>
          <p:cNvSpPr>
            <a:spLocks noChangeArrowheads="1"/>
          </p:cNvSpPr>
          <p:nvPr/>
        </p:nvSpPr>
        <p:spPr bwMode="auto">
          <a:xfrm>
            <a:off x="10064204" y="4175450"/>
            <a:ext cx="413639" cy="369713"/>
          </a:xfrm>
          <a:custGeom>
            <a:avLst/>
            <a:gdLst>
              <a:gd name="T0" fmla="*/ 443 w 497"/>
              <a:gd name="T1" fmla="*/ 70 h 444"/>
              <a:gd name="T2" fmla="*/ 443 w 497"/>
              <a:gd name="T3" fmla="*/ 70 h 444"/>
              <a:gd name="T4" fmla="*/ 426 w 497"/>
              <a:gd name="T5" fmla="*/ 70 h 444"/>
              <a:gd name="T6" fmla="*/ 426 w 497"/>
              <a:gd name="T7" fmla="*/ 443 h 444"/>
              <a:gd name="T8" fmla="*/ 443 w 497"/>
              <a:gd name="T9" fmla="*/ 443 h 444"/>
              <a:gd name="T10" fmla="*/ 496 w 497"/>
              <a:gd name="T11" fmla="*/ 398 h 444"/>
              <a:gd name="T12" fmla="*/ 496 w 497"/>
              <a:gd name="T13" fmla="*/ 124 h 444"/>
              <a:gd name="T14" fmla="*/ 443 w 497"/>
              <a:gd name="T15" fmla="*/ 70 h 444"/>
              <a:gd name="T16" fmla="*/ 0 w 497"/>
              <a:gd name="T17" fmla="*/ 124 h 444"/>
              <a:gd name="T18" fmla="*/ 0 w 497"/>
              <a:gd name="T19" fmla="*/ 124 h 444"/>
              <a:gd name="T20" fmla="*/ 0 w 497"/>
              <a:gd name="T21" fmla="*/ 398 h 444"/>
              <a:gd name="T22" fmla="*/ 53 w 497"/>
              <a:gd name="T23" fmla="*/ 443 h 444"/>
              <a:gd name="T24" fmla="*/ 71 w 497"/>
              <a:gd name="T25" fmla="*/ 443 h 444"/>
              <a:gd name="T26" fmla="*/ 71 w 497"/>
              <a:gd name="T27" fmla="*/ 70 h 444"/>
              <a:gd name="T28" fmla="*/ 53 w 497"/>
              <a:gd name="T29" fmla="*/ 70 h 444"/>
              <a:gd name="T30" fmla="*/ 0 w 497"/>
              <a:gd name="T31" fmla="*/ 124 h 444"/>
              <a:gd name="T32" fmla="*/ 337 w 497"/>
              <a:gd name="T33" fmla="*/ 26 h 444"/>
              <a:gd name="T34" fmla="*/ 337 w 497"/>
              <a:gd name="T35" fmla="*/ 26 h 444"/>
              <a:gd name="T36" fmla="*/ 248 w 497"/>
              <a:gd name="T37" fmla="*/ 0 h 444"/>
              <a:gd name="T38" fmla="*/ 160 w 497"/>
              <a:gd name="T39" fmla="*/ 26 h 444"/>
              <a:gd name="T40" fmla="*/ 160 w 497"/>
              <a:gd name="T41" fmla="*/ 70 h 444"/>
              <a:gd name="T42" fmla="*/ 107 w 497"/>
              <a:gd name="T43" fmla="*/ 70 h 444"/>
              <a:gd name="T44" fmla="*/ 107 w 497"/>
              <a:gd name="T45" fmla="*/ 443 h 444"/>
              <a:gd name="T46" fmla="*/ 390 w 497"/>
              <a:gd name="T47" fmla="*/ 443 h 444"/>
              <a:gd name="T48" fmla="*/ 390 w 497"/>
              <a:gd name="T49" fmla="*/ 70 h 444"/>
              <a:gd name="T50" fmla="*/ 337 w 497"/>
              <a:gd name="T51" fmla="*/ 70 h 444"/>
              <a:gd name="T52" fmla="*/ 337 w 497"/>
              <a:gd name="T53" fmla="*/ 26 h 444"/>
              <a:gd name="T54" fmla="*/ 301 w 497"/>
              <a:gd name="T55" fmla="*/ 70 h 444"/>
              <a:gd name="T56" fmla="*/ 301 w 497"/>
              <a:gd name="T57" fmla="*/ 70 h 444"/>
              <a:gd name="T58" fmla="*/ 195 w 497"/>
              <a:gd name="T59" fmla="*/ 70 h 444"/>
              <a:gd name="T60" fmla="*/ 195 w 497"/>
              <a:gd name="T61" fmla="*/ 44 h 444"/>
              <a:gd name="T62" fmla="*/ 248 w 497"/>
              <a:gd name="T63" fmla="*/ 26 h 444"/>
              <a:gd name="T64" fmla="*/ 301 w 497"/>
              <a:gd name="T65" fmla="*/ 44 h 444"/>
              <a:gd name="T66" fmla="*/ 301 w 497"/>
              <a:gd name="T67" fmla="*/ 70 h 4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97" h="444">
                <a:moveTo>
                  <a:pt x="443" y="70"/>
                </a:moveTo>
                <a:lnTo>
                  <a:pt x="443" y="70"/>
                </a:lnTo>
                <a:cubicBezTo>
                  <a:pt x="426" y="70"/>
                  <a:pt x="426" y="70"/>
                  <a:pt x="426" y="70"/>
                </a:cubicBezTo>
                <a:cubicBezTo>
                  <a:pt x="426" y="443"/>
                  <a:pt x="426" y="443"/>
                  <a:pt x="426" y="443"/>
                </a:cubicBezTo>
                <a:cubicBezTo>
                  <a:pt x="443" y="443"/>
                  <a:pt x="443" y="443"/>
                  <a:pt x="443" y="443"/>
                </a:cubicBezTo>
                <a:cubicBezTo>
                  <a:pt x="479" y="443"/>
                  <a:pt x="496" y="425"/>
                  <a:pt x="496" y="398"/>
                </a:cubicBezTo>
                <a:cubicBezTo>
                  <a:pt x="496" y="124"/>
                  <a:pt x="496" y="124"/>
                  <a:pt x="496" y="124"/>
                </a:cubicBezTo>
                <a:cubicBezTo>
                  <a:pt x="496" y="97"/>
                  <a:pt x="479" y="70"/>
                  <a:pt x="443" y="70"/>
                </a:cubicBezTo>
                <a:close/>
                <a:moveTo>
                  <a:pt x="0" y="124"/>
                </a:moveTo>
                <a:lnTo>
                  <a:pt x="0" y="124"/>
                </a:lnTo>
                <a:cubicBezTo>
                  <a:pt x="0" y="398"/>
                  <a:pt x="0" y="398"/>
                  <a:pt x="0" y="398"/>
                </a:cubicBezTo>
                <a:cubicBezTo>
                  <a:pt x="0" y="425"/>
                  <a:pt x="26" y="443"/>
                  <a:pt x="53" y="443"/>
                </a:cubicBezTo>
                <a:cubicBezTo>
                  <a:pt x="71" y="443"/>
                  <a:pt x="71" y="443"/>
                  <a:pt x="71" y="443"/>
                </a:cubicBezTo>
                <a:cubicBezTo>
                  <a:pt x="71" y="70"/>
                  <a:pt x="71" y="70"/>
                  <a:pt x="71" y="70"/>
                </a:cubicBezTo>
                <a:cubicBezTo>
                  <a:pt x="53" y="70"/>
                  <a:pt x="53" y="70"/>
                  <a:pt x="53" y="70"/>
                </a:cubicBezTo>
                <a:cubicBezTo>
                  <a:pt x="26" y="70"/>
                  <a:pt x="0" y="97"/>
                  <a:pt x="0" y="124"/>
                </a:cubicBezTo>
                <a:close/>
                <a:moveTo>
                  <a:pt x="337" y="26"/>
                </a:moveTo>
                <a:lnTo>
                  <a:pt x="337" y="26"/>
                </a:lnTo>
                <a:cubicBezTo>
                  <a:pt x="319" y="17"/>
                  <a:pt x="292" y="0"/>
                  <a:pt x="248" y="0"/>
                </a:cubicBezTo>
                <a:cubicBezTo>
                  <a:pt x="204" y="0"/>
                  <a:pt x="177" y="17"/>
                  <a:pt x="160" y="26"/>
                </a:cubicBezTo>
                <a:cubicBezTo>
                  <a:pt x="160" y="70"/>
                  <a:pt x="160" y="70"/>
                  <a:pt x="160" y="70"/>
                </a:cubicBezTo>
                <a:cubicBezTo>
                  <a:pt x="107" y="70"/>
                  <a:pt x="107" y="70"/>
                  <a:pt x="107" y="70"/>
                </a:cubicBezTo>
                <a:cubicBezTo>
                  <a:pt x="107" y="443"/>
                  <a:pt x="107" y="443"/>
                  <a:pt x="107" y="443"/>
                </a:cubicBezTo>
                <a:cubicBezTo>
                  <a:pt x="390" y="443"/>
                  <a:pt x="390" y="443"/>
                  <a:pt x="390" y="443"/>
                </a:cubicBezTo>
                <a:cubicBezTo>
                  <a:pt x="390" y="70"/>
                  <a:pt x="390" y="70"/>
                  <a:pt x="390" y="70"/>
                </a:cubicBezTo>
                <a:cubicBezTo>
                  <a:pt x="337" y="70"/>
                  <a:pt x="337" y="70"/>
                  <a:pt x="337" y="70"/>
                </a:cubicBezTo>
                <a:lnTo>
                  <a:pt x="337" y="26"/>
                </a:lnTo>
                <a:close/>
                <a:moveTo>
                  <a:pt x="301" y="70"/>
                </a:moveTo>
                <a:lnTo>
                  <a:pt x="301" y="70"/>
                </a:lnTo>
                <a:cubicBezTo>
                  <a:pt x="195" y="70"/>
                  <a:pt x="195" y="70"/>
                  <a:pt x="195" y="70"/>
                </a:cubicBezTo>
                <a:cubicBezTo>
                  <a:pt x="195" y="44"/>
                  <a:pt x="195" y="44"/>
                  <a:pt x="195" y="44"/>
                </a:cubicBezTo>
                <a:cubicBezTo>
                  <a:pt x="204" y="35"/>
                  <a:pt x="222" y="26"/>
                  <a:pt x="248" y="26"/>
                </a:cubicBezTo>
                <a:cubicBezTo>
                  <a:pt x="275" y="26"/>
                  <a:pt x="292" y="35"/>
                  <a:pt x="301" y="44"/>
                </a:cubicBezTo>
                <a:lnTo>
                  <a:pt x="301" y="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22"/>
          <p:cNvSpPr>
            <a:spLocks noChangeArrowheads="1"/>
          </p:cNvSpPr>
          <p:nvPr/>
        </p:nvSpPr>
        <p:spPr bwMode="auto">
          <a:xfrm>
            <a:off x="4373786" y="4234019"/>
            <a:ext cx="369713" cy="311144"/>
          </a:xfrm>
          <a:custGeom>
            <a:avLst/>
            <a:gdLst>
              <a:gd name="T0" fmla="*/ 434 w 444"/>
              <a:gd name="T1" fmla="*/ 213 h 373"/>
              <a:gd name="T2" fmla="*/ 434 w 444"/>
              <a:gd name="T3" fmla="*/ 213 h 373"/>
              <a:gd name="T4" fmla="*/ 354 w 444"/>
              <a:gd name="T5" fmla="*/ 27 h 373"/>
              <a:gd name="T6" fmla="*/ 319 w 444"/>
              <a:gd name="T7" fmla="*/ 0 h 373"/>
              <a:gd name="T8" fmla="*/ 124 w 444"/>
              <a:gd name="T9" fmla="*/ 0 h 373"/>
              <a:gd name="T10" fmla="*/ 80 w 444"/>
              <a:gd name="T11" fmla="*/ 27 h 373"/>
              <a:gd name="T12" fmla="*/ 9 w 444"/>
              <a:gd name="T13" fmla="*/ 213 h 373"/>
              <a:gd name="T14" fmla="*/ 0 w 444"/>
              <a:gd name="T15" fmla="*/ 257 h 373"/>
              <a:gd name="T16" fmla="*/ 18 w 444"/>
              <a:gd name="T17" fmla="*/ 345 h 373"/>
              <a:gd name="T18" fmla="*/ 45 w 444"/>
              <a:gd name="T19" fmla="*/ 372 h 373"/>
              <a:gd name="T20" fmla="*/ 399 w 444"/>
              <a:gd name="T21" fmla="*/ 372 h 373"/>
              <a:gd name="T22" fmla="*/ 425 w 444"/>
              <a:gd name="T23" fmla="*/ 345 h 373"/>
              <a:gd name="T24" fmla="*/ 443 w 444"/>
              <a:gd name="T25" fmla="*/ 257 h 373"/>
              <a:gd name="T26" fmla="*/ 434 w 444"/>
              <a:gd name="T27" fmla="*/ 213 h 373"/>
              <a:gd name="T28" fmla="*/ 399 w 444"/>
              <a:gd name="T29" fmla="*/ 275 h 373"/>
              <a:gd name="T30" fmla="*/ 399 w 444"/>
              <a:gd name="T31" fmla="*/ 275 h 373"/>
              <a:gd name="T32" fmla="*/ 399 w 444"/>
              <a:gd name="T33" fmla="*/ 310 h 373"/>
              <a:gd name="T34" fmla="*/ 372 w 444"/>
              <a:gd name="T35" fmla="*/ 337 h 373"/>
              <a:gd name="T36" fmla="*/ 71 w 444"/>
              <a:gd name="T37" fmla="*/ 337 h 373"/>
              <a:gd name="T38" fmla="*/ 45 w 444"/>
              <a:gd name="T39" fmla="*/ 310 h 373"/>
              <a:gd name="T40" fmla="*/ 35 w 444"/>
              <a:gd name="T41" fmla="*/ 275 h 373"/>
              <a:gd name="T42" fmla="*/ 62 w 444"/>
              <a:gd name="T43" fmla="*/ 248 h 373"/>
              <a:gd name="T44" fmla="*/ 381 w 444"/>
              <a:gd name="T45" fmla="*/ 248 h 373"/>
              <a:gd name="T46" fmla="*/ 399 w 444"/>
              <a:gd name="T47" fmla="*/ 275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44" h="373">
                <a:moveTo>
                  <a:pt x="434" y="213"/>
                </a:moveTo>
                <a:lnTo>
                  <a:pt x="434" y="213"/>
                </a:lnTo>
                <a:cubicBezTo>
                  <a:pt x="354" y="27"/>
                  <a:pt x="354" y="27"/>
                  <a:pt x="354" y="27"/>
                </a:cubicBezTo>
                <a:cubicBezTo>
                  <a:pt x="354" y="9"/>
                  <a:pt x="337" y="0"/>
                  <a:pt x="319" y="0"/>
                </a:cubicBezTo>
                <a:cubicBezTo>
                  <a:pt x="124" y="0"/>
                  <a:pt x="124" y="0"/>
                  <a:pt x="124" y="0"/>
                </a:cubicBezTo>
                <a:cubicBezTo>
                  <a:pt x="106" y="0"/>
                  <a:pt x="89" y="9"/>
                  <a:pt x="80" y="2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2"/>
                  <a:pt x="0" y="248"/>
                  <a:pt x="0" y="257"/>
                </a:cubicBezTo>
                <a:cubicBezTo>
                  <a:pt x="18" y="345"/>
                  <a:pt x="18" y="345"/>
                  <a:pt x="18" y="345"/>
                </a:cubicBezTo>
                <a:cubicBezTo>
                  <a:pt x="18" y="363"/>
                  <a:pt x="35" y="372"/>
                  <a:pt x="45" y="372"/>
                </a:cubicBezTo>
                <a:cubicBezTo>
                  <a:pt x="399" y="372"/>
                  <a:pt x="399" y="372"/>
                  <a:pt x="399" y="372"/>
                </a:cubicBezTo>
                <a:cubicBezTo>
                  <a:pt x="408" y="372"/>
                  <a:pt x="425" y="363"/>
                  <a:pt x="425" y="345"/>
                </a:cubicBezTo>
                <a:cubicBezTo>
                  <a:pt x="443" y="257"/>
                  <a:pt x="443" y="257"/>
                  <a:pt x="443" y="257"/>
                </a:cubicBezTo>
                <a:cubicBezTo>
                  <a:pt x="443" y="248"/>
                  <a:pt x="443" y="222"/>
                  <a:pt x="434" y="213"/>
                </a:cubicBezTo>
                <a:close/>
                <a:moveTo>
                  <a:pt x="399" y="275"/>
                </a:moveTo>
                <a:lnTo>
                  <a:pt x="399" y="275"/>
                </a:lnTo>
                <a:cubicBezTo>
                  <a:pt x="399" y="310"/>
                  <a:pt x="399" y="310"/>
                  <a:pt x="399" y="310"/>
                </a:cubicBezTo>
                <a:cubicBezTo>
                  <a:pt x="399" y="328"/>
                  <a:pt x="381" y="337"/>
                  <a:pt x="372" y="337"/>
                </a:cubicBezTo>
                <a:cubicBezTo>
                  <a:pt x="71" y="337"/>
                  <a:pt x="71" y="337"/>
                  <a:pt x="71" y="337"/>
                </a:cubicBezTo>
                <a:cubicBezTo>
                  <a:pt x="62" y="337"/>
                  <a:pt x="45" y="328"/>
                  <a:pt x="45" y="310"/>
                </a:cubicBezTo>
                <a:cubicBezTo>
                  <a:pt x="35" y="275"/>
                  <a:pt x="35" y="275"/>
                  <a:pt x="35" y="275"/>
                </a:cubicBezTo>
                <a:cubicBezTo>
                  <a:pt x="35" y="266"/>
                  <a:pt x="45" y="248"/>
                  <a:pt x="62" y="248"/>
                </a:cubicBezTo>
                <a:cubicBezTo>
                  <a:pt x="381" y="248"/>
                  <a:pt x="381" y="248"/>
                  <a:pt x="381" y="248"/>
                </a:cubicBezTo>
                <a:cubicBezTo>
                  <a:pt x="399" y="248"/>
                  <a:pt x="408" y="266"/>
                  <a:pt x="399" y="2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23"/>
          <p:cNvSpPr>
            <a:spLocks noChangeArrowheads="1"/>
          </p:cNvSpPr>
          <p:nvPr/>
        </p:nvSpPr>
        <p:spPr bwMode="auto">
          <a:xfrm>
            <a:off x="7205537" y="4215269"/>
            <a:ext cx="377035" cy="384355"/>
          </a:xfrm>
          <a:custGeom>
            <a:avLst/>
            <a:gdLst>
              <a:gd name="T0" fmla="*/ 275 w 452"/>
              <a:gd name="T1" fmla="*/ 301 h 462"/>
              <a:gd name="T2" fmla="*/ 275 w 452"/>
              <a:gd name="T3" fmla="*/ 301 h 462"/>
              <a:gd name="T4" fmla="*/ 434 w 452"/>
              <a:gd name="T5" fmla="*/ 26 h 462"/>
              <a:gd name="T6" fmla="*/ 434 w 452"/>
              <a:gd name="T7" fmla="*/ 18 h 462"/>
              <a:gd name="T8" fmla="*/ 425 w 452"/>
              <a:gd name="T9" fmla="*/ 18 h 462"/>
              <a:gd name="T10" fmla="*/ 159 w 452"/>
              <a:gd name="T11" fmla="*/ 178 h 462"/>
              <a:gd name="T12" fmla="*/ 9 w 452"/>
              <a:gd name="T13" fmla="*/ 301 h 462"/>
              <a:gd name="T14" fmla="*/ 35 w 452"/>
              <a:gd name="T15" fmla="*/ 328 h 462"/>
              <a:gd name="T16" fmla="*/ 88 w 452"/>
              <a:gd name="T17" fmla="*/ 310 h 462"/>
              <a:gd name="T18" fmla="*/ 151 w 452"/>
              <a:gd name="T19" fmla="*/ 372 h 462"/>
              <a:gd name="T20" fmla="*/ 133 w 452"/>
              <a:gd name="T21" fmla="*/ 425 h 462"/>
              <a:gd name="T22" fmla="*/ 151 w 452"/>
              <a:gd name="T23" fmla="*/ 452 h 462"/>
              <a:gd name="T24" fmla="*/ 275 w 452"/>
              <a:gd name="T25" fmla="*/ 301 h 462"/>
              <a:gd name="T26" fmla="*/ 301 w 452"/>
              <a:gd name="T27" fmla="*/ 150 h 462"/>
              <a:gd name="T28" fmla="*/ 301 w 452"/>
              <a:gd name="T29" fmla="*/ 150 h 462"/>
              <a:gd name="T30" fmla="*/ 301 w 452"/>
              <a:gd name="T31" fmla="*/ 97 h 462"/>
              <a:gd name="T32" fmla="*/ 354 w 452"/>
              <a:gd name="T33" fmla="*/ 97 h 462"/>
              <a:gd name="T34" fmla="*/ 354 w 452"/>
              <a:gd name="T35" fmla="*/ 150 h 462"/>
              <a:gd name="T36" fmla="*/ 301 w 452"/>
              <a:gd name="T37" fmla="*/ 150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52" h="462">
                <a:moveTo>
                  <a:pt x="275" y="301"/>
                </a:moveTo>
                <a:lnTo>
                  <a:pt x="275" y="301"/>
                </a:lnTo>
                <a:cubicBezTo>
                  <a:pt x="275" y="301"/>
                  <a:pt x="451" y="169"/>
                  <a:pt x="434" y="26"/>
                </a:cubicBezTo>
                <a:lnTo>
                  <a:pt x="434" y="18"/>
                </a:lnTo>
                <a:cubicBezTo>
                  <a:pt x="425" y="18"/>
                  <a:pt x="425" y="18"/>
                  <a:pt x="425" y="18"/>
                </a:cubicBezTo>
                <a:cubicBezTo>
                  <a:pt x="284" y="0"/>
                  <a:pt x="159" y="178"/>
                  <a:pt x="159" y="178"/>
                </a:cubicBezTo>
                <a:cubicBezTo>
                  <a:pt x="53" y="159"/>
                  <a:pt x="62" y="186"/>
                  <a:pt x="9" y="301"/>
                </a:cubicBezTo>
                <a:cubicBezTo>
                  <a:pt x="0" y="328"/>
                  <a:pt x="18" y="328"/>
                  <a:pt x="35" y="328"/>
                </a:cubicBezTo>
                <a:cubicBezTo>
                  <a:pt x="53" y="319"/>
                  <a:pt x="88" y="310"/>
                  <a:pt x="88" y="310"/>
                </a:cubicBezTo>
                <a:cubicBezTo>
                  <a:pt x="151" y="372"/>
                  <a:pt x="151" y="372"/>
                  <a:pt x="151" y="372"/>
                </a:cubicBezTo>
                <a:cubicBezTo>
                  <a:pt x="151" y="372"/>
                  <a:pt x="141" y="407"/>
                  <a:pt x="133" y="425"/>
                </a:cubicBezTo>
                <a:cubicBezTo>
                  <a:pt x="124" y="443"/>
                  <a:pt x="133" y="461"/>
                  <a:pt x="151" y="452"/>
                </a:cubicBezTo>
                <a:cubicBezTo>
                  <a:pt x="266" y="398"/>
                  <a:pt x="292" y="407"/>
                  <a:pt x="275" y="301"/>
                </a:cubicBezTo>
                <a:close/>
                <a:moveTo>
                  <a:pt x="301" y="150"/>
                </a:moveTo>
                <a:lnTo>
                  <a:pt x="301" y="150"/>
                </a:lnTo>
                <a:cubicBezTo>
                  <a:pt x="284" y="133"/>
                  <a:pt x="284" y="115"/>
                  <a:pt x="301" y="97"/>
                </a:cubicBezTo>
                <a:cubicBezTo>
                  <a:pt x="319" y="80"/>
                  <a:pt x="345" y="80"/>
                  <a:pt x="354" y="97"/>
                </a:cubicBezTo>
                <a:cubicBezTo>
                  <a:pt x="372" y="115"/>
                  <a:pt x="372" y="133"/>
                  <a:pt x="354" y="150"/>
                </a:cubicBezTo>
                <a:cubicBezTo>
                  <a:pt x="345" y="169"/>
                  <a:pt x="319" y="169"/>
                  <a:pt x="301" y="15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24"/>
          <p:cNvSpPr>
            <a:spLocks noChangeArrowheads="1"/>
          </p:cNvSpPr>
          <p:nvPr/>
        </p:nvSpPr>
        <p:spPr bwMode="auto">
          <a:xfrm>
            <a:off x="7205537" y="1798328"/>
            <a:ext cx="428283" cy="413639"/>
          </a:xfrm>
          <a:custGeom>
            <a:avLst/>
            <a:gdLst>
              <a:gd name="T0" fmla="*/ 79 w 515"/>
              <a:gd name="T1" fmla="*/ 337 h 498"/>
              <a:gd name="T2" fmla="*/ 79 w 515"/>
              <a:gd name="T3" fmla="*/ 337 h 498"/>
              <a:gd name="T4" fmla="*/ 18 w 515"/>
              <a:gd name="T5" fmla="*/ 470 h 498"/>
              <a:gd name="T6" fmla="*/ 169 w 515"/>
              <a:gd name="T7" fmla="*/ 434 h 498"/>
              <a:gd name="T8" fmla="*/ 160 w 515"/>
              <a:gd name="T9" fmla="*/ 346 h 498"/>
              <a:gd name="T10" fmla="*/ 79 w 515"/>
              <a:gd name="T11" fmla="*/ 337 h 498"/>
              <a:gd name="T12" fmla="*/ 496 w 515"/>
              <a:gd name="T13" fmla="*/ 18 h 498"/>
              <a:gd name="T14" fmla="*/ 496 w 515"/>
              <a:gd name="T15" fmla="*/ 18 h 498"/>
              <a:gd name="T16" fmla="*/ 195 w 515"/>
              <a:gd name="T17" fmla="*/ 231 h 498"/>
              <a:gd name="T18" fmla="*/ 141 w 515"/>
              <a:gd name="T19" fmla="*/ 293 h 498"/>
              <a:gd name="T20" fmla="*/ 150 w 515"/>
              <a:gd name="T21" fmla="*/ 301 h 498"/>
              <a:gd name="T22" fmla="*/ 186 w 515"/>
              <a:gd name="T23" fmla="*/ 328 h 498"/>
              <a:gd name="T24" fmla="*/ 204 w 515"/>
              <a:gd name="T25" fmla="*/ 354 h 498"/>
              <a:gd name="T26" fmla="*/ 213 w 515"/>
              <a:gd name="T27" fmla="*/ 363 h 498"/>
              <a:gd name="T28" fmla="*/ 275 w 515"/>
              <a:gd name="T29" fmla="*/ 310 h 498"/>
              <a:gd name="T30" fmla="*/ 496 w 515"/>
              <a:gd name="T31" fmla="*/ 18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15" h="498">
                <a:moveTo>
                  <a:pt x="79" y="337"/>
                </a:moveTo>
                <a:lnTo>
                  <a:pt x="79" y="337"/>
                </a:lnTo>
                <a:cubicBezTo>
                  <a:pt x="44" y="372"/>
                  <a:pt x="71" y="416"/>
                  <a:pt x="18" y="470"/>
                </a:cubicBezTo>
                <a:cubicBezTo>
                  <a:pt x="0" y="497"/>
                  <a:pt x="116" y="487"/>
                  <a:pt x="169" y="434"/>
                </a:cubicBezTo>
                <a:cubicBezTo>
                  <a:pt x="195" y="407"/>
                  <a:pt x="186" y="372"/>
                  <a:pt x="160" y="346"/>
                </a:cubicBezTo>
                <a:cubicBezTo>
                  <a:pt x="132" y="319"/>
                  <a:pt x="97" y="319"/>
                  <a:pt x="79" y="337"/>
                </a:cubicBezTo>
                <a:close/>
                <a:moveTo>
                  <a:pt x="496" y="18"/>
                </a:moveTo>
                <a:lnTo>
                  <a:pt x="496" y="18"/>
                </a:lnTo>
                <a:cubicBezTo>
                  <a:pt x="479" y="0"/>
                  <a:pt x="257" y="168"/>
                  <a:pt x="195" y="231"/>
                </a:cubicBezTo>
                <a:cubicBezTo>
                  <a:pt x="169" y="266"/>
                  <a:pt x="160" y="284"/>
                  <a:pt x="141" y="293"/>
                </a:cubicBezTo>
                <a:cubicBezTo>
                  <a:pt x="141" y="301"/>
                  <a:pt x="150" y="301"/>
                  <a:pt x="150" y="301"/>
                </a:cubicBezTo>
                <a:cubicBezTo>
                  <a:pt x="160" y="310"/>
                  <a:pt x="169" y="310"/>
                  <a:pt x="186" y="328"/>
                </a:cubicBezTo>
                <a:cubicBezTo>
                  <a:pt x="195" y="337"/>
                  <a:pt x="204" y="346"/>
                  <a:pt x="204" y="354"/>
                </a:cubicBezTo>
                <a:cubicBezTo>
                  <a:pt x="204" y="363"/>
                  <a:pt x="213" y="363"/>
                  <a:pt x="213" y="363"/>
                </a:cubicBezTo>
                <a:cubicBezTo>
                  <a:pt x="230" y="354"/>
                  <a:pt x="248" y="337"/>
                  <a:pt x="275" y="310"/>
                </a:cubicBezTo>
                <a:cubicBezTo>
                  <a:pt x="336" y="248"/>
                  <a:pt x="514" y="35"/>
                  <a:pt x="496" y="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26"/>
          <p:cNvSpPr>
            <a:spLocks noChangeArrowheads="1"/>
          </p:cNvSpPr>
          <p:nvPr/>
        </p:nvSpPr>
        <p:spPr bwMode="auto">
          <a:xfrm>
            <a:off x="10064201" y="1834932"/>
            <a:ext cx="413642" cy="377035"/>
          </a:xfrm>
          <a:custGeom>
            <a:avLst/>
            <a:gdLst>
              <a:gd name="T0" fmla="*/ 247 w 497"/>
              <a:gd name="T1" fmla="*/ 274 h 452"/>
              <a:gd name="T2" fmla="*/ 247 w 497"/>
              <a:gd name="T3" fmla="*/ 274 h 452"/>
              <a:gd name="T4" fmla="*/ 363 w 497"/>
              <a:gd name="T5" fmla="*/ 230 h 452"/>
              <a:gd name="T6" fmla="*/ 337 w 497"/>
              <a:gd name="T7" fmla="*/ 151 h 452"/>
              <a:gd name="T8" fmla="*/ 247 w 497"/>
              <a:gd name="T9" fmla="*/ 186 h 452"/>
              <a:gd name="T10" fmla="*/ 168 w 497"/>
              <a:gd name="T11" fmla="*/ 151 h 452"/>
              <a:gd name="T12" fmla="*/ 133 w 497"/>
              <a:gd name="T13" fmla="*/ 230 h 452"/>
              <a:gd name="T14" fmla="*/ 247 w 497"/>
              <a:gd name="T15" fmla="*/ 274 h 452"/>
              <a:gd name="T16" fmla="*/ 247 w 497"/>
              <a:gd name="T17" fmla="*/ 106 h 452"/>
              <a:gd name="T18" fmla="*/ 247 w 497"/>
              <a:gd name="T19" fmla="*/ 106 h 452"/>
              <a:gd name="T20" fmla="*/ 309 w 497"/>
              <a:gd name="T21" fmla="*/ 88 h 452"/>
              <a:gd name="T22" fmla="*/ 284 w 497"/>
              <a:gd name="T23" fmla="*/ 17 h 452"/>
              <a:gd name="T24" fmla="*/ 247 w 497"/>
              <a:gd name="T25" fmla="*/ 0 h 452"/>
              <a:gd name="T26" fmla="*/ 212 w 497"/>
              <a:gd name="T27" fmla="*/ 17 h 452"/>
              <a:gd name="T28" fmla="*/ 186 w 497"/>
              <a:gd name="T29" fmla="*/ 88 h 452"/>
              <a:gd name="T30" fmla="*/ 247 w 497"/>
              <a:gd name="T31" fmla="*/ 106 h 452"/>
              <a:gd name="T32" fmla="*/ 469 w 497"/>
              <a:gd name="T33" fmla="*/ 301 h 452"/>
              <a:gd name="T34" fmla="*/ 469 w 497"/>
              <a:gd name="T35" fmla="*/ 301 h 452"/>
              <a:gd name="T36" fmla="*/ 372 w 497"/>
              <a:gd name="T37" fmla="*/ 266 h 452"/>
              <a:gd name="T38" fmla="*/ 381 w 497"/>
              <a:gd name="T39" fmla="*/ 292 h 452"/>
              <a:gd name="T40" fmla="*/ 247 w 497"/>
              <a:gd name="T41" fmla="*/ 345 h 452"/>
              <a:gd name="T42" fmla="*/ 115 w 497"/>
              <a:gd name="T43" fmla="*/ 292 h 452"/>
              <a:gd name="T44" fmla="*/ 124 w 497"/>
              <a:gd name="T45" fmla="*/ 266 h 452"/>
              <a:gd name="T46" fmla="*/ 26 w 497"/>
              <a:gd name="T47" fmla="*/ 301 h 452"/>
              <a:gd name="T48" fmla="*/ 26 w 497"/>
              <a:gd name="T49" fmla="*/ 345 h 452"/>
              <a:gd name="T50" fmla="*/ 203 w 497"/>
              <a:gd name="T51" fmla="*/ 434 h 452"/>
              <a:gd name="T52" fmla="*/ 292 w 497"/>
              <a:gd name="T53" fmla="*/ 434 h 452"/>
              <a:gd name="T54" fmla="*/ 469 w 497"/>
              <a:gd name="T55" fmla="*/ 345 h 452"/>
              <a:gd name="T56" fmla="*/ 469 w 497"/>
              <a:gd name="T57" fmla="*/ 301 h 4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97" h="452">
                <a:moveTo>
                  <a:pt x="247" y="274"/>
                </a:moveTo>
                <a:lnTo>
                  <a:pt x="247" y="274"/>
                </a:lnTo>
                <a:cubicBezTo>
                  <a:pt x="309" y="274"/>
                  <a:pt x="354" y="257"/>
                  <a:pt x="363" y="230"/>
                </a:cubicBezTo>
                <a:cubicBezTo>
                  <a:pt x="354" y="204"/>
                  <a:pt x="345" y="177"/>
                  <a:pt x="337" y="151"/>
                </a:cubicBezTo>
                <a:cubicBezTo>
                  <a:pt x="328" y="168"/>
                  <a:pt x="292" y="186"/>
                  <a:pt x="247" y="186"/>
                </a:cubicBezTo>
                <a:cubicBezTo>
                  <a:pt x="203" y="186"/>
                  <a:pt x="168" y="168"/>
                  <a:pt x="168" y="151"/>
                </a:cubicBezTo>
                <a:cubicBezTo>
                  <a:pt x="150" y="177"/>
                  <a:pt x="141" y="204"/>
                  <a:pt x="133" y="230"/>
                </a:cubicBezTo>
                <a:cubicBezTo>
                  <a:pt x="141" y="257"/>
                  <a:pt x="186" y="274"/>
                  <a:pt x="247" y="274"/>
                </a:cubicBezTo>
                <a:close/>
                <a:moveTo>
                  <a:pt x="247" y="106"/>
                </a:moveTo>
                <a:lnTo>
                  <a:pt x="247" y="106"/>
                </a:lnTo>
                <a:cubicBezTo>
                  <a:pt x="274" y="106"/>
                  <a:pt x="300" y="97"/>
                  <a:pt x="309" y="88"/>
                </a:cubicBezTo>
                <a:cubicBezTo>
                  <a:pt x="300" y="62"/>
                  <a:pt x="292" y="35"/>
                  <a:pt x="284" y="17"/>
                </a:cubicBezTo>
                <a:cubicBezTo>
                  <a:pt x="284" y="8"/>
                  <a:pt x="265" y="0"/>
                  <a:pt x="247" y="0"/>
                </a:cubicBezTo>
                <a:cubicBezTo>
                  <a:pt x="230" y="0"/>
                  <a:pt x="212" y="8"/>
                  <a:pt x="212" y="17"/>
                </a:cubicBezTo>
                <a:cubicBezTo>
                  <a:pt x="203" y="35"/>
                  <a:pt x="194" y="62"/>
                  <a:pt x="186" y="88"/>
                </a:cubicBezTo>
                <a:cubicBezTo>
                  <a:pt x="194" y="97"/>
                  <a:pt x="221" y="106"/>
                  <a:pt x="247" y="106"/>
                </a:cubicBezTo>
                <a:close/>
                <a:moveTo>
                  <a:pt x="469" y="301"/>
                </a:moveTo>
                <a:lnTo>
                  <a:pt x="469" y="301"/>
                </a:lnTo>
                <a:cubicBezTo>
                  <a:pt x="372" y="266"/>
                  <a:pt x="372" y="266"/>
                  <a:pt x="372" y="266"/>
                </a:cubicBezTo>
                <a:cubicBezTo>
                  <a:pt x="381" y="292"/>
                  <a:pt x="381" y="292"/>
                  <a:pt x="381" y="292"/>
                </a:cubicBezTo>
                <a:cubicBezTo>
                  <a:pt x="381" y="327"/>
                  <a:pt x="319" y="345"/>
                  <a:pt x="247" y="345"/>
                </a:cubicBezTo>
                <a:cubicBezTo>
                  <a:pt x="177" y="345"/>
                  <a:pt x="115" y="327"/>
                  <a:pt x="115" y="292"/>
                </a:cubicBezTo>
                <a:cubicBezTo>
                  <a:pt x="124" y="266"/>
                  <a:pt x="124" y="266"/>
                  <a:pt x="124" y="266"/>
                </a:cubicBezTo>
                <a:cubicBezTo>
                  <a:pt x="26" y="301"/>
                  <a:pt x="26" y="301"/>
                  <a:pt x="26" y="301"/>
                </a:cubicBezTo>
                <a:cubicBezTo>
                  <a:pt x="0" y="310"/>
                  <a:pt x="0" y="327"/>
                  <a:pt x="26" y="345"/>
                </a:cubicBezTo>
                <a:cubicBezTo>
                  <a:pt x="203" y="434"/>
                  <a:pt x="203" y="434"/>
                  <a:pt x="203" y="434"/>
                </a:cubicBezTo>
                <a:cubicBezTo>
                  <a:pt x="230" y="451"/>
                  <a:pt x="265" y="451"/>
                  <a:pt x="292" y="434"/>
                </a:cubicBezTo>
                <a:cubicBezTo>
                  <a:pt x="469" y="345"/>
                  <a:pt x="469" y="345"/>
                  <a:pt x="469" y="345"/>
                </a:cubicBezTo>
                <a:cubicBezTo>
                  <a:pt x="496" y="327"/>
                  <a:pt x="496" y="310"/>
                  <a:pt x="469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129"/>
          <p:cNvSpPr>
            <a:spLocks noChangeArrowheads="1"/>
          </p:cNvSpPr>
          <p:nvPr/>
        </p:nvSpPr>
        <p:spPr bwMode="auto">
          <a:xfrm>
            <a:off x="4409848" y="1834932"/>
            <a:ext cx="278200" cy="340429"/>
          </a:xfrm>
          <a:custGeom>
            <a:avLst/>
            <a:gdLst>
              <a:gd name="T0" fmla="*/ 168 w 337"/>
              <a:gd name="T1" fmla="*/ 0 h 409"/>
              <a:gd name="T2" fmla="*/ 168 w 337"/>
              <a:gd name="T3" fmla="*/ 0 h 409"/>
              <a:gd name="T4" fmla="*/ 0 w 337"/>
              <a:gd name="T5" fmla="*/ 62 h 409"/>
              <a:gd name="T6" fmla="*/ 35 w 337"/>
              <a:gd name="T7" fmla="*/ 363 h 409"/>
              <a:gd name="T8" fmla="*/ 168 w 337"/>
              <a:gd name="T9" fmla="*/ 408 h 409"/>
              <a:gd name="T10" fmla="*/ 301 w 337"/>
              <a:gd name="T11" fmla="*/ 363 h 409"/>
              <a:gd name="T12" fmla="*/ 336 w 337"/>
              <a:gd name="T13" fmla="*/ 62 h 409"/>
              <a:gd name="T14" fmla="*/ 168 w 337"/>
              <a:gd name="T15" fmla="*/ 0 h 409"/>
              <a:gd name="T16" fmla="*/ 168 w 337"/>
              <a:gd name="T17" fmla="*/ 107 h 409"/>
              <a:gd name="T18" fmla="*/ 168 w 337"/>
              <a:gd name="T19" fmla="*/ 107 h 409"/>
              <a:gd name="T20" fmla="*/ 35 w 337"/>
              <a:gd name="T21" fmla="*/ 71 h 409"/>
              <a:gd name="T22" fmla="*/ 168 w 337"/>
              <a:gd name="T23" fmla="*/ 36 h 409"/>
              <a:gd name="T24" fmla="*/ 301 w 337"/>
              <a:gd name="T25" fmla="*/ 71 h 409"/>
              <a:gd name="T26" fmla="*/ 168 w 337"/>
              <a:gd name="T27" fmla="*/ 107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37" h="409">
                <a:moveTo>
                  <a:pt x="168" y="0"/>
                </a:moveTo>
                <a:lnTo>
                  <a:pt x="168" y="0"/>
                </a:lnTo>
                <a:cubicBezTo>
                  <a:pt x="62" y="0"/>
                  <a:pt x="0" y="36"/>
                  <a:pt x="0" y="62"/>
                </a:cubicBezTo>
                <a:cubicBezTo>
                  <a:pt x="35" y="363"/>
                  <a:pt x="35" y="363"/>
                  <a:pt x="35" y="363"/>
                </a:cubicBezTo>
                <a:cubicBezTo>
                  <a:pt x="35" y="372"/>
                  <a:pt x="88" y="408"/>
                  <a:pt x="168" y="408"/>
                </a:cubicBezTo>
                <a:cubicBezTo>
                  <a:pt x="248" y="408"/>
                  <a:pt x="301" y="372"/>
                  <a:pt x="301" y="363"/>
                </a:cubicBezTo>
                <a:cubicBezTo>
                  <a:pt x="336" y="62"/>
                  <a:pt x="336" y="62"/>
                  <a:pt x="336" y="62"/>
                </a:cubicBezTo>
                <a:cubicBezTo>
                  <a:pt x="336" y="36"/>
                  <a:pt x="274" y="0"/>
                  <a:pt x="168" y="0"/>
                </a:cubicBezTo>
                <a:close/>
                <a:moveTo>
                  <a:pt x="168" y="107"/>
                </a:moveTo>
                <a:lnTo>
                  <a:pt x="168" y="107"/>
                </a:lnTo>
                <a:cubicBezTo>
                  <a:pt x="88" y="107"/>
                  <a:pt x="35" y="80"/>
                  <a:pt x="35" y="71"/>
                </a:cubicBezTo>
                <a:cubicBezTo>
                  <a:pt x="35" y="62"/>
                  <a:pt x="88" y="36"/>
                  <a:pt x="168" y="36"/>
                </a:cubicBezTo>
                <a:cubicBezTo>
                  <a:pt x="248" y="36"/>
                  <a:pt x="301" y="62"/>
                  <a:pt x="301" y="71"/>
                </a:cubicBezTo>
                <a:cubicBezTo>
                  <a:pt x="301" y="80"/>
                  <a:pt x="248" y="107"/>
                  <a:pt x="168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endParaRPr lang="en-US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528568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078749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389602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939783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258493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808674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9097821" y="26597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9648002" y="3009163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528568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078749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3389602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3939783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6258493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6808674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9097821" y="503688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9648002" y="5386285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ysClr val="windowText" lastClr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ysClr val="windowText" lastClr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Content Placeholder 2"/>
          <p:cNvSpPr txBox="1"/>
          <p:nvPr/>
        </p:nvSpPr>
        <p:spPr>
          <a:xfrm>
            <a:off x="3387395" y="2109131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Content Placeholder 2"/>
          <p:cNvSpPr txBox="1"/>
          <p:nvPr/>
        </p:nvSpPr>
        <p:spPr>
          <a:xfrm>
            <a:off x="3387394" y="3080246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Content Placeholder 2"/>
          <p:cNvSpPr txBox="1"/>
          <p:nvPr/>
        </p:nvSpPr>
        <p:spPr>
          <a:xfrm>
            <a:off x="3387394" y="4051361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3387393" y="5032636"/>
            <a:ext cx="8134045" cy="588933"/>
          </a:xfrm>
          <a:prstGeom prst="rect">
            <a:avLst/>
          </a:prstGeom>
        </p:spPr>
        <p:txBody>
          <a:bodyPr vert="horz" lIns="121682" tIns="60841" rIns="121682" bIns="608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buNone/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，并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为您提供专业的</a:t>
            </a:r>
            <a:r>
              <a:rPr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任意多边形 11"/>
          <p:cNvSpPr/>
          <p:nvPr/>
        </p:nvSpPr>
        <p:spPr>
          <a:xfrm>
            <a:off x="1089312" y="1991913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1959065" y="2145882"/>
            <a:ext cx="320676" cy="341597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664208" y="250016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前期筹划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1089312" y="2964135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rgbClr val="FEBBC6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6" name="Freeform 11"/>
          <p:cNvSpPr>
            <a:spLocks noEditPoints="1"/>
          </p:cNvSpPr>
          <p:nvPr/>
        </p:nvSpPr>
        <p:spPr bwMode="auto">
          <a:xfrm>
            <a:off x="1903022" y="3070086"/>
            <a:ext cx="413294" cy="413732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654426" y="348507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</a:t>
            </a:r>
            <a:endParaRPr lang="zh-CN" altLang="en-US" sz="14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1089312" y="3936356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19" name="Freeform 21"/>
          <p:cNvSpPr>
            <a:spLocks noEditPoints="1"/>
          </p:cNvSpPr>
          <p:nvPr/>
        </p:nvSpPr>
        <p:spPr bwMode="auto">
          <a:xfrm>
            <a:off x="1978811" y="4058552"/>
            <a:ext cx="352075" cy="353186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664208" y="4446962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效果评估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1089312" y="4908578"/>
            <a:ext cx="2132065" cy="852826"/>
          </a:xfrm>
          <a:custGeom>
            <a:avLst/>
            <a:gdLst>
              <a:gd name="connsiteX0" fmla="*/ 0 w 2132065"/>
              <a:gd name="connsiteY0" fmla="*/ 0 h 852826"/>
              <a:gd name="connsiteX1" fmla="*/ 1705652 w 2132065"/>
              <a:gd name="connsiteY1" fmla="*/ 0 h 852826"/>
              <a:gd name="connsiteX2" fmla="*/ 2132065 w 2132065"/>
              <a:gd name="connsiteY2" fmla="*/ 426413 h 852826"/>
              <a:gd name="connsiteX3" fmla="*/ 1705652 w 2132065"/>
              <a:gd name="connsiteY3" fmla="*/ 852826 h 852826"/>
              <a:gd name="connsiteX4" fmla="*/ 0 w 2132065"/>
              <a:gd name="connsiteY4" fmla="*/ 852826 h 852826"/>
              <a:gd name="connsiteX5" fmla="*/ 426413 w 2132065"/>
              <a:gd name="connsiteY5" fmla="*/ 426413 h 852826"/>
              <a:gd name="connsiteX6" fmla="*/ 0 w 2132065"/>
              <a:gd name="connsiteY6" fmla="*/ 0 h 852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132065" h="852826">
                <a:moveTo>
                  <a:pt x="0" y="0"/>
                </a:moveTo>
                <a:lnTo>
                  <a:pt x="1705652" y="0"/>
                </a:lnTo>
                <a:lnTo>
                  <a:pt x="2132065" y="426413"/>
                </a:lnTo>
                <a:lnTo>
                  <a:pt x="1705652" y="852826"/>
                </a:lnTo>
                <a:lnTo>
                  <a:pt x="0" y="852826"/>
                </a:lnTo>
                <a:lnTo>
                  <a:pt x="426413" y="426413"/>
                </a:lnTo>
                <a:lnTo>
                  <a:pt x="0" y="0"/>
                </a:lnTo>
                <a:close/>
              </a:path>
            </a:pathLst>
          </a:custGeom>
          <a:solidFill>
            <a:srgbClr val="FEBBC6"/>
          </a:solidFill>
          <a:ln w="25400" cap="flat" cmpd="sng" algn="ctr">
            <a:noFill/>
            <a:prstDash val="solid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36573" tIns="5080" rIns="426413" bIns="5080" numCol="1" spcCol="1270" anchor="ctr" anchorCtr="0">
            <a:noAutofit/>
          </a:bodyPr>
          <a:lstStyle/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  <a:p>
            <a:pPr lvl="0" algn="ctr" defTabSz="355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800" b="1" kern="1200" dirty="0" smtClean="0">
              <a:solidFill>
                <a:sysClr val="window" lastClr="FFFFFF"/>
              </a:solidFill>
              <a:latin typeface="微软雅黑" panose="020B0503020204020204" pitchFamily="34" charset="-122"/>
              <a:ea typeface="+mn-ea"/>
              <a:cs typeface="+mn-cs"/>
            </a:endParaRPr>
          </a:p>
        </p:txBody>
      </p:sp>
      <p:sp>
        <p:nvSpPr>
          <p:cNvPr id="22" name="Freeform 26"/>
          <p:cNvSpPr/>
          <p:nvPr/>
        </p:nvSpPr>
        <p:spPr bwMode="auto">
          <a:xfrm>
            <a:off x="2015773" y="5093981"/>
            <a:ext cx="289829" cy="300581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64208" y="5410347"/>
            <a:ext cx="100084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客户评价</a:t>
            </a:r>
            <a:endParaRPr lang="zh-CN" altLang="en-US" sz="14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54708" y="4975026"/>
            <a:ext cx="998744" cy="9987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8" name="Group 29"/>
          <p:cNvGrpSpPr/>
          <p:nvPr/>
        </p:nvGrpSpPr>
        <p:grpSpPr>
          <a:xfrm>
            <a:off x="1423592" y="5216851"/>
            <a:ext cx="456306" cy="487115"/>
            <a:chOff x="7009326" y="1298695"/>
            <a:chExt cx="342899" cy="366051"/>
          </a:xfrm>
          <a:solidFill>
            <a:sysClr val="window" lastClr="FFFFFF"/>
          </a:solidFill>
        </p:grpSpPr>
        <p:sp>
          <p:nvSpPr>
            <p:cNvPr id="9" name="AutoShape 78"/>
            <p:cNvSpPr/>
            <p:nvPr/>
          </p:nvSpPr>
          <p:spPr bwMode="auto">
            <a:xfrm>
              <a:off x="7009326" y="1298695"/>
              <a:ext cx="342899" cy="3660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AutoShape 79"/>
            <p:cNvSpPr/>
            <p:nvPr/>
          </p:nvSpPr>
          <p:spPr bwMode="auto">
            <a:xfrm>
              <a:off x="7055004" y="1344372"/>
              <a:ext cx="251543" cy="22901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AutoShape 80"/>
            <p:cNvSpPr/>
            <p:nvPr/>
          </p:nvSpPr>
          <p:spPr bwMode="auto">
            <a:xfrm>
              <a:off x="7192036" y="1378787"/>
              <a:ext cx="68830" cy="6883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3" name="Oval 5"/>
          <p:cNvSpPr/>
          <p:nvPr/>
        </p:nvSpPr>
        <p:spPr>
          <a:xfrm>
            <a:off x="1154708" y="3352601"/>
            <a:ext cx="998744" cy="998744"/>
          </a:xfrm>
          <a:prstGeom prst="ellipse">
            <a:avLst/>
          </a:prstGeom>
          <a:solidFill>
            <a:srgbClr val="FEBBC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AutoShape 112"/>
          <p:cNvSpPr/>
          <p:nvPr/>
        </p:nvSpPr>
        <p:spPr bwMode="auto">
          <a:xfrm>
            <a:off x="1423592" y="3594426"/>
            <a:ext cx="487113" cy="487946"/>
          </a:xfrm>
          <a:custGeom>
            <a:avLst/>
            <a:gdLst>
              <a:gd name="T0" fmla="*/ 10510 w 21020"/>
              <a:gd name="T1" fmla="*/ 10800 h 21600"/>
              <a:gd name="T2" fmla="*/ 10510 w 21020"/>
              <a:gd name="T3" fmla="*/ 10800 h 21600"/>
              <a:gd name="T4" fmla="*/ 10510 w 21020"/>
              <a:gd name="T5" fmla="*/ 10800 h 21600"/>
              <a:gd name="T6" fmla="*/ 10510 w 2102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20" h="21600">
                <a:moveTo>
                  <a:pt x="18846" y="7946"/>
                </a:moveTo>
                <a:lnTo>
                  <a:pt x="17740" y="9091"/>
                </a:lnTo>
                <a:cubicBezTo>
                  <a:pt x="17740" y="8939"/>
                  <a:pt x="17758" y="8792"/>
                  <a:pt x="17744" y="8636"/>
                </a:cubicBezTo>
                <a:cubicBezTo>
                  <a:pt x="17629" y="7331"/>
                  <a:pt x="17036" y="6068"/>
                  <a:pt x="16074" y="5080"/>
                </a:cubicBezTo>
                <a:cubicBezTo>
                  <a:pt x="15004" y="3980"/>
                  <a:pt x="13585" y="3348"/>
                  <a:pt x="12180" y="3345"/>
                </a:cubicBezTo>
                <a:lnTo>
                  <a:pt x="13268" y="2218"/>
                </a:lnTo>
                <a:cubicBezTo>
                  <a:pt x="13812" y="1659"/>
                  <a:pt x="14572" y="1350"/>
                  <a:pt x="15403" y="1350"/>
                </a:cubicBezTo>
                <a:cubicBezTo>
                  <a:pt x="16460" y="1350"/>
                  <a:pt x="17546" y="1840"/>
                  <a:pt x="18381" y="2696"/>
                </a:cubicBezTo>
                <a:cubicBezTo>
                  <a:pt x="19165" y="3500"/>
                  <a:pt x="19631" y="4499"/>
                  <a:pt x="19698" y="5510"/>
                </a:cubicBezTo>
                <a:cubicBezTo>
                  <a:pt x="19760" y="6453"/>
                  <a:pt x="19457" y="7317"/>
                  <a:pt x="18846" y="7946"/>
                </a:cubicBezTo>
                <a:moveTo>
                  <a:pt x="5828" y="19329"/>
                </a:moveTo>
                <a:cubicBezTo>
                  <a:pt x="5813" y="18424"/>
                  <a:pt x="5454" y="17481"/>
                  <a:pt x="4730" y="16739"/>
                </a:cubicBezTo>
                <a:cubicBezTo>
                  <a:pt x="4046" y="16034"/>
                  <a:pt x="3150" y="15628"/>
                  <a:pt x="2257" y="15592"/>
                </a:cubicBezTo>
                <a:lnTo>
                  <a:pt x="2911" y="13157"/>
                </a:lnTo>
                <a:cubicBezTo>
                  <a:pt x="2959" y="12995"/>
                  <a:pt x="3052" y="12835"/>
                  <a:pt x="3168" y="12695"/>
                </a:cubicBezTo>
                <a:cubicBezTo>
                  <a:pt x="4485" y="11726"/>
                  <a:pt x="6512" y="12012"/>
                  <a:pt x="7920" y="13460"/>
                </a:cubicBezTo>
                <a:cubicBezTo>
                  <a:pt x="9409" y="14990"/>
                  <a:pt x="9639" y="17230"/>
                  <a:pt x="8492" y="18568"/>
                </a:cubicBezTo>
                <a:cubicBezTo>
                  <a:pt x="8416" y="18609"/>
                  <a:pt x="8339" y="18648"/>
                  <a:pt x="8256" y="18675"/>
                </a:cubicBezTo>
                <a:cubicBezTo>
                  <a:pt x="8256" y="18675"/>
                  <a:pt x="5828" y="19329"/>
                  <a:pt x="5828" y="19329"/>
                </a:cubicBezTo>
                <a:close/>
                <a:moveTo>
                  <a:pt x="2737" y="20164"/>
                </a:moveTo>
                <a:cubicBezTo>
                  <a:pt x="2665" y="20181"/>
                  <a:pt x="2443" y="20239"/>
                  <a:pt x="2291" y="20249"/>
                </a:cubicBezTo>
                <a:cubicBezTo>
                  <a:pt x="1751" y="20244"/>
                  <a:pt x="1313" y="19792"/>
                  <a:pt x="1313" y="19237"/>
                </a:cubicBezTo>
                <a:cubicBezTo>
                  <a:pt x="1321" y="19124"/>
                  <a:pt x="1365" y="18929"/>
                  <a:pt x="1380" y="18857"/>
                </a:cubicBezTo>
                <a:lnTo>
                  <a:pt x="2071" y="16283"/>
                </a:lnTo>
                <a:cubicBezTo>
                  <a:pt x="2822" y="16261"/>
                  <a:pt x="3630" y="16562"/>
                  <a:pt x="4265" y="17215"/>
                </a:cubicBezTo>
                <a:cubicBezTo>
                  <a:pt x="4911" y="17878"/>
                  <a:pt x="5214" y="18725"/>
                  <a:pt x="5181" y="19504"/>
                </a:cubicBezTo>
                <a:cubicBezTo>
                  <a:pt x="5181" y="19504"/>
                  <a:pt x="2737" y="20164"/>
                  <a:pt x="2737" y="20164"/>
                </a:cubicBezTo>
                <a:close/>
                <a:moveTo>
                  <a:pt x="6888" y="11179"/>
                </a:moveTo>
                <a:cubicBezTo>
                  <a:pt x="6280" y="10927"/>
                  <a:pt x="5642" y="10783"/>
                  <a:pt x="5004" y="10774"/>
                </a:cubicBezTo>
                <a:lnTo>
                  <a:pt x="10063" y="5536"/>
                </a:lnTo>
                <a:cubicBezTo>
                  <a:pt x="10838" y="4759"/>
                  <a:pt x="11966" y="4536"/>
                  <a:pt x="13077" y="4819"/>
                </a:cubicBezTo>
                <a:cubicBezTo>
                  <a:pt x="13077" y="4819"/>
                  <a:pt x="6888" y="11179"/>
                  <a:pt x="6888" y="11179"/>
                </a:cubicBezTo>
                <a:close/>
                <a:moveTo>
                  <a:pt x="9717" y="13672"/>
                </a:moveTo>
                <a:cubicBezTo>
                  <a:pt x="9473" y="13258"/>
                  <a:pt x="9194" y="12859"/>
                  <a:pt x="8848" y="12505"/>
                </a:cubicBezTo>
                <a:cubicBezTo>
                  <a:pt x="8447" y="12093"/>
                  <a:pt x="7986" y="11770"/>
                  <a:pt x="7507" y="11498"/>
                </a:cubicBezTo>
                <a:lnTo>
                  <a:pt x="13767" y="5064"/>
                </a:lnTo>
                <a:cubicBezTo>
                  <a:pt x="14259" y="5288"/>
                  <a:pt x="14729" y="5607"/>
                  <a:pt x="15145" y="6035"/>
                </a:cubicBezTo>
                <a:cubicBezTo>
                  <a:pt x="15500" y="6398"/>
                  <a:pt x="15775" y="6806"/>
                  <a:pt x="15987" y="7229"/>
                </a:cubicBezTo>
                <a:cubicBezTo>
                  <a:pt x="15987" y="7229"/>
                  <a:pt x="9717" y="13672"/>
                  <a:pt x="9717" y="13672"/>
                </a:cubicBezTo>
                <a:close/>
                <a:moveTo>
                  <a:pt x="10519" y="16061"/>
                </a:moveTo>
                <a:cubicBezTo>
                  <a:pt x="10465" y="15452"/>
                  <a:pt x="10298" y="14854"/>
                  <a:pt x="10047" y="14288"/>
                </a:cubicBezTo>
                <a:lnTo>
                  <a:pt x="16257" y="7906"/>
                </a:lnTo>
                <a:cubicBezTo>
                  <a:pt x="16637" y="9140"/>
                  <a:pt x="16442" y="10429"/>
                  <a:pt x="15610" y="11284"/>
                </a:cubicBezTo>
                <a:cubicBezTo>
                  <a:pt x="15604" y="11290"/>
                  <a:pt x="15598" y="11293"/>
                  <a:pt x="15593" y="11298"/>
                </a:cubicBezTo>
                <a:lnTo>
                  <a:pt x="15602" y="11306"/>
                </a:lnTo>
                <a:lnTo>
                  <a:pt x="10525" y="16565"/>
                </a:lnTo>
                <a:cubicBezTo>
                  <a:pt x="10527" y="16397"/>
                  <a:pt x="10534" y="16232"/>
                  <a:pt x="10519" y="16061"/>
                </a:cubicBezTo>
                <a:moveTo>
                  <a:pt x="19308" y="1741"/>
                </a:moveTo>
                <a:cubicBezTo>
                  <a:pt x="18228" y="632"/>
                  <a:pt x="16805" y="0"/>
                  <a:pt x="15403" y="0"/>
                </a:cubicBezTo>
                <a:cubicBezTo>
                  <a:pt x="14220" y="0"/>
                  <a:pt x="13131" y="450"/>
                  <a:pt x="12335" y="1266"/>
                </a:cubicBezTo>
                <a:lnTo>
                  <a:pt x="9138" y="4577"/>
                </a:lnTo>
                <a:cubicBezTo>
                  <a:pt x="9129" y="4585"/>
                  <a:pt x="9118" y="4592"/>
                  <a:pt x="9108" y="4602"/>
                </a:cubicBezTo>
                <a:cubicBezTo>
                  <a:pt x="9103" y="4608"/>
                  <a:pt x="9100" y="4614"/>
                  <a:pt x="9095" y="4620"/>
                </a:cubicBezTo>
                <a:lnTo>
                  <a:pt x="9096" y="4621"/>
                </a:lnTo>
                <a:lnTo>
                  <a:pt x="2310" y="11647"/>
                </a:lnTo>
                <a:cubicBezTo>
                  <a:pt x="1998" y="11966"/>
                  <a:pt x="1771" y="12364"/>
                  <a:pt x="1645" y="12797"/>
                </a:cubicBezTo>
                <a:lnTo>
                  <a:pt x="102" y="18541"/>
                </a:lnTo>
                <a:cubicBezTo>
                  <a:pt x="100" y="18557"/>
                  <a:pt x="0" y="19008"/>
                  <a:pt x="0" y="19237"/>
                </a:cubicBezTo>
                <a:cubicBezTo>
                  <a:pt x="0" y="20541"/>
                  <a:pt x="1030" y="21599"/>
                  <a:pt x="2302" y="21599"/>
                </a:cubicBezTo>
                <a:cubicBezTo>
                  <a:pt x="2554" y="21599"/>
                  <a:pt x="3044" y="21475"/>
                  <a:pt x="3062" y="21473"/>
                </a:cubicBezTo>
                <a:lnTo>
                  <a:pt x="8630" y="19969"/>
                </a:lnTo>
                <a:cubicBezTo>
                  <a:pt x="9054" y="19839"/>
                  <a:pt x="9439" y="19604"/>
                  <a:pt x="9750" y="19283"/>
                </a:cubicBezTo>
                <a:lnTo>
                  <a:pt x="19776" y="8899"/>
                </a:lnTo>
                <a:cubicBezTo>
                  <a:pt x="21600" y="7023"/>
                  <a:pt x="21394" y="3881"/>
                  <a:pt x="19308" y="1741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4"/>
          <p:cNvSpPr/>
          <p:nvPr/>
        </p:nvSpPr>
        <p:spPr>
          <a:xfrm>
            <a:off x="1154708" y="1730177"/>
            <a:ext cx="998744" cy="9987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Group 27"/>
          <p:cNvGrpSpPr/>
          <p:nvPr/>
        </p:nvGrpSpPr>
        <p:grpSpPr>
          <a:xfrm>
            <a:off x="1423592" y="1972002"/>
            <a:ext cx="487113" cy="487113"/>
            <a:chOff x="2556020" y="2035176"/>
            <a:chExt cx="366050" cy="366050"/>
          </a:xfrm>
          <a:solidFill>
            <a:sysClr val="window" lastClr="FFFFFF"/>
          </a:solidFill>
        </p:grpSpPr>
        <p:sp>
          <p:nvSpPr>
            <p:cNvPr id="17" name="AutoShape 126"/>
            <p:cNvSpPr/>
            <p:nvPr/>
          </p:nvSpPr>
          <p:spPr bwMode="auto">
            <a:xfrm>
              <a:off x="2556020" y="2035176"/>
              <a:ext cx="366050" cy="3660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AutoShape 127"/>
            <p:cNvSpPr/>
            <p:nvPr/>
          </p:nvSpPr>
          <p:spPr bwMode="auto">
            <a:xfrm>
              <a:off x="2704317" y="2092118"/>
              <a:ext cx="86350" cy="85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Oval 9"/>
          <p:cNvSpPr/>
          <p:nvPr/>
        </p:nvSpPr>
        <p:spPr>
          <a:xfrm>
            <a:off x="7137400" y="4975026"/>
            <a:ext cx="998744" cy="998744"/>
          </a:xfrm>
          <a:prstGeom prst="ellipse">
            <a:avLst/>
          </a:prstGeom>
          <a:solidFill>
            <a:srgbClr val="FEBBC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AutoShape 29"/>
          <p:cNvSpPr/>
          <p:nvPr/>
        </p:nvSpPr>
        <p:spPr bwMode="auto">
          <a:xfrm>
            <a:off x="7406284" y="5216851"/>
            <a:ext cx="487115" cy="441318"/>
          </a:xfrm>
          <a:custGeom>
            <a:avLst/>
            <a:gdLst>
              <a:gd name="T0" fmla="+- 0 10736 439"/>
              <a:gd name="T1" fmla="*/ T0 w 20595"/>
              <a:gd name="T2" fmla="+- 0 10869 621"/>
              <a:gd name="T3" fmla="*/ 10869 h 20497"/>
              <a:gd name="T4" fmla="+- 0 10736 439"/>
              <a:gd name="T5" fmla="*/ T4 w 20595"/>
              <a:gd name="T6" fmla="+- 0 10869 621"/>
              <a:gd name="T7" fmla="*/ 10869 h 20497"/>
              <a:gd name="T8" fmla="+- 0 10736 439"/>
              <a:gd name="T9" fmla="*/ T8 w 20595"/>
              <a:gd name="T10" fmla="+- 0 10869 621"/>
              <a:gd name="T11" fmla="*/ 10869 h 20497"/>
              <a:gd name="T12" fmla="+- 0 10736 439"/>
              <a:gd name="T13" fmla="*/ T12 w 20595"/>
              <a:gd name="T14" fmla="+- 0 10869 621"/>
              <a:gd name="T15" fmla="*/ 10869 h 20497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20595" h="20497">
                <a:moveTo>
                  <a:pt x="18898" y="1863"/>
                </a:moveTo>
                <a:cubicBezTo>
                  <a:pt x="16636" y="-621"/>
                  <a:pt x="12968" y="-621"/>
                  <a:pt x="10707" y="1863"/>
                </a:cubicBezTo>
                <a:lnTo>
                  <a:pt x="1317" y="12053"/>
                </a:lnTo>
                <a:cubicBezTo>
                  <a:pt x="-439" y="13982"/>
                  <a:pt x="-439" y="17121"/>
                  <a:pt x="1317" y="19050"/>
                </a:cubicBezTo>
                <a:cubicBezTo>
                  <a:pt x="3073" y="20979"/>
                  <a:pt x="5931" y="20979"/>
                  <a:pt x="7687" y="19050"/>
                </a:cubicBezTo>
                <a:lnTo>
                  <a:pt x="17078" y="8860"/>
                </a:lnTo>
                <a:cubicBezTo>
                  <a:pt x="18335" y="7479"/>
                  <a:pt x="18335" y="5242"/>
                  <a:pt x="17078" y="3862"/>
                </a:cubicBezTo>
                <a:cubicBezTo>
                  <a:pt x="15821" y="2482"/>
                  <a:pt x="13783" y="2482"/>
                  <a:pt x="12527" y="3862"/>
                </a:cubicBezTo>
                <a:lnTo>
                  <a:pt x="5467" y="11614"/>
                </a:lnTo>
                <a:cubicBezTo>
                  <a:pt x="5216" y="11891"/>
                  <a:pt x="5216" y="12337"/>
                  <a:pt x="5467" y="12614"/>
                </a:cubicBezTo>
                <a:cubicBezTo>
                  <a:pt x="5719" y="12890"/>
                  <a:pt x="6126" y="12890"/>
                  <a:pt x="6378" y="12614"/>
                </a:cubicBezTo>
                <a:lnTo>
                  <a:pt x="13437" y="4861"/>
                </a:lnTo>
                <a:cubicBezTo>
                  <a:pt x="14190" y="4035"/>
                  <a:pt x="15414" y="4035"/>
                  <a:pt x="16167" y="4861"/>
                </a:cubicBezTo>
                <a:cubicBezTo>
                  <a:pt x="16920" y="5688"/>
                  <a:pt x="16920" y="7034"/>
                  <a:pt x="16167" y="7860"/>
                </a:cubicBezTo>
                <a:lnTo>
                  <a:pt x="6777" y="18050"/>
                </a:lnTo>
                <a:cubicBezTo>
                  <a:pt x="5520" y="19430"/>
                  <a:pt x="3484" y="19430"/>
                  <a:pt x="2227" y="18050"/>
                </a:cubicBezTo>
                <a:cubicBezTo>
                  <a:pt x="970" y="16670"/>
                  <a:pt x="970" y="14433"/>
                  <a:pt x="2227" y="13053"/>
                </a:cubicBezTo>
                <a:lnTo>
                  <a:pt x="11525" y="2963"/>
                </a:lnTo>
                <a:cubicBezTo>
                  <a:pt x="13285" y="1030"/>
                  <a:pt x="16139" y="1030"/>
                  <a:pt x="17896" y="2963"/>
                </a:cubicBezTo>
                <a:cubicBezTo>
                  <a:pt x="19657" y="4896"/>
                  <a:pt x="19657" y="8027"/>
                  <a:pt x="17897" y="9959"/>
                </a:cubicBezTo>
                <a:lnTo>
                  <a:pt x="10929" y="17611"/>
                </a:lnTo>
                <a:cubicBezTo>
                  <a:pt x="10677" y="17888"/>
                  <a:pt x="10677" y="18334"/>
                  <a:pt x="10929" y="18610"/>
                </a:cubicBezTo>
                <a:cubicBezTo>
                  <a:pt x="11181" y="18887"/>
                  <a:pt x="11588" y="18887"/>
                  <a:pt x="11839" y="18610"/>
                </a:cubicBezTo>
                <a:lnTo>
                  <a:pt x="18898" y="10859"/>
                </a:lnTo>
                <a:cubicBezTo>
                  <a:pt x="21160" y="8375"/>
                  <a:pt x="21160" y="4347"/>
                  <a:pt x="18898" y="1863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8"/>
          <p:cNvSpPr/>
          <p:nvPr/>
        </p:nvSpPr>
        <p:spPr>
          <a:xfrm>
            <a:off x="7137400" y="3352601"/>
            <a:ext cx="998744" cy="998744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2" name="Group 28"/>
          <p:cNvGrpSpPr/>
          <p:nvPr/>
        </p:nvGrpSpPr>
        <p:grpSpPr>
          <a:xfrm>
            <a:off x="7398309" y="3645981"/>
            <a:ext cx="487946" cy="410509"/>
            <a:chOff x="4020223" y="2069590"/>
            <a:chExt cx="366676" cy="308484"/>
          </a:xfrm>
          <a:solidFill>
            <a:sysClr val="window" lastClr="FFFFFF"/>
          </a:solidFill>
        </p:grpSpPr>
        <p:sp>
          <p:nvSpPr>
            <p:cNvPr id="23" name="AutoShape 120"/>
            <p:cNvSpPr/>
            <p:nvPr/>
          </p:nvSpPr>
          <p:spPr bwMode="auto">
            <a:xfrm>
              <a:off x="4112204" y="2149685"/>
              <a:ext cx="182712" cy="1827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AutoShape 121"/>
            <p:cNvSpPr/>
            <p:nvPr/>
          </p:nvSpPr>
          <p:spPr bwMode="auto">
            <a:xfrm>
              <a:off x="4157883" y="2195362"/>
              <a:ext cx="51310" cy="513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AutoShape 122"/>
            <p:cNvSpPr/>
            <p:nvPr/>
          </p:nvSpPr>
          <p:spPr bwMode="auto">
            <a:xfrm>
              <a:off x="4020223" y="2069590"/>
              <a:ext cx="366676" cy="30848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50701" tIns="50701" rIns="50701" bIns="50701" anchor="ctr"/>
            <a:lstStyle/>
            <a:p>
              <a:pPr marL="0" marR="0" lvl="0" indent="0" defTabSz="60833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99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6" name="Oval 7"/>
          <p:cNvSpPr/>
          <p:nvPr/>
        </p:nvSpPr>
        <p:spPr>
          <a:xfrm>
            <a:off x="7137400" y="1730177"/>
            <a:ext cx="998744" cy="998744"/>
          </a:xfrm>
          <a:prstGeom prst="ellipse">
            <a:avLst/>
          </a:prstGeom>
          <a:solidFill>
            <a:srgbClr val="FEBBC6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AutoShape 59"/>
          <p:cNvSpPr/>
          <p:nvPr/>
        </p:nvSpPr>
        <p:spPr bwMode="auto">
          <a:xfrm>
            <a:off x="7384638" y="1979977"/>
            <a:ext cx="487946" cy="487113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50701" tIns="50701" rIns="50701" bIns="50701" anchor="ctr"/>
          <a:lstStyle/>
          <a:p>
            <a:pPr marL="0" marR="0" lvl="0" indent="0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99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2422336" y="1856796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2422336" y="2178484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383382" y="1856796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383382" y="2178484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2422336" y="3567129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2422336" y="3888817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383382" y="3567129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383382" y="3888817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2422336" y="5168805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2422336" y="5490493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8383382" y="5168805"/>
            <a:ext cx="149596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8383382" y="5490493"/>
            <a:ext cx="2479864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279" y="0"/>
            <a:ext cx="6365452" cy="636545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44" y="4188399"/>
            <a:ext cx="2746482" cy="118748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647" y="1558399"/>
            <a:ext cx="3756836" cy="16243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049339">
            <a:off x="7365434" y="-277796"/>
            <a:ext cx="4901609" cy="4761389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205049" y="1364590"/>
            <a:ext cx="10699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您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的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标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题</a:t>
            </a:r>
            <a:endParaRPr lang="zh-CN" altLang="en-US" sz="7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17"/>
          <p:cNvSpPr/>
          <p:nvPr/>
        </p:nvSpPr>
        <p:spPr bwMode="auto">
          <a:xfrm>
            <a:off x="1281530" y="2028989"/>
            <a:ext cx="1942965" cy="3264363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17"/>
          <p:cNvSpPr/>
          <p:nvPr/>
        </p:nvSpPr>
        <p:spPr bwMode="auto">
          <a:xfrm>
            <a:off x="3853536" y="2028989"/>
            <a:ext cx="1942965" cy="3264363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17"/>
          <p:cNvSpPr/>
          <p:nvPr/>
        </p:nvSpPr>
        <p:spPr bwMode="auto">
          <a:xfrm>
            <a:off x="6501066" y="2028989"/>
            <a:ext cx="1942965" cy="3264363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7"/>
          <p:cNvSpPr/>
          <p:nvPr/>
        </p:nvSpPr>
        <p:spPr bwMode="auto">
          <a:xfrm>
            <a:off x="9051494" y="2028989"/>
            <a:ext cx="1942965" cy="3264363"/>
          </a:xfrm>
          <a:prstGeom prst="rect">
            <a:avLst/>
          </a:prstGeom>
          <a:noFill/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7"/>
          <p:cNvSpPr/>
          <p:nvPr/>
        </p:nvSpPr>
        <p:spPr bwMode="auto">
          <a:xfrm>
            <a:off x="4415107" y="2298430"/>
            <a:ext cx="900545" cy="90126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6"/>
          <p:cNvSpPr>
            <a:spLocks noEditPoints="1"/>
          </p:cNvSpPr>
          <p:nvPr/>
        </p:nvSpPr>
        <p:spPr bwMode="auto">
          <a:xfrm>
            <a:off x="4610200" y="2586369"/>
            <a:ext cx="513876" cy="341981"/>
          </a:xfrm>
          <a:custGeom>
            <a:avLst/>
            <a:gdLst>
              <a:gd name="T0" fmla="*/ 176 w 176"/>
              <a:gd name="T1" fmla="*/ 99 h 117"/>
              <a:gd name="T2" fmla="*/ 176 w 176"/>
              <a:gd name="T3" fmla="*/ 108 h 117"/>
              <a:gd name="T4" fmla="*/ 161 w 176"/>
              <a:gd name="T5" fmla="*/ 117 h 117"/>
              <a:gd name="T6" fmla="*/ 15 w 176"/>
              <a:gd name="T7" fmla="*/ 117 h 117"/>
              <a:gd name="T8" fmla="*/ 0 w 176"/>
              <a:gd name="T9" fmla="*/ 108 h 117"/>
              <a:gd name="T10" fmla="*/ 0 w 176"/>
              <a:gd name="T11" fmla="*/ 99 h 117"/>
              <a:gd name="T12" fmla="*/ 15 w 176"/>
              <a:gd name="T13" fmla="*/ 99 h 117"/>
              <a:gd name="T14" fmla="*/ 161 w 176"/>
              <a:gd name="T15" fmla="*/ 99 h 117"/>
              <a:gd name="T16" fmla="*/ 176 w 176"/>
              <a:gd name="T17" fmla="*/ 99 h 117"/>
              <a:gd name="T18" fmla="*/ 24 w 176"/>
              <a:gd name="T19" fmla="*/ 79 h 117"/>
              <a:gd name="T20" fmla="*/ 24 w 176"/>
              <a:gd name="T21" fmla="*/ 14 h 117"/>
              <a:gd name="T22" fmla="*/ 38 w 176"/>
              <a:gd name="T23" fmla="*/ 0 h 117"/>
              <a:gd name="T24" fmla="*/ 138 w 176"/>
              <a:gd name="T25" fmla="*/ 0 h 117"/>
              <a:gd name="T26" fmla="*/ 152 w 176"/>
              <a:gd name="T27" fmla="*/ 14 h 117"/>
              <a:gd name="T28" fmla="*/ 152 w 176"/>
              <a:gd name="T29" fmla="*/ 79 h 117"/>
              <a:gd name="T30" fmla="*/ 138 w 176"/>
              <a:gd name="T31" fmla="*/ 93 h 117"/>
              <a:gd name="T32" fmla="*/ 38 w 176"/>
              <a:gd name="T33" fmla="*/ 93 h 117"/>
              <a:gd name="T34" fmla="*/ 24 w 176"/>
              <a:gd name="T35" fmla="*/ 79 h 117"/>
              <a:gd name="T36" fmla="*/ 35 w 176"/>
              <a:gd name="T37" fmla="*/ 79 h 117"/>
              <a:gd name="T38" fmla="*/ 38 w 176"/>
              <a:gd name="T39" fmla="*/ 82 h 117"/>
              <a:gd name="T40" fmla="*/ 138 w 176"/>
              <a:gd name="T41" fmla="*/ 82 h 117"/>
              <a:gd name="T42" fmla="*/ 141 w 176"/>
              <a:gd name="T43" fmla="*/ 79 h 117"/>
              <a:gd name="T44" fmla="*/ 141 w 176"/>
              <a:gd name="T45" fmla="*/ 14 h 117"/>
              <a:gd name="T46" fmla="*/ 138 w 176"/>
              <a:gd name="T47" fmla="*/ 11 h 117"/>
              <a:gd name="T48" fmla="*/ 38 w 176"/>
              <a:gd name="T49" fmla="*/ 11 h 117"/>
              <a:gd name="T50" fmla="*/ 35 w 176"/>
              <a:gd name="T51" fmla="*/ 14 h 117"/>
              <a:gd name="T52" fmla="*/ 35 w 176"/>
              <a:gd name="T53" fmla="*/ 79 h 117"/>
              <a:gd name="T54" fmla="*/ 97 w 176"/>
              <a:gd name="T55" fmla="*/ 107 h 117"/>
              <a:gd name="T56" fmla="*/ 95 w 176"/>
              <a:gd name="T57" fmla="*/ 105 h 117"/>
              <a:gd name="T58" fmla="*/ 81 w 176"/>
              <a:gd name="T59" fmla="*/ 105 h 117"/>
              <a:gd name="T60" fmla="*/ 79 w 176"/>
              <a:gd name="T61" fmla="*/ 107 h 117"/>
              <a:gd name="T62" fmla="*/ 81 w 176"/>
              <a:gd name="T63" fmla="*/ 108 h 117"/>
              <a:gd name="T64" fmla="*/ 95 w 176"/>
              <a:gd name="T65" fmla="*/ 108 h 117"/>
              <a:gd name="T66" fmla="*/ 97 w 176"/>
              <a:gd name="T67" fmla="*/ 10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9628171" y="2298430"/>
            <a:ext cx="900545" cy="90126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7"/>
          <p:cNvSpPr>
            <a:spLocks noEditPoints="1"/>
          </p:cNvSpPr>
          <p:nvPr/>
        </p:nvSpPr>
        <p:spPr bwMode="auto">
          <a:xfrm>
            <a:off x="9825362" y="2533446"/>
            <a:ext cx="483312" cy="447827"/>
          </a:xfrm>
          <a:custGeom>
            <a:avLst/>
            <a:gdLst>
              <a:gd name="T0" fmla="*/ 31 w 177"/>
              <a:gd name="T1" fmla="*/ 94 h 164"/>
              <a:gd name="T2" fmla="*/ 19 w 177"/>
              <a:gd name="T3" fmla="*/ 94 h 164"/>
              <a:gd name="T4" fmla="*/ 1 w 177"/>
              <a:gd name="T5" fmla="*/ 79 h 164"/>
              <a:gd name="T6" fmla="*/ 12 w 177"/>
              <a:gd name="T7" fmla="*/ 47 h 164"/>
              <a:gd name="T8" fmla="*/ 36 w 177"/>
              <a:gd name="T9" fmla="*/ 55 h 164"/>
              <a:gd name="T10" fmla="*/ 48 w 177"/>
              <a:gd name="T11" fmla="*/ 52 h 164"/>
              <a:gd name="T12" fmla="*/ 48 w 177"/>
              <a:gd name="T13" fmla="*/ 59 h 164"/>
              <a:gd name="T14" fmla="*/ 55 w 177"/>
              <a:gd name="T15" fmla="*/ 82 h 164"/>
              <a:gd name="T16" fmla="*/ 31 w 177"/>
              <a:gd name="T17" fmla="*/ 94 h 164"/>
              <a:gd name="T18" fmla="*/ 36 w 177"/>
              <a:gd name="T19" fmla="*/ 47 h 164"/>
              <a:gd name="T20" fmla="*/ 12 w 177"/>
              <a:gd name="T21" fmla="*/ 23 h 164"/>
              <a:gd name="T22" fmla="*/ 36 w 177"/>
              <a:gd name="T23" fmla="*/ 0 h 164"/>
              <a:gd name="T24" fmla="*/ 59 w 177"/>
              <a:gd name="T25" fmla="*/ 23 h 164"/>
              <a:gd name="T26" fmla="*/ 36 w 177"/>
              <a:gd name="T27" fmla="*/ 47 h 164"/>
              <a:gd name="T28" fmla="*/ 129 w 177"/>
              <a:gd name="T29" fmla="*/ 164 h 164"/>
              <a:gd name="T30" fmla="*/ 49 w 177"/>
              <a:gd name="T31" fmla="*/ 164 h 164"/>
              <a:gd name="T32" fmla="*/ 24 w 177"/>
              <a:gd name="T33" fmla="*/ 140 h 164"/>
              <a:gd name="T34" fmla="*/ 56 w 177"/>
              <a:gd name="T35" fmla="*/ 88 h 164"/>
              <a:gd name="T36" fmla="*/ 89 w 177"/>
              <a:gd name="T37" fmla="*/ 101 h 164"/>
              <a:gd name="T38" fmla="*/ 121 w 177"/>
              <a:gd name="T39" fmla="*/ 88 h 164"/>
              <a:gd name="T40" fmla="*/ 153 w 177"/>
              <a:gd name="T41" fmla="*/ 140 h 164"/>
              <a:gd name="T42" fmla="*/ 129 w 177"/>
              <a:gd name="T43" fmla="*/ 164 h 164"/>
              <a:gd name="T44" fmla="*/ 89 w 177"/>
              <a:gd name="T45" fmla="*/ 94 h 164"/>
              <a:gd name="T46" fmla="*/ 53 w 177"/>
              <a:gd name="T47" fmla="*/ 59 h 164"/>
              <a:gd name="T48" fmla="*/ 89 w 177"/>
              <a:gd name="T49" fmla="*/ 23 h 164"/>
              <a:gd name="T50" fmla="*/ 124 w 177"/>
              <a:gd name="T51" fmla="*/ 59 h 164"/>
              <a:gd name="T52" fmla="*/ 89 w 177"/>
              <a:gd name="T53" fmla="*/ 94 h 164"/>
              <a:gd name="T54" fmla="*/ 141 w 177"/>
              <a:gd name="T55" fmla="*/ 47 h 164"/>
              <a:gd name="T56" fmla="*/ 118 w 177"/>
              <a:gd name="T57" fmla="*/ 23 h 164"/>
              <a:gd name="T58" fmla="*/ 141 w 177"/>
              <a:gd name="T59" fmla="*/ 0 h 164"/>
              <a:gd name="T60" fmla="*/ 165 w 177"/>
              <a:gd name="T61" fmla="*/ 23 h 164"/>
              <a:gd name="T62" fmla="*/ 141 w 177"/>
              <a:gd name="T63" fmla="*/ 47 h 164"/>
              <a:gd name="T64" fmla="*/ 159 w 177"/>
              <a:gd name="T65" fmla="*/ 94 h 164"/>
              <a:gd name="T66" fmla="*/ 146 w 177"/>
              <a:gd name="T67" fmla="*/ 94 h 164"/>
              <a:gd name="T68" fmla="*/ 122 w 177"/>
              <a:gd name="T69" fmla="*/ 82 h 164"/>
              <a:gd name="T70" fmla="*/ 130 w 177"/>
              <a:gd name="T71" fmla="*/ 59 h 164"/>
              <a:gd name="T72" fmla="*/ 129 w 177"/>
              <a:gd name="T73" fmla="*/ 52 h 164"/>
              <a:gd name="T74" fmla="*/ 141 w 177"/>
              <a:gd name="T75" fmla="*/ 55 h 164"/>
              <a:gd name="T76" fmla="*/ 165 w 177"/>
              <a:gd name="T77" fmla="*/ 47 h 164"/>
              <a:gd name="T78" fmla="*/ 177 w 177"/>
              <a:gd name="T79" fmla="*/ 79 h 164"/>
              <a:gd name="T80" fmla="*/ 159 w 177"/>
              <a:gd name="T81" fmla="*/ 9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Oval 4"/>
          <p:cNvSpPr/>
          <p:nvPr/>
        </p:nvSpPr>
        <p:spPr bwMode="auto">
          <a:xfrm>
            <a:off x="1797102" y="2298430"/>
            <a:ext cx="901267" cy="901268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8"/>
          <p:cNvSpPr>
            <a:spLocks noEditPoints="1"/>
          </p:cNvSpPr>
          <p:nvPr/>
        </p:nvSpPr>
        <p:spPr bwMode="auto">
          <a:xfrm>
            <a:off x="2107435" y="2514661"/>
            <a:ext cx="325755" cy="485397"/>
          </a:xfrm>
          <a:custGeom>
            <a:avLst/>
            <a:gdLst>
              <a:gd name="T0" fmla="*/ 85 w 94"/>
              <a:gd name="T1" fmla="*/ 44 h 140"/>
              <a:gd name="T2" fmla="*/ 45 w 94"/>
              <a:gd name="T3" fmla="*/ 90 h 140"/>
              <a:gd name="T4" fmla="*/ 26 w 94"/>
              <a:gd name="T5" fmla="*/ 105 h 140"/>
              <a:gd name="T6" fmla="*/ 26 w 94"/>
              <a:gd name="T7" fmla="*/ 108 h 140"/>
              <a:gd name="T8" fmla="*/ 35 w 94"/>
              <a:gd name="T9" fmla="*/ 123 h 140"/>
              <a:gd name="T10" fmla="*/ 17 w 94"/>
              <a:gd name="T11" fmla="*/ 140 h 140"/>
              <a:gd name="T12" fmla="*/ 0 w 94"/>
              <a:gd name="T13" fmla="*/ 123 h 140"/>
              <a:gd name="T14" fmla="*/ 9 w 94"/>
              <a:gd name="T15" fmla="*/ 108 h 140"/>
              <a:gd name="T16" fmla="*/ 9 w 94"/>
              <a:gd name="T17" fmla="*/ 33 h 140"/>
              <a:gd name="T18" fmla="*/ 0 w 94"/>
              <a:gd name="T19" fmla="*/ 17 h 140"/>
              <a:gd name="T20" fmla="*/ 17 w 94"/>
              <a:gd name="T21" fmla="*/ 0 h 140"/>
              <a:gd name="T22" fmla="*/ 35 w 94"/>
              <a:gd name="T23" fmla="*/ 17 h 140"/>
              <a:gd name="T24" fmla="*/ 26 w 94"/>
              <a:gd name="T25" fmla="*/ 33 h 140"/>
              <a:gd name="T26" fmla="*/ 26 w 94"/>
              <a:gd name="T27" fmla="*/ 78 h 140"/>
              <a:gd name="T28" fmla="*/ 40 w 94"/>
              <a:gd name="T29" fmla="*/ 73 h 140"/>
              <a:gd name="T30" fmla="*/ 67 w 94"/>
              <a:gd name="T31" fmla="*/ 44 h 140"/>
              <a:gd name="T32" fmla="*/ 58 w 94"/>
              <a:gd name="T33" fmla="*/ 29 h 140"/>
              <a:gd name="T34" fmla="*/ 76 w 94"/>
              <a:gd name="T35" fmla="*/ 11 h 140"/>
              <a:gd name="T36" fmla="*/ 94 w 94"/>
              <a:gd name="T37" fmla="*/ 29 h 140"/>
              <a:gd name="T38" fmla="*/ 85 w 94"/>
              <a:gd name="T39" fmla="*/ 44 h 140"/>
              <a:gd name="T40" fmla="*/ 17 w 94"/>
              <a:gd name="T41" fmla="*/ 9 h 140"/>
              <a:gd name="T42" fmla="*/ 9 w 94"/>
              <a:gd name="T43" fmla="*/ 17 h 140"/>
              <a:gd name="T44" fmla="*/ 17 w 94"/>
              <a:gd name="T45" fmla="*/ 26 h 140"/>
              <a:gd name="T46" fmla="*/ 26 w 94"/>
              <a:gd name="T47" fmla="*/ 17 h 140"/>
              <a:gd name="T48" fmla="*/ 17 w 94"/>
              <a:gd name="T49" fmla="*/ 9 h 140"/>
              <a:gd name="T50" fmla="*/ 17 w 94"/>
              <a:gd name="T51" fmla="*/ 114 h 140"/>
              <a:gd name="T52" fmla="*/ 9 w 94"/>
              <a:gd name="T53" fmla="*/ 123 h 140"/>
              <a:gd name="T54" fmla="*/ 17 w 94"/>
              <a:gd name="T55" fmla="*/ 132 h 140"/>
              <a:gd name="T56" fmla="*/ 26 w 94"/>
              <a:gd name="T57" fmla="*/ 123 h 140"/>
              <a:gd name="T58" fmla="*/ 17 w 94"/>
              <a:gd name="T59" fmla="*/ 114 h 140"/>
              <a:gd name="T60" fmla="*/ 76 w 94"/>
              <a:gd name="T61" fmla="*/ 20 h 140"/>
              <a:gd name="T62" fmla="*/ 67 w 94"/>
              <a:gd name="T63" fmla="*/ 29 h 140"/>
              <a:gd name="T64" fmla="*/ 76 w 94"/>
              <a:gd name="T65" fmla="*/ 38 h 140"/>
              <a:gd name="T66" fmla="*/ 85 w 94"/>
              <a:gd name="T67" fmla="*/ 29 h 140"/>
              <a:gd name="T68" fmla="*/ 76 w 94"/>
              <a:gd name="T69" fmla="*/ 2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10"/>
          <p:cNvSpPr/>
          <p:nvPr/>
        </p:nvSpPr>
        <p:spPr bwMode="auto">
          <a:xfrm>
            <a:off x="7038323" y="2298430"/>
            <a:ext cx="900545" cy="901268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txBody>
          <a:bodyPr lIns="0" tIns="0" rIns="0" bIns="0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1"/>
          <p:cNvSpPr>
            <a:spLocks noEditPoints="1"/>
          </p:cNvSpPr>
          <p:nvPr/>
        </p:nvSpPr>
        <p:spPr bwMode="auto">
          <a:xfrm>
            <a:off x="7283296" y="2552711"/>
            <a:ext cx="410964" cy="409296"/>
          </a:xfrm>
          <a:custGeom>
            <a:avLst/>
            <a:gdLst>
              <a:gd name="T0" fmla="*/ 141 w 152"/>
              <a:gd name="T1" fmla="*/ 152 h 152"/>
              <a:gd name="T2" fmla="*/ 132 w 152"/>
              <a:gd name="T3" fmla="*/ 148 h 152"/>
              <a:gd name="T4" fmla="*/ 101 w 152"/>
              <a:gd name="T5" fmla="*/ 117 h 152"/>
              <a:gd name="T6" fmla="*/ 65 w 152"/>
              <a:gd name="T7" fmla="*/ 128 h 152"/>
              <a:gd name="T8" fmla="*/ 0 w 152"/>
              <a:gd name="T9" fmla="*/ 64 h 152"/>
              <a:gd name="T10" fmla="*/ 65 w 152"/>
              <a:gd name="T11" fmla="*/ 0 h 152"/>
              <a:gd name="T12" fmla="*/ 129 w 152"/>
              <a:gd name="T13" fmla="*/ 64 h 152"/>
              <a:gd name="T14" fmla="*/ 118 w 152"/>
              <a:gd name="T15" fmla="*/ 100 h 152"/>
              <a:gd name="T16" fmla="*/ 149 w 152"/>
              <a:gd name="T17" fmla="*/ 132 h 152"/>
              <a:gd name="T18" fmla="*/ 152 w 152"/>
              <a:gd name="T19" fmla="*/ 140 h 152"/>
              <a:gd name="T20" fmla="*/ 141 w 152"/>
              <a:gd name="T21" fmla="*/ 152 h 152"/>
              <a:gd name="T22" fmla="*/ 65 w 152"/>
              <a:gd name="T23" fmla="*/ 23 h 152"/>
              <a:gd name="T24" fmla="*/ 24 w 152"/>
              <a:gd name="T25" fmla="*/ 64 h 152"/>
              <a:gd name="T26" fmla="*/ 65 w 152"/>
              <a:gd name="T27" fmla="*/ 105 h 152"/>
              <a:gd name="T28" fmla="*/ 106 w 152"/>
              <a:gd name="T29" fmla="*/ 64 h 152"/>
              <a:gd name="T30" fmla="*/ 65 w 152"/>
              <a:gd name="T31" fmla="*/ 23 h 1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3735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119909" y="369808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670090" y="4047486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696339" y="369808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246520" y="4047486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319555" y="369808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869736" y="4047486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910678" y="369808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460859" y="4047486"/>
            <a:ext cx="138426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5"/>
          <p:cNvSpPr/>
          <p:nvPr/>
        </p:nvSpPr>
        <p:spPr bwMode="auto">
          <a:xfrm>
            <a:off x="7167227" y="3347675"/>
            <a:ext cx="1936915" cy="1940399"/>
          </a:xfrm>
          <a:custGeom>
            <a:avLst/>
            <a:gdLst>
              <a:gd name="T0" fmla="*/ 1112 w 1112"/>
              <a:gd name="T1" fmla="*/ 332 h 1114"/>
              <a:gd name="T2" fmla="*/ 331 w 1112"/>
              <a:gd name="T3" fmla="*/ 1114 h 1114"/>
              <a:gd name="T4" fmla="*/ 0 w 1112"/>
              <a:gd name="T5" fmla="*/ 782 h 1114"/>
              <a:gd name="T6" fmla="*/ 781 w 1112"/>
              <a:gd name="T7" fmla="*/ 0 h 1114"/>
              <a:gd name="T8" fmla="*/ 1112 w 1112"/>
              <a:gd name="T9" fmla="*/ 332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1112" y="332"/>
                </a:moveTo>
                <a:lnTo>
                  <a:pt x="331" y="1114"/>
                </a:lnTo>
                <a:lnTo>
                  <a:pt x="0" y="782"/>
                </a:lnTo>
                <a:lnTo>
                  <a:pt x="781" y="0"/>
                </a:lnTo>
                <a:lnTo>
                  <a:pt x="1112" y="332"/>
                </a:lnTo>
                <a:close/>
              </a:path>
            </a:pathLst>
          </a:custGeom>
          <a:solidFill>
            <a:srgbClr val="C1C7D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5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5806857" y="3347675"/>
            <a:ext cx="1936915" cy="1940399"/>
          </a:xfrm>
          <a:custGeom>
            <a:avLst/>
            <a:gdLst>
              <a:gd name="T0" fmla="*/ 332 w 1112"/>
              <a:gd name="T1" fmla="*/ 0 h 1114"/>
              <a:gd name="T2" fmla="*/ 1112 w 1112"/>
              <a:gd name="T3" fmla="*/ 782 h 1114"/>
              <a:gd name="T4" fmla="*/ 781 w 1112"/>
              <a:gd name="T5" fmla="*/ 1114 h 1114"/>
              <a:gd name="T6" fmla="*/ 0 w 1112"/>
              <a:gd name="T7" fmla="*/ 332 h 1114"/>
              <a:gd name="T8" fmla="*/ 332 w 1112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332" y="0"/>
                </a:moveTo>
                <a:lnTo>
                  <a:pt x="1112" y="782"/>
                </a:lnTo>
                <a:lnTo>
                  <a:pt x="781" y="1114"/>
                </a:lnTo>
                <a:lnTo>
                  <a:pt x="0" y="332"/>
                </a:lnTo>
                <a:lnTo>
                  <a:pt x="332" y="0"/>
                </a:lnTo>
                <a:close/>
              </a:path>
            </a:pathLst>
          </a:custGeom>
          <a:solidFill>
            <a:srgbClr val="C1C7D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5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"/>
          <p:cNvSpPr/>
          <p:nvPr/>
        </p:nvSpPr>
        <p:spPr bwMode="auto">
          <a:xfrm>
            <a:off x="7167227" y="1985566"/>
            <a:ext cx="1936915" cy="1940399"/>
          </a:xfrm>
          <a:custGeom>
            <a:avLst/>
            <a:gdLst>
              <a:gd name="T0" fmla="*/ 331 w 1112"/>
              <a:gd name="T1" fmla="*/ 0 h 1114"/>
              <a:gd name="T2" fmla="*/ 1112 w 1112"/>
              <a:gd name="T3" fmla="*/ 782 h 1114"/>
              <a:gd name="T4" fmla="*/ 781 w 1112"/>
              <a:gd name="T5" fmla="*/ 1114 h 1114"/>
              <a:gd name="T6" fmla="*/ 0 w 1112"/>
              <a:gd name="T7" fmla="*/ 332 h 1114"/>
              <a:gd name="T8" fmla="*/ 331 w 1112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331" y="0"/>
                </a:moveTo>
                <a:lnTo>
                  <a:pt x="1112" y="782"/>
                </a:lnTo>
                <a:lnTo>
                  <a:pt x="781" y="1114"/>
                </a:lnTo>
                <a:lnTo>
                  <a:pt x="0" y="332"/>
                </a:lnTo>
                <a:lnTo>
                  <a:pt x="331" y="0"/>
                </a:lnTo>
                <a:close/>
              </a:path>
            </a:pathLst>
          </a:custGeom>
          <a:solidFill>
            <a:srgbClr val="C1C7D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5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8"/>
          <p:cNvSpPr/>
          <p:nvPr/>
        </p:nvSpPr>
        <p:spPr bwMode="auto">
          <a:xfrm>
            <a:off x="5806857" y="1985566"/>
            <a:ext cx="1936915" cy="1940399"/>
          </a:xfrm>
          <a:custGeom>
            <a:avLst/>
            <a:gdLst>
              <a:gd name="T0" fmla="*/ 1112 w 1112"/>
              <a:gd name="T1" fmla="*/ 332 h 1114"/>
              <a:gd name="T2" fmla="*/ 332 w 1112"/>
              <a:gd name="T3" fmla="*/ 1114 h 1114"/>
              <a:gd name="T4" fmla="*/ 0 w 1112"/>
              <a:gd name="T5" fmla="*/ 782 h 1114"/>
              <a:gd name="T6" fmla="*/ 781 w 1112"/>
              <a:gd name="T7" fmla="*/ 0 h 1114"/>
              <a:gd name="T8" fmla="*/ 1112 w 1112"/>
              <a:gd name="T9" fmla="*/ 332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1112" y="332"/>
                </a:moveTo>
                <a:lnTo>
                  <a:pt x="332" y="1114"/>
                </a:lnTo>
                <a:lnTo>
                  <a:pt x="0" y="782"/>
                </a:lnTo>
                <a:lnTo>
                  <a:pt x="781" y="0"/>
                </a:lnTo>
                <a:lnTo>
                  <a:pt x="1112" y="332"/>
                </a:lnTo>
                <a:close/>
              </a:path>
            </a:pathLst>
          </a:custGeom>
          <a:solidFill>
            <a:srgbClr val="C1C7D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5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9"/>
          <p:cNvSpPr/>
          <p:nvPr/>
        </p:nvSpPr>
        <p:spPr bwMode="auto">
          <a:xfrm>
            <a:off x="4446489" y="3347675"/>
            <a:ext cx="1938657" cy="1940399"/>
          </a:xfrm>
          <a:custGeom>
            <a:avLst/>
            <a:gdLst>
              <a:gd name="T0" fmla="*/ 1113 w 1113"/>
              <a:gd name="T1" fmla="*/ 332 h 1114"/>
              <a:gd name="T2" fmla="*/ 332 w 1113"/>
              <a:gd name="T3" fmla="*/ 1114 h 1114"/>
              <a:gd name="T4" fmla="*/ 0 w 1113"/>
              <a:gd name="T5" fmla="*/ 782 h 1114"/>
              <a:gd name="T6" fmla="*/ 781 w 1113"/>
              <a:gd name="T7" fmla="*/ 0 h 1114"/>
              <a:gd name="T8" fmla="*/ 1113 w 1113"/>
              <a:gd name="T9" fmla="*/ 332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3" h="1114">
                <a:moveTo>
                  <a:pt x="1113" y="332"/>
                </a:moveTo>
                <a:lnTo>
                  <a:pt x="332" y="1114"/>
                </a:lnTo>
                <a:lnTo>
                  <a:pt x="0" y="782"/>
                </a:lnTo>
                <a:lnTo>
                  <a:pt x="781" y="0"/>
                </a:lnTo>
                <a:lnTo>
                  <a:pt x="1113" y="332"/>
                </a:lnTo>
                <a:close/>
              </a:path>
            </a:pathLst>
          </a:custGeom>
          <a:solidFill>
            <a:srgbClr val="C1C7D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5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0"/>
          <p:cNvSpPr/>
          <p:nvPr/>
        </p:nvSpPr>
        <p:spPr bwMode="auto">
          <a:xfrm>
            <a:off x="3087861" y="3347675"/>
            <a:ext cx="1936915" cy="1940399"/>
          </a:xfrm>
          <a:custGeom>
            <a:avLst/>
            <a:gdLst>
              <a:gd name="T0" fmla="*/ 331 w 1112"/>
              <a:gd name="T1" fmla="*/ 0 h 1114"/>
              <a:gd name="T2" fmla="*/ 1112 w 1112"/>
              <a:gd name="T3" fmla="*/ 782 h 1114"/>
              <a:gd name="T4" fmla="*/ 780 w 1112"/>
              <a:gd name="T5" fmla="*/ 1114 h 1114"/>
              <a:gd name="T6" fmla="*/ 0 w 1112"/>
              <a:gd name="T7" fmla="*/ 332 h 1114"/>
              <a:gd name="T8" fmla="*/ 331 w 1112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331" y="0"/>
                </a:moveTo>
                <a:lnTo>
                  <a:pt x="1112" y="782"/>
                </a:lnTo>
                <a:lnTo>
                  <a:pt x="780" y="1114"/>
                </a:lnTo>
                <a:lnTo>
                  <a:pt x="0" y="332"/>
                </a:lnTo>
                <a:lnTo>
                  <a:pt x="331" y="0"/>
                </a:lnTo>
                <a:close/>
              </a:path>
            </a:pathLst>
          </a:custGeom>
          <a:solidFill>
            <a:srgbClr val="C1C7D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5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1"/>
          <p:cNvSpPr/>
          <p:nvPr/>
        </p:nvSpPr>
        <p:spPr bwMode="auto">
          <a:xfrm>
            <a:off x="4446489" y="1985566"/>
            <a:ext cx="1938657" cy="1940399"/>
          </a:xfrm>
          <a:custGeom>
            <a:avLst/>
            <a:gdLst>
              <a:gd name="T0" fmla="*/ 332 w 1113"/>
              <a:gd name="T1" fmla="*/ 0 h 1114"/>
              <a:gd name="T2" fmla="*/ 1113 w 1113"/>
              <a:gd name="T3" fmla="*/ 782 h 1114"/>
              <a:gd name="T4" fmla="*/ 781 w 1113"/>
              <a:gd name="T5" fmla="*/ 1114 h 1114"/>
              <a:gd name="T6" fmla="*/ 0 w 1113"/>
              <a:gd name="T7" fmla="*/ 332 h 1114"/>
              <a:gd name="T8" fmla="*/ 332 w 1113"/>
              <a:gd name="T9" fmla="*/ 0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3" h="1114">
                <a:moveTo>
                  <a:pt x="332" y="0"/>
                </a:moveTo>
                <a:lnTo>
                  <a:pt x="1113" y="782"/>
                </a:lnTo>
                <a:lnTo>
                  <a:pt x="781" y="1114"/>
                </a:lnTo>
                <a:lnTo>
                  <a:pt x="0" y="332"/>
                </a:lnTo>
                <a:lnTo>
                  <a:pt x="332" y="0"/>
                </a:lnTo>
                <a:close/>
              </a:path>
            </a:pathLst>
          </a:custGeom>
          <a:solidFill>
            <a:srgbClr val="C1C7D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5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2"/>
          <p:cNvSpPr/>
          <p:nvPr/>
        </p:nvSpPr>
        <p:spPr bwMode="auto">
          <a:xfrm>
            <a:off x="3087861" y="1985566"/>
            <a:ext cx="1936915" cy="1940399"/>
          </a:xfrm>
          <a:custGeom>
            <a:avLst/>
            <a:gdLst>
              <a:gd name="T0" fmla="*/ 1112 w 1112"/>
              <a:gd name="T1" fmla="*/ 332 h 1114"/>
              <a:gd name="T2" fmla="*/ 331 w 1112"/>
              <a:gd name="T3" fmla="*/ 1114 h 1114"/>
              <a:gd name="T4" fmla="*/ 0 w 1112"/>
              <a:gd name="T5" fmla="*/ 782 h 1114"/>
              <a:gd name="T6" fmla="*/ 780 w 1112"/>
              <a:gd name="T7" fmla="*/ 0 h 1114"/>
              <a:gd name="T8" fmla="*/ 1112 w 1112"/>
              <a:gd name="T9" fmla="*/ 332 h 1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12" h="1114">
                <a:moveTo>
                  <a:pt x="1112" y="332"/>
                </a:moveTo>
                <a:lnTo>
                  <a:pt x="331" y="1114"/>
                </a:lnTo>
                <a:lnTo>
                  <a:pt x="0" y="782"/>
                </a:lnTo>
                <a:lnTo>
                  <a:pt x="780" y="0"/>
                </a:lnTo>
                <a:lnTo>
                  <a:pt x="1112" y="332"/>
                </a:lnTo>
                <a:close/>
              </a:path>
            </a:pathLst>
          </a:custGeom>
          <a:solidFill>
            <a:srgbClr val="C1C7D0">
              <a:alpha val="50000"/>
            </a:srgb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405" b="0" i="0" u="none" strike="noStrike" kern="0" cap="none" spc="0" normalizeH="0" baseline="0" noProof="0" smtClean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3"/>
          <p:cNvSpPr/>
          <p:nvPr/>
        </p:nvSpPr>
        <p:spPr bwMode="auto">
          <a:xfrm>
            <a:off x="2931097" y="3190911"/>
            <a:ext cx="890075" cy="895300"/>
          </a:xfrm>
          <a:custGeom>
            <a:avLst/>
            <a:gdLst>
              <a:gd name="T0" fmla="*/ 178 w 216"/>
              <a:gd name="T1" fmla="*/ 38 h 217"/>
              <a:gd name="T2" fmla="*/ 178 w 216"/>
              <a:gd name="T3" fmla="*/ 178 h 217"/>
              <a:gd name="T4" fmla="*/ 38 w 216"/>
              <a:gd name="T5" fmla="*/ 178 h 217"/>
              <a:gd name="T6" fmla="*/ 38 w 216"/>
              <a:gd name="T7" fmla="*/ 38 h 217"/>
              <a:gd name="T8" fmla="*/ 178 w 216"/>
              <a:gd name="T9" fmla="*/ 3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6" h="217">
                <a:moveTo>
                  <a:pt x="178" y="38"/>
                </a:moveTo>
                <a:cubicBezTo>
                  <a:pt x="216" y="77"/>
                  <a:pt x="216" y="139"/>
                  <a:pt x="178" y="178"/>
                </a:cubicBezTo>
                <a:cubicBezTo>
                  <a:pt x="139" y="217"/>
                  <a:pt x="77" y="217"/>
                  <a:pt x="38" y="178"/>
                </a:cubicBezTo>
                <a:cubicBezTo>
                  <a:pt x="0" y="139"/>
                  <a:pt x="0" y="77"/>
                  <a:pt x="38" y="38"/>
                </a:cubicBezTo>
                <a:cubicBezTo>
                  <a:pt x="77" y="0"/>
                  <a:pt x="139" y="0"/>
                  <a:pt x="178" y="38"/>
                </a:cubicBezTo>
                <a:close/>
              </a:path>
            </a:pathLst>
          </a:custGeom>
          <a:solidFill>
            <a:srgbClr val="FEBBC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4"/>
          <p:cNvSpPr/>
          <p:nvPr/>
        </p:nvSpPr>
        <p:spPr bwMode="auto">
          <a:xfrm>
            <a:off x="4286239" y="1828801"/>
            <a:ext cx="895300" cy="895300"/>
          </a:xfrm>
          <a:custGeom>
            <a:avLst/>
            <a:gdLst>
              <a:gd name="T0" fmla="*/ 179 w 217"/>
              <a:gd name="T1" fmla="*/ 178 h 217"/>
              <a:gd name="T2" fmla="*/ 39 w 217"/>
              <a:gd name="T3" fmla="*/ 178 h 217"/>
              <a:gd name="T4" fmla="*/ 39 w 217"/>
              <a:gd name="T5" fmla="*/ 38 h 217"/>
              <a:gd name="T6" fmla="*/ 179 w 217"/>
              <a:gd name="T7" fmla="*/ 38 h 217"/>
              <a:gd name="T8" fmla="*/ 179 w 217"/>
              <a:gd name="T9" fmla="*/ 17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7">
                <a:moveTo>
                  <a:pt x="179" y="178"/>
                </a:moveTo>
                <a:cubicBezTo>
                  <a:pt x="140" y="217"/>
                  <a:pt x="78" y="217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ubicBezTo>
                  <a:pt x="217" y="77"/>
                  <a:pt x="217" y="139"/>
                  <a:pt x="179" y="17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5"/>
          <p:cNvSpPr/>
          <p:nvPr/>
        </p:nvSpPr>
        <p:spPr bwMode="auto">
          <a:xfrm>
            <a:off x="4286239" y="4553022"/>
            <a:ext cx="895300" cy="891817"/>
          </a:xfrm>
          <a:custGeom>
            <a:avLst/>
            <a:gdLst>
              <a:gd name="T0" fmla="*/ 179 w 217"/>
              <a:gd name="T1" fmla="*/ 38 h 216"/>
              <a:gd name="T2" fmla="*/ 179 w 217"/>
              <a:gd name="T3" fmla="*/ 178 h 216"/>
              <a:gd name="T4" fmla="*/ 39 w 217"/>
              <a:gd name="T5" fmla="*/ 178 h 216"/>
              <a:gd name="T6" fmla="*/ 39 w 217"/>
              <a:gd name="T7" fmla="*/ 38 h 216"/>
              <a:gd name="T8" fmla="*/ 179 w 217"/>
              <a:gd name="T9" fmla="*/ 3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6">
                <a:moveTo>
                  <a:pt x="179" y="38"/>
                </a:moveTo>
                <a:cubicBezTo>
                  <a:pt x="217" y="77"/>
                  <a:pt x="217" y="139"/>
                  <a:pt x="179" y="178"/>
                </a:cubicBezTo>
                <a:cubicBezTo>
                  <a:pt x="140" y="216"/>
                  <a:pt x="78" y="216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lose/>
              </a:path>
            </a:pathLst>
          </a:custGeom>
          <a:solidFill>
            <a:srgbClr val="FEBBC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16"/>
          <p:cNvSpPr/>
          <p:nvPr/>
        </p:nvSpPr>
        <p:spPr bwMode="auto">
          <a:xfrm>
            <a:off x="5646610" y="3190911"/>
            <a:ext cx="895300" cy="895300"/>
          </a:xfrm>
          <a:custGeom>
            <a:avLst/>
            <a:gdLst>
              <a:gd name="T0" fmla="*/ 179 w 217"/>
              <a:gd name="T1" fmla="*/ 178 h 217"/>
              <a:gd name="T2" fmla="*/ 39 w 217"/>
              <a:gd name="T3" fmla="*/ 178 h 217"/>
              <a:gd name="T4" fmla="*/ 39 w 217"/>
              <a:gd name="T5" fmla="*/ 38 h 217"/>
              <a:gd name="T6" fmla="*/ 179 w 217"/>
              <a:gd name="T7" fmla="*/ 38 h 217"/>
              <a:gd name="T8" fmla="*/ 179 w 217"/>
              <a:gd name="T9" fmla="*/ 17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7">
                <a:moveTo>
                  <a:pt x="179" y="178"/>
                </a:moveTo>
                <a:cubicBezTo>
                  <a:pt x="140" y="217"/>
                  <a:pt x="78" y="217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ubicBezTo>
                  <a:pt x="217" y="77"/>
                  <a:pt x="217" y="139"/>
                  <a:pt x="179" y="178"/>
                </a:cubicBezTo>
                <a:close/>
              </a:path>
            </a:pathLst>
          </a:custGeom>
          <a:solidFill>
            <a:srgbClr val="8893A5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7"/>
          <p:cNvSpPr/>
          <p:nvPr/>
        </p:nvSpPr>
        <p:spPr bwMode="auto">
          <a:xfrm>
            <a:off x="7006978" y="1828801"/>
            <a:ext cx="893559" cy="895300"/>
          </a:xfrm>
          <a:custGeom>
            <a:avLst/>
            <a:gdLst>
              <a:gd name="T0" fmla="*/ 179 w 217"/>
              <a:gd name="T1" fmla="*/ 178 h 217"/>
              <a:gd name="T2" fmla="*/ 39 w 217"/>
              <a:gd name="T3" fmla="*/ 178 h 217"/>
              <a:gd name="T4" fmla="*/ 39 w 217"/>
              <a:gd name="T5" fmla="*/ 38 h 217"/>
              <a:gd name="T6" fmla="*/ 179 w 217"/>
              <a:gd name="T7" fmla="*/ 38 h 217"/>
              <a:gd name="T8" fmla="*/ 179 w 217"/>
              <a:gd name="T9" fmla="*/ 17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7">
                <a:moveTo>
                  <a:pt x="179" y="178"/>
                </a:moveTo>
                <a:cubicBezTo>
                  <a:pt x="140" y="217"/>
                  <a:pt x="78" y="217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ubicBezTo>
                  <a:pt x="217" y="77"/>
                  <a:pt x="217" y="139"/>
                  <a:pt x="179" y="178"/>
                </a:cubicBezTo>
                <a:close/>
              </a:path>
            </a:pathLst>
          </a:custGeom>
          <a:solidFill>
            <a:srgbClr val="FEBBC6"/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18"/>
          <p:cNvSpPr/>
          <p:nvPr/>
        </p:nvSpPr>
        <p:spPr bwMode="auto">
          <a:xfrm>
            <a:off x="7006978" y="4553022"/>
            <a:ext cx="893559" cy="891817"/>
          </a:xfrm>
          <a:custGeom>
            <a:avLst/>
            <a:gdLst>
              <a:gd name="T0" fmla="*/ 179 w 217"/>
              <a:gd name="T1" fmla="*/ 38 h 216"/>
              <a:gd name="T2" fmla="*/ 179 w 217"/>
              <a:gd name="T3" fmla="*/ 178 h 216"/>
              <a:gd name="T4" fmla="*/ 39 w 217"/>
              <a:gd name="T5" fmla="*/ 178 h 216"/>
              <a:gd name="T6" fmla="*/ 39 w 217"/>
              <a:gd name="T7" fmla="*/ 38 h 216"/>
              <a:gd name="T8" fmla="*/ 179 w 217"/>
              <a:gd name="T9" fmla="*/ 38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6">
                <a:moveTo>
                  <a:pt x="179" y="38"/>
                </a:moveTo>
                <a:cubicBezTo>
                  <a:pt x="217" y="77"/>
                  <a:pt x="217" y="139"/>
                  <a:pt x="179" y="178"/>
                </a:cubicBezTo>
                <a:cubicBezTo>
                  <a:pt x="140" y="216"/>
                  <a:pt x="78" y="216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9"/>
          <p:cNvSpPr/>
          <p:nvPr/>
        </p:nvSpPr>
        <p:spPr bwMode="auto">
          <a:xfrm>
            <a:off x="8409766" y="3190911"/>
            <a:ext cx="893559" cy="895300"/>
          </a:xfrm>
          <a:custGeom>
            <a:avLst/>
            <a:gdLst>
              <a:gd name="T0" fmla="*/ 179 w 217"/>
              <a:gd name="T1" fmla="*/ 178 h 217"/>
              <a:gd name="T2" fmla="*/ 39 w 217"/>
              <a:gd name="T3" fmla="*/ 178 h 217"/>
              <a:gd name="T4" fmla="*/ 39 w 217"/>
              <a:gd name="T5" fmla="*/ 38 h 217"/>
              <a:gd name="T6" fmla="*/ 179 w 217"/>
              <a:gd name="T7" fmla="*/ 38 h 217"/>
              <a:gd name="T8" fmla="*/ 179 w 217"/>
              <a:gd name="T9" fmla="*/ 178 h 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7" h="217">
                <a:moveTo>
                  <a:pt x="179" y="178"/>
                </a:moveTo>
                <a:cubicBezTo>
                  <a:pt x="140" y="217"/>
                  <a:pt x="78" y="217"/>
                  <a:pt x="39" y="178"/>
                </a:cubicBezTo>
                <a:cubicBezTo>
                  <a:pt x="0" y="139"/>
                  <a:pt x="0" y="77"/>
                  <a:pt x="39" y="38"/>
                </a:cubicBezTo>
                <a:cubicBezTo>
                  <a:pt x="78" y="0"/>
                  <a:pt x="140" y="0"/>
                  <a:pt x="179" y="38"/>
                </a:cubicBezTo>
                <a:cubicBezTo>
                  <a:pt x="217" y="77"/>
                  <a:pt x="217" y="139"/>
                  <a:pt x="179" y="178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55"/>
          <p:cNvSpPr txBox="1"/>
          <p:nvPr/>
        </p:nvSpPr>
        <p:spPr>
          <a:xfrm flipH="1">
            <a:off x="4408355" y="2050381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3765"/>
            <a:r>
              <a:rPr lang="en-AU" sz="28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4" name="TextBox 56"/>
          <p:cNvSpPr txBox="1"/>
          <p:nvPr/>
        </p:nvSpPr>
        <p:spPr>
          <a:xfrm flipH="1">
            <a:off x="3025145" y="3396849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3765"/>
            <a:r>
              <a:rPr lang="en-AU" sz="28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TextBox 57"/>
          <p:cNvSpPr txBox="1"/>
          <p:nvPr/>
        </p:nvSpPr>
        <p:spPr>
          <a:xfrm flipH="1">
            <a:off x="4397549" y="4783486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3765"/>
            <a:r>
              <a:rPr lang="en-AU" sz="28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6" name="TextBox 64"/>
          <p:cNvSpPr txBox="1"/>
          <p:nvPr/>
        </p:nvSpPr>
        <p:spPr>
          <a:xfrm>
            <a:off x="7167227" y="2033869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3765"/>
            <a:r>
              <a:rPr lang="en-AU" sz="2800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AU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65"/>
          <p:cNvSpPr txBox="1"/>
          <p:nvPr/>
        </p:nvSpPr>
        <p:spPr>
          <a:xfrm>
            <a:off x="8575166" y="3423117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3765"/>
            <a:r>
              <a:rPr lang="en-AU" sz="2800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n-AU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66"/>
          <p:cNvSpPr txBox="1"/>
          <p:nvPr/>
        </p:nvSpPr>
        <p:spPr>
          <a:xfrm>
            <a:off x="7142659" y="4783486"/>
            <a:ext cx="622196" cy="43088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 defTabSz="913765"/>
            <a:r>
              <a:rPr lang="en-AU" sz="2800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n-AU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141661" y="486862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236778" y="5135694"/>
            <a:ext cx="219921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3213390" y="4973005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979688" y="5293056"/>
            <a:ext cx="203633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2096533" y="3306747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760461" y="3626798"/>
            <a:ext cx="203633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2734262" y="1897650"/>
            <a:ext cx="802628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1500560" y="2217701"/>
            <a:ext cx="203633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9331924" y="3345219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9427042" y="3612293"/>
            <a:ext cx="21231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8409766" y="194653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8504884" y="2213604"/>
            <a:ext cx="223942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7989" y="1743737"/>
            <a:ext cx="4749993" cy="3971306"/>
          </a:xfrm>
          <a:prstGeom prst="rect">
            <a:avLst/>
          </a:prstGeom>
        </p:spPr>
      </p:pic>
      <p:sp>
        <p:nvSpPr>
          <p:cNvPr id="8" name="圆角矩形 7"/>
          <p:cNvSpPr/>
          <p:nvPr/>
        </p:nvSpPr>
        <p:spPr>
          <a:xfrm>
            <a:off x="876620" y="2029447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09995" y="2357034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876619" y="4239290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209994" y="4566877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532226" y="1795364"/>
            <a:ext cx="3279515" cy="46216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763472" y="1845162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1532226" y="4046514"/>
            <a:ext cx="3279515" cy="46216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1744422" y="4098792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Straight Connector 17"/>
          <p:cNvCxnSpPr/>
          <p:nvPr/>
        </p:nvCxnSpPr>
        <p:spPr>
          <a:xfrm>
            <a:off x="2814415" y="3334105"/>
            <a:ext cx="0" cy="636066"/>
          </a:xfrm>
          <a:prstGeom prst="line">
            <a:avLst/>
          </a:prstGeom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18"/>
          <p:cNvSpPr/>
          <p:nvPr/>
        </p:nvSpPr>
        <p:spPr>
          <a:xfrm>
            <a:off x="2788716" y="3305693"/>
            <a:ext cx="67582" cy="67582"/>
          </a:xfrm>
          <a:prstGeom prst="ellipse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9" name="Straight Connector 23"/>
          <p:cNvCxnSpPr/>
          <p:nvPr/>
        </p:nvCxnSpPr>
        <p:spPr>
          <a:xfrm>
            <a:off x="4808180" y="3344087"/>
            <a:ext cx="0" cy="636066"/>
          </a:xfrm>
          <a:prstGeom prst="line">
            <a:avLst/>
          </a:prstGeom>
          <a:solidFill>
            <a:srgbClr val="C00000"/>
          </a:solidFill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24"/>
          <p:cNvSpPr/>
          <p:nvPr/>
        </p:nvSpPr>
        <p:spPr>
          <a:xfrm>
            <a:off x="4787089" y="3315675"/>
            <a:ext cx="67582" cy="67582"/>
          </a:xfrm>
          <a:prstGeom prst="ellipse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Straight Connector 29"/>
          <p:cNvCxnSpPr/>
          <p:nvPr/>
        </p:nvCxnSpPr>
        <p:spPr>
          <a:xfrm>
            <a:off x="6780116" y="3329881"/>
            <a:ext cx="0" cy="636066"/>
          </a:xfrm>
          <a:prstGeom prst="line">
            <a:avLst/>
          </a:prstGeom>
          <a:solidFill>
            <a:srgbClr val="C00000"/>
          </a:solidFill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30"/>
          <p:cNvSpPr/>
          <p:nvPr/>
        </p:nvSpPr>
        <p:spPr>
          <a:xfrm>
            <a:off x="6746325" y="3301469"/>
            <a:ext cx="67582" cy="67582"/>
          </a:xfrm>
          <a:prstGeom prst="ellipse">
            <a:avLst/>
          </a:prstGeom>
          <a:solidFill>
            <a:srgbClr val="969696"/>
          </a:solidFill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4" name="Straight Connector 32"/>
          <p:cNvCxnSpPr/>
          <p:nvPr/>
        </p:nvCxnSpPr>
        <p:spPr>
          <a:xfrm>
            <a:off x="8795767" y="3329881"/>
            <a:ext cx="0" cy="636066"/>
          </a:xfrm>
          <a:prstGeom prst="line">
            <a:avLst/>
          </a:prstGeom>
          <a:solidFill>
            <a:srgbClr val="C00000"/>
          </a:solidFill>
          <a:ln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33"/>
          <p:cNvSpPr/>
          <p:nvPr/>
        </p:nvSpPr>
        <p:spPr>
          <a:xfrm>
            <a:off x="8761976" y="3301469"/>
            <a:ext cx="67582" cy="67582"/>
          </a:xfrm>
          <a:prstGeom prst="ellipse">
            <a:avLst/>
          </a:prstGeom>
          <a:solidFill>
            <a:srgbClr val="969696"/>
          </a:solidFill>
          <a:ln>
            <a:solidFill>
              <a:srgbClr val="96969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ardrop 5"/>
          <p:cNvSpPr/>
          <p:nvPr/>
        </p:nvSpPr>
        <p:spPr>
          <a:xfrm rot="2700000">
            <a:off x="2125926" y="3687900"/>
            <a:ext cx="1376979" cy="1376979"/>
          </a:xfrm>
          <a:prstGeom prst="teardrop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ardrop 8"/>
          <p:cNvSpPr/>
          <p:nvPr/>
        </p:nvSpPr>
        <p:spPr>
          <a:xfrm rot="2700000">
            <a:off x="4119710" y="3687897"/>
            <a:ext cx="1376979" cy="1376979"/>
          </a:xfrm>
          <a:prstGeom prst="teardrop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ardrop 11"/>
          <p:cNvSpPr/>
          <p:nvPr/>
        </p:nvSpPr>
        <p:spPr>
          <a:xfrm rot="2700000">
            <a:off x="6113495" y="3687897"/>
            <a:ext cx="1376979" cy="1376979"/>
          </a:xfrm>
          <a:prstGeom prst="teardrop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ardrop 14"/>
          <p:cNvSpPr/>
          <p:nvPr/>
        </p:nvSpPr>
        <p:spPr>
          <a:xfrm rot="2700000">
            <a:off x="8107279" y="3687896"/>
            <a:ext cx="1376979" cy="1376979"/>
          </a:xfrm>
          <a:prstGeom prst="teardrop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2464279" y="4215200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07102" y="4215200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2" name="TextBox 20"/>
          <p:cNvSpPr txBox="1"/>
          <p:nvPr/>
        </p:nvSpPr>
        <p:spPr>
          <a:xfrm>
            <a:off x="6466902" y="4215200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3" name="TextBox 20"/>
          <p:cNvSpPr txBox="1"/>
          <p:nvPr/>
        </p:nvSpPr>
        <p:spPr>
          <a:xfrm>
            <a:off x="8491497" y="4215200"/>
            <a:ext cx="8002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b="1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anose="020B0306030504020204" pitchFamily="34" charset="0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 Light" panose="020B03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626883" y="22491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154552" y="2535078"/>
            <a:ext cx="141967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536883" y="22491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4064552" y="2535078"/>
            <a:ext cx="141967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5437576" y="22491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5965245" y="2535078"/>
            <a:ext cx="141967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524470" y="22491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052139" y="2535078"/>
            <a:ext cx="141967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17"/>
          <p:cNvSpPr/>
          <p:nvPr/>
        </p:nvSpPr>
        <p:spPr bwMode="auto">
          <a:xfrm>
            <a:off x="4384968" y="2071275"/>
            <a:ext cx="1601167" cy="1572994"/>
          </a:xfrm>
          <a:custGeom>
            <a:avLst/>
            <a:gdLst>
              <a:gd name="T0" fmla="*/ 464 w 681"/>
              <a:gd name="T1" fmla="*/ 0 h 681"/>
              <a:gd name="T2" fmla="*/ 0 w 681"/>
              <a:gd name="T3" fmla="*/ 0 h 681"/>
              <a:gd name="T4" fmla="*/ 0 w 681"/>
              <a:gd name="T5" fmla="*/ 464 h 681"/>
              <a:gd name="T6" fmla="*/ 217 w 681"/>
              <a:gd name="T7" fmla="*/ 681 h 681"/>
              <a:gd name="T8" fmla="*/ 681 w 681"/>
              <a:gd name="T9" fmla="*/ 681 h 681"/>
              <a:gd name="T10" fmla="*/ 681 w 681"/>
              <a:gd name="T11" fmla="*/ 217 h 681"/>
              <a:gd name="T12" fmla="*/ 464 w 681"/>
              <a:gd name="T13" fmla="*/ 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1" h="681">
                <a:moveTo>
                  <a:pt x="464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64"/>
                  <a:pt x="0" y="464"/>
                  <a:pt x="0" y="464"/>
                </a:cubicBezTo>
                <a:cubicBezTo>
                  <a:pt x="0" y="584"/>
                  <a:pt x="97" y="681"/>
                  <a:pt x="217" y="681"/>
                </a:cubicBezTo>
                <a:cubicBezTo>
                  <a:pt x="681" y="681"/>
                  <a:pt x="681" y="681"/>
                  <a:pt x="681" y="681"/>
                </a:cubicBezTo>
                <a:cubicBezTo>
                  <a:pt x="681" y="217"/>
                  <a:pt x="681" y="217"/>
                  <a:pt x="681" y="217"/>
                </a:cubicBezTo>
                <a:cubicBezTo>
                  <a:pt x="681" y="97"/>
                  <a:pt x="584" y="0"/>
                  <a:pt x="464" y="0"/>
                </a:cubicBezTo>
                <a:close/>
              </a:path>
            </a:pathLst>
          </a:cu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18"/>
          <p:cNvSpPr/>
          <p:nvPr/>
        </p:nvSpPr>
        <p:spPr bwMode="auto">
          <a:xfrm>
            <a:off x="6171878" y="2071275"/>
            <a:ext cx="1600173" cy="1572994"/>
          </a:xfrm>
          <a:custGeom>
            <a:avLst/>
            <a:gdLst>
              <a:gd name="T0" fmla="*/ 217 w 681"/>
              <a:gd name="T1" fmla="*/ 0 h 681"/>
              <a:gd name="T2" fmla="*/ 681 w 681"/>
              <a:gd name="T3" fmla="*/ 0 h 681"/>
              <a:gd name="T4" fmla="*/ 681 w 681"/>
              <a:gd name="T5" fmla="*/ 464 h 681"/>
              <a:gd name="T6" fmla="*/ 464 w 681"/>
              <a:gd name="T7" fmla="*/ 681 h 681"/>
              <a:gd name="T8" fmla="*/ 0 w 681"/>
              <a:gd name="T9" fmla="*/ 681 h 681"/>
              <a:gd name="T10" fmla="*/ 0 w 681"/>
              <a:gd name="T11" fmla="*/ 217 h 681"/>
              <a:gd name="T12" fmla="*/ 217 w 681"/>
              <a:gd name="T13" fmla="*/ 0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1" h="681">
                <a:moveTo>
                  <a:pt x="217" y="0"/>
                </a:moveTo>
                <a:cubicBezTo>
                  <a:pt x="681" y="0"/>
                  <a:pt x="681" y="0"/>
                  <a:pt x="681" y="0"/>
                </a:cubicBezTo>
                <a:cubicBezTo>
                  <a:pt x="681" y="464"/>
                  <a:pt x="681" y="464"/>
                  <a:pt x="681" y="464"/>
                </a:cubicBezTo>
                <a:cubicBezTo>
                  <a:pt x="681" y="584"/>
                  <a:pt x="584" y="681"/>
                  <a:pt x="464" y="681"/>
                </a:cubicBezTo>
                <a:cubicBezTo>
                  <a:pt x="0" y="681"/>
                  <a:pt x="0" y="681"/>
                  <a:pt x="0" y="681"/>
                </a:cubicBezTo>
                <a:cubicBezTo>
                  <a:pt x="0" y="217"/>
                  <a:pt x="0" y="217"/>
                  <a:pt x="0" y="217"/>
                </a:cubicBezTo>
                <a:cubicBezTo>
                  <a:pt x="0" y="97"/>
                  <a:pt x="97" y="0"/>
                  <a:pt x="217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9"/>
          <p:cNvSpPr/>
          <p:nvPr/>
        </p:nvSpPr>
        <p:spPr bwMode="auto">
          <a:xfrm>
            <a:off x="4384968" y="3826744"/>
            <a:ext cx="1601167" cy="1572994"/>
          </a:xfrm>
          <a:custGeom>
            <a:avLst/>
            <a:gdLst>
              <a:gd name="T0" fmla="*/ 0 w 681"/>
              <a:gd name="T1" fmla="*/ 217 h 681"/>
              <a:gd name="T2" fmla="*/ 0 w 681"/>
              <a:gd name="T3" fmla="*/ 681 h 681"/>
              <a:gd name="T4" fmla="*/ 464 w 681"/>
              <a:gd name="T5" fmla="*/ 681 h 681"/>
              <a:gd name="T6" fmla="*/ 681 w 681"/>
              <a:gd name="T7" fmla="*/ 464 h 681"/>
              <a:gd name="T8" fmla="*/ 681 w 681"/>
              <a:gd name="T9" fmla="*/ 0 h 681"/>
              <a:gd name="T10" fmla="*/ 217 w 681"/>
              <a:gd name="T11" fmla="*/ 0 h 681"/>
              <a:gd name="T12" fmla="*/ 0 w 681"/>
              <a:gd name="T13" fmla="*/ 217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1" h="681">
                <a:moveTo>
                  <a:pt x="0" y="217"/>
                </a:moveTo>
                <a:cubicBezTo>
                  <a:pt x="0" y="681"/>
                  <a:pt x="0" y="681"/>
                  <a:pt x="0" y="681"/>
                </a:cubicBezTo>
                <a:cubicBezTo>
                  <a:pt x="464" y="681"/>
                  <a:pt x="464" y="681"/>
                  <a:pt x="464" y="681"/>
                </a:cubicBezTo>
                <a:cubicBezTo>
                  <a:pt x="584" y="681"/>
                  <a:pt x="681" y="584"/>
                  <a:pt x="681" y="464"/>
                </a:cubicBezTo>
                <a:cubicBezTo>
                  <a:pt x="681" y="0"/>
                  <a:pt x="681" y="0"/>
                  <a:pt x="681" y="0"/>
                </a:cubicBezTo>
                <a:cubicBezTo>
                  <a:pt x="217" y="0"/>
                  <a:pt x="217" y="0"/>
                  <a:pt x="217" y="0"/>
                </a:cubicBezTo>
                <a:cubicBezTo>
                  <a:pt x="97" y="0"/>
                  <a:pt x="0" y="97"/>
                  <a:pt x="0" y="217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20"/>
          <p:cNvSpPr/>
          <p:nvPr/>
        </p:nvSpPr>
        <p:spPr bwMode="auto">
          <a:xfrm>
            <a:off x="6171878" y="3826744"/>
            <a:ext cx="1600173" cy="1572994"/>
          </a:xfrm>
          <a:custGeom>
            <a:avLst/>
            <a:gdLst>
              <a:gd name="T0" fmla="*/ 681 w 681"/>
              <a:gd name="T1" fmla="*/ 217 h 681"/>
              <a:gd name="T2" fmla="*/ 681 w 681"/>
              <a:gd name="T3" fmla="*/ 681 h 681"/>
              <a:gd name="T4" fmla="*/ 217 w 681"/>
              <a:gd name="T5" fmla="*/ 681 h 681"/>
              <a:gd name="T6" fmla="*/ 0 w 681"/>
              <a:gd name="T7" fmla="*/ 464 h 681"/>
              <a:gd name="T8" fmla="*/ 0 w 681"/>
              <a:gd name="T9" fmla="*/ 0 h 681"/>
              <a:gd name="T10" fmla="*/ 464 w 681"/>
              <a:gd name="T11" fmla="*/ 0 h 681"/>
              <a:gd name="T12" fmla="*/ 681 w 681"/>
              <a:gd name="T13" fmla="*/ 217 h 6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81" h="681">
                <a:moveTo>
                  <a:pt x="681" y="217"/>
                </a:moveTo>
                <a:cubicBezTo>
                  <a:pt x="681" y="681"/>
                  <a:pt x="681" y="681"/>
                  <a:pt x="681" y="681"/>
                </a:cubicBezTo>
                <a:cubicBezTo>
                  <a:pt x="217" y="681"/>
                  <a:pt x="217" y="681"/>
                  <a:pt x="217" y="681"/>
                </a:cubicBezTo>
                <a:cubicBezTo>
                  <a:pt x="97" y="681"/>
                  <a:pt x="0" y="584"/>
                  <a:pt x="0" y="464"/>
                </a:cubicBezTo>
                <a:cubicBezTo>
                  <a:pt x="0" y="0"/>
                  <a:pt x="0" y="0"/>
                  <a:pt x="0" y="0"/>
                </a:cubicBezTo>
                <a:cubicBezTo>
                  <a:pt x="464" y="0"/>
                  <a:pt x="464" y="0"/>
                  <a:pt x="464" y="0"/>
                </a:cubicBezTo>
                <a:cubicBezTo>
                  <a:pt x="584" y="0"/>
                  <a:pt x="681" y="97"/>
                  <a:pt x="681" y="217"/>
                </a:cubicBezTo>
                <a:close/>
              </a:path>
            </a:pathLst>
          </a:cu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25"/>
          <p:cNvSpPr/>
          <p:nvPr/>
        </p:nvSpPr>
        <p:spPr bwMode="auto">
          <a:xfrm>
            <a:off x="6660571" y="4011675"/>
            <a:ext cx="86416" cy="91725"/>
          </a:xfrm>
          <a:custGeom>
            <a:avLst/>
            <a:gdLst>
              <a:gd name="T0" fmla="*/ 0 w 87"/>
              <a:gd name="T1" fmla="*/ 38 h 94"/>
              <a:gd name="T2" fmla="*/ 33 w 87"/>
              <a:gd name="T3" fmla="*/ 0 h 94"/>
              <a:gd name="T4" fmla="*/ 87 w 87"/>
              <a:gd name="T5" fmla="*/ 57 h 94"/>
              <a:gd name="T6" fmla="*/ 54 w 87"/>
              <a:gd name="T7" fmla="*/ 94 h 94"/>
              <a:gd name="T8" fmla="*/ 0 w 87"/>
              <a:gd name="T9" fmla="*/ 38 h 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" h="94">
                <a:moveTo>
                  <a:pt x="0" y="38"/>
                </a:moveTo>
                <a:lnTo>
                  <a:pt x="33" y="0"/>
                </a:lnTo>
                <a:lnTo>
                  <a:pt x="87" y="57"/>
                </a:lnTo>
                <a:lnTo>
                  <a:pt x="54" y="94"/>
                </a:lnTo>
                <a:lnTo>
                  <a:pt x="0" y="38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26"/>
          <p:cNvSpPr/>
          <p:nvPr/>
        </p:nvSpPr>
        <p:spPr bwMode="auto">
          <a:xfrm>
            <a:off x="6547337" y="4059489"/>
            <a:ext cx="152965" cy="166863"/>
          </a:xfrm>
          <a:custGeom>
            <a:avLst/>
            <a:gdLst>
              <a:gd name="T0" fmla="*/ 49 w 65"/>
              <a:gd name="T1" fmla="*/ 0 h 72"/>
              <a:gd name="T2" fmla="*/ 44 w 65"/>
              <a:gd name="T3" fmla="*/ 6 h 72"/>
              <a:gd name="T4" fmla="*/ 15 w 65"/>
              <a:gd name="T5" fmla="*/ 21 h 72"/>
              <a:gd name="T6" fmla="*/ 9 w 65"/>
              <a:gd name="T7" fmla="*/ 25 h 72"/>
              <a:gd name="T8" fmla="*/ 1 w 65"/>
              <a:gd name="T9" fmla="*/ 48 h 72"/>
              <a:gd name="T10" fmla="*/ 1 w 65"/>
              <a:gd name="T11" fmla="*/ 53 h 72"/>
              <a:gd name="T12" fmla="*/ 3 w 65"/>
              <a:gd name="T13" fmla="*/ 70 h 72"/>
              <a:gd name="T14" fmla="*/ 3 w 65"/>
              <a:gd name="T15" fmla="*/ 70 h 72"/>
              <a:gd name="T16" fmla="*/ 3 w 65"/>
              <a:gd name="T17" fmla="*/ 70 h 72"/>
              <a:gd name="T18" fmla="*/ 3 w 65"/>
              <a:gd name="T19" fmla="*/ 72 h 72"/>
              <a:gd name="T20" fmla="*/ 3 w 65"/>
              <a:gd name="T21" fmla="*/ 56 h 72"/>
              <a:gd name="T22" fmla="*/ 14 w 65"/>
              <a:gd name="T23" fmla="*/ 56 h 72"/>
              <a:gd name="T24" fmla="*/ 14 w 65"/>
              <a:gd name="T25" fmla="*/ 51 h 72"/>
              <a:gd name="T26" fmla="*/ 21 w 65"/>
              <a:gd name="T27" fmla="*/ 40 h 72"/>
              <a:gd name="T28" fmla="*/ 28 w 65"/>
              <a:gd name="T29" fmla="*/ 42 h 72"/>
              <a:gd name="T30" fmla="*/ 26 w 65"/>
              <a:gd name="T31" fmla="*/ 47 h 72"/>
              <a:gd name="T32" fmla="*/ 19 w 65"/>
              <a:gd name="T33" fmla="*/ 57 h 72"/>
              <a:gd name="T34" fmla="*/ 20 w 65"/>
              <a:gd name="T35" fmla="*/ 64 h 72"/>
              <a:gd name="T36" fmla="*/ 23 w 65"/>
              <a:gd name="T37" fmla="*/ 65 h 72"/>
              <a:gd name="T38" fmla="*/ 29 w 65"/>
              <a:gd name="T39" fmla="*/ 63 h 72"/>
              <a:gd name="T40" fmla="*/ 29 w 65"/>
              <a:gd name="T41" fmla="*/ 63 h 72"/>
              <a:gd name="T42" fmla="*/ 29 w 65"/>
              <a:gd name="T43" fmla="*/ 63 h 72"/>
              <a:gd name="T44" fmla="*/ 44 w 65"/>
              <a:gd name="T45" fmla="*/ 49 h 72"/>
              <a:gd name="T46" fmla="*/ 60 w 65"/>
              <a:gd name="T47" fmla="*/ 25 h 72"/>
              <a:gd name="T48" fmla="*/ 65 w 65"/>
              <a:gd name="T49" fmla="*/ 18 h 72"/>
              <a:gd name="T50" fmla="*/ 49 w 65"/>
              <a:gd name="T51" fmla="*/ 0 h 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65" h="72">
                <a:moveTo>
                  <a:pt x="49" y="0"/>
                </a:moveTo>
                <a:cubicBezTo>
                  <a:pt x="44" y="6"/>
                  <a:pt x="44" y="6"/>
                  <a:pt x="44" y="6"/>
                </a:cubicBezTo>
                <a:cubicBezTo>
                  <a:pt x="15" y="21"/>
                  <a:pt x="15" y="21"/>
                  <a:pt x="15" y="21"/>
                </a:cubicBezTo>
                <a:cubicBezTo>
                  <a:pt x="15" y="21"/>
                  <a:pt x="10" y="23"/>
                  <a:pt x="9" y="25"/>
                </a:cubicBezTo>
                <a:cubicBezTo>
                  <a:pt x="8" y="27"/>
                  <a:pt x="2" y="46"/>
                  <a:pt x="1" y="48"/>
                </a:cubicBezTo>
                <a:cubicBezTo>
                  <a:pt x="1" y="49"/>
                  <a:pt x="0" y="52"/>
                  <a:pt x="1" y="53"/>
                </a:cubicBezTo>
                <a:cubicBezTo>
                  <a:pt x="1" y="53"/>
                  <a:pt x="2" y="64"/>
                  <a:pt x="3" y="70"/>
                </a:cubicBezTo>
                <a:cubicBezTo>
                  <a:pt x="3" y="70"/>
                  <a:pt x="3" y="70"/>
                  <a:pt x="3" y="70"/>
                </a:cubicBezTo>
                <a:cubicBezTo>
                  <a:pt x="3" y="70"/>
                  <a:pt x="3" y="70"/>
                  <a:pt x="3" y="70"/>
                </a:cubicBezTo>
                <a:cubicBezTo>
                  <a:pt x="3" y="70"/>
                  <a:pt x="3" y="71"/>
                  <a:pt x="3" y="72"/>
                </a:cubicBezTo>
                <a:cubicBezTo>
                  <a:pt x="3" y="56"/>
                  <a:pt x="3" y="56"/>
                  <a:pt x="3" y="56"/>
                </a:cubicBezTo>
                <a:cubicBezTo>
                  <a:pt x="14" y="56"/>
                  <a:pt x="14" y="56"/>
                  <a:pt x="14" y="56"/>
                </a:cubicBezTo>
                <a:cubicBezTo>
                  <a:pt x="14" y="51"/>
                  <a:pt x="14" y="51"/>
                  <a:pt x="14" y="51"/>
                </a:cubicBezTo>
                <a:cubicBezTo>
                  <a:pt x="21" y="40"/>
                  <a:pt x="21" y="40"/>
                  <a:pt x="21" y="40"/>
                </a:cubicBezTo>
                <a:cubicBezTo>
                  <a:pt x="23" y="40"/>
                  <a:pt x="26" y="42"/>
                  <a:pt x="28" y="42"/>
                </a:cubicBezTo>
                <a:cubicBezTo>
                  <a:pt x="27" y="44"/>
                  <a:pt x="26" y="46"/>
                  <a:pt x="26" y="47"/>
                </a:cubicBezTo>
                <a:cubicBezTo>
                  <a:pt x="25" y="48"/>
                  <a:pt x="22" y="54"/>
                  <a:pt x="19" y="57"/>
                </a:cubicBezTo>
                <a:cubicBezTo>
                  <a:pt x="18" y="58"/>
                  <a:pt x="17" y="62"/>
                  <a:pt x="20" y="64"/>
                </a:cubicBezTo>
                <a:cubicBezTo>
                  <a:pt x="21" y="65"/>
                  <a:pt x="22" y="65"/>
                  <a:pt x="23" y="65"/>
                </a:cubicBezTo>
                <a:cubicBezTo>
                  <a:pt x="26" y="65"/>
                  <a:pt x="29" y="63"/>
                  <a:pt x="29" y="63"/>
                </a:cubicBezTo>
                <a:cubicBezTo>
                  <a:pt x="29" y="63"/>
                  <a:pt x="29" y="63"/>
                  <a:pt x="29" y="63"/>
                </a:cubicBezTo>
                <a:cubicBezTo>
                  <a:pt x="29" y="63"/>
                  <a:pt x="29" y="63"/>
                  <a:pt x="29" y="63"/>
                </a:cubicBezTo>
                <a:cubicBezTo>
                  <a:pt x="29" y="63"/>
                  <a:pt x="39" y="51"/>
                  <a:pt x="44" y="49"/>
                </a:cubicBezTo>
                <a:cubicBezTo>
                  <a:pt x="48" y="46"/>
                  <a:pt x="60" y="37"/>
                  <a:pt x="60" y="25"/>
                </a:cubicBezTo>
                <a:cubicBezTo>
                  <a:pt x="65" y="18"/>
                  <a:pt x="65" y="18"/>
                  <a:pt x="65" y="18"/>
                </a:cubicBezTo>
                <a:lnTo>
                  <a:pt x="49" y="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27"/>
          <p:cNvSpPr/>
          <p:nvPr/>
        </p:nvSpPr>
        <p:spPr bwMode="auto">
          <a:xfrm>
            <a:off x="6460923" y="4194150"/>
            <a:ext cx="237395" cy="175644"/>
          </a:xfrm>
          <a:custGeom>
            <a:avLst/>
            <a:gdLst>
              <a:gd name="T0" fmla="*/ 85 w 101"/>
              <a:gd name="T1" fmla="*/ 33 h 76"/>
              <a:gd name="T2" fmla="*/ 85 w 101"/>
              <a:gd name="T3" fmla="*/ 71 h 76"/>
              <a:gd name="T4" fmla="*/ 80 w 101"/>
              <a:gd name="T5" fmla="*/ 71 h 76"/>
              <a:gd name="T6" fmla="*/ 80 w 101"/>
              <a:gd name="T7" fmla="*/ 19 h 76"/>
              <a:gd name="T8" fmla="*/ 64 w 101"/>
              <a:gd name="T9" fmla="*/ 19 h 76"/>
              <a:gd name="T10" fmla="*/ 64 w 101"/>
              <a:gd name="T11" fmla="*/ 71 h 76"/>
              <a:gd name="T12" fmla="*/ 59 w 101"/>
              <a:gd name="T13" fmla="*/ 71 h 76"/>
              <a:gd name="T14" fmla="*/ 59 w 101"/>
              <a:gd name="T15" fmla="*/ 9 h 76"/>
              <a:gd name="T16" fmla="*/ 55 w 101"/>
              <a:gd name="T17" fmla="*/ 6 h 76"/>
              <a:gd name="T18" fmla="*/ 54 w 101"/>
              <a:gd name="T19" fmla="*/ 0 h 76"/>
              <a:gd name="T20" fmla="*/ 42 w 101"/>
              <a:gd name="T21" fmla="*/ 0 h 76"/>
              <a:gd name="T22" fmla="*/ 42 w 101"/>
              <a:gd name="T23" fmla="*/ 71 h 76"/>
              <a:gd name="T24" fmla="*/ 37 w 101"/>
              <a:gd name="T25" fmla="*/ 71 h 76"/>
              <a:gd name="T26" fmla="*/ 37 w 101"/>
              <a:gd name="T27" fmla="*/ 24 h 76"/>
              <a:gd name="T28" fmla="*/ 21 w 101"/>
              <a:gd name="T29" fmla="*/ 24 h 76"/>
              <a:gd name="T30" fmla="*/ 21 w 101"/>
              <a:gd name="T31" fmla="*/ 71 h 76"/>
              <a:gd name="T32" fmla="*/ 16 w 101"/>
              <a:gd name="T33" fmla="*/ 71 h 76"/>
              <a:gd name="T34" fmla="*/ 16 w 101"/>
              <a:gd name="T35" fmla="*/ 45 h 76"/>
              <a:gd name="T36" fmla="*/ 0 w 101"/>
              <a:gd name="T37" fmla="*/ 45 h 76"/>
              <a:gd name="T38" fmla="*/ 0 w 101"/>
              <a:gd name="T39" fmla="*/ 71 h 76"/>
              <a:gd name="T40" fmla="*/ 0 w 101"/>
              <a:gd name="T41" fmla="*/ 76 h 76"/>
              <a:gd name="T42" fmla="*/ 101 w 101"/>
              <a:gd name="T43" fmla="*/ 76 h 76"/>
              <a:gd name="T44" fmla="*/ 101 w 101"/>
              <a:gd name="T45" fmla="*/ 71 h 76"/>
              <a:gd name="T46" fmla="*/ 101 w 101"/>
              <a:gd name="T47" fmla="*/ 33 h 76"/>
              <a:gd name="T48" fmla="*/ 85 w 101"/>
              <a:gd name="T49" fmla="*/ 33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1" h="76">
                <a:moveTo>
                  <a:pt x="85" y="33"/>
                </a:moveTo>
                <a:cubicBezTo>
                  <a:pt x="85" y="71"/>
                  <a:pt x="85" y="71"/>
                  <a:pt x="85" y="71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19"/>
                  <a:pt x="80" y="19"/>
                  <a:pt x="80" y="19"/>
                </a:cubicBezTo>
                <a:cubicBezTo>
                  <a:pt x="64" y="19"/>
                  <a:pt x="64" y="19"/>
                  <a:pt x="64" y="19"/>
                </a:cubicBezTo>
                <a:cubicBezTo>
                  <a:pt x="64" y="71"/>
                  <a:pt x="64" y="71"/>
                  <a:pt x="64" y="71"/>
                </a:cubicBezTo>
                <a:cubicBezTo>
                  <a:pt x="59" y="71"/>
                  <a:pt x="59" y="71"/>
                  <a:pt x="59" y="71"/>
                </a:cubicBezTo>
                <a:cubicBezTo>
                  <a:pt x="59" y="9"/>
                  <a:pt x="59" y="9"/>
                  <a:pt x="59" y="9"/>
                </a:cubicBezTo>
                <a:cubicBezTo>
                  <a:pt x="57" y="9"/>
                  <a:pt x="56" y="8"/>
                  <a:pt x="55" y="6"/>
                </a:cubicBezTo>
                <a:cubicBezTo>
                  <a:pt x="53" y="4"/>
                  <a:pt x="53" y="2"/>
                  <a:pt x="54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71"/>
                  <a:pt x="42" y="71"/>
                  <a:pt x="42" y="71"/>
                </a:cubicBezTo>
                <a:cubicBezTo>
                  <a:pt x="37" y="71"/>
                  <a:pt x="37" y="71"/>
                  <a:pt x="37" y="71"/>
                </a:cubicBezTo>
                <a:cubicBezTo>
                  <a:pt x="37" y="24"/>
                  <a:pt x="37" y="24"/>
                  <a:pt x="37" y="24"/>
                </a:cubicBezTo>
                <a:cubicBezTo>
                  <a:pt x="21" y="24"/>
                  <a:pt x="21" y="24"/>
                  <a:pt x="21" y="24"/>
                </a:cubicBezTo>
                <a:cubicBezTo>
                  <a:pt x="21" y="71"/>
                  <a:pt x="21" y="71"/>
                  <a:pt x="21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45"/>
                  <a:pt x="16" y="45"/>
                  <a:pt x="16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71"/>
                  <a:pt x="0" y="71"/>
                  <a:pt x="0" y="71"/>
                </a:cubicBezTo>
                <a:cubicBezTo>
                  <a:pt x="0" y="76"/>
                  <a:pt x="0" y="76"/>
                  <a:pt x="0" y="76"/>
                </a:cubicBezTo>
                <a:cubicBezTo>
                  <a:pt x="101" y="76"/>
                  <a:pt x="101" y="76"/>
                  <a:pt x="101" y="76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1" y="33"/>
                  <a:pt x="101" y="33"/>
                  <a:pt x="101" y="33"/>
                </a:cubicBezTo>
                <a:lnTo>
                  <a:pt x="85" y="33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28"/>
          <p:cNvSpPr/>
          <p:nvPr/>
        </p:nvSpPr>
        <p:spPr bwMode="auto">
          <a:xfrm>
            <a:off x="6634746" y="3127136"/>
            <a:ext cx="141046" cy="154177"/>
          </a:xfrm>
          <a:custGeom>
            <a:avLst/>
            <a:gdLst>
              <a:gd name="T0" fmla="*/ 50 w 60"/>
              <a:gd name="T1" fmla="*/ 29 h 67"/>
              <a:gd name="T2" fmla="*/ 33 w 60"/>
              <a:gd name="T3" fmla="*/ 34 h 67"/>
              <a:gd name="T4" fmla="*/ 7 w 60"/>
              <a:gd name="T5" fmla="*/ 67 h 67"/>
              <a:gd name="T6" fmla="*/ 0 w 60"/>
              <a:gd name="T7" fmla="*/ 61 h 67"/>
              <a:gd name="T8" fmla="*/ 28 w 60"/>
              <a:gd name="T9" fmla="*/ 31 h 67"/>
              <a:gd name="T10" fmla="*/ 30 w 60"/>
              <a:gd name="T11" fmla="*/ 13 h 67"/>
              <a:gd name="T12" fmla="*/ 46 w 60"/>
              <a:gd name="T13" fmla="*/ 0 h 67"/>
              <a:gd name="T14" fmla="*/ 44 w 60"/>
              <a:gd name="T15" fmla="*/ 14 h 67"/>
              <a:gd name="T16" fmla="*/ 46 w 60"/>
              <a:gd name="T17" fmla="*/ 14 h 67"/>
              <a:gd name="T18" fmla="*/ 46 w 60"/>
              <a:gd name="T19" fmla="*/ 16 h 67"/>
              <a:gd name="T20" fmla="*/ 60 w 60"/>
              <a:gd name="T21" fmla="*/ 11 h 67"/>
              <a:gd name="T22" fmla="*/ 50 w 60"/>
              <a:gd name="T23" fmla="*/ 29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0" h="67">
                <a:moveTo>
                  <a:pt x="50" y="29"/>
                </a:moveTo>
                <a:cubicBezTo>
                  <a:pt x="42" y="34"/>
                  <a:pt x="35" y="34"/>
                  <a:pt x="33" y="34"/>
                </a:cubicBezTo>
                <a:cubicBezTo>
                  <a:pt x="7" y="67"/>
                  <a:pt x="7" y="67"/>
                  <a:pt x="7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28" y="31"/>
                  <a:pt x="28" y="31"/>
                  <a:pt x="28" y="31"/>
                </a:cubicBezTo>
                <a:cubicBezTo>
                  <a:pt x="27" y="28"/>
                  <a:pt x="26" y="21"/>
                  <a:pt x="30" y="13"/>
                </a:cubicBezTo>
                <a:cubicBezTo>
                  <a:pt x="34" y="2"/>
                  <a:pt x="46" y="0"/>
                  <a:pt x="46" y="0"/>
                </a:cubicBezTo>
                <a:cubicBezTo>
                  <a:pt x="44" y="14"/>
                  <a:pt x="44" y="14"/>
                  <a:pt x="44" y="14"/>
                </a:cubicBezTo>
                <a:cubicBezTo>
                  <a:pt x="45" y="14"/>
                  <a:pt x="45" y="14"/>
                  <a:pt x="46" y="14"/>
                </a:cubicBezTo>
                <a:cubicBezTo>
                  <a:pt x="46" y="14"/>
                  <a:pt x="46" y="15"/>
                  <a:pt x="46" y="16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11"/>
                  <a:pt x="59" y="23"/>
                  <a:pt x="50" y="29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29"/>
          <p:cNvSpPr/>
          <p:nvPr/>
        </p:nvSpPr>
        <p:spPr bwMode="auto">
          <a:xfrm>
            <a:off x="6435098" y="3233498"/>
            <a:ext cx="272158" cy="246878"/>
          </a:xfrm>
          <a:custGeom>
            <a:avLst/>
            <a:gdLst>
              <a:gd name="T0" fmla="*/ 51 w 116"/>
              <a:gd name="T1" fmla="*/ 0 h 107"/>
              <a:gd name="T2" fmla="*/ 84 w 116"/>
              <a:gd name="T3" fmla="*/ 11 h 107"/>
              <a:gd name="T4" fmla="*/ 71 w 116"/>
              <a:gd name="T5" fmla="*/ 26 h 107"/>
              <a:gd name="T6" fmla="*/ 56 w 116"/>
              <a:gd name="T7" fmla="*/ 22 h 107"/>
              <a:gd name="T8" fmla="*/ 30 w 116"/>
              <a:gd name="T9" fmla="*/ 52 h 107"/>
              <a:gd name="T10" fmla="*/ 63 w 116"/>
              <a:gd name="T11" fmla="*/ 82 h 107"/>
              <a:gd name="T12" fmla="*/ 89 w 116"/>
              <a:gd name="T13" fmla="*/ 52 h 107"/>
              <a:gd name="T14" fmla="*/ 83 w 116"/>
              <a:gd name="T15" fmla="*/ 37 h 107"/>
              <a:gd name="T16" fmla="*/ 96 w 116"/>
              <a:gd name="T17" fmla="*/ 21 h 107"/>
              <a:gd name="T18" fmla="*/ 112 w 116"/>
              <a:gd name="T19" fmla="*/ 54 h 107"/>
              <a:gd name="T20" fmla="*/ 65 w 116"/>
              <a:gd name="T21" fmla="*/ 107 h 107"/>
              <a:gd name="T22" fmla="*/ 4 w 116"/>
              <a:gd name="T23" fmla="*/ 54 h 107"/>
              <a:gd name="T24" fmla="*/ 51 w 116"/>
              <a:gd name="T25" fmla="*/ 0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16" h="107">
                <a:moveTo>
                  <a:pt x="51" y="0"/>
                </a:moveTo>
                <a:cubicBezTo>
                  <a:pt x="63" y="0"/>
                  <a:pt x="75" y="4"/>
                  <a:pt x="84" y="11"/>
                </a:cubicBezTo>
                <a:cubicBezTo>
                  <a:pt x="71" y="26"/>
                  <a:pt x="71" y="26"/>
                  <a:pt x="71" y="26"/>
                </a:cubicBezTo>
                <a:cubicBezTo>
                  <a:pt x="66" y="24"/>
                  <a:pt x="61" y="22"/>
                  <a:pt x="56" y="22"/>
                </a:cubicBezTo>
                <a:cubicBezTo>
                  <a:pt x="39" y="22"/>
                  <a:pt x="27" y="36"/>
                  <a:pt x="30" y="52"/>
                </a:cubicBezTo>
                <a:cubicBezTo>
                  <a:pt x="32" y="69"/>
                  <a:pt x="47" y="82"/>
                  <a:pt x="63" y="82"/>
                </a:cubicBezTo>
                <a:cubicBezTo>
                  <a:pt x="80" y="82"/>
                  <a:pt x="92" y="69"/>
                  <a:pt x="89" y="52"/>
                </a:cubicBezTo>
                <a:cubicBezTo>
                  <a:pt x="89" y="46"/>
                  <a:pt x="86" y="41"/>
                  <a:pt x="83" y="37"/>
                </a:cubicBezTo>
                <a:cubicBezTo>
                  <a:pt x="96" y="21"/>
                  <a:pt x="96" y="21"/>
                  <a:pt x="96" y="21"/>
                </a:cubicBezTo>
                <a:cubicBezTo>
                  <a:pt x="104" y="30"/>
                  <a:pt x="110" y="41"/>
                  <a:pt x="112" y="54"/>
                </a:cubicBezTo>
                <a:cubicBezTo>
                  <a:pt x="116" y="83"/>
                  <a:pt x="95" y="107"/>
                  <a:pt x="65" y="107"/>
                </a:cubicBezTo>
                <a:cubicBezTo>
                  <a:pt x="35" y="107"/>
                  <a:pt x="8" y="83"/>
                  <a:pt x="4" y="54"/>
                </a:cubicBezTo>
                <a:cubicBezTo>
                  <a:pt x="0" y="24"/>
                  <a:pt x="21" y="0"/>
                  <a:pt x="51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30"/>
          <p:cNvSpPr/>
          <p:nvPr/>
        </p:nvSpPr>
        <p:spPr bwMode="auto">
          <a:xfrm>
            <a:off x="6519526" y="3299853"/>
            <a:ext cx="112241" cy="104411"/>
          </a:xfrm>
          <a:custGeom>
            <a:avLst/>
            <a:gdLst>
              <a:gd name="T0" fmla="*/ 27 w 48"/>
              <a:gd name="T1" fmla="*/ 45 h 45"/>
              <a:gd name="T2" fmla="*/ 1 w 48"/>
              <a:gd name="T3" fmla="*/ 23 h 45"/>
              <a:gd name="T4" fmla="*/ 21 w 48"/>
              <a:gd name="T5" fmla="*/ 0 h 45"/>
              <a:gd name="T6" fmla="*/ 32 w 48"/>
              <a:gd name="T7" fmla="*/ 2 h 45"/>
              <a:gd name="T8" fmla="*/ 31 w 48"/>
              <a:gd name="T9" fmla="*/ 7 h 45"/>
              <a:gd name="T10" fmla="*/ 23 w 48"/>
              <a:gd name="T11" fmla="*/ 20 h 45"/>
              <a:gd name="T12" fmla="*/ 27 w 48"/>
              <a:gd name="T13" fmla="*/ 23 h 45"/>
              <a:gd name="T14" fmla="*/ 38 w 48"/>
              <a:gd name="T15" fmla="*/ 13 h 45"/>
              <a:gd name="T16" fmla="*/ 39 w 48"/>
              <a:gd name="T17" fmla="*/ 13 h 45"/>
              <a:gd name="T18" fmla="*/ 43 w 48"/>
              <a:gd name="T19" fmla="*/ 12 h 45"/>
              <a:gd name="T20" fmla="*/ 47 w 48"/>
              <a:gd name="T21" fmla="*/ 23 h 45"/>
              <a:gd name="T22" fmla="*/ 27 w 48"/>
              <a:gd name="T23" fmla="*/ 45 h 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48" h="45">
                <a:moveTo>
                  <a:pt x="27" y="45"/>
                </a:moveTo>
                <a:cubicBezTo>
                  <a:pt x="15" y="45"/>
                  <a:pt x="3" y="35"/>
                  <a:pt x="1" y="23"/>
                </a:cubicBezTo>
                <a:cubicBezTo>
                  <a:pt x="0" y="10"/>
                  <a:pt x="9" y="0"/>
                  <a:pt x="21" y="0"/>
                </a:cubicBezTo>
                <a:cubicBezTo>
                  <a:pt x="25" y="0"/>
                  <a:pt x="28" y="1"/>
                  <a:pt x="32" y="2"/>
                </a:cubicBezTo>
                <a:cubicBezTo>
                  <a:pt x="31" y="4"/>
                  <a:pt x="31" y="6"/>
                  <a:pt x="31" y="7"/>
                </a:cubicBezTo>
                <a:cubicBezTo>
                  <a:pt x="23" y="20"/>
                  <a:pt x="23" y="20"/>
                  <a:pt x="23" y="20"/>
                </a:cubicBezTo>
                <a:cubicBezTo>
                  <a:pt x="27" y="23"/>
                  <a:pt x="27" y="23"/>
                  <a:pt x="27" y="23"/>
                </a:cubicBezTo>
                <a:cubicBezTo>
                  <a:pt x="38" y="13"/>
                  <a:pt x="38" y="13"/>
                  <a:pt x="38" y="13"/>
                </a:cubicBezTo>
                <a:cubicBezTo>
                  <a:pt x="39" y="13"/>
                  <a:pt x="39" y="13"/>
                  <a:pt x="39" y="13"/>
                </a:cubicBezTo>
                <a:cubicBezTo>
                  <a:pt x="40" y="13"/>
                  <a:pt x="42" y="13"/>
                  <a:pt x="43" y="12"/>
                </a:cubicBezTo>
                <a:cubicBezTo>
                  <a:pt x="45" y="15"/>
                  <a:pt x="46" y="19"/>
                  <a:pt x="47" y="23"/>
                </a:cubicBezTo>
                <a:cubicBezTo>
                  <a:pt x="48" y="35"/>
                  <a:pt x="40" y="45"/>
                  <a:pt x="27" y="45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31"/>
          <p:cNvSpPr/>
          <p:nvPr/>
        </p:nvSpPr>
        <p:spPr bwMode="auto">
          <a:xfrm>
            <a:off x="6580116" y="3270578"/>
            <a:ext cx="68537" cy="76113"/>
          </a:xfrm>
          <a:custGeom>
            <a:avLst/>
            <a:gdLst>
              <a:gd name="T0" fmla="*/ 9 w 29"/>
              <a:gd name="T1" fmla="*/ 20 h 33"/>
              <a:gd name="T2" fmla="*/ 9 w 29"/>
              <a:gd name="T3" fmla="*/ 15 h 33"/>
              <a:gd name="T4" fmla="*/ 22 w 29"/>
              <a:gd name="T5" fmla="*/ 0 h 33"/>
              <a:gd name="T6" fmla="*/ 29 w 29"/>
              <a:gd name="T7" fmla="*/ 6 h 33"/>
              <a:gd name="T8" fmla="*/ 17 w 29"/>
              <a:gd name="T9" fmla="*/ 21 h 33"/>
              <a:gd name="T10" fmla="*/ 11 w 29"/>
              <a:gd name="T11" fmla="*/ 23 h 33"/>
              <a:gd name="T12" fmla="*/ 1 w 29"/>
              <a:gd name="T13" fmla="*/ 33 h 33"/>
              <a:gd name="T14" fmla="*/ 0 w 29"/>
              <a:gd name="T15" fmla="*/ 32 h 33"/>
              <a:gd name="T16" fmla="*/ 9 w 29"/>
              <a:gd name="T17" fmla="*/ 2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9" h="33">
                <a:moveTo>
                  <a:pt x="9" y="20"/>
                </a:moveTo>
                <a:cubicBezTo>
                  <a:pt x="8" y="19"/>
                  <a:pt x="8" y="17"/>
                  <a:pt x="9" y="15"/>
                </a:cubicBezTo>
                <a:cubicBezTo>
                  <a:pt x="22" y="0"/>
                  <a:pt x="22" y="0"/>
                  <a:pt x="22" y="0"/>
                </a:cubicBezTo>
                <a:cubicBezTo>
                  <a:pt x="29" y="6"/>
                  <a:pt x="29" y="6"/>
                  <a:pt x="29" y="6"/>
                </a:cubicBezTo>
                <a:cubicBezTo>
                  <a:pt x="17" y="21"/>
                  <a:pt x="17" y="21"/>
                  <a:pt x="17" y="21"/>
                </a:cubicBezTo>
                <a:cubicBezTo>
                  <a:pt x="15" y="23"/>
                  <a:pt x="13" y="23"/>
                  <a:pt x="11" y="23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2"/>
                  <a:pt x="0" y="32"/>
                </a:cubicBezTo>
                <a:lnTo>
                  <a:pt x="9" y="2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32"/>
          <p:cNvSpPr/>
          <p:nvPr/>
        </p:nvSpPr>
        <p:spPr bwMode="auto">
          <a:xfrm>
            <a:off x="5499428" y="3240329"/>
            <a:ext cx="84429" cy="96604"/>
          </a:xfrm>
          <a:custGeom>
            <a:avLst/>
            <a:gdLst>
              <a:gd name="T0" fmla="*/ 18 w 36"/>
              <a:gd name="T1" fmla="*/ 0 h 42"/>
              <a:gd name="T2" fmla="*/ 0 w 36"/>
              <a:gd name="T3" fmla="*/ 18 h 42"/>
              <a:gd name="T4" fmla="*/ 5 w 36"/>
              <a:gd name="T5" fmla="*/ 29 h 42"/>
              <a:gd name="T6" fmla="*/ 10 w 36"/>
              <a:gd name="T7" fmla="*/ 41 h 42"/>
              <a:gd name="T8" fmla="*/ 10 w 36"/>
              <a:gd name="T9" fmla="*/ 42 h 42"/>
              <a:gd name="T10" fmla="*/ 16 w 36"/>
              <a:gd name="T11" fmla="*/ 42 h 42"/>
              <a:gd name="T12" fmla="*/ 16 w 36"/>
              <a:gd name="T13" fmla="*/ 41 h 42"/>
              <a:gd name="T14" fmla="*/ 14 w 36"/>
              <a:gd name="T15" fmla="*/ 26 h 42"/>
              <a:gd name="T16" fmla="*/ 18 w 36"/>
              <a:gd name="T17" fmla="*/ 26 h 42"/>
              <a:gd name="T18" fmla="*/ 18 w 36"/>
              <a:gd name="T19" fmla="*/ 26 h 42"/>
              <a:gd name="T20" fmla="*/ 22 w 36"/>
              <a:gd name="T21" fmla="*/ 26 h 42"/>
              <a:gd name="T22" fmla="*/ 20 w 36"/>
              <a:gd name="T23" fmla="*/ 41 h 42"/>
              <a:gd name="T24" fmla="*/ 20 w 36"/>
              <a:gd name="T25" fmla="*/ 42 h 42"/>
              <a:gd name="T26" fmla="*/ 26 w 36"/>
              <a:gd name="T27" fmla="*/ 42 h 42"/>
              <a:gd name="T28" fmla="*/ 26 w 36"/>
              <a:gd name="T29" fmla="*/ 41 h 42"/>
              <a:gd name="T30" fmla="*/ 32 w 36"/>
              <a:gd name="T31" fmla="*/ 29 h 42"/>
              <a:gd name="T32" fmla="*/ 36 w 36"/>
              <a:gd name="T33" fmla="*/ 18 h 42"/>
              <a:gd name="T34" fmla="*/ 18 w 36"/>
              <a:gd name="T35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6" h="42">
                <a:moveTo>
                  <a:pt x="18" y="0"/>
                </a:moveTo>
                <a:cubicBezTo>
                  <a:pt x="8" y="0"/>
                  <a:pt x="0" y="8"/>
                  <a:pt x="0" y="18"/>
                </a:cubicBezTo>
                <a:cubicBezTo>
                  <a:pt x="0" y="22"/>
                  <a:pt x="2" y="25"/>
                  <a:pt x="5" y="29"/>
                </a:cubicBezTo>
                <a:cubicBezTo>
                  <a:pt x="7" y="33"/>
                  <a:pt x="10" y="37"/>
                  <a:pt x="10" y="41"/>
                </a:cubicBezTo>
                <a:cubicBezTo>
                  <a:pt x="10" y="42"/>
                  <a:pt x="10" y="42"/>
                  <a:pt x="10" y="42"/>
                </a:cubicBezTo>
                <a:cubicBezTo>
                  <a:pt x="16" y="42"/>
                  <a:pt x="16" y="42"/>
                  <a:pt x="16" y="42"/>
                </a:cubicBezTo>
                <a:cubicBezTo>
                  <a:pt x="16" y="41"/>
                  <a:pt x="16" y="41"/>
                  <a:pt x="16" y="41"/>
                </a:cubicBezTo>
                <a:cubicBezTo>
                  <a:pt x="16" y="38"/>
                  <a:pt x="16" y="32"/>
                  <a:pt x="14" y="26"/>
                </a:cubicBezTo>
                <a:cubicBezTo>
                  <a:pt x="15" y="26"/>
                  <a:pt x="16" y="26"/>
                  <a:pt x="18" y="26"/>
                </a:cubicBezTo>
                <a:cubicBezTo>
                  <a:pt x="18" y="26"/>
                  <a:pt x="18" y="26"/>
                  <a:pt x="18" y="26"/>
                </a:cubicBezTo>
                <a:cubicBezTo>
                  <a:pt x="20" y="26"/>
                  <a:pt x="21" y="26"/>
                  <a:pt x="22" y="26"/>
                </a:cubicBezTo>
                <a:cubicBezTo>
                  <a:pt x="20" y="30"/>
                  <a:pt x="20" y="35"/>
                  <a:pt x="20" y="41"/>
                </a:cubicBezTo>
                <a:cubicBezTo>
                  <a:pt x="20" y="42"/>
                  <a:pt x="20" y="42"/>
                  <a:pt x="20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1"/>
                  <a:pt x="26" y="41"/>
                  <a:pt x="26" y="41"/>
                </a:cubicBezTo>
                <a:cubicBezTo>
                  <a:pt x="27" y="37"/>
                  <a:pt x="29" y="33"/>
                  <a:pt x="32" y="29"/>
                </a:cubicBezTo>
                <a:cubicBezTo>
                  <a:pt x="34" y="26"/>
                  <a:pt x="36" y="22"/>
                  <a:pt x="36" y="18"/>
                </a:cubicBezTo>
                <a:cubicBezTo>
                  <a:pt x="36" y="8"/>
                  <a:pt x="28" y="0"/>
                  <a:pt x="18" y="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33"/>
          <p:cNvSpPr>
            <a:spLocks noEditPoints="1"/>
          </p:cNvSpPr>
          <p:nvPr/>
        </p:nvSpPr>
        <p:spPr bwMode="auto">
          <a:xfrm>
            <a:off x="5405066" y="3179829"/>
            <a:ext cx="261233" cy="307378"/>
          </a:xfrm>
          <a:custGeom>
            <a:avLst/>
            <a:gdLst>
              <a:gd name="T0" fmla="*/ 93 w 111"/>
              <a:gd name="T1" fmla="*/ 16 h 133"/>
              <a:gd name="T2" fmla="*/ 42 w 111"/>
              <a:gd name="T3" fmla="*/ 6 h 133"/>
              <a:gd name="T4" fmla="*/ 10 w 111"/>
              <a:gd name="T5" fmla="*/ 43 h 133"/>
              <a:gd name="T6" fmla="*/ 11 w 111"/>
              <a:gd name="T7" fmla="*/ 55 h 133"/>
              <a:gd name="T8" fmla="*/ 13 w 111"/>
              <a:gd name="T9" fmla="*/ 60 h 133"/>
              <a:gd name="T10" fmla="*/ 12 w 111"/>
              <a:gd name="T11" fmla="*/ 62 h 133"/>
              <a:gd name="T12" fmla="*/ 2 w 111"/>
              <a:gd name="T13" fmla="*/ 77 h 133"/>
              <a:gd name="T14" fmla="*/ 1 w 111"/>
              <a:gd name="T15" fmla="*/ 81 h 133"/>
              <a:gd name="T16" fmla="*/ 9 w 111"/>
              <a:gd name="T17" fmla="*/ 84 h 133"/>
              <a:gd name="T18" fmla="*/ 11 w 111"/>
              <a:gd name="T19" fmla="*/ 88 h 133"/>
              <a:gd name="T20" fmla="*/ 10 w 111"/>
              <a:gd name="T21" fmla="*/ 93 h 133"/>
              <a:gd name="T22" fmla="*/ 12 w 111"/>
              <a:gd name="T23" fmla="*/ 94 h 133"/>
              <a:gd name="T24" fmla="*/ 10 w 111"/>
              <a:gd name="T25" fmla="*/ 96 h 133"/>
              <a:gd name="T26" fmla="*/ 12 w 111"/>
              <a:gd name="T27" fmla="*/ 100 h 133"/>
              <a:gd name="T28" fmla="*/ 14 w 111"/>
              <a:gd name="T29" fmla="*/ 108 h 133"/>
              <a:gd name="T30" fmla="*/ 15 w 111"/>
              <a:gd name="T31" fmla="*/ 119 h 133"/>
              <a:gd name="T32" fmla="*/ 38 w 111"/>
              <a:gd name="T33" fmla="*/ 117 h 133"/>
              <a:gd name="T34" fmla="*/ 43 w 111"/>
              <a:gd name="T35" fmla="*/ 133 h 133"/>
              <a:gd name="T36" fmla="*/ 97 w 111"/>
              <a:gd name="T37" fmla="*/ 116 h 133"/>
              <a:gd name="T38" fmla="*/ 92 w 111"/>
              <a:gd name="T39" fmla="*/ 101 h 133"/>
              <a:gd name="T40" fmla="*/ 105 w 111"/>
              <a:gd name="T41" fmla="*/ 68 h 133"/>
              <a:gd name="T42" fmla="*/ 93 w 111"/>
              <a:gd name="T43" fmla="*/ 16 h 133"/>
              <a:gd name="T44" fmla="*/ 75 w 111"/>
              <a:gd name="T45" fmla="*/ 58 h 133"/>
              <a:gd name="T46" fmla="*/ 70 w 111"/>
              <a:gd name="T47" fmla="*/ 70 h 133"/>
              <a:gd name="T48" fmla="*/ 70 w 111"/>
              <a:gd name="T49" fmla="*/ 82 h 133"/>
              <a:gd name="T50" fmla="*/ 66 w 111"/>
              <a:gd name="T51" fmla="*/ 86 h 133"/>
              <a:gd name="T52" fmla="*/ 61 w 111"/>
              <a:gd name="T53" fmla="*/ 86 h 133"/>
              <a:gd name="T54" fmla="*/ 61 w 111"/>
              <a:gd name="T55" fmla="*/ 87 h 133"/>
              <a:gd name="T56" fmla="*/ 58 w 111"/>
              <a:gd name="T57" fmla="*/ 88 h 133"/>
              <a:gd name="T58" fmla="*/ 55 w 111"/>
              <a:gd name="T59" fmla="*/ 87 h 133"/>
              <a:gd name="T60" fmla="*/ 55 w 111"/>
              <a:gd name="T61" fmla="*/ 86 h 133"/>
              <a:gd name="T62" fmla="*/ 50 w 111"/>
              <a:gd name="T63" fmla="*/ 86 h 133"/>
              <a:gd name="T64" fmla="*/ 46 w 111"/>
              <a:gd name="T65" fmla="*/ 82 h 133"/>
              <a:gd name="T66" fmla="*/ 46 w 111"/>
              <a:gd name="T67" fmla="*/ 70 h 133"/>
              <a:gd name="T68" fmla="*/ 41 w 111"/>
              <a:gd name="T69" fmla="*/ 58 h 133"/>
              <a:gd name="T70" fmla="*/ 36 w 111"/>
              <a:gd name="T71" fmla="*/ 44 h 133"/>
              <a:gd name="T72" fmla="*/ 58 w 111"/>
              <a:gd name="T73" fmla="*/ 22 h 133"/>
              <a:gd name="T74" fmla="*/ 80 w 111"/>
              <a:gd name="T75" fmla="*/ 44 h 133"/>
              <a:gd name="T76" fmla="*/ 75 w 111"/>
              <a:gd name="T77" fmla="*/ 58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1" h="133">
                <a:moveTo>
                  <a:pt x="93" y="16"/>
                </a:moveTo>
                <a:cubicBezTo>
                  <a:pt x="80" y="5"/>
                  <a:pt x="63" y="0"/>
                  <a:pt x="42" y="6"/>
                </a:cubicBezTo>
                <a:cubicBezTo>
                  <a:pt x="27" y="10"/>
                  <a:pt x="13" y="22"/>
                  <a:pt x="10" y="43"/>
                </a:cubicBezTo>
                <a:cubicBezTo>
                  <a:pt x="9" y="50"/>
                  <a:pt x="10" y="54"/>
                  <a:pt x="11" y="55"/>
                </a:cubicBezTo>
                <a:cubicBezTo>
                  <a:pt x="11" y="56"/>
                  <a:pt x="13" y="58"/>
                  <a:pt x="13" y="60"/>
                </a:cubicBezTo>
                <a:cubicBezTo>
                  <a:pt x="13" y="60"/>
                  <a:pt x="13" y="61"/>
                  <a:pt x="12" y="62"/>
                </a:cubicBezTo>
                <a:cubicBezTo>
                  <a:pt x="2" y="77"/>
                  <a:pt x="2" y="77"/>
                  <a:pt x="2" y="77"/>
                </a:cubicBezTo>
                <a:cubicBezTo>
                  <a:pt x="1" y="78"/>
                  <a:pt x="0" y="80"/>
                  <a:pt x="1" y="81"/>
                </a:cubicBezTo>
                <a:cubicBezTo>
                  <a:pt x="3" y="84"/>
                  <a:pt x="8" y="83"/>
                  <a:pt x="9" y="84"/>
                </a:cubicBezTo>
                <a:cubicBezTo>
                  <a:pt x="10" y="85"/>
                  <a:pt x="11" y="87"/>
                  <a:pt x="11" y="88"/>
                </a:cubicBezTo>
                <a:cubicBezTo>
                  <a:pt x="10" y="90"/>
                  <a:pt x="8" y="92"/>
                  <a:pt x="10" y="93"/>
                </a:cubicBezTo>
                <a:cubicBezTo>
                  <a:pt x="11" y="94"/>
                  <a:pt x="12" y="94"/>
                  <a:pt x="12" y="94"/>
                </a:cubicBezTo>
                <a:cubicBezTo>
                  <a:pt x="12" y="94"/>
                  <a:pt x="11" y="95"/>
                  <a:pt x="10" y="96"/>
                </a:cubicBezTo>
                <a:cubicBezTo>
                  <a:pt x="10" y="97"/>
                  <a:pt x="10" y="99"/>
                  <a:pt x="12" y="100"/>
                </a:cubicBezTo>
                <a:cubicBezTo>
                  <a:pt x="12" y="100"/>
                  <a:pt x="14" y="104"/>
                  <a:pt x="14" y="108"/>
                </a:cubicBezTo>
                <a:cubicBezTo>
                  <a:pt x="13" y="113"/>
                  <a:pt x="12" y="116"/>
                  <a:pt x="15" y="119"/>
                </a:cubicBezTo>
                <a:cubicBezTo>
                  <a:pt x="18" y="121"/>
                  <a:pt x="31" y="119"/>
                  <a:pt x="38" y="117"/>
                </a:cubicBezTo>
                <a:cubicBezTo>
                  <a:pt x="38" y="117"/>
                  <a:pt x="41" y="121"/>
                  <a:pt x="43" y="133"/>
                </a:cubicBezTo>
                <a:cubicBezTo>
                  <a:pt x="97" y="116"/>
                  <a:pt x="97" y="116"/>
                  <a:pt x="97" y="116"/>
                </a:cubicBezTo>
                <a:cubicBezTo>
                  <a:pt x="94" y="108"/>
                  <a:pt x="92" y="104"/>
                  <a:pt x="92" y="101"/>
                </a:cubicBezTo>
                <a:cubicBezTo>
                  <a:pt x="91" y="94"/>
                  <a:pt x="102" y="81"/>
                  <a:pt x="105" y="68"/>
                </a:cubicBezTo>
                <a:cubicBezTo>
                  <a:pt x="110" y="52"/>
                  <a:pt x="111" y="31"/>
                  <a:pt x="93" y="16"/>
                </a:cubicBezTo>
                <a:close/>
                <a:moveTo>
                  <a:pt x="75" y="58"/>
                </a:moveTo>
                <a:cubicBezTo>
                  <a:pt x="71" y="63"/>
                  <a:pt x="70" y="66"/>
                  <a:pt x="70" y="70"/>
                </a:cubicBezTo>
                <a:cubicBezTo>
                  <a:pt x="70" y="82"/>
                  <a:pt x="70" y="82"/>
                  <a:pt x="70" y="82"/>
                </a:cubicBezTo>
                <a:cubicBezTo>
                  <a:pt x="70" y="84"/>
                  <a:pt x="68" y="86"/>
                  <a:pt x="66" y="86"/>
                </a:cubicBezTo>
                <a:cubicBezTo>
                  <a:pt x="61" y="86"/>
                  <a:pt x="61" y="86"/>
                  <a:pt x="61" y="86"/>
                </a:cubicBezTo>
                <a:cubicBezTo>
                  <a:pt x="61" y="87"/>
                  <a:pt x="61" y="87"/>
                  <a:pt x="61" y="87"/>
                </a:cubicBezTo>
                <a:cubicBezTo>
                  <a:pt x="60" y="88"/>
                  <a:pt x="59" y="88"/>
                  <a:pt x="58" y="88"/>
                </a:cubicBezTo>
                <a:cubicBezTo>
                  <a:pt x="57" y="88"/>
                  <a:pt x="56" y="88"/>
                  <a:pt x="55" y="87"/>
                </a:cubicBezTo>
                <a:cubicBezTo>
                  <a:pt x="55" y="86"/>
                  <a:pt x="55" y="86"/>
                  <a:pt x="55" y="86"/>
                </a:cubicBezTo>
                <a:cubicBezTo>
                  <a:pt x="50" y="86"/>
                  <a:pt x="50" y="86"/>
                  <a:pt x="50" y="86"/>
                </a:cubicBezTo>
                <a:cubicBezTo>
                  <a:pt x="48" y="86"/>
                  <a:pt x="47" y="85"/>
                  <a:pt x="46" y="82"/>
                </a:cubicBezTo>
                <a:cubicBezTo>
                  <a:pt x="46" y="70"/>
                  <a:pt x="46" y="70"/>
                  <a:pt x="46" y="70"/>
                </a:cubicBezTo>
                <a:cubicBezTo>
                  <a:pt x="46" y="66"/>
                  <a:pt x="45" y="63"/>
                  <a:pt x="41" y="58"/>
                </a:cubicBezTo>
                <a:cubicBezTo>
                  <a:pt x="38" y="53"/>
                  <a:pt x="36" y="49"/>
                  <a:pt x="36" y="44"/>
                </a:cubicBezTo>
                <a:cubicBezTo>
                  <a:pt x="36" y="32"/>
                  <a:pt x="46" y="22"/>
                  <a:pt x="58" y="22"/>
                </a:cubicBezTo>
                <a:cubicBezTo>
                  <a:pt x="70" y="22"/>
                  <a:pt x="80" y="32"/>
                  <a:pt x="80" y="44"/>
                </a:cubicBezTo>
                <a:cubicBezTo>
                  <a:pt x="80" y="49"/>
                  <a:pt x="78" y="53"/>
                  <a:pt x="75" y="58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34"/>
          <p:cNvSpPr>
            <a:spLocks noEditPoints="1"/>
          </p:cNvSpPr>
          <p:nvPr/>
        </p:nvSpPr>
        <p:spPr bwMode="auto">
          <a:xfrm>
            <a:off x="5459697" y="4041925"/>
            <a:ext cx="166871" cy="313233"/>
          </a:xfrm>
          <a:custGeom>
            <a:avLst/>
            <a:gdLst>
              <a:gd name="T0" fmla="*/ 69 w 71"/>
              <a:gd name="T1" fmla="*/ 0 h 136"/>
              <a:gd name="T2" fmla="*/ 2 w 71"/>
              <a:gd name="T3" fmla="*/ 0 h 136"/>
              <a:gd name="T4" fmla="*/ 0 w 71"/>
              <a:gd name="T5" fmla="*/ 2 h 136"/>
              <a:gd name="T6" fmla="*/ 0 w 71"/>
              <a:gd name="T7" fmla="*/ 134 h 136"/>
              <a:gd name="T8" fmla="*/ 2 w 71"/>
              <a:gd name="T9" fmla="*/ 136 h 136"/>
              <a:gd name="T10" fmla="*/ 69 w 71"/>
              <a:gd name="T11" fmla="*/ 136 h 136"/>
              <a:gd name="T12" fmla="*/ 71 w 71"/>
              <a:gd name="T13" fmla="*/ 134 h 136"/>
              <a:gd name="T14" fmla="*/ 71 w 71"/>
              <a:gd name="T15" fmla="*/ 2 h 136"/>
              <a:gd name="T16" fmla="*/ 69 w 71"/>
              <a:gd name="T17" fmla="*/ 0 h 136"/>
              <a:gd name="T18" fmla="*/ 40 w 71"/>
              <a:gd name="T19" fmla="*/ 128 h 136"/>
              <a:gd name="T20" fmla="*/ 31 w 71"/>
              <a:gd name="T21" fmla="*/ 128 h 136"/>
              <a:gd name="T22" fmla="*/ 31 w 71"/>
              <a:gd name="T23" fmla="*/ 120 h 136"/>
              <a:gd name="T24" fmla="*/ 40 w 71"/>
              <a:gd name="T25" fmla="*/ 120 h 136"/>
              <a:gd name="T26" fmla="*/ 40 w 71"/>
              <a:gd name="T27" fmla="*/ 128 h 136"/>
              <a:gd name="T28" fmla="*/ 68 w 71"/>
              <a:gd name="T29" fmla="*/ 116 h 136"/>
              <a:gd name="T30" fmla="*/ 46 w 71"/>
              <a:gd name="T31" fmla="*/ 116 h 136"/>
              <a:gd name="T32" fmla="*/ 46 w 71"/>
              <a:gd name="T33" fmla="*/ 113 h 136"/>
              <a:gd name="T34" fmla="*/ 43 w 71"/>
              <a:gd name="T35" fmla="*/ 111 h 136"/>
              <a:gd name="T36" fmla="*/ 28 w 71"/>
              <a:gd name="T37" fmla="*/ 111 h 136"/>
              <a:gd name="T38" fmla="*/ 26 w 71"/>
              <a:gd name="T39" fmla="*/ 113 h 136"/>
              <a:gd name="T40" fmla="*/ 26 w 71"/>
              <a:gd name="T41" fmla="*/ 116 h 136"/>
              <a:gd name="T42" fmla="*/ 4 w 71"/>
              <a:gd name="T43" fmla="*/ 116 h 136"/>
              <a:gd name="T44" fmla="*/ 4 w 71"/>
              <a:gd name="T45" fmla="*/ 3 h 136"/>
              <a:gd name="T46" fmla="*/ 68 w 71"/>
              <a:gd name="T47" fmla="*/ 3 h 136"/>
              <a:gd name="T48" fmla="*/ 68 w 71"/>
              <a:gd name="T49" fmla="*/ 11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71" h="136">
                <a:moveTo>
                  <a:pt x="69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5"/>
                  <a:pt x="1" y="136"/>
                  <a:pt x="2" y="136"/>
                </a:cubicBezTo>
                <a:cubicBezTo>
                  <a:pt x="69" y="136"/>
                  <a:pt x="69" y="136"/>
                  <a:pt x="69" y="136"/>
                </a:cubicBezTo>
                <a:cubicBezTo>
                  <a:pt x="70" y="136"/>
                  <a:pt x="71" y="135"/>
                  <a:pt x="71" y="134"/>
                </a:cubicBezTo>
                <a:cubicBezTo>
                  <a:pt x="71" y="2"/>
                  <a:pt x="71" y="2"/>
                  <a:pt x="71" y="2"/>
                </a:cubicBezTo>
                <a:cubicBezTo>
                  <a:pt x="71" y="1"/>
                  <a:pt x="70" y="0"/>
                  <a:pt x="69" y="0"/>
                </a:cubicBezTo>
                <a:close/>
                <a:moveTo>
                  <a:pt x="40" y="128"/>
                </a:moveTo>
                <a:cubicBezTo>
                  <a:pt x="31" y="128"/>
                  <a:pt x="31" y="128"/>
                  <a:pt x="31" y="128"/>
                </a:cubicBezTo>
                <a:cubicBezTo>
                  <a:pt x="31" y="120"/>
                  <a:pt x="31" y="120"/>
                  <a:pt x="31" y="120"/>
                </a:cubicBezTo>
                <a:cubicBezTo>
                  <a:pt x="40" y="120"/>
                  <a:pt x="40" y="120"/>
                  <a:pt x="40" y="120"/>
                </a:cubicBezTo>
                <a:lnTo>
                  <a:pt x="40" y="128"/>
                </a:lnTo>
                <a:close/>
                <a:moveTo>
                  <a:pt x="68" y="116"/>
                </a:moveTo>
                <a:cubicBezTo>
                  <a:pt x="46" y="116"/>
                  <a:pt x="46" y="116"/>
                  <a:pt x="46" y="116"/>
                </a:cubicBezTo>
                <a:cubicBezTo>
                  <a:pt x="46" y="113"/>
                  <a:pt x="46" y="113"/>
                  <a:pt x="46" y="113"/>
                </a:cubicBezTo>
                <a:cubicBezTo>
                  <a:pt x="46" y="112"/>
                  <a:pt x="45" y="111"/>
                  <a:pt x="43" y="111"/>
                </a:cubicBezTo>
                <a:cubicBezTo>
                  <a:pt x="28" y="111"/>
                  <a:pt x="28" y="111"/>
                  <a:pt x="28" y="111"/>
                </a:cubicBezTo>
                <a:cubicBezTo>
                  <a:pt x="27" y="111"/>
                  <a:pt x="26" y="112"/>
                  <a:pt x="26" y="113"/>
                </a:cubicBezTo>
                <a:cubicBezTo>
                  <a:pt x="26" y="116"/>
                  <a:pt x="26" y="116"/>
                  <a:pt x="26" y="116"/>
                </a:cubicBezTo>
                <a:cubicBezTo>
                  <a:pt x="4" y="116"/>
                  <a:pt x="4" y="116"/>
                  <a:pt x="4" y="116"/>
                </a:cubicBezTo>
                <a:cubicBezTo>
                  <a:pt x="4" y="3"/>
                  <a:pt x="4" y="3"/>
                  <a:pt x="4" y="3"/>
                </a:cubicBezTo>
                <a:cubicBezTo>
                  <a:pt x="68" y="3"/>
                  <a:pt x="68" y="3"/>
                  <a:pt x="68" y="3"/>
                </a:cubicBezTo>
                <a:lnTo>
                  <a:pt x="68" y="116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721229" y="2269910"/>
            <a:ext cx="845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1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kumimoji="0" lang="zh-CN" altLang="en-US" sz="3200" b="1" i="1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612950" y="2269910"/>
            <a:ext cx="845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0"/>
              </a:spcBef>
              <a:defRPr/>
            </a:pPr>
            <a:r>
              <a:rPr lang="en-US" altLang="zh-CN" sz="3200" b="1" i="1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3200" b="1" i="1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721229" y="4619312"/>
            <a:ext cx="845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0"/>
              </a:spcBef>
              <a:defRPr/>
            </a:pPr>
            <a:r>
              <a:rPr lang="en-US" altLang="zh-CN" sz="3200" b="1" i="1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3200" b="1" i="1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6612950" y="4619312"/>
            <a:ext cx="845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500"/>
              </a:spcBef>
              <a:defRPr/>
            </a:pPr>
            <a:r>
              <a:rPr lang="en-US" altLang="zh-CN" sz="3200" b="1" i="1" kern="0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3200" b="1" i="1" kern="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670364" y="2284848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631652" y="260684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2670364" y="429731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631652" y="461931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953235" y="2287086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957316" y="260908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7953235" y="4297311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7957316" y="461931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279" y="0"/>
            <a:ext cx="6365452" cy="636545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44" y="4188399"/>
            <a:ext cx="2746482" cy="118748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647" y="1558399"/>
            <a:ext cx="3756836" cy="16243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049339">
            <a:off x="7365434" y="-277796"/>
            <a:ext cx="4901609" cy="4761389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205049" y="1364590"/>
            <a:ext cx="10699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您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的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标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题</a:t>
            </a:r>
            <a:endParaRPr lang="zh-CN" altLang="en-US" sz="7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890983" y="2836227"/>
            <a:ext cx="3391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中秋团圆 温情中秋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6992423" y="3427505"/>
            <a:ext cx="3971443" cy="550702"/>
            <a:chOff x="6586578" y="2807988"/>
            <a:chExt cx="3971443" cy="550702"/>
          </a:xfrm>
        </p:grpSpPr>
        <p:sp>
          <p:nvSpPr>
            <p:cNvPr id="40" name="矩形 39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42" name="椭圆 41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6992423" y="4103358"/>
            <a:ext cx="3971443" cy="550702"/>
            <a:chOff x="6586578" y="2807988"/>
            <a:chExt cx="3971443" cy="550702"/>
          </a:xfrm>
        </p:grpSpPr>
        <p:sp>
          <p:nvSpPr>
            <p:cNvPr id="45" name="矩形 44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6993308" y="4775332"/>
            <a:ext cx="3971443" cy="550702"/>
            <a:chOff x="6586578" y="2807988"/>
            <a:chExt cx="3971443" cy="550702"/>
          </a:xfrm>
        </p:grpSpPr>
        <p:sp>
          <p:nvSpPr>
            <p:cNvPr id="50" name="矩形 49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</a:t>
              </a:r>
              <a:r>
                <a:rPr lang="zh-CN" altLang="en-US" sz="1400" dirty="0" smtClean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发布，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52" name="椭圆 51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 smtClean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54" name="图片 5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07" y="2311454"/>
            <a:ext cx="5246750" cy="301458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ounded Rectangle 42"/>
          <p:cNvSpPr>
            <a:spLocks noChangeAspect="1"/>
          </p:cNvSpPr>
          <p:nvPr/>
        </p:nvSpPr>
        <p:spPr>
          <a:xfrm>
            <a:off x="1356123" y="2164899"/>
            <a:ext cx="2939160" cy="1430900"/>
          </a:xfrm>
          <a:prstGeom prst="roundRect">
            <a:avLst>
              <a:gd name="adj" fmla="val 10023"/>
            </a:avLst>
          </a:prstGeom>
          <a:solidFill>
            <a:srgbClr val="FFFFFF">
              <a:lumMod val="95000"/>
            </a:srgbClr>
          </a:solidFill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47"/>
          <p:cNvSpPr>
            <a:spLocks noChangeAspect="1"/>
          </p:cNvSpPr>
          <p:nvPr/>
        </p:nvSpPr>
        <p:spPr>
          <a:xfrm>
            <a:off x="1114312" y="1914639"/>
            <a:ext cx="724980" cy="724980"/>
          </a:xfrm>
          <a:prstGeom prst="ellipse">
            <a:avLst/>
          </a:prstGeom>
          <a:solidFill>
            <a:srgbClr val="FEBBC6"/>
          </a:solidFill>
          <a:ln w="762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49"/>
          <p:cNvSpPr txBox="1"/>
          <p:nvPr/>
        </p:nvSpPr>
        <p:spPr>
          <a:xfrm>
            <a:off x="1058491" y="2128940"/>
            <a:ext cx="82305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pt-BR" sz="1595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01</a:t>
            </a:r>
            <a:endParaRPr kumimoji="0" lang="pt-BR" sz="1595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Lato Regular"/>
              <a:sym typeface="Arial" panose="020B0604020202020204" pitchFamily="34" charset="0"/>
            </a:endParaRPr>
          </a:p>
        </p:txBody>
      </p:sp>
      <p:sp>
        <p:nvSpPr>
          <p:cNvPr id="11" name="Rounded Rectangle 50"/>
          <p:cNvSpPr>
            <a:spLocks noChangeAspect="1"/>
          </p:cNvSpPr>
          <p:nvPr/>
        </p:nvSpPr>
        <p:spPr>
          <a:xfrm>
            <a:off x="4757457" y="2164899"/>
            <a:ext cx="2939160" cy="1430900"/>
          </a:xfrm>
          <a:prstGeom prst="roundRect">
            <a:avLst>
              <a:gd name="adj" fmla="val 10023"/>
            </a:avLst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51"/>
          <p:cNvSpPr>
            <a:spLocks noChangeAspect="1"/>
          </p:cNvSpPr>
          <p:nvPr/>
        </p:nvSpPr>
        <p:spPr>
          <a:xfrm>
            <a:off x="4515646" y="1914639"/>
            <a:ext cx="724980" cy="72498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762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53"/>
          <p:cNvSpPr txBox="1"/>
          <p:nvPr/>
        </p:nvSpPr>
        <p:spPr>
          <a:xfrm>
            <a:off x="4459825" y="2128940"/>
            <a:ext cx="82305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8330">
              <a:defRPr/>
            </a:pPr>
            <a:r>
              <a:rPr lang="pt-BR" sz="1595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4" name="Rounded Rectangle 54"/>
          <p:cNvSpPr>
            <a:spLocks noChangeAspect="1"/>
          </p:cNvSpPr>
          <p:nvPr/>
        </p:nvSpPr>
        <p:spPr>
          <a:xfrm>
            <a:off x="8147940" y="2164899"/>
            <a:ext cx="2939160" cy="1430900"/>
          </a:xfrm>
          <a:prstGeom prst="roundRect">
            <a:avLst>
              <a:gd name="adj" fmla="val 10023"/>
            </a:avLst>
          </a:prstGeom>
          <a:solidFill>
            <a:srgbClr val="FFFFFF">
              <a:lumMod val="95000"/>
            </a:srgbClr>
          </a:solidFill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55"/>
          <p:cNvSpPr>
            <a:spLocks noChangeAspect="1"/>
          </p:cNvSpPr>
          <p:nvPr/>
        </p:nvSpPr>
        <p:spPr>
          <a:xfrm>
            <a:off x="7906128" y="1914639"/>
            <a:ext cx="724980" cy="724980"/>
          </a:xfrm>
          <a:prstGeom prst="ellipse">
            <a:avLst/>
          </a:prstGeom>
          <a:solidFill>
            <a:srgbClr val="FEBBC6"/>
          </a:solidFill>
          <a:ln w="762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60"/>
          <p:cNvSpPr txBox="1"/>
          <p:nvPr/>
        </p:nvSpPr>
        <p:spPr>
          <a:xfrm>
            <a:off x="7850307" y="2128940"/>
            <a:ext cx="82305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8330">
              <a:defRPr/>
            </a:pPr>
            <a:r>
              <a:rPr lang="pt-BR" sz="1595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17" name="Rounded Rectangle 61"/>
          <p:cNvSpPr>
            <a:spLocks noChangeAspect="1"/>
          </p:cNvSpPr>
          <p:nvPr/>
        </p:nvSpPr>
        <p:spPr>
          <a:xfrm>
            <a:off x="1356123" y="4170852"/>
            <a:ext cx="2939160" cy="1430900"/>
          </a:xfrm>
          <a:prstGeom prst="roundRect">
            <a:avLst>
              <a:gd name="adj" fmla="val 10023"/>
            </a:avLst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63"/>
          <p:cNvSpPr>
            <a:spLocks noChangeAspect="1"/>
          </p:cNvSpPr>
          <p:nvPr/>
        </p:nvSpPr>
        <p:spPr>
          <a:xfrm>
            <a:off x="1114312" y="3920593"/>
            <a:ext cx="724980" cy="72498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762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66"/>
          <p:cNvSpPr txBox="1"/>
          <p:nvPr/>
        </p:nvSpPr>
        <p:spPr>
          <a:xfrm>
            <a:off x="1058491" y="4122194"/>
            <a:ext cx="82305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8330">
              <a:defRPr/>
            </a:pPr>
            <a:r>
              <a:rPr lang="pt-BR" sz="1595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0" name="Rounded Rectangle 67"/>
          <p:cNvSpPr>
            <a:spLocks noChangeAspect="1"/>
          </p:cNvSpPr>
          <p:nvPr/>
        </p:nvSpPr>
        <p:spPr>
          <a:xfrm>
            <a:off x="4757457" y="4170852"/>
            <a:ext cx="2939160" cy="1430900"/>
          </a:xfrm>
          <a:prstGeom prst="roundRect">
            <a:avLst>
              <a:gd name="adj" fmla="val 10023"/>
            </a:avLst>
          </a:prstGeom>
          <a:solidFill>
            <a:srgbClr val="FFFFFF">
              <a:lumMod val="95000"/>
            </a:srgbClr>
          </a:solidFill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68"/>
          <p:cNvSpPr>
            <a:spLocks noChangeAspect="1"/>
          </p:cNvSpPr>
          <p:nvPr/>
        </p:nvSpPr>
        <p:spPr>
          <a:xfrm>
            <a:off x="4515646" y="3920593"/>
            <a:ext cx="724980" cy="724980"/>
          </a:xfrm>
          <a:prstGeom prst="ellipse">
            <a:avLst/>
          </a:prstGeom>
          <a:solidFill>
            <a:srgbClr val="FEBBC6"/>
          </a:solidFill>
          <a:ln w="762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70"/>
          <p:cNvSpPr txBox="1"/>
          <p:nvPr/>
        </p:nvSpPr>
        <p:spPr>
          <a:xfrm>
            <a:off x="4459825" y="4122194"/>
            <a:ext cx="82305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8330">
              <a:defRPr/>
            </a:pPr>
            <a:r>
              <a:rPr lang="pt-BR" sz="1595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23" name="Rounded Rectangle 71"/>
          <p:cNvSpPr>
            <a:spLocks noChangeAspect="1"/>
          </p:cNvSpPr>
          <p:nvPr/>
        </p:nvSpPr>
        <p:spPr>
          <a:xfrm>
            <a:off x="8147940" y="4170852"/>
            <a:ext cx="2939160" cy="1430900"/>
          </a:xfrm>
          <a:prstGeom prst="roundRect">
            <a:avLst>
              <a:gd name="adj" fmla="val 10023"/>
            </a:avLst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Oval 72"/>
          <p:cNvSpPr>
            <a:spLocks noChangeAspect="1"/>
          </p:cNvSpPr>
          <p:nvPr/>
        </p:nvSpPr>
        <p:spPr>
          <a:xfrm>
            <a:off x="7906128" y="3920593"/>
            <a:ext cx="724980" cy="72498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762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74"/>
          <p:cNvSpPr txBox="1"/>
          <p:nvPr/>
        </p:nvSpPr>
        <p:spPr>
          <a:xfrm>
            <a:off x="7850307" y="4122194"/>
            <a:ext cx="823052" cy="338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08330">
              <a:defRPr/>
            </a:pPr>
            <a:r>
              <a:rPr lang="pt-BR" sz="1595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Lato Regular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26" name="TextBox 13"/>
          <p:cNvSpPr txBox="1"/>
          <p:nvPr/>
        </p:nvSpPr>
        <p:spPr>
          <a:xfrm>
            <a:off x="1839292" y="2529608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934410" y="2796682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839292" y="455857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934410" y="4825644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5240626" y="2529608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5335744" y="2796682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5240626" y="455857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5335744" y="4825644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8630538" y="2529608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8725656" y="2796682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8630538" y="455857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8725656" y="4825644"/>
            <a:ext cx="2060668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0" y="4266079"/>
            <a:ext cx="12192000" cy="259192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1402080" y="3689813"/>
            <a:ext cx="1146048" cy="1146048"/>
          </a:xfrm>
          <a:prstGeom prst="ellipse">
            <a:avLst/>
          </a:prstGeom>
          <a:solidFill>
            <a:srgbClr val="FEBBC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810158" y="4042458"/>
            <a:ext cx="329892" cy="440758"/>
            <a:chOff x="5932488" y="3796093"/>
            <a:chExt cx="193675" cy="258763"/>
          </a:xfrm>
          <a:solidFill>
            <a:schemeClr val="bg1"/>
          </a:solidFill>
        </p:grpSpPr>
        <p:sp>
          <p:nvSpPr>
            <p:cNvPr id="11" name="Freeform 347"/>
            <p:cNvSpPr>
              <a:spLocks noEditPoints="1"/>
            </p:cNvSpPr>
            <p:nvPr/>
          </p:nvSpPr>
          <p:spPr bwMode="auto">
            <a:xfrm>
              <a:off x="5932488" y="3796093"/>
              <a:ext cx="193675" cy="258763"/>
            </a:xfrm>
            <a:custGeom>
              <a:avLst/>
              <a:gdLst>
                <a:gd name="T0" fmla="*/ 191 w 214"/>
                <a:gd name="T1" fmla="*/ 20 h 289"/>
                <a:gd name="T2" fmla="*/ 178 w 214"/>
                <a:gd name="T3" fmla="*/ 20 h 289"/>
                <a:gd name="T4" fmla="*/ 178 w 214"/>
                <a:gd name="T5" fmla="*/ 11 h 289"/>
                <a:gd name="T6" fmla="*/ 167 w 214"/>
                <a:gd name="T7" fmla="*/ 0 h 289"/>
                <a:gd name="T8" fmla="*/ 155 w 214"/>
                <a:gd name="T9" fmla="*/ 11 h 289"/>
                <a:gd name="T10" fmla="*/ 155 w 214"/>
                <a:gd name="T11" fmla="*/ 20 h 289"/>
                <a:gd name="T12" fmla="*/ 118 w 214"/>
                <a:gd name="T13" fmla="*/ 20 h 289"/>
                <a:gd name="T14" fmla="*/ 118 w 214"/>
                <a:gd name="T15" fmla="*/ 11 h 289"/>
                <a:gd name="T16" fmla="*/ 107 w 214"/>
                <a:gd name="T17" fmla="*/ 0 h 289"/>
                <a:gd name="T18" fmla="*/ 96 w 214"/>
                <a:gd name="T19" fmla="*/ 11 h 289"/>
                <a:gd name="T20" fmla="*/ 96 w 214"/>
                <a:gd name="T21" fmla="*/ 20 h 289"/>
                <a:gd name="T22" fmla="*/ 59 w 214"/>
                <a:gd name="T23" fmla="*/ 20 h 289"/>
                <a:gd name="T24" fmla="*/ 59 w 214"/>
                <a:gd name="T25" fmla="*/ 11 h 289"/>
                <a:gd name="T26" fmla="*/ 48 w 214"/>
                <a:gd name="T27" fmla="*/ 0 h 289"/>
                <a:gd name="T28" fmla="*/ 36 w 214"/>
                <a:gd name="T29" fmla="*/ 11 h 289"/>
                <a:gd name="T30" fmla="*/ 36 w 214"/>
                <a:gd name="T31" fmla="*/ 20 h 289"/>
                <a:gd name="T32" fmla="*/ 24 w 214"/>
                <a:gd name="T33" fmla="*/ 20 h 289"/>
                <a:gd name="T34" fmla="*/ 0 w 214"/>
                <a:gd name="T35" fmla="*/ 43 h 289"/>
                <a:gd name="T36" fmla="*/ 0 w 214"/>
                <a:gd name="T37" fmla="*/ 266 h 289"/>
                <a:gd name="T38" fmla="*/ 24 w 214"/>
                <a:gd name="T39" fmla="*/ 289 h 289"/>
                <a:gd name="T40" fmla="*/ 191 w 214"/>
                <a:gd name="T41" fmla="*/ 289 h 289"/>
                <a:gd name="T42" fmla="*/ 214 w 214"/>
                <a:gd name="T43" fmla="*/ 266 h 289"/>
                <a:gd name="T44" fmla="*/ 214 w 214"/>
                <a:gd name="T45" fmla="*/ 43 h 289"/>
                <a:gd name="T46" fmla="*/ 191 w 214"/>
                <a:gd name="T47" fmla="*/ 20 h 289"/>
                <a:gd name="T48" fmla="*/ 191 w 214"/>
                <a:gd name="T49" fmla="*/ 264 h 289"/>
                <a:gd name="T50" fmla="*/ 23 w 214"/>
                <a:gd name="T51" fmla="*/ 264 h 289"/>
                <a:gd name="T52" fmla="*/ 23 w 214"/>
                <a:gd name="T53" fmla="*/ 45 h 289"/>
                <a:gd name="T54" fmla="*/ 36 w 214"/>
                <a:gd name="T55" fmla="*/ 45 h 289"/>
                <a:gd name="T56" fmla="*/ 36 w 214"/>
                <a:gd name="T57" fmla="*/ 52 h 289"/>
                <a:gd name="T58" fmla="*/ 48 w 214"/>
                <a:gd name="T59" fmla="*/ 63 h 289"/>
                <a:gd name="T60" fmla="*/ 59 w 214"/>
                <a:gd name="T61" fmla="*/ 52 h 289"/>
                <a:gd name="T62" fmla="*/ 59 w 214"/>
                <a:gd name="T63" fmla="*/ 45 h 289"/>
                <a:gd name="T64" fmla="*/ 96 w 214"/>
                <a:gd name="T65" fmla="*/ 45 h 289"/>
                <a:gd name="T66" fmla="*/ 96 w 214"/>
                <a:gd name="T67" fmla="*/ 52 h 289"/>
                <a:gd name="T68" fmla="*/ 107 w 214"/>
                <a:gd name="T69" fmla="*/ 63 h 289"/>
                <a:gd name="T70" fmla="*/ 118 w 214"/>
                <a:gd name="T71" fmla="*/ 52 h 289"/>
                <a:gd name="T72" fmla="*/ 118 w 214"/>
                <a:gd name="T73" fmla="*/ 45 h 289"/>
                <a:gd name="T74" fmla="*/ 155 w 214"/>
                <a:gd name="T75" fmla="*/ 45 h 289"/>
                <a:gd name="T76" fmla="*/ 155 w 214"/>
                <a:gd name="T77" fmla="*/ 52 h 289"/>
                <a:gd name="T78" fmla="*/ 167 w 214"/>
                <a:gd name="T79" fmla="*/ 63 h 289"/>
                <a:gd name="T80" fmla="*/ 178 w 214"/>
                <a:gd name="T81" fmla="*/ 52 h 289"/>
                <a:gd name="T82" fmla="*/ 178 w 214"/>
                <a:gd name="T83" fmla="*/ 45 h 289"/>
                <a:gd name="T84" fmla="*/ 191 w 214"/>
                <a:gd name="T85" fmla="*/ 45 h 289"/>
                <a:gd name="T86" fmla="*/ 191 w 214"/>
                <a:gd name="T87" fmla="*/ 264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89">
                  <a:moveTo>
                    <a:pt x="191" y="20"/>
                  </a:moveTo>
                  <a:cubicBezTo>
                    <a:pt x="178" y="20"/>
                    <a:pt x="178" y="20"/>
                    <a:pt x="178" y="20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5"/>
                    <a:pt x="173" y="0"/>
                    <a:pt x="167" y="0"/>
                  </a:cubicBezTo>
                  <a:cubicBezTo>
                    <a:pt x="160" y="0"/>
                    <a:pt x="155" y="5"/>
                    <a:pt x="155" y="11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8" y="5"/>
                    <a:pt x="113" y="0"/>
                    <a:pt x="107" y="0"/>
                  </a:cubicBezTo>
                  <a:cubicBezTo>
                    <a:pt x="101" y="0"/>
                    <a:pt x="96" y="5"/>
                    <a:pt x="96" y="11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5"/>
                    <a:pt x="54" y="0"/>
                    <a:pt x="48" y="0"/>
                  </a:cubicBezTo>
                  <a:cubicBezTo>
                    <a:pt x="41" y="0"/>
                    <a:pt x="36" y="5"/>
                    <a:pt x="36" y="1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11" y="20"/>
                    <a:pt x="0" y="30"/>
                    <a:pt x="0" y="43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78"/>
                    <a:pt x="11" y="289"/>
                    <a:pt x="24" y="289"/>
                  </a:cubicBezTo>
                  <a:cubicBezTo>
                    <a:pt x="191" y="289"/>
                    <a:pt x="191" y="289"/>
                    <a:pt x="191" y="289"/>
                  </a:cubicBezTo>
                  <a:cubicBezTo>
                    <a:pt x="204" y="289"/>
                    <a:pt x="214" y="278"/>
                    <a:pt x="214" y="266"/>
                  </a:cubicBezTo>
                  <a:cubicBezTo>
                    <a:pt x="214" y="43"/>
                    <a:pt x="214" y="43"/>
                    <a:pt x="214" y="43"/>
                  </a:cubicBezTo>
                  <a:cubicBezTo>
                    <a:pt x="214" y="30"/>
                    <a:pt x="204" y="20"/>
                    <a:pt x="191" y="20"/>
                  </a:cubicBezTo>
                  <a:close/>
                  <a:moveTo>
                    <a:pt x="191" y="264"/>
                  </a:moveTo>
                  <a:cubicBezTo>
                    <a:pt x="23" y="264"/>
                    <a:pt x="23" y="264"/>
                    <a:pt x="23" y="26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8"/>
                    <a:pt x="41" y="63"/>
                    <a:pt x="48" y="63"/>
                  </a:cubicBezTo>
                  <a:cubicBezTo>
                    <a:pt x="54" y="63"/>
                    <a:pt x="59" y="58"/>
                    <a:pt x="59" y="52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8"/>
                    <a:pt x="101" y="63"/>
                    <a:pt x="107" y="63"/>
                  </a:cubicBezTo>
                  <a:cubicBezTo>
                    <a:pt x="113" y="63"/>
                    <a:pt x="118" y="58"/>
                    <a:pt x="118" y="52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55" y="45"/>
                    <a:pt x="155" y="45"/>
                    <a:pt x="155" y="45"/>
                  </a:cubicBezTo>
                  <a:cubicBezTo>
                    <a:pt x="155" y="52"/>
                    <a:pt x="155" y="52"/>
                    <a:pt x="155" y="52"/>
                  </a:cubicBezTo>
                  <a:cubicBezTo>
                    <a:pt x="155" y="58"/>
                    <a:pt x="160" y="63"/>
                    <a:pt x="167" y="63"/>
                  </a:cubicBezTo>
                  <a:cubicBezTo>
                    <a:pt x="173" y="63"/>
                    <a:pt x="178" y="58"/>
                    <a:pt x="178" y="52"/>
                  </a:cubicBezTo>
                  <a:cubicBezTo>
                    <a:pt x="178" y="45"/>
                    <a:pt x="178" y="45"/>
                    <a:pt x="178" y="45"/>
                  </a:cubicBezTo>
                  <a:cubicBezTo>
                    <a:pt x="191" y="45"/>
                    <a:pt x="191" y="45"/>
                    <a:pt x="191" y="45"/>
                  </a:cubicBezTo>
                  <a:lnTo>
                    <a:pt x="191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348"/>
            <p:cNvSpPr>
              <a:spLocks noChangeArrowheads="1"/>
            </p:cNvSpPr>
            <p:nvPr/>
          </p:nvSpPr>
          <p:spPr bwMode="auto">
            <a:xfrm>
              <a:off x="5975351" y="3878643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349"/>
            <p:cNvSpPr>
              <a:spLocks noChangeArrowheads="1"/>
            </p:cNvSpPr>
            <p:nvPr/>
          </p:nvSpPr>
          <p:spPr bwMode="auto">
            <a:xfrm>
              <a:off x="5975351" y="3915155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350"/>
            <p:cNvSpPr>
              <a:spLocks noChangeArrowheads="1"/>
            </p:cNvSpPr>
            <p:nvPr/>
          </p:nvSpPr>
          <p:spPr bwMode="auto">
            <a:xfrm>
              <a:off x="5975351" y="3951668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351"/>
            <p:cNvSpPr>
              <a:spLocks noChangeArrowheads="1"/>
            </p:cNvSpPr>
            <p:nvPr/>
          </p:nvSpPr>
          <p:spPr bwMode="auto">
            <a:xfrm>
              <a:off x="5975351" y="3988180"/>
              <a:ext cx="1079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" name="椭圆 15"/>
          <p:cNvSpPr/>
          <p:nvPr/>
        </p:nvSpPr>
        <p:spPr>
          <a:xfrm>
            <a:off x="3458214" y="3689813"/>
            <a:ext cx="1146048" cy="1146048"/>
          </a:xfrm>
          <a:prstGeom prst="ellipse">
            <a:avLst/>
          </a:prstGeom>
          <a:solidFill>
            <a:srgbClr val="FEBBC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3842587" y="4061982"/>
            <a:ext cx="377301" cy="421234"/>
            <a:chOff x="5915026" y="4313618"/>
            <a:chExt cx="231775" cy="258763"/>
          </a:xfrm>
          <a:solidFill>
            <a:schemeClr val="bg1"/>
          </a:solidFill>
        </p:grpSpPr>
        <p:sp>
          <p:nvSpPr>
            <p:cNvPr id="18" name="Rectangle 74"/>
            <p:cNvSpPr>
              <a:spLocks noChangeArrowheads="1"/>
            </p:cNvSpPr>
            <p:nvPr/>
          </p:nvSpPr>
          <p:spPr bwMode="auto">
            <a:xfrm>
              <a:off x="6018213" y="4485068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75"/>
            <p:cNvSpPr/>
            <p:nvPr/>
          </p:nvSpPr>
          <p:spPr bwMode="auto">
            <a:xfrm>
              <a:off x="5915026" y="4313618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76"/>
            <p:cNvSpPr/>
            <p:nvPr/>
          </p:nvSpPr>
          <p:spPr bwMode="auto">
            <a:xfrm>
              <a:off x="5938838" y="4400930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1" name="椭圆 20"/>
          <p:cNvSpPr/>
          <p:nvPr/>
        </p:nvSpPr>
        <p:spPr>
          <a:xfrm>
            <a:off x="5514348" y="3689813"/>
            <a:ext cx="1146048" cy="1146048"/>
          </a:xfrm>
          <a:prstGeom prst="ellipse">
            <a:avLst/>
          </a:prstGeom>
          <a:solidFill>
            <a:srgbClr val="FEBBC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Freeform 211"/>
          <p:cNvSpPr>
            <a:spLocks noEditPoints="1"/>
          </p:cNvSpPr>
          <p:nvPr/>
        </p:nvSpPr>
        <p:spPr bwMode="auto">
          <a:xfrm>
            <a:off x="5948340" y="4080077"/>
            <a:ext cx="278063" cy="365518"/>
          </a:xfrm>
          <a:custGeom>
            <a:avLst/>
            <a:gdLst>
              <a:gd name="T0" fmla="*/ 191 w 218"/>
              <a:gd name="T1" fmla="*/ 36 h 288"/>
              <a:gd name="T2" fmla="*/ 157 w 218"/>
              <a:gd name="T3" fmla="*/ 0 h 288"/>
              <a:gd name="T4" fmla="*/ 61 w 218"/>
              <a:gd name="T5" fmla="*/ 0 h 288"/>
              <a:gd name="T6" fmla="*/ 28 w 218"/>
              <a:gd name="T7" fmla="*/ 36 h 288"/>
              <a:gd name="T8" fmla="*/ 0 w 218"/>
              <a:gd name="T9" fmla="*/ 36 h 288"/>
              <a:gd name="T10" fmla="*/ 0 w 218"/>
              <a:gd name="T11" fmla="*/ 288 h 288"/>
              <a:gd name="T12" fmla="*/ 218 w 218"/>
              <a:gd name="T13" fmla="*/ 288 h 288"/>
              <a:gd name="T14" fmla="*/ 218 w 218"/>
              <a:gd name="T15" fmla="*/ 36 h 288"/>
              <a:gd name="T16" fmla="*/ 191 w 218"/>
              <a:gd name="T17" fmla="*/ 36 h 288"/>
              <a:gd name="T18" fmla="*/ 74 w 218"/>
              <a:gd name="T19" fmla="*/ 16 h 288"/>
              <a:gd name="T20" fmla="*/ 142 w 218"/>
              <a:gd name="T21" fmla="*/ 16 h 288"/>
              <a:gd name="T22" fmla="*/ 151 w 218"/>
              <a:gd name="T23" fmla="*/ 24 h 288"/>
              <a:gd name="T24" fmla="*/ 142 w 218"/>
              <a:gd name="T25" fmla="*/ 33 h 288"/>
              <a:gd name="T26" fmla="*/ 74 w 218"/>
              <a:gd name="T27" fmla="*/ 33 h 288"/>
              <a:gd name="T28" fmla="*/ 66 w 218"/>
              <a:gd name="T29" fmla="*/ 24 h 288"/>
              <a:gd name="T30" fmla="*/ 74 w 218"/>
              <a:gd name="T31" fmla="*/ 16 h 288"/>
              <a:gd name="T32" fmla="*/ 171 w 218"/>
              <a:gd name="T33" fmla="*/ 236 h 288"/>
              <a:gd name="T34" fmla="*/ 45 w 218"/>
              <a:gd name="T35" fmla="*/ 236 h 288"/>
              <a:gd name="T36" fmla="*/ 45 w 218"/>
              <a:gd name="T37" fmla="*/ 217 h 288"/>
              <a:gd name="T38" fmla="*/ 171 w 218"/>
              <a:gd name="T39" fmla="*/ 217 h 288"/>
              <a:gd name="T40" fmla="*/ 171 w 218"/>
              <a:gd name="T41" fmla="*/ 236 h 288"/>
              <a:gd name="T42" fmla="*/ 171 w 218"/>
              <a:gd name="T43" fmla="*/ 193 h 288"/>
              <a:gd name="T44" fmla="*/ 45 w 218"/>
              <a:gd name="T45" fmla="*/ 193 h 288"/>
              <a:gd name="T46" fmla="*/ 45 w 218"/>
              <a:gd name="T47" fmla="*/ 174 h 288"/>
              <a:gd name="T48" fmla="*/ 171 w 218"/>
              <a:gd name="T49" fmla="*/ 174 h 288"/>
              <a:gd name="T50" fmla="*/ 171 w 218"/>
              <a:gd name="T51" fmla="*/ 193 h 288"/>
              <a:gd name="T52" fmla="*/ 171 w 218"/>
              <a:gd name="T53" fmla="*/ 150 h 288"/>
              <a:gd name="T54" fmla="*/ 45 w 218"/>
              <a:gd name="T55" fmla="*/ 150 h 288"/>
              <a:gd name="T56" fmla="*/ 45 w 218"/>
              <a:gd name="T57" fmla="*/ 131 h 288"/>
              <a:gd name="T58" fmla="*/ 171 w 218"/>
              <a:gd name="T59" fmla="*/ 131 h 288"/>
              <a:gd name="T60" fmla="*/ 171 w 218"/>
              <a:gd name="T61" fmla="*/ 150 h 288"/>
              <a:gd name="T62" fmla="*/ 171 w 218"/>
              <a:gd name="T63" fmla="*/ 107 h 288"/>
              <a:gd name="T64" fmla="*/ 45 w 218"/>
              <a:gd name="T65" fmla="*/ 107 h 288"/>
              <a:gd name="T66" fmla="*/ 45 w 218"/>
              <a:gd name="T67" fmla="*/ 88 h 288"/>
              <a:gd name="T68" fmla="*/ 171 w 218"/>
              <a:gd name="T69" fmla="*/ 88 h 288"/>
              <a:gd name="T70" fmla="*/ 171 w 218"/>
              <a:gd name="T71" fmla="*/ 107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8" h="288">
                <a:moveTo>
                  <a:pt x="191" y="36"/>
                </a:moveTo>
                <a:cubicBezTo>
                  <a:pt x="183" y="21"/>
                  <a:pt x="169" y="0"/>
                  <a:pt x="157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49" y="0"/>
                  <a:pt x="36" y="19"/>
                  <a:pt x="28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8" y="288"/>
                  <a:pt x="218" y="288"/>
                  <a:pt x="218" y="288"/>
                </a:cubicBezTo>
                <a:cubicBezTo>
                  <a:pt x="218" y="36"/>
                  <a:pt x="218" y="36"/>
                  <a:pt x="218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7" y="16"/>
                  <a:pt x="151" y="20"/>
                  <a:pt x="151" y="24"/>
                </a:cubicBezTo>
                <a:cubicBezTo>
                  <a:pt x="151" y="29"/>
                  <a:pt x="147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70" y="33"/>
                  <a:pt x="66" y="29"/>
                  <a:pt x="66" y="24"/>
                </a:cubicBezTo>
                <a:cubicBezTo>
                  <a:pt x="66" y="20"/>
                  <a:pt x="70" y="16"/>
                  <a:pt x="74" y="16"/>
                </a:cubicBezTo>
                <a:close/>
                <a:moveTo>
                  <a:pt x="171" y="236"/>
                </a:moveTo>
                <a:cubicBezTo>
                  <a:pt x="45" y="236"/>
                  <a:pt x="45" y="236"/>
                  <a:pt x="45" y="236"/>
                </a:cubicBezTo>
                <a:cubicBezTo>
                  <a:pt x="45" y="217"/>
                  <a:pt x="45" y="217"/>
                  <a:pt x="45" y="217"/>
                </a:cubicBezTo>
                <a:cubicBezTo>
                  <a:pt x="171" y="217"/>
                  <a:pt x="171" y="217"/>
                  <a:pt x="171" y="217"/>
                </a:cubicBezTo>
                <a:lnTo>
                  <a:pt x="171" y="236"/>
                </a:lnTo>
                <a:close/>
                <a:moveTo>
                  <a:pt x="171" y="193"/>
                </a:moveTo>
                <a:cubicBezTo>
                  <a:pt x="45" y="193"/>
                  <a:pt x="45" y="193"/>
                  <a:pt x="45" y="193"/>
                </a:cubicBezTo>
                <a:cubicBezTo>
                  <a:pt x="45" y="174"/>
                  <a:pt x="45" y="174"/>
                  <a:pt x="45" y="174"/>
                </a:cubicBezTo>
                <a:cubicBezTo>
                  <a:pt x="171" y="174"/>
                  <a:pt x="171" y="174"/>
                  <a:pt x="171" y="174"/>
                </a:cubicBezTo>
                <a:lnTo>
                  <a:pt x="171" y="193"/>
                </a:lnTo>
                <a:close/>
                <a:moveTo>
                  <a:pt x="171" y="150"/>
                </a:moveTo>
                <a:cubicBezTo>
                  <a:pt x="45" y="150"/>
                  <a:pt x="45" y="150"/>
                  <a:pt x="45" y="150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171" y="131"/>
                  <a:pt x="171" y="131"/>
                  <a:pt x="171" y="131"/>
                </a:cubicBezTo>
                <a:lnTo>
                  <a:pt x="171" y="150"/>
                </a:lnTo>
                <a:close/>
                <a:moveTo>
                  <a:pt x="171" y="107"/>
                </a:moveTo>
                <a:cubicBezTo>
                  <a:pt x="45" y="107"/>
                  <a:pt x="45" y="107"/>
                  <a:pt x="45" y="107"/>
                </a:cubicBezTo>
                <a:cubicBezTo>
                  <a:pt x="45" y="88"/>
                  <a:pt x="45" y="88"/>
                  <a:pt x="45" y="88"/>
                </a:cubicBezTo>
                <a:cubicBezTo>
                  <a:pt x="171" y="88"/>
                  <a:pt x="171" y="88"/>
                  <a:pt x="171" y="88"/>
                </a:cubicBezTo>
                <a:lnTo>
                  <a:pt x="171" y="1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570482" y="3689813"/>
            <a:ext cx="1146048" cy="1146048"/>
          </a:xfrm>
          <a:prstGeom prst="ellipse">
            <a:avLst/>
          </a:prstGeom>
          <a:solidFill>
            <a:srgbClr val="FEBBC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7999263" y="4048514"/>
            <a:ext cx="407039" cy="477320"/>
            <a:chOff x="6435726" y="4313618"/>
            <a:chExt cx="220662" cy="258762"/>
          </a:xfrm>
          <a:solidFill>
            <a:schemeClr val="bg1"/>
          </a:solidFill>
        </p:grpSpPr>
        <p:sp>
          <p:nvSpPr>
            <p:cNvPr id="25" name="Freeform 77"/>
            <p:cNvSpPr/>
            <p:nvPr/>
          </p:nvSpPr>
          <p:spPr bwMode="auto">
            <a:xfrm>
              <a:off x="6478588" y="4313618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78"/>
            <p:cNvSpPr>
              <a:spLocks noChangeArrowheads="1"/>
            </p:cNvSpPr>
            <p:nvPr/>
          </p:nvSpPr>
          <p:spPr bwMode="auto">
            <a:xfrm>
              <a:off x="6435726" y="4315205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7" name="椭圆 26"/>
          <p:cNvSpPr/>
          <p:nvPr/>
        </p:nvSpPr>
        <p:spPr>
          <a:xfrm>
            <a:off x="9626615" y="3689813"/>
            <a:ext cx="1146048" cy="1146048"/>
          </a:xfrm>
          <a:prstGeom prst="ellipse">
            <a:avLst/>
          </a:prstGeom>
          <a:solidFill>
            <a:srgbClr val="FEBBC6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Freeform 154"/>
          <p:cNvSpPr>
            <a:spLocks noEditPoints="1"/>
          </p:cNvSpPr>
          <p:nvPr/>
        </p:nvSpPr>
        <p:spPr bwMode="auto">
          <a:xfrm>
            <a:off x="10032822" y="4024187"/>
            <a:ext cx="360172" cy="477300"/>
          </a:xfrm>
          <a:custGeom>
            <a:avLst/>
            <a:gdLst>
              <a:gd name="T0" fmla="*/ 191 w 217"/>
              <a:gd name="T1" fmla="*/ 36 h 288"/>
              <a:gd name="T2" fmla="*/ 156 w 217"/>
              <a:gd name="T3" fmla="*/ 0 h 288"/>
              <a:gd name="T4" fmla="*/ 60 w 217"/>
              <a:gd name="T5" fmla="*/ 0 h 288"/>
              <a:gd name="T6" fmla="*/ 27 w 217"/>
              <a:gd name="T7" fmla="*/ 36 h 288"/>
              <a:gd name="T8" fmla="*/ 0 w 217"/>
              <a:gd name="T9" fmla="*/ 36 h 288"/>
              <a:gd name="T10" fmla="*/ 0 w 217"/>
              <a:gd name="T11" fmla="*/ 288 h 288"/>
              <a:gd name="T12" fmla="*/ 217 w 217"/>
              <a:gd name="T13" fmla="*/ 288 h 288"/>
              <a:gd name="T14" fmla="*/ 217 w 217"/>
              <a:gd name="T15" fmla="*/ 36 h 288"/>
              <a:gd name="T16" fmla="*/ 191 w 217"/>
              <a:gd name="T17" fmla="*/ 36 h 288"/>
              <a:gd name="T18" fmla="*/ 74 w 217"/>
              <a:gd name="T19" fmla="*/ 16 h 288"/>
              <a:gd name="T20" fmla="*/ 142 w 217"/>
              <a:gd name="T21" fmla="*/ 16 h 288"/>
              <a:gd name="T22" fmla="*/ 150 w 217"/>
              <a:gd name="T23" fmla="*/ 24 h 288"/>
              <a:gd name="T24" fmla="*/ 142 w 217"/>
              <a:gd name="T25" fmla="*/ 33 h 288"/>
              <a:gd name="T26" fmla="*/ 74 w 217"/>
              <a:gd name="T27" fmla="*/ 33 h 288"/>
              <a:gd name="T28" fmla="*/ 65 w 217"/>
              <a:gd name="T29" fmla="*/ 24 h 288"/>
              <a:gd name="T30" fmla="*/ 74 w 217"/>
              <a:gd name="T31" fmla="*/ 16 h 288"/>
              <a:gd name="T32" fmla="*/ 180 w 217"/>
              <a:gd name="T33" fmla="*/ 260 h 288"/>
              <a:gd name="T34" fmla="*/ 36 w 217"/>
              <a:gd name="T35" fmla="*/ 260 h 288"/>
              <a:gd name="T36" fmla="*/ 36 w 217"/>
              <a:gd name="T37" fmla="*/ 67 h 288"/>
              <a:gd name="T38" fmla="*/ 74 w 217"/>
              <a:gd name="T39" fmla="*/ 67 h 288"/>
              <a:gd name="T40" fmla="*/ 70 w 217"/>
              <a:gd name="T41" fmla="*/ 79 h 288"/>
              <a:gd name="T42" fmla="*/ 70 w 217"/>
              <a:gd name="T43" fmla="*/ 80 h 288"/>
              <a:gd name="T44" fmla="*/ 80 w 217"/>
              <a:gd name="T45" fmla="*/ 87 h 288"/>
              <a:gd name="T46" fmla="*/ 138 w 217"/>
              <a:gd name="T47" fmla="*/ 87 h 288"/>
              <a:gd name="T48" fmla="*/ 148 w 217"/>
              <a:gd name="T49" fmla="*/ 80 h 288"/>
              <a:gd name="T50" fmla="*/ 148 w 217"/>
              <a:gd name="T51" fmla="*/ 79 h 288"/>
              <a:gd name="T52" fmla="*/ 144 w 217"/>
              <a:gd name="T53" fmla="*/ 67 h 288"/>
              <a:gd name="T54" fmla="*/ 180 w 217"/>
              <a:gd name="T55" fmla="*/ 67 h 288"/>
              <a:gd name="T56" fmla="*/ 180 w 217"/>
              <a:gd name="T57" fmla="*/ 26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17" h="288">
                <a:moveTo>
                  <a:pt x="191" y="36"/>
                </a:moveTo>
                <a:cubicBezTo>
                  <a:pt x="183" y="21"/>
                  <a:pt x="169" y="0"/>
                  <a:pt x="15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48" y="0"/>
                  <a:pt x="35" y="19"/>
                  <a:pt x="27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7" y="288"/>
                  <a:pt x="217" y="288"/>
                  <a:pt x="217" y="288"/>
                </a:cubicBezTo>
                <a:cubicBezTo>
                  <a:pt x="217" y="36"/>
                  <a:pt x="217" y="36"/>
                  <a:pt x="217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6" y="16"/>
                  <a:pt x="150" y="20"/>
                  <a:pt x="150" y="24"/>
                </a:cubicBezTo>
                <a:cubicBezTo>
                  <a:pt x="150" y="29"/>
                  <a:pt x="146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69" y="33"/>
                  <a:pt x="65" y="29"/>
                  <a:pt x="65" y="24"/>
                </a:cubicBezTo>
                <a:cubicBezTo>
                  <a:pt x="65" y="20"/>
                  <a:pt x="69" y="16"/>
                  <a:pt x="74" y="16"/>
                </a:cubicBezTo>
                <a:close/>
                <a:moveTo>
                  <a:pt x="180" y="260"/>
                </a:moveTo>
                <a:cubicBezTo>
                  <a:pt x="36" y="260"/>
                  <a:pt x="36" y="260"/>
                  <a:pt x="36" y="260"/>
                </a:cubicBezTo>
                <a:cubicBezTo>
                  <a:pt x="36" y="67"/>
                  <a:pt x="36" y="67"/>
                  <a:pt x="36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2" y="72"/>
                  <a:pt x="70" y="78"/>
                  <a:pt x="70" y="79"/>
                </a:cubicBezTo>
                <a:cubicBezTo>
                  <a:pt x="70" y="80"/>
                  <a:pt x="70" y="80"/>
                  <a:pt x="70" y="80"/>
                </a:cubicBezTo>
                <a:cubicBezTo>
                  <a:pt x="70" y="84"/>
                  <a:pt x="74" y="87"/>
                  <a:pt x="80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43" y="87"/>
                  <a:pt x="148" y="84"/>
                  <a:pt x="148" y="80"/>
                </a:cubicBezTo>
                <a:cubicBezTo>
                  <a:pt x="148" y="79"/>
                  <a:pt x="148" y="79"/>
                  <a:pt x="148" y="79"/>
                </a:cubicBezTo>
                <a:cubicBezTo>
                  <a:pt x="148" y="78"/>
                  <a:pt x="146" y="72"/>
                  <a:pt x="144" y="67"/>
                </a:cubicBezTo>
                <a:cubicBezTo>
                  <a:pt x="180" y="67"/>
                  <a:pt x="180" y="67"/>
                  <a:pt x="180" y="67"/>
                </a:cubicBezTo>
                <a:lnTo>
                  <a:pt x="180" y="2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858321" y="5484452"/>
            <a:ext cx="868208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353653" y="1827134"/>
            <a:ext cx="74846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</a:t>
            </a:r>
            <a:r>
              <a:rPr lang="zh-CN" altLang="en-US" sz="20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39"/>
          <p:cNvSpPr/>
          <p:nvPr/>
        </p:nvSpPr>
        <p:spPr>
          <a:xfrm>
            <a:off x="3162300" y="1905000"/>
            <a:ext cx="933450" cy="933450"/>
          </a:xfrm>
          <a:prstGeom prst="ellipse">
            <a:avLst/>
          </a:prstGeom>
          <a:solidFill>
            <a:srgbClr val="F1ECE8"/>
          </a:solidFill>
          <a:ln w="139700" cap="flat" cmpd="sng" algn="ctr">
            <a:solidFill>
              <a:srgbClr val="FEBBC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118CE7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40"/>
          <p:cNvSpPr/>
          <p:nvPr/>
        </p:nvSpPr>
        <p:spPr>
          <a:xfrm>
            <a:off x="6791325" y="2330450"/>
            <a:ext cx="933450" cy="933450"/>
          </a:xfrm>
          <a:prstGeom prst="ellipse">
            <a:avLst/>
          </a:prstGeom>
          <a:solidFill>
            <a:srgbClr val="F1ECE8"/>
          </a:solidFill>
          <a:ln w="1397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000000">
                  <a:lumMod val="85000"/>
                  <a:lumOff val="1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41"/>
          <p:cNvSpPr/>
          <p:nvPr/>
        </p:nvSpPr>
        <p:spPr>
          <a:xfrm>
            <a:off x="5104992" y="4103103"/>
            <a:ext cx="933450" cy="933450"/>
          </a:xfrm>
          <a:prstGeom prst="ellipse">
            <a:avLst/>
          </a:prstGeom>
          <a:solidFill>
            <a:srgbClr val="F1ECE8"/>
          </a:solidFill>
          <a:ln w="1397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7E7E7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42"/>
          <p:cNvSpPr/>
          <p:nvPr/>
        </p:nvSpPr>
        <p:spPr>
          <a:xfrm>
            <a:off x="8512287" y="3687178"/>
            <a:ext cx="933450" cy="933450"/>
          </a:xfrm>
          <a:prstGeom prst="ellipse">
            <a:avLst/>
          </a:prstGeom>
          <a:solidFill>
            <a:srgbClr val="F1ECE8"/>
          </a:solidFill>
          <a:ln w="139700" cap="flat" cmpd="sng" algn="ctr">
            <a:solidFill>
              <a:srgbClr val="FEBBC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2" name="Straight Connector 43"/>
          <p:cNvCxnSpPr>
            <a:stCxn id="7" idx="4"/>
          </p:cNvCxnSpPr>
          <p:nvPr/>
        </p:nvCxnSpPr>
        <p:spPr>
          <a:xfrm flipH="1">
            <a:off x="0" y="2838450"/>
            <a:ext cx="3629025" cy="0"/>
          </a:xfrm>
          <a:prstGeom prst="line">
            <a:avLst/>
          </a:prstGeom>
          <a:noFill/>
          <a:ln w="139700" cap="flat" cmpd="sng" algn="ctr">
            <a:solidFill>
              <a:srgbClr val="FEBBC6"/>
            </a:solidFill>
            <a:prstDash val="solid"/>
            <a:miter lim="800000"/>
          </a:ln>
          <a:effectLst/>
        </p:spPr>
      </p:cxnSp>
      <p:cxnSp>
        <p:nvCxnSpPr>
          <p:cNvPr id="13" name="Straight Connector 63"/>
          <p:cNvCxnSpPr/>
          <p:nvPr/>
        </p:nvCxnSpPr>
        <p:spPr>
          <a:xfrm flipH="1">
            <a:off x="0" y="3263900"/>
            <a:ext cx="7258050" cy="0"/>
          </a:xfrm>
          <a:prstGeom prst="line">
            <a:avLst/>
          </a:prstGeom>
          <a:noFill/>
          <a:ln w="1397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/>
        </p:spPr>
      </p:cxnSp>
      <p:cxnSp>
        <p:nvCxnSpPr>
          <p:cNvPr id="14" name="Straight Connector 64"/>
          <p:cNvCxnSpPr/>
          <p:nvPr/>
        </p:nvCxnSpPr>
        <p:spPr>
          <a:xfrm flipH="1">
            <a:off x="0" y="3687178"/>
            <a:ext cx="8921014" cy="0"/>
          </a:xfrm>
          <a:prstGeom prst="line">
            <a:avLst/>
          </a:prstGeom>
          <a:noFill/>
          <a:ln w="139700" cap="flat" cmpd="sng" algn="ctr">
            <a:solidFill>
              <a:srgbClr val="FEBBC6"/>
            </a:solidFill>
            <a:prstDash val="solid"/>
            <a:miter lim="800000"/>
          </a:ln>
          <a:effectLst/>
        </p:spPr>
      </p:cxnSp>
      <p:cxnSp>
        <p:nvCxnSpPr>
          <p:cNvPr id="15" name="Straight Connector 65"/>
          <p:cNvCxnSpPr>
            <a:stCxn id="9" idx="0"/>
          </p:cNvCxnSpPr>
          <p:nvPr/>
        </p:nvCxnSpPr>
        <p:spPr>
          <a:xfrm flipH="1">
            <a:off x="0" y="4103103"/>
            <a:ext cx="5571717" cy="0"/>
          </a:xfrm>
          <a:prstGeom prst="line">
            <a:avLst/>
          </a:prstGeom>
          <a:noFill/>
          <a:ln w="139700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miter lim="800000"/>
          </a:ln>
          <a:effectLst/>
        </p:spPr>
      </p:cxnSp>
      <p:sp>
        <p:nvSpPr>
          <p:cNvPr id="16" name="Oval 74"/>
          <p:cNvSpPr/>
          <p:nvPr/>
        </p:nvSpPr>
        <p:spPr>
          <a:xfrm>
            <a:off x="1687359" y="4509306"/>
            <a:ext cx="933450" cy="933450"/>
          </a:xfrm>
          <a:prstGeom prst="ellipse">
            <a:avLst/>
          </a:prstGeom>
          <a:solidFill>
            <a:srgbClr val="F1ECE8"/>
          </a:solidFill>
          <a:ln w="139700" cap="flat" cmpd="sng" algn="ctr">
            <a:solidFill>
              <a:srgbClr val="FEBBC6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rgbClr val="A6A6A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7" name="Straight Connector 75"/>
          <p:cNvCxnSpPr>
            <a:stCxn id="16" idx="0"/>
          </p:cNvCxnSpPr>
          <p:nvPr/>
        </p:nvCxnSpPr>
        <p:spPr>
          <a:xfrm flipH="1">
            <a:off x="0" y="4509306"/>
            <a:ext cx="2154084" cy="0"/>
          </a:xfrm>
          <a:prstGeom prst="line">
            <a:avLst/>
          </a:prstGeom>
          <a:noFill/>
          <a:ln w="139700" cap="flat" cmpd="sng" algn="ctr">
            <a:solidFill>
              <a:srgbClr val="FEBBC6"/>
            </a:solidFill>
            <a:prstDash val="solid"/>
            <a:miter lim="800000"/>
          </a:ln>
          <a:effectLst/>
        </p:spPr>
      </p:cxnSp>
      <p:sp>
        <p:nvSpPr>
          <p:cNvPr id="18" name="TextBox 13"/>
          <p:cNvSpPr txBox="1"/>
          <p:nvPr/>
        </p:nvSpPr>
        <p:spPr>
          <a:xfrm>
            <a:off x="4264625" y="205352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4359742" y="2320596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7929975" y="2478972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025092" y="2746046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627672" y="3835700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722789" y="4102774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226327" y="4400147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321444" y="4667221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808694" y="4657828"/>
            <a:ext cx="76141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2903811" y="4924902"/>
            <a:ext cx="2002957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Shape 917"/>
          <p:cNvSpPr/>
          <p:nvPr/>
        </p:nvSpPr>
        <p:spPr>
          <a:xfrm flipV="1">
            <a:off x="1533525" y="3572038"/>
            <a:ext cx="9166377" cy="220"/>
          </a:xfrm>
          <a:prstGeom prst="line">
            <a:avLst/>
          </a:prstGeom>
          <a:ln w="12700">
            <a:solidFill>
              <a:schemeClr val="tx1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8" name="Shape 918"/>
          <p:cNvSpPr/>
          <p:nvPr/>
        </p:nvSpPr>
        <p:spPr>
          <a:xfrm flipV="1">
            <a:off x="5872014" y="1700560"/>
            <a:ext cx="1" cy="4020976"/>
          </a:xfrm>
          <a:prstGeom prst="line">
            <a:avLst/>
          </a:prstGeom>
          <a:ln w="12700">
            <a:solidFill>
              <a:schemeClr val="tx1"/>
            </a:solidFill>
            <a:custDash>
              <a:ds d="200000" sp="200000"/>
            </a:custDash>
            <a:miter lim="400000"/>
          </a:ln>
        </p:spPr>
        <p:txBody>
          <a:bodyPr lIns="0" tIns="0" rIns="0" bIns="0" anchor="ctr"/>
          <a:lstStyle/>
          <a:p>
            <a:pPr marL="0" marR="0" lvl="0" indent="0" defTabSz="2286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kumimoji="0" sz="6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Helvetica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1505829" y="2041003"/>
            <a:ext cx="914955" cy="91495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6270477" y="2001439"/>
            <a:ext cx="914955" cy="914955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505829" y="4315982"/>
            <a:ext cx="914955" cy="914955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6270477" y="4276418"/>
            <a:ext cx="914955" cy="91495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213"/>
          <p:cNvSpPr/>
          <p:nvPr/>
        </p:nvSpPr>
        <p:spPr bwMode="auto">
          <a:xfrm>
            <a:off x="1777447" y="4627829"/>
            <a:ext cx="348568" cy="348568"/>
          </a:xfrm>
          <a:custGeom>
            <a:avLst/>
            <a:gdLst>
              <a:gd name="T0" fmla="*/ 96 w 288"/>
              <a:gd name="T1" fmla="*/ 0 h 288"/>
              <a:gd name="T2" fmla="*/ 144 w 288"/>
              <a:gd name="T3" fmla="*/ 40 h 288"/>
              <a:gd name="T4" fmla="*/ 192 w 288"/>
              <a:gd name="T5" fmla="*/ 0 h 288"/>
              <a:gd name="T6" fmla="*/ 288 w 288"/>
              <a:gd name="T7" fmla="*/ 36 h 288"/>
              <a:gd name="T8" fmla="*/ 288 w 288"/>
              <a:gd name="T9" fmla="*/ 108 h 288"/>
              <a:gd name="T10" fmla="*/ 224 w 288"/>
              <a:gd name="T11" fmla="*/ 90 h 288"/>
              <a:gd name="T12" fmla="*/ 224 w 288"/>
              <a:gd name="T13" fmla="*/ 288 h 288"/>
              <a:gd name="T14" fmla="*/ 64 w 288"/>
              <a:gd name="T15" fmla="*/ 288 h 288"/>
              <a:gd name="T16" fmla="*/ 64 w 288"/>
              <a:gd name="T17" fmla="*/ 90 h 288"/>
              <a:gd name="T18" fmla="*/ 0 w 288"/>
              <a:gd name="T19" fmla="*/ 108 h 288"/>
              <a:gd name="T20" fmla="*/ 0 w 288"/>
              <a:gd name="T21" fmla="*/ 36 h 288"/>
              <a:gd name="T22" fmla="*/ 96 w 288"/>
              <a:gd name="T23" fmla="*/ 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88" h="288">
                <a:moveTo>
                  <a:pt x="96" y="0"/>
                </a:moveTo>
                <a:cubicBezTo>
                  <a:pt x="96" y="0"/>
                  <a:pt x="109" y="40"/>
                  <a:pt x="144" y="40"/>
                </a:cubicBezTo>
                <a:cubicBezTo>
                  <a:pt x="179" y="40"/>
                  <a:pt x="192" y="0"/>
                  <a:pt x="192" y="0"/>
                </a:cubicBezTo>
                <a:cubicBezTo>
                  <a:pt x="288" y="36"/>
                  <a:pt x="288" y="36"/>
                  <a:pt x="288" y="36"/>
                </a:cubicBezTo>
                <a:cubicBezTo>
                  <a:pt x="288" y="108"/>
                  <a:pt x="288" y="108"/>
                  <a:pt x="288" y="108"/>
                </a:cubicBezTo>
                <a:cubicBezTo>
                  <a:pt x="224" y="90"/>
                  <a:pt x="224" y="90"/>
                  <a:pt x="224" y="90"/>
                </a:cubicBezTo>
                <a:cubicBezTo>
                  <a:pt x="224" y="288"/>
                  <a:pt x="224" y="288"/>
                  <a:pt x="224" y="288"/>
                </a:cubicBezTo>
                <a:cubicBezTo>
                  <a:pt x="64" y="288"/>
                  <a:pt x="64" y="288"/>
                  <a:pt x="64" y="288"/>
                </a:cubicBezTo>
                <a:cubicBezTo>
                  <a:pt x="64" y="90"/>
                  <a:pt x="64" y="90"/>
                  <a:pt x="64" y="90"/>
                </a:cubicBezTo>
                <a:cubicBezTo>
                  <a:pt x="0" y="108"/>
                  <a:pt x="0" y="108"/>
                  <a:pt x="0" y="108"/>
                </a:cubicBezTo>
                <a:cubicBezTo>
                  <a:pt x="0" y="36"/>
                  <a:pt x="0" y="36"/>
                  <a:pt x="0" y="36"/>
                </a:cubicBezTo>
                <a:lnTo>
                  <a:pt x="9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251"/>
          <p:cNvSpPr>
            <a:spLocks noEditPoints="1"/>
          </p:cNvSpPr>
          <p:nvPr/>
        </p:nvSpPr>
        <p:spPr bwMode="auto">
          <a:xfrm>
            <a:off x="6545116" y="2285464"/>
            <a:ext cx="365676" cy="342152"/>
          </a:xfrm>
          <a:custGeom>
            <a:avLst/>
            <a:gdLst>
              <a:gd name="T0" fmla="*/ 266 w 301"/>
              <a:gd name="T1" fmla="*/ 192 h 282"/>
              <a:gd name="T2" fmla="*/ 234 w 301"/>
              <a:gd name="T3" fmla="*/ 69 h 282"/>
              <a:gd name="T4" fmla="*/ 81 w 301"/>
              <a:gd name="T5" fmla="*/ 36 h 282"/>
              <a:gd name="T6" fmla="*/ 32 w 301"/>
              <a:gd name="T7" fmla="*/ 3 h 282"/>
              <a:gd name="T8" fmla="*/ 12 w 301"/>
              <a:gd name="T9" fmla="*/ 13 h 282"/>
              <a:gd name="T10" fmla="*/ 61 w 301"/>
              <a:gd name="T11" fmla="*/ 57 h 282"/>
              <a:gd name="T12" fmla="*/ 132 w 301"/>
              <a:gd name="T13" fmla="*/ 249 h 282"/>
              <a:gd name="T14" fmla="*/ 301 w 301"/>
              <a:gd name="T15" fmla="*/ 260 h 282"/>
              <a:gd name="T16" fmla="*/ 266 w 301"/>
              <a:gd name="T17" fmla="*/ 192 h 282"/>
              <a:gd name="T18" fmla="*/ 242 w 301"/>
              <a:gd name="T19" fmla="*/ 232 h 282"/>
              <a:gd name="T20" fmla="*/ 240 w 301"/>
              <a:gd name="T21" fmla="*/ 233 h 282"/>
              <a:gd name="T22" fmla="*/ 238 w 301"/>
              <a:gd name="T23" fmla="*/ 232 h 282"/>
              <a:gd name="T24" fmla="*/ 159 w 301"/>
              <a:gd name="T25" fmla="*/ 138 h 282"/>
              <a:gd name="T26" fmla="*/ 106 w 301"/>
              <a:gd name="T27" fmla="*/ 75 h 282"/>
              <a:gd name="T28" fmla="*/ 106 w 301"/>
              <a:gd name="T29" fmla="*/ 71 h 282"/>
              <a:gd name="T30" fmla="*/ 109 w 301"/>
              <a:gd name="T31" fmla="*/ 71 h 282"/>
              <a:gd name="T32" fmla="*/ 178 w 301"/>
              <a:gd name="T33" fmla="*/ 122 h 282"/>
              <a:gd name="T34" fmla="*/ 243 w 301"/>
              <a:gd name="T35" fmla="*/ 229 h 282"/>
              <a:gd name="T36" fmla="*/ 242 w 301"/>
              <a:gd name="T37" fmla="*/ 232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01" h="282">
                <a:moveTo>
                  <a:pt x="266" y="192"/>
                </a:moveTo>
                <a:cubicBezTo>
                  <a:pt x="268" y="152"/>
                  <a:pt x="252" y="95"/>
                  <a:pt x="234" y="69"/>
                </a:cubicBezTo>
                <a:cubicBezTo>
                  <a:pt x="197" y="16"/>
                  <a:pt x="116" y="0"/>
                  <a:pt x="81" y="36"/>
                </a:cubicBezTo>
                <a:cubicBezTo>
                  <a:pt x="74" y="43"/>
                  <a:pt x="32" y="3"/>
                  <a:pt x="32" y="3"/>
                </a:cubicBezTo>
                <a:cubicBezTo>
                  <a:pt x="12" y="13"/>
                  <a:pt x="12" y="13"/>
                  <a:pt x="12" y="13"/>
                </a:cubicBezTo>
                <a:cubicBezTo>
                  <a:pt x="61" y="57"/>
                  <a:pt x="61" y="57"/>
                  <a:pt x="61" y="57"/>
                </a:cubicBezTo>
                <a:cubicBezTo>
                  <a:pt x="61" y="57"/>
                  <a:pt x="0" y="152"/>
                  <a:pt x="132" y="249"/>
                </a:cubicBezTo>
                <a:cubicBezTo>
                  <a:pt x="177" y="282"/>
                  <a:pt x="241" y="269"/>
                  <a:pt x="301" y="260"/>
                </a:cubicBezTo>
                <a:cubicBezTo>
                  <a:pt x="301" y="260"/>
                  <a:pt x="265" y="248"/>
                  <a:pt x="266" y="192"/>
                </a:cubicBezTo>
                <a:close/>
                <a:moveTo>
                  <a:pt x="242" y="232"/>
                </a:moveTo>
                <a:cubicBezTo>
                  <a:pt x="241" y="233"/>
                  <a:pt x="241" y="233"/>
                  <a:pt x="240" y="233"/>
                </a:cubicBezTo>
                <a:cubicBezTo>
                  <a:pt x="240" y="233"/>
                  <a:pt x="239" y="232"/>
                  <a:pt x="238" y="232"/>
                </a:cubicBezTo>
                <a:cubicBezTo>
                  <a:pt x="238" y="232"/>
                  <a:pt x="198" y="182"/>
                  <a:pt x="159" y="138"/>
                </a:cubicBezTo>
                <a:cubicBezTo>
                  <a:pt x="115" y="89"/>
                  <a:pt x="106" y="75"/>
                  <a:pt x="106" y="75"/>
                </a:cubicBezTo>
                <a:cubicBezTo>
                  <a:pt x="105" y="74"/>
                  <a:pt x="105" y="72"/>
                  <a:pt x="106" y="71"/>
                </a:cubicBezTo>
                <a:cubicBezTo>
                  <a:pt x="107" y="71"/>
                  <a:pt x="108" y="70"/>
                  <a:pt x="109" y="71"/>
                </a:cubicBezTo>
                <a:cubicBezTo>
                  <a:pt x="109" y="71"/>
                  <a:pt x="144" y="87"/>
                  <a:pt x="178" y="122"/>
                </a:cubicBezTo>
                <a:cubicBezTo>
                  <a:pt x="210" y="156"/>
                  <a:pt x="243" y="229"/>
                  <a:pt x="243" y="229"/>
                </a:cubicBezTo>
                <a:cubicBezTo>
                  <a:pt x="243" y="230"/>
                  <a:pt x="243" y="232"/>
                  <a:pt x="242" y="2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367"/>
          <p:cNvSpPr>
            <a:spLocks noEditPoints="1"/>
          </p:cNvSpPr>
          <p:nvPr/>
        </p:nvSpPr>
        <p:spPr bwMode="auto">
          <a:xfrm>
            <a:off x="6595681" y="4542332"/>
            <a:ext cx="327184" cy="348569"/>
          </a:xfrm>
          <a:custGeom>
            <a:avLst/>
            <a:gdLst>
              <a:gd name="T0" fmla="*/ 251 w 269"/>
              <a:gd name="T1" fmla="*/ 192 h 288"/>
              <a:gd name="T2" fmla="*/ 234 w 269"/>
              <a:gd name="T3" fmla="*/ 209 h 288"/>
              <a:gd name="T4" fmla="*/ 234 w 269"/>
              <a:gd name="T5" fmla="*/ 211 h 288"/>
              <a:gd name="T6" fmla="*/ 201 w 269"/>
              <a:gd name="T7" fmla="*/ 233 h 288"/>
              <a:gd name="T8" fmla="*/ 160 w 269"/>
              <a:gd name="T9" fmla="*/ 240 h 288"/>
              <a:gd name="T10" fmla="*/ 148 w 269"/>
              <a:gd name="T11" fmla="*/ 187 h 288"/>
              <a:gd name="T12" fmla="*/ 146 w 269"/>
              <a:gd name="T13" fmla="*/ 121 h 288"/>
              <a:gd name="T14" fmla="*/ 193 w 269"/>
              <a:gd name="T15" fmla="*/ 121 h 288"/>
              <a:gd name="T16" fmla="*/ 211 w 269"/>
              <a:gd name="T17" fmla="*/ 117 h 288"/>
              <a:gd name="T18" fmla="*/ 222 w 269"/>
              <a:gd name="T19" fmla="*/ 123 h 288"/>
              <a:gd name="T20" fmla="*/ 236 w 269"/>
              <a:gd name="T21" fmla="*/ 109 h 288"/>
              <a:gd name="T22" fmla="*/ 222 w 269"/>
              <a:gd name="T23" fmla="*/ 95 h 288"/>
              <a:gd name="T24" fmla="*/ 210 w 269"/>
              <a:gd name="T25" fmla="*/ 101 h 288"/>
              <a:gd name="T26" fmla="*/ 145 w 269"/>
              <a:gd name="T27" fmla="*/ 101 h 288"/>
              <a:gd name="T28" fmla="*/ 144 w 269"/>
              <a:gd name="T29" fmla="*/ 68 h 288"/>
              <a:gd name="T30" fmla="*/ 169 w 269"/>
              <a:gd name="T31" fmla="*/ 35 h 288"/>
              <a:gd name="T32" fmla="*/ 134 w 269"/>
              <a:gd name="T33" fmla="*/ 0 h 288"/>
              <a:gd name="T34" fmla="*/ 99 w 269"/>
              <a:gd name="T35" fmla="*/ 35 h 288"/>
              <a:gd name="T36" fmla="*/ 124 w 269"/>
              <a:gd name="T37" fmla="*/ 68 h 288"/>
              <a:gd name="T38" fmla="*/ 123 w 269"/>
              <a:gd name="T39" fmla="*/ 101 h 288"/>
              <a:gd name="T40" fmla="*/ 58 w 269"/>
              <a:gd name="T41" fmla="*/ 101 h 288"/>
              <a:gd name="T42" fmla="*/ 46 w 269"/>
              <a:gd name="T43" fmla="*/ 95 h 288"/>
              <a:gd name="T44" fmla="*/ 32 w 269"/>
              <a:gd name="T45" fmla="*/ 109 h 288"/>
              <a:gd name="T46" fmla="*/ 46 w 269"/>
              <a:gd name="T47" fmla="*/ 123 h 288"/>
              <a:gd name="T48" fmla="*/ 57 w 269"/>
              <a:gd name="T49" fmla="*/ 117 h 288"/>
              <a:gd name="T50" fmla="*/ 76 w 269"/>
              <a:gd name="T51" fmla="*/ 121 h 288"/>
              <a:gd name="T52" fmla="*/ 122 w 269"/>
              <a:gd name="T53" fmla="*/ 121 h 288"/>
              <a:gd name="T54" fmla="*/ 120 w 269"/>
              <a:gd name="T55" fmla="*/ 187 h 288"/>
              <a:gd name="T56" fmla="*/ 109 w 269"/>
              <a:gd name="T57" fmla="*/ 239 h 288"/>
              <a:gd name="T58" fmla="*/ 59 w 269"/>
              <a:gd name="T59" fmla="*/ 227 h 288"/>
              <a:gd name="T60" fmla="*/ 34 w 269"/>
              <a:gd name="T61" fmla="*/ 212 h 288"/>
              <a:gd name="T62" fmla="*/ 35 w 269"/>
              <a:gd name="T63" fmla="*/ 209 h 288"/>
              <a:gd name="T64" fmla="*/ 17 w 269"/>
              <a:gd name="T65" fmla="*/ 192 h 288"/>
              <a:gd name="T66" fmla="*/ 0 w 269"/>
              <a:gd name="T67" fmla="*/ 209 h 288"/>
              <a:gd name="T68" fmla="*/ 17 w 269"/>
              <a:gd name="T69" fmla="*/ 227 h 288"/>
              <a:gd name="T70" fmla="*/ 21 w 269"/>
              <a:gd name="T71" fmla="*/ 226 h 288"/>
              <a:gd name="T72" fmla="*/ 48 w 269"/>
              <a:gd name="T73" fmla="*/ 247 h 288"/>
              <a:gd name="T74" fmla="*/ 102 w 269"/>
              <a:gd name="T75" fmla="*/ 273 h 288"/>
              <a:gd name="T76" fmla="*/ 135 w 269"/>
              <a:gd name="T77" fmla="*/ 288 h 288"/>
              <a:gd name="T78" fmla="*/ 166 w 269"/>
              <a:gd name="T79" fmla="*/ 273 h 288"/>
              <a:gd name="T80" fmla="*/ 220 w 269"/>
              <a:gd name="T81" fmla="*/ 247 h 288"/>
              <a:gd name="T82" fmla="*/ 247 w 269"/>
              <a:gd name="T83" fmla="*/ 226 h 288"/>
              <a:gd name="T84" fmla="*/ 251 w 269"/>
              <a:gd name="T85" fmla="*/ 227 h 288"/>
              <a:gd name="T86" fmla="*/ 269 w 269"/>
              <a:gd name="T87" fmla="*/ 209 h 288"/>
              <a:gd name="T88" fmla="*/ 251 w 269"/>
              <a:gd name="T89" fmla="*/ 192 h 288"/>
              <a:gd name="T90" fmla="*/ 115 w 269"/>
              <a:gd name="T91" fmla="*/ 35 h 288"/>
              <a:gd name="T92" fmla="*/ 134 w 269"/>
              <a:gd name="T93" fmla="*/ 16 h 288"/>
              <a:gd name="T94" fmla="*/ 152 w 269"/>
              <a:gd name="T95" fmla="*/ 35 h 288"/>
              <a:gd name="T96" fmla="*/ 134 w 269"/>
              <a:gd name="T97" fmla="*/ 53 h 288"/>
              <a:gd name="T98" fmla="*/ 115 w 269"/>
              <a:gd name="T99" fmla="*/ 35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269" h="288">
                <a:moveTo>
                  <a:pt x="251" y="192"/>
                </a:moveTo>
                <a:cubicBezTo>
                  <a:pt x="241" y="192"/>
                  <a:pt x="234" y="200"/>
                  <a:pt x="234" y="209"/>
                </a:cubicBezTo>
                <a:cubicBezTo>
                  <a:pt x="234" y="210"/>
                  <a:pt x="234" y="211"/>
                  <a:pt x="234" y="211"/>
                </a:cubicBezTo>
                <a:cubicBezTo>
                  <a:pt x="226" y="217"/>
                  <a:pt x="215" y="224"/>
                  <a:pt x="201" y="233"/>
                </a:cubicBezTo>
                <a:cubicBezTo>
                  <a:pt x="189" y="240"/>
                  <a:pt x="174" y="241"/>
                  <a:pt x="160" y="240"/>
                </a:cubicBezTo>
                <a:cubicBezTo>
                  <a:pt x="148" y="187"/>
                  <a:pt x="148" y="187"/>
                  <a:pt x="148" y="187"/>
                </a:cubicBezTo>
                <a:cubicBezTo>
                  <a:pt x="148" y="187"/>
                  <a:pt x="147" y="153"/>
                  <a:pt x="146" y="121"/>
                </a:cubicBezTo>
                <a:cubicBezTo>
                  <a:pt x="193" y="121"/>
                  <a:pt x="193" y="121"/>
                  <a:pt x="193" y="121"/>
                </a:cubicBezTo>
                <a:cubicBezTo>
                  <a:pt x="211" y="117"/>
                  <a:pt x="211" y="117"/>
                  <a:pt x="211" y="117"/>
                </a:cubicBezTo>
                <a:cubicBezTo>
                  <a:pt x="213" y="120"/>
                  <a:pt x="217" y="123"/>
                  <a:pt x="222" y="123"/>
                </a:cubicBezTo>
                <a:cubicBezTo>
                  <a:pt x="230" y="123"/>
                  <a:pt x="236" y="116"/>
                  <a:pt x="236" y="109"/>
                </a:cubicBezTo>
                <a:cubicBezTo>
                  <a:pt x="236" y="101"/>
                  <a:pt x="230" y="95"/>
                  <a:pt x="222" y="95"/>
                </a:cubicBezTo>
                <a:cubicBezTo>
                  <a:pt x="217" y="95"/>
                  <a:pt x="213" y="97"/>
                  <a:pt x="210" y="101"/>
                </a:cubicBezTo>
                <a:cubicBezTo>
                  <a:pt x="145" y="101"/>
                  <a:pt x="145" y="101"/>
                  <a:pt x="145" y="101"/>
                </a:cubicBezTo>
                <a:cubicBezTo>
                  <a:pt x="145" y="87"/>
                  <a:pt x="144" y="75"/>
                  <a:pt x="144" y="68"/>
                </a:cubicBezTo>
                <a:cubicBezTo>
                  <a:pt x="158" y="63"/>
                  <a:pt x="169" y="50"/>
                  <a:pt x="169" y="35"/>
                </a:cubicBezTo>
                <a:cubicBezTo>
                  <a:pt x="169" y="16"/>
                  <a:pt x="153" y="0"/>
                  <a:pt x="134" y="0"/>
                </a:cubicBezTo>
                <a:cubicBezTo>
                  <a:pt x="115" y="0"/>
                  <a:pt x="99" y="16"/>
                  <a:pt x="99" y="35"/>
                </a:cubicBezTo>
                <a:cubicBezTo>
                  <a:pt x="99" y="50"/>
                  <a:pt x="110" y="64"/>
                  <a:pt x="124" y="68"/>
                </a:cubicBezTo>
                <a:cubicBezTo>
                  <a:pt x="124" y="75"/>
                  <a:pt x="124" y="87"/>
                  <a:pt x="123" y="101"/>
                </a:cubicBezTo>
                <a:cubicBezTo>
                  <a:pt x="58" y="101"/>
                  <a:pt x="58" y="101"/>
                  <a:pt x="58" y="101"/>
                </a:cubicBezTo>
                <a:cubicBezTo>
                  <a:pt x="55" y="97"/>
                  <a:pt x="51" y="95"/>
                  <a:pt x="46" y="95"/>
                </a:cubicBezTo>
                <a:cubicBezTo>
                  <a:pt x="38" y="95"/>
                  <a:pt x="32" y="101"/>
                  <a:pt x="32" y="109"/>
                </a:cubicBezTo>
                <a:cubicBezTo>
                  <a:pt x="32" y="116"/>
                  <a:pt x="38" y="123"/>
                  <a:pt x="46" y="123"/>
                </a:cubicBezTo>
                <a:cubicBezTo>
                  <a:pt x="51" y="123"/>
                  <a:pt x="55" y="120"/>
                  <a:pt x="57" y="117"/>
                </a:cubicBezTo>
                <a:cubicBezTo>
                  <a:pt x="76" y="121"/>
                  <a:pt x="76" y="121"/>
                  <a:pt x="76" y="121"/>
                </a:cubicBezTo>
                <a:cubicBezTo>
                  <a:pt x="122" y="121"/>
                  <a:pt x="122" y="121"/>
                  <a:pt x="122" y="121"/>
                </a:cubicBezTo>
                <a:cubicBezTo>
                  <a:pt x="121" y="153"/>
                  <a:pt x="120" y="187"/>
                  <a:pt x="120" y="187"/>
                </a:cubicBezTo>
                <a:cubicBezTo>
                  <a:pt x="109" y="239"/>
                  <a:pt x="109" y="239"/>
                  <a:pt x="109" y="239"/>
                </a:cubicBezTo>
                <a:cubicBezTo>
                  <a:pt x="91" y="239"/>
                  <a:pt x="73" y="237"/>
                  <a:pt x="59" y="227"/>
                </a:cubicBezTo>
                <a:cubicBezTo>
                  <a:pt x="49" y="221"/>
                  <a:pt x="41" y="217"/>
                  <a:pt x="34" y="212"/>
                </a:cubicBezTo>
                <a:cubicBezTo>
                  <a:pt x="35" y="211"/>
                  <a:pt x="35" y="210"/>
                  <a:pt x="35" y="209"/>
                </a:cubicBezTo>
                <a:cubicBezTo>
                  <a:pt x="35" y="200"/>
                  <a:pt x="27" y="192"/>
                  <a:pt x="17" y="192"/>
                </a:cubicBezTo>
                <a:cubicBezTo>
                  <a:pt x="8" y="192"/>
                  <a:pt x="0" y="200"/>
                  <a:pt x="0" y="209"/>
                </a:cubicBezTo>
                <a:cubicBezTo>
                  <a:pt x="0" y="219"/>
                  <a:pt x="8" y="227"/>
                  <a:pt x="17" y="227"/>
                </a:cubicBezTo>
                <a:cubicBezTo>
                  <a:pt x="19" y="227"/>
                  <a:pt x="20" y="227"/>
                  <a:pt x="21" y="226"/>
                </a:cubicBezTo>
                <a:cubicBezTo>
                  <a:pt x="28" y="232"/>
                  <a:pt x="37" y="239"/>
                  <a:pt x="48" y="247"/>
                </a:cubicBezTo>
                <a:cubicBezTo>
                  <a:pt x="64" y="257"/>
                  <a:pt x="82" y="267"/>
                  <a:pt x="102" y="273"/>
                </a:cubicBezTo>
                <a:cubicBezTo>
                  <a:pt x="105" y="274"/>
                  <a:pt x="128" y="288"/>
                  <a:pt x="135" y="288"/>
                </a:cubicBezTo>
                <a:cubicBezTo>
                  <a:pt x="141" y="288"/>
                  <a:pt x="161" y="276"/>
                  <a:pt x="166" y="273"/>
                </a:cubicBezTo>
                <a:cubicBezTo>
                  <a:pt x="186" y="267"/>
                  <a:pt x="205" y="257"/>
                  <a:pt x="220" y="247"/>
                </a:cubicBezTo>
                <a:cubicBezTo>
                  <a:pt x="231" y="239"/>
                  <a:pt x="241" y="232"/>
                  <a:pt x="247" y="226"/>
                </a:cubicBezTo>
                <a:cubicBezTo>
                  <a:pt x="248" y="227"/>
                  <a:pt x="250" y="227"/>
                  <a:pt x="251" y="227"/>
                </a:cubicBezTo>
                <a:cubicBezTo>
                  <a:pt x="261" y="227"/>
                  <a:pt x="269" y="219"/>
                  <a:pt x="269" y="209"/>
                </a:cubicBezTo>
                <a:cubicBezTo>
                  <a:pt x="269" y="200"/>
                  <a:pt x="261" y="192"/>
                  <a:pt x="251" y="192"/>
                </a:cubicBezTo>
                <a:close/>
                <a:moveTo>
                  <a:pt x="115" y="35"/>
                </a:moveTo>
                <a:cubicBezTo>
                  <a:pt x="115" y="25"/>
                  <a:pt x="124" y="16"/>
                  <a:pt x="134" y="16"/>
                </a:cubicBezTo>
                <a:cubicBezTo>
                  <a:pt x="144" y="16"/>
                  <a:pt x="152" y="25"/>
                  <a:pt x="152" y="35"/>
                </a:cubicBezTo>
                <a:cubicBezTo>
                  <a:pt x="152" y="45"/>
                  <a:pt x="144" y="53"/>
                  <a:pt x="134" y="53"/>
                </a:cubicBezTo>
                <a:cubicBezTo>
                  <a:pt x="124" y="53"/>
                  <a:pt x="115" y="45"/>
                  <a:pt x="115" y="3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774240" y="2321221"/>
            <a:ext cx="346429" cy="346430"/>
            <a:chOff x="817563" y="4075113"/>
            <a:chExt cx="257175" cy="257176"/>
          </a:xfrm>
          <a:solidFill>
            <a:schemeClr val="bg1"/>
          </a:solidFill>
        </p:grpSpPr>
        <p:sp>
          <p:nvSpPr>
            <p:cNvPr id="18" name="Freeform 408"/>
            <p:cNvSpPr/>
            <p:nvPr/>
          </p:nvSpPr>
          <p:spPr bwMode="auto">
            <a:xfrm>
              <a:off x="942975" y="4075113"/>
              <a:ext cx="131763" cy="249238"/>
            </a:xfrm>
            <a:custGeom>
              <a:avLst/>
              <a:gdLst>
                <a:gd name="T0" fmla="*/ 0 w 83"/>
                <a:gd name="T1" fmla="*/ 86 h 157"/>
                <a:gd name="T2" fmla="*/ 21 w 83"/>
                <a:gd name="T3" fmla="*/ 157 h 157"/>
                <a:gd name="T4" fmla="*/ 83 w 83"/>
                <a:gd name="T5" fmla="*/ 0 h 157"/>
                <a:gd name="T6" fmla="*/ 0 w 83"/>
                <a:gd name="T7" fmla="*/ 86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3" h="157">
                  <a:moveTo>
                    <a:pt x="0" y="86"/>
                  </a:moveTo>
                  <a:lnTo>
                    <a:pt x="21" y="157"/>
                  </a:lnTo>
                  <a:lnTo>
                    <a:pt x="83" y="0"/>
                  </a:lnTo>
                  <a:lnTo>
                    <a:pt x="0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409"/>
            <p:cNvSpPr/>
            <p:nvPr/>
          </p:nvSpPr>
          <p:spPr bwMode="auto">
            <a:xfrm>
              <a:off x="896938" y="4222751"/>
              <a:ext cx="69850" cy="109538"/>
            </a:xfrm>
            <a:custGeom>
              <a:avLst/>
              <a:gdLst>
                <a:gd name="T0" fmla="*/ 0 w 44"/>
                <a:gd name="T1" fmla="*/ 23 h 69"/>
                <a:gd name="T2" fmla="*/ 15 w 44"/>
                <a:gd name="T3" fmla="*/ 69 h 69"/>
                <a:gd name="T4" fmla="*/ 44 w 44"/>
                <a:gd name="T5" fmla="*/ 69 h 69"/>
                <a:gd name="T6" fmla="*/ 23 w 44"/>
                <a:gd name="T7" fmla="*/ 0 h 69"/>
                <a:gd name="T8" fmla="*/ 0 w 44"/>
                <a:gd name="T9" fmla="*/ 2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69">
                  <a:moveTo>
                    <a:pt x="0" y="23"/>
                  </a:moveTo>
                  <a:lnTo>
                    <a:pt x="15" y="69"/>
                  </a:lnTo>
                  <a:lnTo>
                    <a:pt x="44" y="69"/>
                  </a:lnTo>
                  <a:lnTo>
                    <a:pt x="23" y="0"/>
                  </a:lnTo>
                  <a:lnTo>
                    <a:pt x="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410"/>
            <p:cNvSpPr/>
            <p:nvPr/>
          </p:nvSpPr>
          <p:spPr bwMode="auto">
            <a:xfrm>
              <a:off x="825500" y="4075113"/>
              <a:ext cx="247650" cy="131763"/>
            </a:xfrm>
            <a:custGeom>
              <a:avLst/>
              <a:gdLst>
                <a:gd name="T0" fmla="*/ 156 w 156"/>
                <a:gd name="T1" fmla="*/ 0 h 83"/>
                <a:gd name="T2" fmla="*/ 0 w 156"/>
                <a:gd name="T3" fmla="*/ 62 h 83"/>
                <a:gd name="T4" fmla="*/ 71 w 156"/>
                <a:gd name="T5" fmla="*/ 83 h 83"/>
                <a:gd name="T6" fmla="*/ 156 w 156"/>
                <a:gd name="T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6" h="83">
                  <a:moveTo>
                    <a:pt x="156" y="0"/>
                  </a:moveTo>
                  <a:lnTo>
                    <a:pt x="0" y="62"/>
                  </a:lnTo>
                  <a:lnTo>
                    <a:pt x="71" y="83"/>
                  </a:lnTo>
                  <a:lnTo>
                    <a:pt x="15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Freeform 411"/>
            <p:cNvSpPr/>
            <p:nvPr/>
          </p:nvSpPr>
          <p:spPr bwMode="auto">
            <a:xfrm>
              <a:off x="817563" y="4183063"/>
              <a:ext cx="109538" cy="69850"/>
            </a:xfrm>
            <a:custGeom>
              <a:avLst/>
              <a:gdLst>
                <a:gd name="T0" fmla="*/ 69 w 69"/>
                <a:gd name="T1" fmla="*/ 21 h 44"/>
                <a:gd name="T2" fmla="*/ 0 w 69"/>
                <a:gd name="T3" fmla="*/ 0 h 44"/>
                <a:gd name="T4" fmla="*/ 0 w 69"/>
                <a:gd name="T5" fmla="*/ 29 h 44"/>
                <a:gd name="T6" fmla="*/ 46 w 69"/>
                <a:gd name="T7" fmla="*/ 44 h 44"/>
                <a:gd name="T8" fmla="*/ 69 w 69"/>
                <a:gd name="T9" fmla="*/ 2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44">
                  <a:moveTo>
                    <a:pt x="69" y="21"/>
                  </a:moveTo>
                  <a:lnTo>
                    <a:pt x="0" y="0"/>
                  </a:lnTo>
                  <a:lnTo>
                    <a:pt x="0" y="29"/>
                  </a:lnTo>
                  <a:lnTo>
                    <a:pt x="46" y="44"/>
                  </a:lnTo>
                  <a:lnTo>
                    <a:pt x="69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412"/>
            <p:cNvSpPr/>
            <p:nvPr/>
          </p:nvSpPr>
          <p:spPr bwMode="auto">
            <a:xfrm>
              <a:off x="868363" y="4265613"/>
              <a:ext cx="23813" cy="38100"/>
            </a:xfrm>
            <a:custGeom>
              <a:avLst/>
              <a:gdLst>
                <a:gd name="T0" fmla="*/ 0 w 15"/>
                <a:gd name="T1" fmla="*/ 11 h 24"/>
                <a:gd name="T2" fmla="*/ 2 w 15"/>
                <a:gd name="T3" fmla="*/ 24 h 24"/>
                <a:gd name="T4" fmla="*/ 15 w 15"/>
                <a:gd name="T5" fmla="*/ 11 h 24"/>
                <a:gd name="T6" fmla="*/ 11 w 15"/>
                <a:gd name="T7" fmla="*/ 0 h 24"/>
                <a:gd name="T8" fmla="*/ 0 w 15"/>
                <a:gd name="T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24">
                  <a:moveTo>
                    <a:pt x="0" y="11"/>
                  </a:moveTo>
                  <a:lnTo>
                    <a:pt x="2" y="24"/>
                  </a:lnTo>
                  <a:lnTo>
                    <a:pt x="15" y="11"/>
                  </a:lnTo>
                  <a:lnTo>
                    <a:pt x="11" y="0"/>
                  </a:lnTo>
                  <a:lnTo>
                    <a:pt x="0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2629819" y="2259692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629819" y="187832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421414" y="2259692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7421414" y="1878328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2629819" y="4390727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2629819" y="4009363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421414" y="4390727"/>
            <a:ext cx="2843733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421414" y="4009363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8279" y="0"/>
            <a:ext cx="6365452" cy="636545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0944" y="4188399"/>
            <a:ext cx="2746482" cy="118748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647" y="1558399"/>
            <a:ext cx="3756836" cy="1624327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049339">
            <a:off x="7365434" y="-277796"/>
            <a:ext cx="4901609" cy="4761389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205049" y="1364590"/>
            <a:ext cx="106996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您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的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标</a:t>
            </a:r>
            <a:endParaRPr lang="en-US" altLang="zh-CN" sz="7200" dirty="0" smtClean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  <a:p>
            <a:r>
              <a:rPr lang="zh-CN" altLang="en-US" sz="7200" dirty="0" smtClean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ypeLand 康熙字典體試用版" pitchFamily="50" charset="-120"/>
                <a:ea typeface="TypeLand 康熙字典體試用版" pitchFamily="50" charset="-120"/>
              </a:rPr>
              <a:t>题</a:t>
            </a:r>
            <a:endParaRPr lang="zh-CN" altLang="en-US" sz="72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ypeLand 康熙字典體試用版" pitchFamily="50" charset="-120"/>
              <a:ea typeface="TypeLand 康熙字典體試用版" pitchFamily="50" charset="-12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Rectangle 65"/>
          <p:cNvSpPr/>
          <p:nvPr/>
        </p:nvSpPr>
        <p:spPr>
          <a:xfrm flipV="1">
            <a:off x="0" y="3093812"/>
            <a:ext cx="12168188" cy="378002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3" name="图片 32"/>
          <p:cNvPicPr>
            <a:picLocks noChangeAspect="1"/>
          </p:cNvPicPr>
          <p:nvPr/>
        </p:nvPicPr>
        <p:blipFill>
          <a:blip r:embed="rId4"/>
          <a:srcRect l="15165" r="7272" b="1972"/>
          <a:stretch>
            <a:fillRect/>
          </a:stretch>
        </p:blipFill>
        <p:spPr>
          <a:xfrm>
            <a:off x="4025837" y="2404853"/>
            <a:ext cx="1520420" cy="1570332"/>
          </a:xfrm>
          <a:custGeom>
            <a:avLst/>
            <a:gdLst>
              <a:gd name="connsiteX0" fmla="*/ 725667 w 1451334"/>
              <a:gd name="connsiteY0" fmla="*/ 0 h 1498978"/>
              <a:gd name="connsiteX1" fmla="*/ 1451334 w 1451334"/>
              <a:gd name="connsiteY1" fmla="*/ 749489 h 1498978"/>
              <a:gd name="connsiteX2" fmla="*/ 725667 w 1451334"/>
              <a:gd name="connsiteY2" fmla="*/ 1498978 h 1498978"/>
              <a:gd name="connsiteX3" fmla="*/ 0 w 1451334"/>
              <a:gd name="connsiteY3" fmla="*/ 749489 h 1498978"/>
              <a:gd name="connsiteX4" fmla="*/ 725667 w 1451334"/>
              <a:gd name="connsiteY4" fmla="*/ 0 h 1498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1334" h="1498978">
                <a:moveTo>
                  <a:pt x="725667" y="0"/>
                </a:moveTo>
                <a:cubicBezTo>
                  <a:pt x="1126442" y="0"/>
                  <a:pt x="1451334" y="335558"/>
                  <a:pt x="1451334" y="749489"/>
                </a:cubicBezTo>
                <a:cubicBezTo>
                  <a:pt x="1451334" y="1163420"/>
                  <a:pt x="1126442" y="1498978"/>
                  <a:pt x="725667" y="1498978"/>
                </a:cubicBezTo>
                <a:cubicBezTo>
                  <a:pt x="324892" y="1498978"/>
                  <a:pt x="0" y="1163420"/>
                  <a:pt x="0" y="749489"/>
                </a:cubicBezTo>
                <a:cubicBezTo>
                  <a:pt x="0" y="335558"/>
                  <a:pt x="324892" y="0"/>
                  <a:pt x="725667" y="0"/>
                </a:cubicBezTo>
                <a:close/>
              </a:path>
            </a:pathLst>
          </a:cu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4"/>
          <a:srcRect l="15165" r="7272" b="1972"/>
          <a:stretch>
            <a:fillRect/>
          </a:stretch>
        </p:blipFill>
        <p:spPr>
          <a:xfrm>
            <a:off x="9181789" y="2396294"/>
            <a:ext cx="1520420" cy="1570332"/>
          </a:xfrm>
          <a:custGeom>
            <a:avLst/>
            <a:gdLst>
              <a:gd name="connsiteX0" fmla="*/ 725667 w 1451334"/>
              <a:gd name="connsiteY0" fmla="*/ 0 h 1498978"/>
              <a:gd name="connsiteX1" fmla="*/ 1451334 w 1451334"/>
              <a:gd name="connsiteY1" fmla="*/ 749489 h 1498978"/>
              <a:gd name="connsiteX2" fmla="*/ 725667 w 1451334"/>
              <a:gd name="connsiteY2" fmla="*/ 1498978 h 1498978"/>
              <a:gd name="connsiteX3" fmla="*/ 0 w 1451334"/>
              <a:gd name="connsiteY3" fmla="*/ 749489 h 1498978"/>
              <a:gd name="connsiteX4" fmla="*/ 725667 w 1451334"/>
              <a:gd name="connsiteY4" fmla="*/ 0 h 14989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1334" h="1498978">
                <a:moveTo>
                  <a:pt x="725667" y="0"/>
                </a:moveTo>
                <a:cubicBezTo>
                  <a:pt x="1126442" y="0"/>
                  <a:pt x="1451334" y="335558"/>
                  <a:pt x="1451334" y="749489"/>
                </a:cubicBezTo>
                <a:cubicBezTo>
                  <a:pt x="1451334" y="1163420"/>
                  <a:pt x="1126442" y="1498978"/>
                  <a:pt x="725667" y="1498978"/>
                </a:cubicBezTo>
                <a:cubicBezTo>
                  <a:pt x="324892" y="1498978"/>
                  <a:pt x="0" y="1163420"/>
                  <a:pt x="0" y="749489"/>
                </a:cubicBezTo>
                <a:cubicBezTo>
                  <a:pt x="0" y="335558"/>
                  <a:pt x="324892" y="0"/>
                  <a:pt x="725667" y="0"/>
                </a:cubicBez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/>
          <a:srcRect l="27359" t="1473" r="1870" b="763"/>
          <a:stretch>
            <a:fillRect/>
          </a:stretch>
        </p:blipFill>
        <p:spPr>
          <a:xfrm>
            <a:off x="6538125" y="2404853"/>
            <a:ext cx="1521672" cy="1531802"/>
          </a:xfrm>
          <a:custGeom>
            <a:avLst/>
            <a:gdLst>
              <a:gd name="connsiteX0" fmla="*/ 760836 w 1521672"/>
              <a:gd name="connsiteY0" fmla="*/ 0 h 1531802"/>
              <a:gd name="connsiteX1" fmla="*/ 1521672 w 1521672"/>
              <a:gd name="connsiteY1" fmla="*/ 765901 h 1531802"/>
              <a:gd name="connsiteX2" fmla="*/ 760836 w 1521672"/>
              <a:gd name="connsiteY2" fmla="*/ 1531802 h 1531802"/>
              <a:gd name="connsiteX3" fmla="*/ 0 w 1521672"/>
              <a:gd name="connsiteY3" fmla="*/ 765901 h 1531802"/>
              <a:gd name="connsiteX4" fmla="*/ 760836 w 1521672"/>
              <a:gd name="connsiteY4" fmla="*/ 0 h 153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1672" h="1531802">
                <a:moveTo>
                  <a:pt x="760836" y="0"/>
                </a:moveTo>
                <a:cubicBezTo>
                  <a:pt x="1181034" y="0"/>
                  <a:pt x="1521672" y="342906"/>
                  <a:pt x="1521672" y="765901"/>
                </a:cubicBezTo>
                <a:cubicBezTo>
                  <a:pt x="1521672" y="1188896"/>
                  <a:pt x="1181034" y="1531802"/>
                  <a:pt x="760836" y="1531802"/>
                </a:cubicBezTo>
                <a:cubicBezTo>
                  <a:pt x="340638" y="1531802"/>
                  <a:pt x="0" y="1188896"/>
                  <a:pt x="0" y="765901"/>
                </a:cubicBezTo>
                <a:cubicBezTo>
                  <a:pt x="0" y="342906"/>
                  <a:pt x="340638" y="0"/>
                  <a:pt x="760836" y="0"/>
                </a:cubicBez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5"/>
          <a:srcRect l="27359" t="1473" r="1870" b="763"/>
          <a:stretch>
            <a:fillRect/>
          </a:stretch>
        </p:blipFill>
        <p:spPr>
          <a:xfrm>
            <a:off x="1365458" y="2410247"/>
            <a:ext cx="1521672" cy="1531802"/>
          </a:xfrm>
          <a:custGeom>
            <a:avLst/>
            <a:gdLst>
              <a:gd name="connsiteX0" fmla="*/ 760836 w 1521672"/>
              <a:gd name="connsiteY0" fmla="*/ 0 h 1531802"/>
              <a:gd name="connsiteX1" fmla="*/ 1521672 w 1521672"/>
              <a:gd name="connsiteY1" fmla="*/ 765901 h 1531802"/>
              <a:gd name="connsiteX2" fmla="*/ 760836 w 1521672"/>
              <a:gd name="connsiteY2" fmla="*/ 1531802 h 1531802"/>
              <a:gd name="connsiteX3" fmla="*/ 0 w 1521672"/>
              <a:gd name="connsiteY3" fmla="*/ 765901 h 1531802"/>
              <a:gd name="connsiteX4" fmla="*/ 760836 w 1521672"/>
              <a:gd name="connsiteY4" fmla="*/ 0 h 15318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1672" h="1531802">
                <a:moveTo>
                  <a:pt x="760836" y="0"/>
                </a:moveTo>
                <a:cubicBezTo>
                  <a:pt x="1181034" y="0"/>
                  <a:pt x="1521672" y="342906"/>
                  <a:pt x="1521672" y="765901"/>
                </a:cubicBezTo>
                <a:cubicBezTo>
                  <a:pt x="1521672" y="1188896"/>
                  <a:pt x="1181034" y="1531802"/>
                  <a:pt x="760836" y="1531802"/>
                </a:cubicBezTo>
                <a:cubicBezTo>
                  <a:pt x="340638" y="1531802"/>
                  <a:pt x="0" y="1188896"/>
                  <a:pt x="0" y="765901"/>
                </a:cubicBezTo>
                <a:cubicBezTo>
                  <a:pt x="0" y="342906"/>
                  <a:pt x="340638" y="0"/>
                  <a:pt x="760836" y="0"/>
                </a:cubicBezTo>
                <a:close/>
              </a:path>
            </a:pathLst>
          </a:cu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42"/>
          <p:cNvSpPr/>
          <p:nvPr/>
        </p:nvSpPr>
        <p:spPr>
          <a:xfrm>
            <a:off x="1263529" y="2301892"/>
            <a:ext cx="1725530" cy="1725530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Oval 58"/>
          <p:cNvSpPr/>
          <p:nvPr/>
        </p:nvSpPr>
        <p:spPr>
          <a:xfrm>
            <a:off x="3927633" y="2301892"/>
            <a:ext cx="1725530" cy="1725530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60"/>
          <p:cNvSpPr/>
          <p:nvPr/>
        </p:nvSpPr>
        <p:spPr>
          <a:xfrm>
            <a:off x="6419137" y="2301892"/>
            <a:ext cx="1725530" cy="1725530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63"/>
          <p:cNvSpPr/>
          <p:nvPr/>
        </p:nvSpPr>
        <p:spPr>
          <a:xfrm>
            <a:off x="9062801" y="2301892"/>
            <a:ext cx="1725530" cy="1725530"/>
          </a:xfrm>
          <a:prstGeom prst="ellipse">
            <a:avLst/>
          </a:prstGeom>
          <a:noFill/>
          <a:ln w="9525" cap="flat" cmpd="sng" algn="ctr">
            <a:solidFill>
              <a:srgbClr val="ADBACA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60833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321246" y="4454259"/>
            <a:ext cx="1472754" cy="902843"/>
            <a:chOff x="2078788" y="4527104"/>
            <a:chExt cx="1472754" cy="845151"/>
          </a:xfrm>
        </p:grpSpPr>
        <p:sp>
          <p:nvSpPr>
            <p:cNvPr id="18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049670" y="4454259"/>
            <a:ext cx="1472754" cy="902843"/>
            <a:chOff x="2078788" y="4527104"/>
            <a:chExt cx="1472754" cy="845151"/>
          </a:xfrm>
        </p:grpSpPr>
        <p:sp>
          <p:nvSpPr>
            <p:cNvPr id="21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552924" y="4454259"/>
            <a:ext cx="1472754" cy="902843"/>
            <a:chOff x="2078788" y="4527104"/>
            <a:chExt cx="1472754" cy="845151"/>
          </a:xfrm>
        </p:grpSpPr>
        <p:sp>
          <p:nvSpPr>
            <p:cNvPr id="24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242786" y="4454259"/>
            <a:ext cx="1472754" cy="902843"/>
            <a:chOff x="2078788" y="4527104"/>
            <a:chExt cx="1472754" cy="845151"/>
          </a:xfrm>
        </p:grpSpPr>
        <p:sp>
          <p:nvSpPr>
            <p:cNvPr id="27" name="TextBox 13"/>
            <p:cNvSpPr txBox="1"/>
            <p:nvPr/>
          </p:nvSpPr>
          <p:spPr>
            <a:xfrm>
              <a:off x="2395392" y="4527104"/>
              <a:ext cx="839546" cy="2304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600" b="1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TextBox 13"/>
            <p:cNvSpPr txBox="1"/>
            <p:nvPr/>
          </p:nvSpPr>
          <p:spPr>
            <a:xfrm>
              <a:off x="2078788" y="4853658"/>
              <a:ext cx="1472754" cy="51859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ctr" defTabSz="1216660">
                <a:spcBef>
                  <a:spcPct val="20000"/>
                </a:spcBef>
                <a:defRPr/>
              </a:pPr>
              <a:r>
                <a:rPr lang="zh-CN" altLang="en-US" sz="12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ounded Rectangle 5"/>
          <p:cNvSpPr/>
          <p:nvPr/>
        </p:nvSpPr>
        <p:spPr>
          <a:xfrm>
            <a:off x="1270768" y="2242771"/>
            <a:ext cx="1105742" cy="11057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ounded Rectangle 11"/>
          <p:cNvSpPr/>
          <p:nvPr/>
        </p:nvSpPr>
        <p:spPr>
          <a:xfrm>
            <a:off x="4611448" y="2242771"/>
            <a:ext cx="1105742" cy="1105742"/>
          </a:xfrm>
          <a:prstGeom prst="round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ounded Rectangle 13"/>
          <p:cNvSpPr/>
          <p:nvPr/>
        </p:nvSpPr>
        <p:spPr>
          <a:xfrm>
            <a:off x="8005741" y="2242771"/>
            <a:ext cx="1105742" cy="11057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ounded Rectangle 15"/>
          <p:cNvSpPr/>
          <p:nvPr/>
        </p:nvSpPr>
        <p:spPr>
          <a:xfrm>
            <a:off x="1270768" y="4022119"/>
            <a:ext cx="1105742" cy="1105742"/>
          </a:xfrm>
          <a:prstGeom prst="round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ounded Rectangle 17"/>
          <p:cNvSpPr/>
          <p:nvPr/>
        </p:nvSpPr>
        <p:spPr>
          <a:xfrm>
            <a:off x="4611448" y="4022119"/>
            <a:ext cx="1105742" cy="1105742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ounded Rectangle 19"/>
          <p:cNvSpPr/>
          <p:nvPr/>
        </p:nvSpPr>
        <p:spPr>
          <a:xfrm>
            <a:off x="8005741" y="4022119"/>
            <a:ext cx="1105742" cy="1105742"/>
          </a:xfrm>
          <a:prstGeom prst="round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endParaRPr lang="en-US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44"/>
          <p:cNvSpPr>
            <a:spLocks noEditPoints="1"/>
          </p:cNvSpPr>
          <p:nvPr/>
        </p:nvSpPr>
        <p:spPr bwMode="auto">
          <a:xfrm>
            <a:off x="8293573" y="2533896"/>
            <a:ext cx="530078" cy="523493"/>
          </a:xfrm>
          <a:custGeom>
            <a:avLst/>
            <a:gdLst>
              <a:gd name="T0" fmla="*/ 114 w 121"/>
              <a:gd name="T1" fmla="*/ 89 h 119"/>
              <a:gd name="T2" fmla="*/ 88 w 121"/>
              <a:gd name="T3" fmla="*/ 62 h 119"/>
              <a:gd name="T4" fmla="*/ 71 w 121"/>
              <a:gd name="T5" fmla="*/ 58 h 119"/>
              <a:gd name="T6" fmla="*/ 61 w 121"/>
              <a:gd name="T7" fmla="*/ 48 h 119"/>
              <a:gd name="T8" fmla="*/ 56 w 121"/>
              <a:gd name="T9" fmla="*/ 33 h 119"/>
              <a:gd name="T10" fmla="*/ 30 w 121"/>
              <a:gd name="T11" fmla="*/ 6 h 119"/>
              <a:gd name="T12" fmla="*/ 7 w 121"/>
              <a:gd name="T13" fmla="*/ 6 h 119"/>
              <a:gd name="T14" fmla="*/ 7 w 121"/>
              <a:gd name="T15" fmla="*/ 29 h 119"/>
              <a:gd name="T16" fmla="*/ 33 w 121"/>
              <a:gd name="T17" fmla="*/ 56 h 119"/>
              <a:gd name="T18" fmla="*/ 51 w 121"/>
              <a:gd name="T19" fmla="*/ 60 h 119"/>
              <a:gd name="T20" fmla="*/ 60 w 121"/>
              <a:gd name="T21" fmla="*/ 70 h 119"/>
              <a:gd name="T22" fmla="*/ 65 w 121"/>
              <a:gd name="T23" fmla="*/ 85 h 119"/>
              <a:gd name="T24" fmla="*/ 91 w 121"/>
              <a:gd name="T25" fmla="*/ 112 h 119"/>
              <a:gd name="T26" fmla="*/ 114 w 121"/>
              <a:gd name="T27" fmla="*/ 112 h 119"/>
              <a:gd name="T28" fmla="*/ 114 w 121"/>
              <a:gd name="T29" fmla="*/ 89 h 119"/>
              <a:gd name="T30" fmla="*/ 36 w 121"/>
              <a:gd name="T31" fmla="*/ 51 h 119"/>
              <a:gd name="T32" fmla="*/ 12 w 121"/>
              <a:gd name="T33" fmla="*/ 27 h 119"/>
              <a:gd name="T34" fmla="*/ 11 w 121"/>
              <a:gd name="T35" fmla="*/ 11 h 119"/>
              <a:gd name="T36" fmla="*/ 27 w 121"/>
              <a:gd name="T37" fmla="*/ 12 h 119"/>
              <a:gd name="T38" fmla="*/ 51 w 121"/>
              <a:gd name="T39" fmla="*/ 36 h 119"/>
              <a:gd name="T40" fmla="*/ 54 w 121"/>
              <a:gd name="T41" fmla="*/ 42 h 119"/>
              <a:gd name="T42" fmla="*/ 43 w 121"/>
              <a:gd name="T43" fmla="*/ 42 h 119"/>
              <a:gd name="T44" fmla="*/ 43 w 121"/>
              <a:gd name="T45" fmla="*/ 53 h 119"/>
              <a:gd name="T46" fmla="*/ 45 w 121"/>
              <a:gd name="T47" fmla="*/ 54 h 119"/>
              <a:gd name="T48" fmla="*/ 36 w 121"/>
              <a:gd name="T49" fmla="*/ 51 h 119"/>
              <a:gd name="T50" fmla="*/ 110 w 121"/>
              <a:gd name="T51" fmla="*/ 107 h 119"/>
              <a:gd name="T52" fmla="*/ 94 w 121"/>
              <a:gd name="T53" fmla="*/ 107 h 119"/>
              <a:gd name="T54" fmla="*/ 70 w 121"/>
              <a:gd name="T55" fmla="*/ 83 h 119"/>
              <a:gd name="T56" fmla="*/ 67 w 121"/>
              <a:gd name="T57" fmla="*/ 76 h 119"/>
              <a:gd name="T58" fmla="*/ 71 w 121"/>
              <a:gd name="T59" fmla="*/ 80 h 119"/>
              <a:gd name="T60" fmla="*/ 82 w 121"/>
              <a:gd name="T61" fmla="*/ 80 h 119"/>
              <a:gd name="T62" fmla="*/ 82 w 121"/>
              <a:gd name="T63" fmla="*/ 69 h 119"/>
              <a:gd name="T64" fmla="*/ 77 w 121"/>
              <a:gd name="T65" fmla="*/ 64 h 119"/>
              <a:gd name="T66" fmla="*/ 85 w 121"/>
              <a:gd name="T67" fmla="*/ 68 h 119"/>
              <a:gd name="T68" fmla="*/ 109 w 121"/>
              <a:gd name="T69" fmla="*/ 92 h 119"/>
              <a:gd name="T70" fmla="*/ 110 w 121"/>
              <a:gd name="T71" fmla="*/ 107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1" h="119">
                <a:moveTo>
                  <a:pt x="114" y="89"/>
                </a:moveTo>
                <a:cubicBezTo>
                  <a:pt x="88" y="62"/>
                  <a:pt x="88" y="62"/>
                  <a:pt x="88" y="62"/>
                </a:cubicBezTo>
                <a:cubicBezTo>
                  <a:pt x="83" y="58"/>
                  <a:pt x="77" y="57"/>
                  <a:pt x="71" y="58"/>
                </a:cubicBezTo>
                <a:cubicBezTo>
                  <a:pt x="61" y="48"/>
                  <a:pt x="61" y="48"/>
                  <a:pt x="61" y="48"/>
                </a:cubicBezTo>
                <a:cubicBezTo>
                  <a:pt x="62" y="43"/>
                  <a:pt x="61" y="37"/>
                  <a:pt x="56" y="33"/>
                </a:cubicBezTo>
                <a:cubicBezTo>
                  <a:pt x="30" y="6"/>
                  <a:pt x="30" y="6"/>
                  <a:pt x="30" y="6"/>
                </a:cubicBezTo>
                <a:cubicBezTo>
                  <a:pt x="23" y="0"/>
                  <a:pt x="13" y="0"/>
                  <a:pt x="7" y="6"/>
                </a:cubicBezTo>
                <a:cubicBezTo>
                  <a:pt x="0" y="13"/>
                  <a:pt x="0" y="23"/>
                  <a:pt x="7" y="29"/>
                </a:cubicBezTo>
                <a:cubicBezTo>
                  <a:pt x="33" y="56"/>
                  <a:pt x="33" y="56"/>
                  <a:pt x="33" y="56"/>
                </a:cubicBezTo>
                <a:cubicBezTo>
                  <a:pt x="38" y="61"/>
                  <a:pt x="45" y="62"/>
                  <a:pt x="51" y="60"/>
                </a:cubicBezTo>
                <a:cubicBezTo>
                  <a:pt x="60" y="70"/>
                  <a:pt x="60" y="70"/>
                  <a:pt x="60" y="70"/>
                </a:cubicBezTo>
                <a:cubicBezTo>
                  <a:pt x="59" y="75"/>
                  <a:pt x="60" y="81"/>
                  <a:pt x="65" y="85"/>
                </a:cubicBezTo>
                <a:cubicBezTo>
                  <a:pt x="91" y="112"/>
                  <a:pt x="91" y="112"/>
                  <a:pt x="91" y="112"/>
                </a:cubicBezTo>
                <a:cubicBezTo>
                  <a:pt x="98" y="119"/>
                  <a:pt x="108" y="119"/>
                  <a:pt x="114" y="112"/>
                </a:cubicBezTo>
                <a:cubicBezTo>
                  <a:pt x="121" y="106"/>
                  <a:pt x="121" y="95"/>
                  <a:pt x="114" y="89"/>
                </a:cubicBezTo>
                <a:close/>
                <a:moveTo>
                  <a:pt x="36" y="51"/>
                </a:moveTo>
                <a:cubicBezTo>
                  <a:pt x="12" y="27"/>
                  <a:pt x="12" y="27"/>
                  <a:pt x="12" y="27"/>
                </a:cubicBezTo>
                <a:cubicBezTo>
                  <a:pt x="7" y="22"/>
                  <a:pt x="7" y="15"/>
                  <a:pt x="11" y="11"/>
                </a:cubicBezTo>
                <a:cubicBezTo>
                  <a:pt x="16" y="7"/>
                  <a:pt x="23" y="7"/>
                  <a:pt x="27" y="12"/>
                </a:cubicBezTo>
                <a:cubicBezTo>
                  <a:pt x="51" y="36"/>
                  <a:pt x="51" y="36"/>
                  <a:pt x="51" y="36"/>
                </a:cubicBezTo>
                <a:cubicBezTo>
                  <a:pt x="53" y="37"/>
                  <a:pt x="54" y="40"/>
                  <a:pt x="54" y="42"/>
                </a:cubicBezTo>
                <a:cubicBezTo>
                  <a:pt x="51" y="39"/>
                  <a:pt x="46" y="39"/>
                  <a:pt x="43" y="42"/>
                </a:cubicBezTo>
                <a:cubicBezTo>
                  <a:pt x="40" y="45"/>
                  <a:pt x="40" y="50"/>
                  <a:pt x="43" y="53"/>
                </a:cubicBezTo>
                <a:cubicBezTo>
                  <a:pt x="45" y="54"/>
                  <a:pt x="45" y="54"/>
                  <a:pt x="45" y="54"/>
                </a:cubicBezTo>
                <a:cubicBezTo>
                  <a:pt x="42" y="54"/>
                  <a:pt x="38" y="53"/>
                  <a:pt x="36" y="51"/>
                </a:cubicBezTo>
                <a:close/>
                <a:moveTo>
                  <a:pt x="110" y="107"/>
                </a:moveTo>
                <a:cubicBezTo>
                  <a:pt x="105" y="111"/>
                  <a:pt x="98" y="111"/>
                  <a:pt x="94" y="107"/>
                </a:cubicBezTo>
                <a:cubicBezTo>
                  <a:pt x="70" y="83"/>
                  <a:pt x="70" y="83"/>
                  <a:pt x="70" y="83"/>
                </a:cubicBezTo>
                <a:cubicBezTo>
                  <a:pt x="68" y="81"/>
                  <a:pt x="67" y="78"/>
                  <a:pt x="67" y="76"/>
                </a:cubicBezTo>
                <a:cubicBezTo>
                  <a:pt x="71" y="80"/>
                  <a:pt x="71" y="80"/>
                  <a:pt x="71" y="80"/>
                </a:cubicBezTo>
                <a:cubicBezTo>
                  <a:pt x="74" y="83"/>
                  <a:pt x="79" y="83"/>
                  <a:pt x="82" y="80"/>
                </a:cubicBezTo>
                <a:cubicBezTo>
                  <a:pt x="85" y="77"/>
                  <a:pt x="85" y="72"/>
                  <a:pt x="82" y="69"/>
                </a:cubicBezTo>
                <a:cubicBezTo>
                  <a:pt x="77" y="64"/>
                  <a:pt x="77" y="64"/>
                  <a:pt x="77" y="64"/>
                </a:cubicBezTo>
                <a:cubicBezTo>
                  <a:pt x="80" y="64"/>
                  <a:pt x="83" y="65"/>
                  <a:pt x="85" y="68"/>
                </a:cubicBezTo>
                <a:cubicBezTo>
                  <a:pt x="109" y="92"/>
                  <a:pt x="109" y="92"/>
                  <a:pt x="109" y="92"/>
                </a:cubicBezTo>
                <a:cubicBezTo>
                  <a:pt x="114" y="96"/>
                  <a:pt x="114" y="103"/>
                  <a:pt x="110" y="10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5" name="Group 24"/>
          <p:cNvGrpSpPr/>
          <p:nvPr/>
        </p:nvGrpSpPr>
        <p:grpSpPr>
          <a:xfrm>
            <a:off x="4892695" y="2547065"/>
            <a:ext cx="543247" cy="497152"/>
            <a:chOff x="6726389" y="1486674"/>
            <a:chExt cx="411805" cy="376863"/>
          </a:xfrm>
          <a:solidFill>
            <a:schemeClr val="bg1"/>
          </a:solidFill>
        </p:grpSpPr>
        <p:sp>
          <p:nvSpPr>
            <p:cNvPr id="16" name="Oval 52@|1FFC:0|FBC:0|LFC:0|LBC:16777215"/>
            <p:cNvSpPr>
              <a:spLocks noChangeArrowheads="1"/>
            </p:cNvSpPr>
            <p:nvPr/>
          </p:nvSpPr>
          <p:spPr bwMode="auto">
            <a:xfrm>
              <a:off x="6773808" y="1786168"/>
              <a:ext cx="44924" cy="424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Oval 53@|1FFC:0|FBC:0|LFC:0|LBC:16777215"/>
            <p:cNvSpPr>
              <a:spLocks noChangeArrowheads="1"/>
            </p:cNvSpPr>
            <p:nvPr/>
          </p:nvSpPr>
          <p:spPr bwMode="auto">
            <a:xfrm>
              <a:off x="6748851" y="1836083"/>
              <a:ext cx="24958" cy="274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54@|5FFC:0|FBC:0|LFC:0|LBC:16777215"/>
            <p:cNvSpPr/>
            <p:nvPr/>
          </p:nvSpPr>
          <p:spPr bwMode="auto">
            <a:xfrm>
              <a:off x="6726389" y="1486674"/>
              <a:ext cx="411805" cy="292007"/>
            </a:xfrm>
            <a:custGeom>
              <a:avLst/>
              <a:gdLst>
                <a:gd name="T0" fmla="*/ 124 w 124"/>
                <a:gd name="T1" fmla="*/ 34 h 88"/>
                <a:gd name="T2" fmla="*/ 99 w 124"/>
                <a:gd name="T3" fmla="*/ 9 h 88"/>
                <a:gd name="T4" fmla="*/ 93 w 124"/>
                <a:gd name="T5" fmla="*/ 10 h 88"/>
                <a:gd name="T6" fmla="*/ 74 w 124"/>
                <a:gd name="T7" fmla="*/ 0 h 88"/>
                <a:gd name="T8" fmla="*/ 60 w 124"/>
                <a:gd name="T9" fmla="*/ 5 h 88"/>
                <a:gd name="T10" fmla="*/ 46 w 124"/>
                <a:gd name="T11" fmla="*/ 0 h 88"/>
                <a:gd name="T12" fmla="*/ 31 w 124"/>
                <a:gd name="T13" fmla="*/ 5 h 88"/>
                <a:gd name="T14" fmla="*/ 25 w 124"/>
                <a:gd name="T15" fmla="*/ 5 h 88"/>
                <a:gd name="T16" fmla="*/ 0 w 124"/>
                <a:gd name="T17" fmla="*/ 30 h 88"/>
                <a:gd name="T18" fmla="*/ 3 w 124"/>
                <a:gd name="T19" fmla="*/ 43 h 88"/>
                <a:gd name="T20" fmla="*/ 0 w 124"/>
                <a:gd name="T21" fmla="*/ 55 h 88"/>
                <a:gd name="T22" fmla="*/ 25 w 124"/>
                <a:gd name="T23" fmla="*/ 80 h 88"/>
                <a:gd name="T24" fmla="*/ 28 w 124"/>
                <a:gd name="T25" fmla="*/ 80 h 88"/>
                <a:gd name="T26" fmla="*/ 46 w 124"/>
                <a:gd name="T27" fmla="*/ 88 h 88"/>
                <a:gd name="T28" fmla="*/ 64 w 124"/>
                <a:gd name="T29" fmla="*/ 80 h 88"/>
                <a:gd name="T30" fmla="*/ 79 w 124"/>
                <a:gd name="T31" fmla="*/ 85 h 88"/>
                <a:gd name="T32" fmla="*/ 104 w 124"/>
                <a:gd name="T33" fmla="*/ 60 h 88"/>
                <a:gd name="T34" fmla="*/ 104 w 124"/>
                <a:gd name="T35" fmla="*/ 59 h 88"/>
                <a:gd name="T36" fmla="*/ 124 w 124"/>
                <a:gd name="T3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88">
                  <a:moveTo>
                    <a:pt x="124" y="34"/>
                  </a:moveTo>
                  <a:cubicBezTo>
                    <a:pt x="124" y="21"/>
                    <a:pt x="113" y="9"/>
                    <a:pt x="99" y="9"/>
                  </a:cubicBezTo>
                  <a:cubicBezTo>
                    <a:pt x="97" y="9"/>
                    <a:pt x="95" y="10"/>
                    <a:pt x="93" y="10"/>
                  </a:cubicBezTo>
                  <a:cubicBezTo>
                    <a:pt x="89" y="4"/>
                    <a:pt x="82" y="0"/>
                    <a:pt x="74" y="0"/>
                  </a:cubicBezTo>
                  <a:cubicBezTo>
                    <a:pt x="69" y="0"/>
                    <a:pt x="64" y="2"/>
                    <a:pt x="60" y="5"/>
                  </a:cubicBezTo>
                  <a:cubicBezTo>
                    <a:pt x="56" y="2"/>
                    <a:pt x="51" y="0"/>
                    <a:pt x="46" y="0"/>
                  </a:cubicBezTo>
                  <a:cubicBezTo>
                    <a:pt x="40" y="0"/>
                    <a:pt x="35" y="2"/>
                    <a:pt x="31" y="5"/>
                  </a:cubicBezTo>
                  <a:cubicBezTo>
                    <a:pt x="29" y="5"/>
                    <a:pt x="27" y="5"/>
                    <a:pt x="25" y="5"/>
                  </a:cubicBezTo>
                  <a:cubicBezTo>
                    <a:pt x="11" y="5"/>
                    <a:pt x="0" y="16"/>
                    <a:pt x="0" y="30"/>
                  </a:cubicBezTo>
                  <a:cubicBezTo>
                    <a:pt x="0" y="35"/>
                    <a:pt x="1" y="39"/>
                    <a:pt x="3" y="43"/>
                  </a:cubicBezTo>
                  <a:cubicBezTo>
                    <a:pt x="1" y="46"/>
                    <a:pt x="0" y="51"/>
                    <a:pt x="0" y="55"/>
                  </a:cubicBezTo>
                  <a:cubicBezTo>
                    <a:pt x="0" y="69"/>
                    <a:pt x="11" y="80"/>
                    <a:pt x="25" y="80"/>
                  </a:cubicBezTo>
                  <a:cubicBezTo>
                    <a:pt x="26" y="80"/>
                    <a:pt x="27" y="80"/>
                    <a:pt x="28" y="80"/>
                  </a:cubicBezTo>
                  <a:cubicBezTo>
                    <a:pt x="32" y="85"/>
                    <a:pt x="39" y="88"/>
                    <a:pt x="46" y="88"/>
                  </a:cubicBezTo>
                  <a:cubicBezTo>
                    <a:pt x="53" y="88"/>
                    <a:pt x="59" y="85"/>
                    <a:pt x="64" y="80"/>
                  </a:cubicBezTo>
                  <a:cubicBezTo>
                    <a:pt x="68" y="83"/>
                    <a:pt x="73" y="85"/>
                    <a:pt x="79" y="85"/>
                  </a:cubicBezTo>
                  <a:cubicBezTo>
                    <a:pt x="92" y="85"/>
                    <a:pt x="104" y="74"/>
                    <a:pt x="104" y="60"/>
                  </a:cubicBezTo>
                  <a:cubicBezTo>
                    <a:pt x="104" y="60"/>
                    <a:pt x="104" y="59"/>
                    <a:pt x="104" y="59"/>
                  </a:cubicBezTo>
                  <a:cubicBezTo>
                    <a:pt x="115" y="57"/>
                    <a:pt x="124" y="47"/>
                    <a:pt x="12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Freeform 55"/>
          <p:cNvSpPr>
            <a:spLocks noEditPoints="1"/>
          </p:cNvSpPr>
          <p:nvPr/>
        </p:nvSpPr>
        <p:spPr bwMode="auto">
          <a:xfrm>
            <a:off x="1540493" y="4278674"/>
            <a:ext cx="566292" cy="592632"/>
          </a:xfrm>
          <a:custGeom>
            <a:avLst/>
            <a:gdLst>
              <a:gd name="T0" fmla="*/ 83 w 129"/>
              <a:gd name="T1" fmla="*/ 92 h 135"/>
              <a:gd name="T2" fmla="*/ 127 w 129"/>
              <a:gd name="T3" fmla="*/ 26 h 135"/>
              <a:gd name="T4" fmla="*/ 127 w 129"/>
              <a:gd name="T5" fmla="*/ 21 h 135"/>
              <a:gd name="T6" fmla="*/ 117 w 129"/>
              <a:gd name="T7" fmla="*/ 10 h 135"/>
              <a:gd name="T8" fmla="*/ 112 w 129"/>
              <a:gd name="T9" fmla="*/ 10 h 135"/>
              <a:gd name="T10" fmla="*/ 107 w 129"/>
              <a:gd name="T11" fmla="*/ 16 h 135"/>
              <a:gd name="T12" fmla="*/ 101 w 129"/>
              <a:gd name="T13" fmla="*/ 16 h 135"/>
              <a:gd name="T14" fmla="*/ 101 w 129"/>
              <a:gd name="T15" fmla="*/ 0 h 135"/>
              <a:gd name="T16" fmla="*/ 27 w 129"/>
              <a:gd name="T17" fmla="*/ 0 h 135"/>
              <a:gd name="T18" fmla="*/ 27 w 129"/>
              <a:gd name="T19" fmla="*/ 16 h 135"/>
              <a:gd name="T20" fmla="*/ 22 w 129"/>
              <a:gd name="T21" fmla="*/ 16 h 135"/>
              <a:gd name="T22" fmla="*/ 17 w 129"/>
              <a:gd name="T23" fmla="*/ 10 h 135"/>
              <a:gd name="T24" fmla="*/ 12 w 129"/>
              <a:gd name="T25" fmla="*/ 10 h 135"/>
              <a:gd name="T26" fmla="*/ 1 w 129"/>
              <a:gd name="T27" fmla="*/ 21 h 135"/>
              <a:gd name="T28" fmla="*/ 1 w 129"/>
              <a:gd name="T29" fmla="*/ 26 h 135"/>
              <a:gd name="T30" fmla="*/ 46 w 129"/>
              <a:gd name="T31" fmla="*/ 92 h 135"/>
              <a:gd name="T32" fmla="*/ 59 w 129"/>
              <a:gd name="T33" fmla="*/ 98 h 135"/>
              <a:gd name="T34" fmla="*/ 59 w 129"/>
              <a:gd name="T35" fmla="*/ 103 h 135"/>
              <a:gd name="T36" fmla="*/ 54 w 129"/>
              <a:gd name="T37" fmla="*/ 106 h 135"/>
              <a:gd name="T38" fmla="*/ 59 w 129"/>
              <a:gd name="T39" fmla="*/ 108 h 135"/>
              <a:gd name="T40" fmla="*/ 59 w 129"/>
              <a:gd name="T41" fmla="*/ 114 h 135"/>
              <a:gd name="T42" fmla="*/ 54 w 129"/>
              <a:gd name="T43" fmla="*/ 119 h 135"/>
              <a:gd name="T44" fmla="*/ 48 w 129"/>
              <a:gd name="T45" fmla="*/ 124 h 135"/>
              <a:gd name="T46" fmla="*/ 43 w 129"/>
              <a:gd name="T47" fmla="*/ 129 h 135"/>
              <a:gd name="T48" fmla="*/ 49 w 129"/>
              <a:gd name="T49" fmla="*/ 135 h 135"/>
              <a:gd name="T50" fmla="*/ 80 w 129"/>
              <a:gd name="T51" fmla="*/ 135 h 135"/>
              <a:gd name="T52" fmla="*/ 85 w 129"/>
              <a:gd name="T53" fmla="*/ 129 h 135"/>
              <a:gd name="T54" fmla="*/ 80 w 129"/>
              <a:gd name="T55" fmla="*/ 124 h 135"/>
              <a:gd name="T56" fmla="*/ 74 w 129"/>
              <a:gd name="T57" fmla="*/ 119 h 135"/>
              <a:gd name="T58" fmla="*/ 69 w 129"/>
              <a:gd name="T59" fmla="*/ 114 h 135"/>
              <a:gd name="T60" fmla="*/ 69 w 129"/>
              <a:gd name="T61" fmla="*/ 108 h 135"/>
              <a:gd name="T62" fmla="*/ 75 w 129"/>
              <a:gd name="T63" fmla="*/ 106 h 135"/>
              <a:gd name="T64" fmla="*/ 69 w 129"/>
              <a:gd name="T65" fmla="*/ 103 h 135"/>
              <a:gd name="T66" fmla="*/ 69 w 129"/>
              <a:gd name="T67" fmla="*/ 98 h 135"/>
              <a:gd name="T68" fmla="*/ 83 w 129"/>
              <a:gd name="T69" fmla="*/ 92 h 135"/>
              <a:gd name="T70" fmla="*/ 101 w 129"/>
              <a:gd name="T71" fmla="*/ 21 h 135"/>
              <a:gd name="T72" fmla="*/ 107 w 129"/>
              <a:gd name="T73" fmla="*/ 21 h 135"/>
              <a:gd name="T74" fmla="*/ 112 w 129"/>
              <a:gd name="T75" fmla="*/ 16 h 135"/>
              <a:gd name="T76" fmla="*/ 117 w 129"/>
              <a:gd name="T77" fmla="*/ 21 h 135"/>
              <a:gd name="T78" fmla="*/ 117 w 129"/>
              <a:gd name="T79" fmla="*/ 26 h 135"/>
              <a:gd name="T80" fmla="*/ 91 w 129"/>
              <a:gd name="T81" fmla="*/ 71 h 135"/>
              <a:gd name="T82" fmla="*/ 101 w 129"/>
              <a:gd name="T83" fmla="*/ 21 h 135"/>
              <a:gd name="T84" fmla="*/ 36 w 129"/>
              <a:gd name="T85" fmla="*/ 72 h 135"/>
              <a:gd name="T86" fmla="*/ 10 w 129"/>
              <a:gd name="T87" fmla="*/ 27 h 135"/>
              <a:gd name="T88" fmla="*/ 10 w 129"/>
              <a:gd name="T89" fmla="*/ 22 h 135"/>
              <a:gd name="T90" fmla="*/ 15 w 129"/>
              <a:gd name="T91" fmla="*/ 17 h 135"/>
              <a:gd name="T92" fmla="*/ 20 w 129"/>
              <a:gd name="T93" fmla="*/ 22 h 135"/>
              <a:gd name="T94" fmla="*/ 26 w 129"/>
              <a:gd name="T95" fmla="*/ 22 h 135"/>
              <a:gd name="T96" fmla="*/ 36 w 129"/>
              <a:gd name="T97" fmla="*/ 72 h 1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9" h="135">
                <a:moveTo>
                  <a:pt x="83" y="92"/>
                </a:moveTo>
                <a:cubicBezTo>
                  <a:pt x="129" y="63"/>
                  <a:pt x="127" y="26"/>
                  <a:pt x="127" y="26"/>
                </a:cubicBezTo>
                <a:cubicBezTo>
                  <a:pt x="127" y="21"/>
                  <a:pt x="127" y="21"/>
                  <a:pt x="127" y="21"/>
                </a:cubicBezTo>
                <a:cubicBezTo>
                  <a:pt x="127" y="21"/>
                  <a:pt x="128" y="10"/>
                  <a:pt x="117" y="10"/>
                </a:cubicBezTo>
                <a:cubicBezTo>
                  <a:pt x="114" y="10"/>
                  <a:pt x="112" y="10"/>
                  <a:pt x="112" y="10"/>
                </a:cubicBezTo>
                <a:cubicBezTo>
                  <a:pt x="107" y="10"/>
                  <a:pt x="107" y="16"/>
                  <a:pt x="107" y="16"/>
                </a:cubicBezTo>
                <a:cubicBezTo>
                  <a:pt x="107" y="16"/>
                  <a:pt x="104" y="16"/>
                  <a:pt x="101" y="16"/>
                </a:cubicBezTo>
                <a:cubicBezTo>
                  <a:pt x="101" y="12"/>
                  <a:pt x="101" y="0"/>
                  <a:pt x="101" y="0"/>
                </a:cubicBezTo>
                <a:cubicBezTo>
                  <a:pt x="56" y="7"/>
                  <a:pt x="27" y="0"/>
                  <a:pt x="27" y="0"/>
                </a:cubicBezTo>
                <a:cubicBezTo>
                  <a:pt x="27" y="16"/>
                  <a:pt x="27" y="16"/>
                  <a:pt x="27" y="16"/>
                </a:cubicBezTo>
                <a:cubicBezTo>
                  <a:pt x="23" y="16"/>
                  <a:pt x="22" y="16"/>
                  <a:pt x="22" y="16"/>
                </a:cubicBezTo>
                <a:cubicBezTo>
                  <a:pt x="22" y="16"/>
                  <a:pt x="22" y="10"/>
                  <a:pt x="17" y="10"/>
                </a:cubicBezTo>
                <a:cubicBezTo>
                  <a:pt x="17" y="10"/>
                  <a:pt x="15" y="10"/>
                  <a:pt x="12" y="10"/>
                </a:cubicBezTo>
                <a:cubicBezTo>
                  <a:pt x="1" y="10"/>
                  <a:pt x="1" y="21"/>
                  <a:pt x="1" y="21"/>
                </a:cubicBezTo>
                <a:cubicBezTo>
                  <a:pt x="1" y="26"/>
                  <a:pt x="1" y="26"/>
                  <a:pt x="1" y="26"/>
                </a:cubicBezTo>
                <a:cubicBezTo>
                  <a:pt x="1" y="26"/>
                  <a:pt x="0" y="63"/>
                  <a:pt x="46" y="92"/>
                </a:cubicBezTo>
                <a:cubicBezTo>
                  <a:pt x="46" y="92"/>
                  <a:pt x="52" y="98"/>
                  <a:pt x="59" y="98"/>
                </a:cubicBezTo>
                <a:cubicBezTo>
                  <a:pt x="59" y="103"/>
                  <a:pt x="59" y="103"/>
                  <a:pt x="59" y="103"/>
                </a:cubicBezTo>
                <a:cubicBezTo>
                  <a:pt x="59" y="103"/>
                  <a:pt x="54" y="103"/>
                  <a:pt x="54" y="106"/>
                </a:cubicBezTo>
                <a:cubicBezTo>
                  <a:pt x="54" y="109"/>
                  <a:pt x="59" y="108"/>
                  <a:pt x="59" y="108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4"/>
                  <a:pt x="58" y="119"/>
                  <a:pt x="54" y="119"/>
                </a:cubicBezTo>
                <a:cubicBezTo>
                  <a:pt x="54" y="124"/>
                  <a:pt x="48" y="124"/>
                  <a:pt x="48" y="124"/>
                </a:cubicBezTo>
                <a:cubicBezTo>
                  <a:pt x="48" y="124"/>
                  <a:pt x="43" y="125"/>
                  <a:pt x="43" y="129"/>
                </a:cubicBezTo>
                <a:cubicBezTo>
                  <a:pt x="43" y="129"/>
                  <a:pt x="42" y="135"/>
                  <a:pt x="49" y="135"/>
                </a:cubicBezTo>
                <a:cubicBezTo>
                  <a:pt x="56" y="135"/>
                  <a:pt x="80" y="135"/>
                  <a:pt x="80" y="135"/>
                </a:cubicBezTo>
                <a:cubicBezTo>
                  <a:pt x="85" y="135"/>
                  <a:pt x="85" y="129"/>
                  <a:pt x="85" y="129"/>
                </a:cubicBezTo>
                <a:cubicBezTo>
                  <a:pt x="85" y="129"/>
                  <a:pt x="85" y="124"/>
                  <a:pt x="80" y="124"/>
                </a:cubicBezTo>
                <a:cubicBezTo>
                  <a:pt x="74" y="124"/>
                  <a:pt x="74" y="119"/>
                  <a:pt x="74" y="119"/>
                </a:cubicBezTo>
                <a:cubicBezTo>
                  <a:pt x="74" y="119"/>
                  <a:pt x="69" y="119"/>
                  <a:pt x="69" y="114"/>
                </a:cubicBezTo>
                <a:cubicBezTo>
                  <a:pt x="69" y="108"/>
                  <a:pt x="69" y="108"/>
                  <a:pt x="69" y="108"/>
                </a:cubicBezTo>
                <a:cubicBezTo>
                  <a:pt x="69" y="108"/>
                  <a:pt x="75" y="109"/>
                  <a:pt x="75" y="106"/>
                </a:cubicBezTo>
                <a:cubicBezTo>
                  <a:pt x="75" y="103"/>
                  <a:pt x="69" y="103"/>
                  <a:pt x="69" y="103"/>
                </a:cubicBezTo>
                <a:cubicBezTo>
                  <a:pt x="69" y="98"/>
                  <a:pt x="69" y="98"/>
                  <a:pt x="69" y="98"/>
                </a:cubicBezTo>
                <a:cubicBezTo>
                  <a:pt x="75" y="98"/>
                  <a:pt x="79" y="96"/>
                  <a:pt x="83" y="92"/>
                </a:cubicBezTo>
                <a:close/>
                <a:moveTo>
                  <a:pt x="101" y="21"/>
                </a:moveTo>
                <a:cubicBezTo>
                  <a:pt x="103" y="21"/>
                  <a:pt x="107" y="21"/>
                  <a:pt x="107" y="21"/>
                </a:cubicBezTo>
                <a:cubicBezTo>
                  <a:pt x="112" y="21"/>
                  <a:pt x="112" y="16"/>
                  <a:pt x="112" y="16"/>
                </a:cubicBezTo>
                <a:cubicBezTo>
                  <a:pt x="117" y="16"/>
                  <a:pt x="117" y="21"/>
                  <a:pt x="117" y="21"/>
                </a:cubicBezTo>
                <a:cubicBezTo>
                  <a:pt x="117" y="26"/>
                  <a:pt x="117" y="26"/>
                  <a:pt x="117" y="26"/>
                </a:cubicBezTo>
                <a:cubicBezTo>
                  <a:pt x="117" y="26"/>
                  <a:pt x="116" y="47"/>
                  <a:pt x="91" y="71"/>
                </a:cubicBezTo>
                <a:cubicBezTo>
                  <a:pt x="96" y="61"/>
                  <a:pt x="101" y="38"/>
                  <a:pt x="101" y="21"/>
                </a:cubicBezTo>
                <a:close/>
                <a:moveTo>
                  <a:pt x="36" y="72"/>
                </a:moveTo>
                <a:cubicBezTo>
                  <a:pt x="11" y="48"/>
                  <a:pt x="10" y="27"/>
                  <a:pt x="10" y="27"/>
                </a:cubicBezTo>
                <a:cubicBezTo>
                  <a:pt x="10" y="22"/>
                  <a:pt x="10" y="22"/>
                  <a:pt x="10" y="22"/>
                </a:cubicBezTo>
                <a:cubicBezTo>
                  <a:pt x="10" y="22"/>
                  <a:pt x="10" y="17"/>
                  <a:pt x="15" y="17"/>
                </a:cubicBezTo>
                <a:cubicBezTo>
                  <a:pt x="15" y="17"/>
                  <a:pt x="15" y="22"/>
                  <a:pt x="20" y="22"/>
                </a:cubicBezTo>
                <a:cubicBezTo>
                  <a:pt x="20" y="22"/>
                  <a:pt x="24" y="22"/>
                  <a:pt x="26" y="22"/>
                </a:cubicBezTo>
                <a:cubicBezTo>
                  <a:pt x="26" y="39"/>
                  <a:pt x="30" y="62"/>
                  <a:pt x="36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" name="Group 29"/>
          <p:cNvGrpSpPr/>
          <p:nvPr/>
        </p:nvGrpSpPr>
        <p:grpSpPr>
          <a:xfrm>
            <a:off x="4950313" y="4316126"/>
            <a:ext cx="428013" cy="536662"/>
            <a:chOff x="5106627" y="2260366"/>
            <a:chExt cx="324452" cy="406813"/>
          </a:xfrm>
          <a:solidFill>
            <a:schemeClr val="bg1"/>
          </a:solidFill>
        </p:grpSpPr>
        <p:sp>
          <p:nvSpPr>
            <p:cNvPr id="21" name="Freeform 80@|5FFC:0|FBC:0|LFC:0|LBC:16777215"/>
            <p:cNvSpPr/>
            <p:nvPr/>
          </p:nvSpPr>
          <p:spPr bwMode="auto">
            <a:xfrm>
              <a:off x="5106627" y="2430079"/>
              <a:ext cx="324452" cy="134772"/>
            </a:xfrm>
            <a:custGeom>
              <a:avLst/>
              <a:gdLst>
                <a:gd name="T0" fmla="*/ 49 w 98"/>
                <a:gd name="T1" fmla="*/ 16 h 40"/>
                <a:gd name="T2" fmla="*/ 2 w 98"/>
                <a:gd name="T3" fmla="*/ 0 h 40"/>
                <a:gd name="T4" fmla="*/ 0 w 98"/>
                <a:gd name="T5" fmla="*/ 5 h 40"/>
                <a:gd name="T6" fmla="*/ 0 w 98"/>
                <a:gd name="T7" fmla="*/ 20 h 40"/>
                <a:gd name="T8" fmla="*/ 49 w 98"/>
                <a:gd name="T9" fmla="*/ 40 h 40"/>
                <a:gd name="T10" fmla="*/ 98 w 98"/>
                <a:gd name="T11" fmla="*/ 20 h 40"/>
                <a:gd name="T12" fmla="*/ 98 w 98"/>
                <a:gd name="T13" fmla="*/ 5 h 40"/>
                <a:gd name="T14" fmla="*/ 96 w 98"/>
                <a:gd name="T15" fmla="*/ 0 h 40"/>
                <a:gd name="T16" fmla="*/ 49 w 98"/>
                <a:gd name="T17" fmla="*/ 1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6"/>
                  </a:moveTo>
                  <a:cubicBezTo>
                    <a:pt x="26" y="16"/>
                    <a:pt x="7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ubicBezTo>
                    <a:pt x="91" y="9"/>
                    <a:pt x="72" y="16"/>
                    <a:pt x="49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81@|5FFC:0|FBC:0|LFC:0|LBC:16777215"/>
            <p:cNvSpPr/>
            <p:nvPr/>
          </p:nvSpPr>
          <p:spPr bwMode="auto">
            <a:xfrm>
              <a:off x="5106627" y="2534902"/>
              <a:ext cx="324452" cy="132277"/>
            </a:xfrm>
            <a:custGeom>
              <a:avLst/>
              <a:gdLst>
                <a:gd name="T0" fmla="*/ 49 w 98"/>
                <a:gd name="T1" fmla="*/ 15 h 40"/>
                <a:gd name="T2" fmla="*/ 2 w 98"/>
                <a:gd name="T3" fmla="*/ 0 h 40"/>
                <a:gd name="T4" fmla="*/ 0 w 98"/>
                <a:gd name="T5" fmla="*/ 4 h 40"/>
                <a:gd name="T6" fmla="*/ 0 w 98"/>
                <a:gd name="T7" fmla="*/ 19 h 40"/>
                <a:gd name="T8" fmla="*/ 49 w 98"/>
                <a:gd name="T9" fmla="*/ 40 h 40"/>
                <a:gd name="T10" fmla="*/ 98 w 98"/>
                <a:gd name="T11" fmla="*/ 19 h 40"/>
                <a:gd name="T12" fmla="*/ 98 w 98"/>
                <a:gd name="T13" fmla="*/ 4 h 40"/>
                <a:gd name="T14" fmla="*/ 96 w 98"/>
                <a:gd name="T15" fmla="*/ 0 h 40"/>
                <a:gd name="T16" fmla="*/ 49 w 98"/>
                <a:gd name="T17" fmla="*/ 15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0">
                  <a:moveTo>
                    <a:pt x="49" y="15"/>
                  </a:moveTo>
                  <a:cubicBezTo>
                    <a:pt x="26" y="15"/>
                    <a:pt x="7" y="9"/>
                    <a:pt x="2" y="0"/>
                  </a:cubicBezTo>
                  <a:cubicBezTo>
                    <a:pt x="1" y="1"/>
                    <a:pt x="0" y="3"/>
                    <a:pt x="0" y="4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22" y="40"/>
                    <a:pt x="49" y="40"/>
                  </a:cubicBezTo>
                  <a:cubicBezTo>
                    <a:pt x="76" y="40"/>
                    <a:pt x="98" y="31"/>
                    <a:pt x="98" y="19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8" y="3"/>
                    <a:pt x="97" y="1"/>
                    <a:pt x="96" y="0"/>
                  </a:cubicBezTo>
                  <a:cubicBezTo>
                    <a:pt x="91" y="9"/>
                    <a:pt x="72" y="15"/>
                    <a:pt x="49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82@|5FFC:0|FBC:0|LFC:0|LBC:16777215"/>
            <p:cNvSpPr/>
            <p:nvPr/>
          </p:nvSpPr>
          <p:spPr bwMode="auto">
            <a:xfrm>
              <a:off x="5106627" y="2330248"/>
              <a:ext cx="324452" cy="137269"/>
            </a:xfrm>
            <a:custGeom>
              <a:avLst/>
              <a:gdLst>
                <a:gd name="T0" fmla="*/ 96 w 98"/>
                <a:gd name="T1" fmla="*/ 0 h 41"/>
                <a:gd name="T2" fmla="*/ 49 w 98"/>
                <a:gd name="T3" fmla="*/ 15 h 41"/>
                <a:gd name="T4" fmla="*/ 2 w 98"/>
                <a:gd name="T5" fmla="*/ 0 h 41"/>
                <a:gd name="T6" fmla="*/ 0 w 98"/>
                <a:gd name="T7" fmla="*/ 5 h 41"/>
                <a:gd name="T8" fmla="*/ 0 w 98"/>
                <a:gd name="T9" fmla="*/ 20 h 41"/>
                <a:gd name="T10" fmla="*/ 49 w 98"/>
                <a:gd name="T11" fmla="*/ 41 h 41"/>
                <a:gd name="T12" fmla="*/ 98 w 98"/>
                <a:gd name="T13" fmla="*/ 20 h 41"/>
                <a:gd name="T14" fmla="*/ 98 w 98"/>
                <a:gd name="T15" fmla="*/ 5 h 41"/>
                <a:gd name="T16" fmla="*/ 96 w 98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" h="41">
                  <a:moveTo>
                    <a:pt x="96" y="0"/>
                  </a:moveTo>
                  <a:cubicBezTo>
                    <a:pt x="95" y="9"/>
                    <a:pt x="75" y="15"/>
                    <a:pt x="49" y="15"/>
                  </a:cubicBezTo>
                  <a:cubicBezTo>
                    <a:pt x="24" y="15"/>
                    <a:pt x="3" y="9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31"/>
                    <a:pt x="22" y="41"/>
                    <a:pt x="49" y="41"/>
                  </a:cubicBezTo>
                  <a:cubicBezTo>
                    <a:pt x="76" y="41"/>
                    <a:pt x="98" y="31"/>
                    <a:pt x="98" y="20"/>
                  </a:cubicBezTo>
                  <a:cubicBezTo>
                    <a:pt x="98" y="5"/>
                    <a:pt x="98" y="5"/>
                    <a:pt x="98" y="5"/>
                  </a:cubicBezTo>
                  <a:cubicBezTo>
                    <a:pt x="98" y="3"/>
                    <a:pt x="97" y="2"/>
                    <a:pt x="9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Oval 83@|1FFC:0|FBC:0|LFC:0|LBC:16777215"/>
            <p:cNvSpPr>
              <a:spLocks noChangeArrowheads="1"/>
            </p:cNvSpPr>
            <p:nvPr/>
          </p:nvSpPr>
          <p:spPr bwMode="auto">
            <a:xfrm>
              <a:off x="5111618" y="2260366"/>
              <a:ext cx="316965" cy="10731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Group 34"/>
          <p:cNvGrpSpPr/>
          <p:nvPr/>
        </p:nvGrpSpPr>
        <p:grpSpPr>
          <a:xfrm>
            <a:off x="8295220" y="4431769"/>
            <a:ext cx="526783" cy="286440"/>
            <a:chOff x="7682273" y="3211260"/>
            <a:chExt cx="399324" cy="217134"/>
          </a:xfrm>
          <a:solidFill>
            <a:schemeClr val="bg1"/>
          </a:solidFill>
        </p:grpSpPr>
        <p:sp>
          <p:nvSpPr>
            <p:cNvPr id="26" name="Freeform 98@|5FFC:0|FBC:0|LFC:16777215|LBC:16777215"/>
            <p:cNvSpPr>
              <a:spLocks noEditPoints="1"/>
            </p:cNvSpPr>
            <p:nvPr/>
          </p:nvSpPr>
          <p:spPr bwMode="auto">
            <a:xfrm>
              <a:off x="7682273" y="3211260"/>
              <a:ext cx="289511" cy="217134"/>
            </a:xfrm>
            <a:custGeom>
              <a:avLst/>
              <a:gdLst>
                <a:gd name="T0" fmla="*/ 26 w 87"/>
                <a:gd name="T1" fmla="*/ 23 h 65"/>
                <a:gd name="T2" fmla="*/ 26 w 87"/>
                <a:gd name="T3" fmla="*/ 33 h 65"/>
                <a:gd name="T4" fmla="*/ 7 w 87"/>
                <a:gd name="T5" fmla="*/ 17 h 65"/>
                <a:gd name="T6" fmla="*/ 7 w 87"/>
                <a:gd name="T7" fmla="*/ 0 h 65"/>
                <a:gd name="T8" fmla="*/ 0 w 87"/>
                <a:gd name="T9" fmla="*/ 0 h 65"/>
                <a:gd name="T10" fmla="*/ 0 w 87"/>
                <a:gd name="T11" fmla="*/ 17 h 65"/>
                <a:gd name="T12" fmla="*/ 26 w 87"/>
                <a:gd name="T13" fmla="*/ 42 h 65"/>
                <a:gd name="T14" fmla="*/ 26 w 87"/>
                <a:gd name="T15" fmla="*/ 42 h 65"/>
                <a:gd name="T16" fmla="*/ 26 w 87"/>
                <a:gd name="T17" fmla="*/ 49 h 65"/>
                <a:gd name="T18" fmla="*/ 41 w 87"/>
                <a:gd name="T19" fmla="*/ 65 h 65"/>
                <a:gd name="T20" fmla="*/ 87 w 87"/>
                <a:gd name="T21" fmla="*/ 65 h 65"/>
                <a:gd name="T22" fmla="*/ 87 w 87"/>
                <a:gd name="T23" fmla="*/ 9 h 65"/>
                <a:gd name="T24" fmla="*/ 40 w 87"/>
                <a:gd name="T25" fmla="*/ 9 h 65"/>
                <a:gd name="T26" fmla="*/ 26 w 87"/>
                <a:gd name="T27" fmla="*/ 23 h 65"/>
                <a:gd name="T28" fmla="*/ 73 w 87"/>
                <a:gd name="T29" fmla="*/ 19 h 65"/>
                <a:gd name="T30" fmla="*/ 80 w 87"/>
                <a:gd name="T31" fmla="*/ 19 h 65"/>
                <a:gd name="T32" fmla="*/ 80 w 87"/>
                <a:gd name="T33" fmla="*/ 56 h 65"/>
                <a:gd name="T34" fmla="*/ 73 w 87"/>
                <a:gd name="T35" fmla="*/ 56 h 65"/>
                <a:gd name="T36" fmla="*/ 73 w 87"/>
                <a:gd name="T37" fmla="*/ 1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7" h="65">
                  <a:moveTo>
                    <a:pt x="26" y="23"/>
                  </a:moveTo>
                  <a:cubicBezTo>
                    <a:pt x="26" y="33"/>
                    <a:pt x="26" y="33"/>
                    <a:pt x="26" y="33"/>
                  </a:cubicBezTo>
                  <a:cubicBezTo>
                    <a:pt x="6" y="33"/>
                    <a:pt x="7" y="17"/>
                    <a:pt x="7" y="17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43"/>
                    <a:pt x="26" y="42"/>
                    <a:pt x="26" y="42"/>
                  </a:cubicBezTo>
                  <a:cubicBezTo>
                    <a:pt x="26" y="42"/>
                    <a:pt x="26" y="42"/>
                    <a:pt x="26" y="42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5" y="65"/>
                    <a:pt x="41" y="65"/>
                  </a:cubicBezTo>
                  <a:cubicBezTo>
                    <a:pt x="60" y="65"/>
                    <a:pt x="87" y="65"/>
                    <a:pt x="87" y="65"/>
                  </a:cubicBezTo>
                  <a:cubicBezTo>
                    <a:pt x="87" y="9"/>
                    <a:pt x="87" y="9"/>
                    <a:pt x="87" y="9"/>
                  </a:cubicBezTo>
                  <a:cubicBezTo>
                    <a:pt x="87" y="9"/>
                    <a:pt x="60" y="9"/>
                    <a:pt x="40" y="9"/>
                  </a:cubicBezTo>
                  <a:cubicBezTo>
                    <a:pt x="25" y="9"/>
                    <a:pt x="26" y="23"/>
                    <a:pt x="26" y="23"/>
                  </a:cubicBezTo>
                  <a:close/>
                  <a:moveTo>
                    <a:pt x="73" y="19"/>
                  </a:moveTo>
                  <a:cubicBezTo>
                    <a:pt x="80" y="19"/>
                    <a:pt x="80" y="19"/>
                    <a:pt x="80" y="19"/>
                  </a:cubicBezTo>
                  <a:cubicBezTo>
                    <a:pt x="80" y="56"/>
                    <a:pt x="80" y="56"/>
                    <a:pt x="80" y="56"/>
                  </a:cubicBezTo>
                  <a:cubicBezTo>
                    <a:pt x="73" y="56"/>
                    <a:pt x="73" y="56"/>
                    <a:pt x="73" y="56"/>
                  </a:cubicBezTo>
                  <a:lnTo>
                    <a:pt x="73" y="1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99@|5FFC:0|FBC:0|LFC:16777215|LBC:16777215"/>
            <p:cNvSpPr>
              <a:spLocks noEditPoints="1"/>
            </p:cNvSpPr>
            <p:nvPr/>
          </p:nvSpPr>
          <p:spPr bwMode="auto">
            <a:xfrm>
              <a:off x="7981766" y="3368493"/>
              <a:ext cx="99831" cy="32446"/>
            </a:xfrm>
            <a:custGeom>
              <a:avLst/>
              <a:gdLst>
                <a:gd name="T0" fmla="*/ 0 w 30"/>
                <a:gd name="T1" fmla="*/ 10 h 10"/>
                <a:gd name="T2" fmla="*/ 30 w 30"/>
                <a:gd name="T3" fmla="*/ 10 h 10"/>
                <a:gd name="T4" fmla="*/ 30 w 30"/>
                <a:gd name="T5" fmla="*/ 0 h 10"/>
                <a:gd name="T6" fmla="*/ 0 w 30"/>
                <a:gd name="T7" fmla="*/ 0 h 10"/>
                <a:gd name="T8" fmla="*/ 0 w 30"/>
                <a:gd name="T9" fmla="*/ 10 h 10"/>
                <a:gd name="T10" fmla="*/ 25 w 30"/>
                <a:gd name="T11" fmla="*/ 2 h 10"/>
                <a:gd name="T12" fmla="*/ 28 w 30"/>
                <a:gd name="T13" fmla="*/ 5 h 10"/>
                <a:gd name="T14" fmla="*/ 25 w 30"/>
                <a:gd name="T15" fmla="*/ 8 h 10"/>
                <a:gd name="T16" fmla="*/ 22 w 30"/>
                <a:gd name="T17" fmla="*/ 5 h 10"/>
                <a:gd name="T18" fmla="*/ 25 w 30"/>
                <a:gd name="T19" fmla="*/ 2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0">
                  <a:moveTo>
                    <a:pt x="0" y="10"/>
                  </a:moveTo>
                  <a:cubicBezTo>
                    <a:pt x="30" y="10"/>
                    <a:pt x="30" y="10"/>
                    <a:pt x="30" y="1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0"/>
                  </a:lnTo>
                  <a:close/>
                  <a:moveTo>
                    <a:pt x="25" y="2"/>
                  </a:moveTo>
                  <a:cubicBezTo>
                    <a:pt x="27" y="2"/>
                    <a:pt x="28" y="4"/>
                    <a:pt x="28" y="5"/>
                  </a:cubicBezTo>
                  <a:cubicBezTo>
                    <a:pt x="28" y="7"/>
                    <a:pt x="27" y="8"/>
                    <a:pt x="25" y="8"/>
                  </a:cubicBezTo>
                  <a:cubicBezTo>
                    <a:pt x="23" y="8"/>
                    <a:pt x="22" y="7"/>
                    <a:pt x="22" y="5"/>
                  </a:cubicBezTo>
                  <a:cubicBezTo>
                    <a:pt x="22" y="4"/>
                    <a:pt x="23" y="2"/>
                    <a:pt x="25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100@|5FFC:0|FBC:0|LFC:16777215|LBC:16777215"/>
            <p:cNvSpPr>
              <a:spLocks noEditPoints="1"/>
            </p:cNvSpPr>
            <p:nvPr/>
          </p:nvSpPr>
          <p:spPr bwMode="auto">
            <a:xfrm>
              <a:off x="7981766" y="3276150"/>
              <a:ext cx="99831" cy="32446"/>
            </a:xfrm>
            <a:custGeom>
              <a:avLst/>
              <a:gdLst>
                <a:gd name="T0" fmla="*/ 0 w 30"/>
                <a:gd name="T1" fmla="*/ 0 h 10"/>
                <a:gd name="T2" fmla="*/ 0 w 30"/>
                <a:gd name="T3" fmla="*/ 10 h 10"/>
                <a:gd name="T4" fmla="*/ 30 w 30"/>
                <a:gd name="T5" fmla="*/ 10 h 10"/>
                <a:gd name="T6" fmla="*/ 30 w 30"/>
                <a:gd name="T7" fmla="*/ 0 h 10"/>
                <a:gd name="T8" fmla="*/ 0 w 30"/>
                <a:gd name="T9" fmla="*/ 0 h 10"/>
                <a:gd name="T10" fmla="*/ 25 w 30"/>
                <a:gd name="T11" fmla="*/ 8 h 10"/>
                <a:gd name="T12" fmla="*/ 22 w 30"/>
                <a:gd name="T13" fmla="*/ 5 h 10"/>
                <a:gd name="T14" fmla="*/ 25 w 30"/>
                <a:gd name="T15" fmla="*/ 3 h 10"/>
                <a:gd name="T16" fmla="*/ 28 w 30"/>
                <a:gd name="T17" fmla="*/ 5 h 10"/>
                <a:gd name="T18" fmla="*/ 25 w 30"/>
                <a:gd name="T19" fmla="*/ 8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10">
                  <a:moveTo>
                    <a:pt x="0" y="0"/>
                  </a:moveTo>
                  <a:cubicBezTo>
                    <a:pt x="0" y="10"/>
                    <a:pt x="0" y="10"/>
                    <a:pt x="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30" y="0"/>
                    <a:pt x="30" y="0"/>
                    <a:pt x="30" y="0"/>
                  </a:cubicBezTo>
                  <a:lnTo>
                    <a:pt x="0" y="0"/>
                  </a:lnTo>
                  <a:close/>
                  <a:moveTo>
                    <a:pt x="25" y="8"/>
                  </a:moveTo>
                  <a:cubicBezTo>
                    <a:pt x="23" y="8"/>
                    <a:pt x="22" y="7"/>
                    <a:pt x="22" y="5"/>
                  </a:cubicBezTo>
                  <a:cubicBezTo>
                    <a:pt x="22" y="4"/>
                    <a:pt x="23" y="3"/>
                    <a:pt x="25" y="3"/>
                  </a:cubicBezTo>
                  <a:cubicBezTo>
                    <a:pt x="27" y="3"/>
                    <a:pt x="28" y="4"/>
                    <a:pt x="28" y="5"/>
                  </a:cubicBezTo>
                  <a:cubicBezTo>
                    <a:pt x="28" y="7"/>
                    <a:pt x="27" y="8"/>
                    <a:pt x="25" y="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Group 38"/>
          <p:cNvGrpSpPr/>
          <p:nvPr/>
        </p:nvGrpSpPr>
        <p:grpSpPr>
          <a:xfrm>
            <a:off x="1540493" y="2476279"/>
            <a:ext cx="566292" cy="638727"/>
            <a:chOff x="5513440" y="1766202"/>
            <a:chExt cx="429274" cy="484183"/>
          </a:xfrm>
          <a:solidFill>
            <a:schemeClr val="bg1"/>
          </a:solidFill>
        </p:grpSpPr>
        <p:sp>
          <p:nvSpPr>
            <p:cNvPr id="30" name="Freeform 147@|5FFC:0|FBC:0|LFC:0|LBC:16777215"/>
            <p:cNvSpPr/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148@|5FFC:0|FBC:0|LFC:0|LBC:16777215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149@|5FFC:0|FBC:0|LFC:0|LBC:16777215"/>
            <p:cNvSpPr/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" name="TextBox 13"/>
          <p:cNvSpPr txBox="1"/>
          <p:nvPr/>
        </p:nvSpPr>
        <p:spPr>
          <a:xfrm>
            <a:off x="2507384" y="2438169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2492659" y="2749109"/>
            <a:ext cx="154578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5845708" y="2438169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5830983" y="2749109"/>
            <a:ext cx="154578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9218062" y="2438169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9203337" y="2749109"/>
            <a:ext cx="154578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2507384" y="4211479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2492659" y="4522419"/>
            <a:ext cx="154578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13"/>
          <p:cNvSpPr txBox="1"/>
          <p:nvPr/>
        </p:nvSpPr>
        <p:spPr>
          <a:xfrm>
            <a:off x="5845708" y="4211479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13"/>
          <p:cNvSpPr txBox="1"/>
          <p:nvPr/>
        </p:nvSpPr>
        <p:spPr>
          <a:xfrm>
            <a:off x="5830983" y="4522419"/>
            <a:ext cx="154578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TextBox 13"/>
          <p:cNvSpPr txBox="1"/>
          <p:nvPr/>
        </p:nvSpPr>
        <p:spPr>
          <a:xfrm>
            <a:off x="9218062" y="4211479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13"/>
          <p:cNvSpPr txBox="1"/>
          <p:nvPr/>
        </p:nvSpPr>
        <p:spPr>
          <a:xfrm>
            <a:off x="9203337" y="4522419"/>
            <a:ext cx="1545783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/>
          <a:srcRect b="12151"/>
          <a:stretch>
            <a:fillRect/>
          </a:stretch>
        </p:blipFill>
        <p:spPr>
          <a:xfrm>
            <a:off x="6523584" y="2184447"/>
            <a:ext cx="4471988" cy="219075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3722402" y="4539540"/>
            <a:ext cx="1185505" cy="118550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4221469" y="2716465"/>
            <a:ext cx="1185505" cy="1185505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1818709" y="4530320"/>
            <a:ext cx="1185505" cy="118550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238841" y="2716465"/>
            <a:ext cx="1185505" cy="1185505"/>
          </a:xfrm>
          <a:prstGeom prst="ellipse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2788216" y="1602281"/>
            <a:ext cx="1185505" cy="1185505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1"/>
          <p:cNvSpPr/>
          <p:nvPr/>
        </p:nvSpPr>
        <p:spPr>
          <a:xfrm rot="2160000">
            <a:off x="3946158" y="2585605"/>
            <a:ext cx="314806" cy="398344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solidFill>
            <a:srgbClr val="ADBACA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85515" rIns="101371" bIns="85514" numCol="1" spcCol="1270" anchor="ctr" anchorCtr="0">
            <a:noAutofit/>
          </a:bodyPr>
          <a:lstStyle/>
          <a:p>
            <a:pPr algn="ctr" defTabSz="7702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3"/>
          <p:cNvSpPr/>
          <p:nvPr/>
        </p:nvSpPr>
        <p:spPr>
          <a:xfrm rot="17280000">
            <a:off x="4432498" y="4046020"/>
            <a:ext cx="314807" cy="398344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ADBACA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371" tIns="85515" rIns="1" bIns="85514" numCol="1" spcCol="1270" anchor="ctr" anchorCtr="0">
            <a:noAutofit/>
          </a:bodyPr>
          <a:lstStyle/>
          <a:p>
            <a:pPr algn="ctr" defTabSz="7702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5"/>
          <p:cNvSpPr/>
          <p:nvPr/>
        </p:nvSpPr>
        <p:spPr>
          <a:xfrm>
            <a:off x="3186708" y="4952591"/>
            <a:ext cx="314806" cy="398344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ADBACA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372" tIns="85516" rIns="1" bIns="85515" numCol="1" spcCol="1270" anchor="ctr" anchorCtr="0">
            <a:noAutofit/>
          </a:bodyPr>
          <a:lstStyle/>
          <a:p>
            <a:pPr algn="ctr" defTabSz="7702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7"/>
          <p:cNvSpPr/>
          <p:nvPr/>
        </p:nvSpPr>
        <p:spPr>
          <a:xfrm rot="4320000">
            <a:off x="1932398" y="4055178"/>
            <a:ext cx="314807" cy="398346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253496" y="256612"/>
                </a:moveTo>
                <a:lnTo>
                  <a:pt x="126748" y="256612"/>
                </a:lnTo>
                <a:lnTo>
                  <a:pt x="126748" y="320765"/>
                </a:lnTo>
                <a:lnTo>
                  <a:pt x="0" y="160382"/>
                </a:lnTo>
                <a:lnTo>
                  <a:pt x="126748" y="0"/>
                </a:lnTo>
                <a:lnTo>
                  <a:pt x="126748" y="64153"/>
                </a:lnTo>
                <a:lnTo>
                  <a:pt x="253496" y="64153"/>
                </a:lnTo>
                <a:lnTo>
                  <a:pt x="253496" y="256612"/>
                </a:lnTo>
                <a:close/>
              </a:path>
            </a:pathLst>
          </a:custGeom>
          <a:solidFill>
            <a:srgbClr val="ADBACA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01372" tIns="85515" rIns="0" bIns="85515" numCol="1" spcCol="1270" anchor="ctr" anchorCtr="0">
            <a:noAutofit/>
          </a:bodyPr>
          <a:lstStyle/>
          <a:p>
            <a:pPr algn="ctr" defTabSz="7702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9"/>
          <p:cNvSpPr/>
          <p:nvPr/>
        </p:nvSpPr>
        <p:spPr>
          <a:xfrm rot="19440000">
            <a:off x="2388241" y="2583268"/>
            <a:ext cx="314807" cy="398346"/>
          </a:xfrm>
          <a:custGeom>
            <a:avLst/>
            <a:gdLst>
              <a:gd name="connsiteX0" fmla="*/ 0 w 253496"/>
              <a:gd name="connsiteY0" fmla="*/ 64153 h 320765"/>
              <a:gd name="connsiteX1" fmla="*/ 126748 w 253496"/>
              <a:gd name="connsiteY1" fmla="*/ 64153 h 320765"/>
              <a:gd name="connsiteX2" fmla="*/ 126748 w 253496"/>
              <a:gd name="connsiteY2" fmla="*/ 0 h 320765"/>
              <a:gd name="connsiteX3" fmla="*/ 253496 w 253496"/>
              <a:gd name="connsiteY3" fmla="*/ 160383 h 320765"/>
              <a:gd name="connsiteX4" fmla="*/ 126748 w 253496"/>
              <a:gd name="connsiteY4" fmla="*/ 320765 h 320765"/>
              <a:gd name="connsiteX5" fmla="*/ 126748 w 253496"/>
              <a:gd name="connsiteY5" fmla="*/ 256612 h 320765"/>
              <a:gd name="connsiteX6" fmla="*/ 0 w 253496"/>
              <a:gd name="connsiteY6" fmla="*/ 256612 h 320765"/>
              <a:gd name="connsiteX7" fmla="*/ 0 w 253496"/>
              <a:gd name="connsiteY7" fmla="*/ 64153 h 3207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53496" h="320765">
                <a:moveTo>
                  <a:pt x="0" y="64153"/>
                </a:moveTo>
                <a:lnTo>
                  <a:pt x="126748" y="64153"/>
                </a:lnTo>
                <a:lnTo>
                  <a:pt x="126748" y="0"/>
                </a:lnTo>
                <a:lnTo>
                  <a:pt x="253496" y="160383"/>
                </a:lnTo>
                <a:lnTo>
                  <a:pt x="126748" y="320765"/>
                </a:lnTo>
                <a:lnTo>
                  <a:pt x="126748" y="256612"/>
                </a:lnTo>
                <a:lnTo>
                  <a:pt x="0" y="256612"/>
                </a:lnTo>
                <a:lnTo>
                  <a:pt x="0" y="64153"/>
                </a:lnTo>
                <a:close/>
              </a:path>
            </a:pathLst>
          </a:custGeom>
          <a:solidFill>
            <a:srgbClr val="ADBACA"/>
          </a:solidFill>
        </p:spPr>
        <p:style>
          <a:lnRef idx="0">
            <a:schemeClr val="accent5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5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5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-1" tIns="85514" rIns="101372" bIns="85515" numCol="1" spcCol="1270" anchor="ctr" anchorCtr="0">
            <a:noAutofit/>
          </a:bodyPr>
          <a:lstStyle/>
          <a:p>
            <a:pPr algn="ctr" defTabSz="7702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858546" y="2036872"/>
            <a:ext cx="104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291799" y="3124551"/>
            <a:ext cx="104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3825552" y="4967097"/>
            <a:ext cx="104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895152" y="4967097"/>
            <a:ext cx="104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85552" y="3150997"/>
            <a:ext cx="104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altLang="zh-CN" b="1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6523584" y="4594193"/>
            <a:ext cx="4471988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5"/>
          <a:srcRect l="20030" t="16502" b="20061"/>
          <a:stretch>
            <a:fillRect/>
          </a:stretch>
        </p:blipFill>
        <p:spPr>
          <a:xfrm>
            <a:off x="6512460" y="2002420"/>
            <a:ext cx="4697513" cy="2419109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150471" y="324091"/>
            <a:ext cx="150471" cy="648182"/>
          </a:xfrm>
          <a:prstGeom prst="rect">
            <a:avLst/>
          </a:prstGeom>
          <a:solidFill>
            <a:srgbClr val="FEBBC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0" y="324091"/>
            <a:ext cx="150471" cy="648182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300942" y="448127"/>
            <a:ext cx="25464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单击输入您的标题</a:t>
            </a:r>
            <a:endParaRPr lang="zh-CN" altLang="en-US" sz="2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Straight Connector 7"/>
          <p:cNvCxnSpPr/>
          <p:nvPr/>
        </p:nvCxnSpPr>
        <p:spPr>
          <a:xfrm>
            <a:off x="757554" y="5232454"/>
            <a:ext cx="1062559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9"/>
          <p:cNvCxnSpPr/>
          <p:nvPr/>
        </p:nvCxnSpPr>
        <p:spPr>
          <a:xfrm>
            <a:off x="757554" y="2303509"/>
            <a:ext cx="10625590" cy="0"/>
          </a:xfrm>
          <a:prstGeom prst="line">
            <a:avLst/>
          </a:prstGeom>
          <a:ln w="1270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10"/>
          <p:cNvSpPr/>
          <p:nvPr/>
        </p:nvSpPr>
        <p:spPr>
          <a:xfrm>
            <a:off x="809322" y="2636366"/>
            <a:ext cx="1010589" cy="1010589"/>
          </a:xfrm>
          <a:prstGeom prst="ellipse">
            <a:avLst/>
          </a:prstGeom>
          <a:solidFill>
            <a:srgbClr val="FEBB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11"/>
          <p:cNvSpPr/>
          <p:nvPr/>
        </p:nvSpPr>
        <p:spPr>
          <a:xfrm>
            <a:off x="2697292" y="2636366"/>
            <a:ext cx="1010589" cy="101058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Oval 12"/>
          <p:cNvSpPr/>
          <p:nvPr/>
        </p:nvSpPr>
        <p:spPr>
          <a:xfrm>
            <a:off x="4539740" y="2636366"/>
            <a:ext cx="1010589" cy="1010589"/>
          </a:xfrm>
          <a:prstGeom prst="ellipse">
            <a:avLst/>
          </a:prstGeom>
          <a:solidFill>
            <a:srgbClr val="FEBB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Oval 13"/>
          <p:cNvSpPr/>
          <p:nvPr/>
        </p:nvSpPr>
        <p:spPr>
          <a:xfrm>
            <a:off x="6393091" y="2636366"/>
            <a:ext cx="1010589" cy="101058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Oval 14"/>
          <p:cNvSpPr/>
          <p:nvPr/>
        </p:nvSpPr>
        <p:spPr>
          <a:xfrm>
            <a:off x="8235539" y="2636366"/>
            <a:ext cx="1010589" cy="1010589"/>
          </a:xfrm>
          <a:prstGeom prst="ellipse">
            <a:avLst/>
          </a:prstGeom>
          <a:solidFill>
            <a:srgbClr val="FEBBC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Oval 15"/>
          <p:cNvSpPr/>
          <p:nvPr/>
        </p:nvSpPr>
        <p:spPr>
          <a:xfrm>
            <a:off x="10088891" y="2636366"/>
            <a:ext cx="1010589" cy="1010589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19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6" name="Picture 24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1474" y="2903808"/>
            <a:ext cx="431521" cy="406707"/>
          </a:xfrm>
          <a:prstGeom prst="rect">
            <a:avLst/>
          </a:prstGeom>
        </p:spPr>
      </p:pic>
      <p:pic>
        <p:nvPicPr>
          <p:cNvPr id="17" name="Picture 25"/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artisticPhotocopy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612" y="2884185"/>
            <a:ext cx="396910" cy="475032"/>
          </a:xfrm>
          <a:prstGeom prst="rect">
            <a:avLst/>
          </a:prstGeom>
        </p:spPr>
      </p:pic>
      <p:pic>
        <p:nvPicPr>
          <p:cNvPr id="18" name="Picture 26"/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artisticPhotocopy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899" y="2937041"/>
            <a:ext cx="382140" cy="382140"/>
          </a:xfrm>
          <a:prstGeom prst="rect">
            <a:avLst/>
          </a:prstGeom>
        </p:spPr>
      </p:pic>
      <p:pic>
        <p:nvPicPr>
          <p:cNvPr id="19" name="Picture 27"/>
          <p:cNvPicPr>
            <a:picLocks noChangeAspect="1"/>
          </p:cNvPicPr>
          <p:nvPr/>
        </p:nvPicPr>
        <p:blipFill>
          <a:blip r:embed="rId10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artisticPhotocopy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4658" y="2907720"/>
            <a:ext cx="431912" cy="431912"/>
          </a:xfrm>
          <a:prstGeom prst="rect">
            <a:avLst/>
          </a:prstGeom>
        </p:spPr>
      </p:pic>
      <p:pic>
        <p:nvPicPr>
          <p:cNvPr id="20" name="Picture 28"/>
          <p:cNvPicPr>
            <a:picLocks noChangeAspect="1"/>
          </p:cNvPicPr>
          <p:nvPr/>
        </p:nvPicPr>
        <p:blipFill>
          <a:blip r:embed="rId1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artisticPhotocopy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840" y="2900214"/>
            <a:ext cx="406707" cy="406707"/>
          </a:xfrm>
          <a:prstGeom prst="rect">
            <a:avLst/>
          </a:prstGeom>
        </p:spPr>
      </p:pic>
      <p:pic>
        <p:nvPicPr>
          <p:cNvPr id="21" name="Picture 29"/>
          <p:cNvPicPr>
            <a:picLocks noChangeAspect="1"/>
          </p:cNvPicPr>
          <p:nvPr/>
        </p:nvPicPr>
        <p:blipFill>
          <a:blip r:embed="rId14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Photocopy detail="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9902" y="2900031"/>
            <a:ext cx="350353" cy="458089"/>
          </a:xfrm>
          <a:prstGeom prst="rect">
            <a:avLst/>
          </a:prstGeom>
        </p:spPr>
      </p:pic>
      <p:sp>
        <p:nvSpPr>
          <p:cNvPr id="22" name="TextBox 13"/>
          <p:cNvSpPr txBox="1"/>
          <p:nvPr/>
        </p:nvSpPr>
        <p:spPr>
          <a:xfrm>
            <a:off x="938978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00546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835724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697292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4621978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4483546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6518724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380292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254178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115746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0150924" y="3882074"/>
            <a:ext cx="83954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0012492" y="4211733"/>
            <a:ext cx="1148088" cy="73866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 smtClean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/>
          <a:srcRect l="4384" r="-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/>
          <a:srcRect r="6544"/>
          <a:stretch>
            <a:fillRect/>
          </a:stretch>
        </p:blipFill>
        <p:spPr>
          <a:xfrm>
            <a:off x="1" y="2176780"/>
            <a:ext cx="5953760" cy="46812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778" y="-175331"/>
            <a:ext cx="4384040" cy="4384040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5915978" y="454405"/>
            <a:ext cx="5547464" cy="4775868"/>
            <a:chOff x="6787269" y="1166605"/>
            <a:chExt cx="5547464" cy="4775868"/>
          </a:xfrm>
        </p:grpSpPr>
        <p:sp>
          <p:nvSpPr>
            <p:cNvPr id="10" name="椭圆 9"/>
            <p:cNvSpPr/>
            <p:nvPr/>
          </p:nvSpPr>
          <p:spPr>
            <a:xfrm>
              <a:off x="8848364" y="3446443"/>
              <a:ext cx="399186" cy="39918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838838" y="3434969"/>
              <a:ext cx="408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ea typeface="金桥繁隶书" pitchFamily="2" charset="-122"/>
                </a:rPr>
                <a:t>佳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848364" y="3894117"/>
              <a:ext cx="408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ea typeface="金桥繁隶书" pitchFamily="2" charset="-122"/>
                </a:rPr>
                <a:t>节</a:t>
              </a:r>
            </a:p>
          </p:txBody>
        </p:sp>
        <p:sp>
          <p:nvSpPr>
            <p:cNvPr id="13" name="椭圆 12"/>
            <p:cNvSpPr/>
            <p:nvPr/>
          </p:nvSpPr>
          <p:spPr>
            <a:xfrm>
              <a:off x="8848364" y="3896975"/>
              <a:ext cx="399186" cy="39918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562396" y="2562701"/>
              <a:ext cx="153028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85913" y="1166605"/>
              <a:ext cx="2148820" cy="987656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8823092" y="1492995"/>
              <a:ext cx="108058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dirty="0" smtClean="0">
                  <a:latin typeface="华文行楷" panose="02010800040101010101" pitchFamily="2" charset="-122"/>
                  <a:ea typeface="华文行楷" panose="02010800040101010101" pitchFamily="2" charset="-122"/>
                </a:rPr>
                <a:t> </a:t>
              </a:r>
              <a:endParaRPr lang="zh-CN" altLang="en-US" sz="138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87269" y="4954817"/>
              <a:ext cx="2148820" cy="987656"/>
            </a:xfrm>
            <a:prstGeom prst="rect">
              <a:avLst/>
            </a:prstGeom>
          </p:spPr>
        </p:pic>
        <p:sp>
          <p:nvSpPr>
            <p:cNvPr id="18" name="文本框 17"/>
            <p:cNvSpPr txBox="1"/>
            <p:nvPr/>
          </p:nvSpPr>
          <p:spPr>
            <a:xfrm>
              <a:off x="7213195" y="3480896"/>
              <a:ext cx="108058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dirty="0" smtClean="0">
                  <a:latin typeface="华文行楷" panose="02010800040101010101" pitchFamily="2" charset="-122"/>
                  <a:ea typeface="华文行楷" panose="02010800040101010101" pitchFamily="2" charset="-122"/>
                </a:rPr>
                <a:t>谢</a:t>
              </a:r>
              <a:endParaRPr lang="zh-CN" altLang="en-US" sz="138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8820440" y="1542129"/>
              <a:ext cx="108058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dirty="0" smtClean="0">
                  <a:latin typeface="华文行楷" panose="02010800040101010101" pitchFamily="2" charset="-122"/>
                  <a:ea typeface="华文行楷" panose="02010800040101010101" pitchFamily="2" charset="-122"/>
                </a:rPr>
                <a:t>谢</a:t>
              </a:r>
              <a:endParaRPr lang="zh-CN" altLang="en-US" sz="138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1929</Words>
  <Application>Microsoft Office PowerPoint</Application>
  <PresentationFormat>宽屏</PresentationFormat>
  <Paragraphs>265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Lato Regular</vt:lpstr>
      <vt:lpstr>TypeLand 康熙字典體試用版</vt:lpstr>
      <vt:lpstr>华文行楷</vt:lpstr>
      <vt:lpstr>金桥繁隶书</vt:lpstr>
      <vt:lpstr>宋体</vt:lpstr>
      <vt:lpstr>微软雅黑</vt:lpstr>
      <vt:lpstr>Arial</vt:lpstr>
      <vt:lpstr>Calibri</vt:lpstr>
      <vt:lpstr>Calibri Light</vt:lpstr>
      <vt:lpstr>Helvetica</vt:lpstr>
      <vt:lpstr>Open Sans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faith123</dc:creator>
  <cp:lastModifiedBy>faith123</cp:lastModifiedBy>
  <cp:revision>3</cp:revision>
  <dcterms:created xsi:type="dcterms:W3CDTF">2016-09-03T01:22:00Z</dcterms:created>
  <dcterms:modified xsi:type="dcterms:W3CDTF">2018-08-25T01:10:18Z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