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6" r:id="rId2"/>
    <p:sldId id="275" r:id="rId3"/>
    <p:sldId id="276" r:id="rId4"/>
    <p:sldId id="260" r:id="rId5"/>
    <p:sldId id="258" r:id="rId6"/>
    <p:sldId id="257" r:id="rId7"/>
    <p:sldId id="261" r:id="rId8"/>
    <p:sldId id="264" r:id="rId9"/>
    <p:sldId id="277" r:id="rId10"/>
    <p:sldId id="265" r:id="rId11"/>
    <p:sldId id="268" r:id="rId12"/>
    <p:sldId id="259" r:id="rId13"/>
    <p:sldId id="263" r:id="rId14"/>
    <p:sldId id="272" r:id="rId15"/>
    <p:sldId id="262" r:id="rId16"/>
    <p:sldId id="278" r:id="rId17"/>
    <p:sldId id="267" r:id="rId18"/>
    <p:sldId id="269" r:id="rId19"/>
    <p:sldId id="274" r:id="rId20"/>
    <p:sldId id="270" r:id="rId21"/>
    <p:sldId id="273" r:id="rId22"/>
    <p:sldId id="279" r:id="rId23"/>
    <p:sldId id="271" r:id="rId24"/>
    <p:sldId id="266" r:id="rId25"/>
    <p:sldId id="280" r:id="rId26"/>
  </p:sldIdLst>
  <p:sldSz cx="9144000" cy="5143500" type="screen16x9"/>
  <p:notesSz cx="6858000" cy="9144000"/>
  <p:custDataLst>
    <p:tags r:id="rId28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493A"/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0" autoAdjust="0"/>
    <p:restoredTop sz="94660"/>
  </p:normalViewPr>
  <p:slideViewPr>
    <p:cSldViewPr snapToGrid="0" showGuides="1">
      <p:cViewPr varScale="1">
        <p:scale>
          <a:sx n="121" d="100"/>
          <a:sy n="121" d="100"/>
        </p:scale>
        <p:origin x="534" y="102"/>
      </p:cViewPr>
      <p:guideLst>
        <p:guide orient="horz" pos="2160"/>
        <p:guide pos="3840"/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D5493A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5F2-439D-A49D-1EF01887DBA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5F2-439D-A49D-1EF01887DBA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5F2-439D-A49D-1EF01887DB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50"/>
        <c:axId val="1323663216"/>
        <c:axId val="1323664304"/>
      </c:barChart>
      <c:catAx>
        <c:axId val="13236632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050" b="0" i="0" u="none" strike="noStrike" kern="1200" baseline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323664304"/>
        <c:crosses val="autoZero"/>
        <c:auto val="1"/>
        <c:lblAlgn val="ctr"/>
        <c:lblOffset val="100"/>
        <c:noMultiLvlLbl val="0"/>
      </c:catAx>
      <c:valAx>
        <c:axId val="1323664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32366321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595959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B95-4312-8F66-35C3F374828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B95-4312-8F66-35C3F374828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B95-4312-8F66-35C3F37482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50"/>
        <c:axId val="1323664848"/>
        <c:axId val="1323661584"/>
      </c:barChart>
      <c:catAx>
        <c:axId val="13236648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050" b="0" i="0" u="none" strike="noStrike" kern="1200" baseline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323661584"/>
        <c:crosses val="autoZero"/>
        <c:auto val="1"/>
        <c:lblAlgn val="ctr"/>
        <c:lblOffset val="100"/>
        <c:noMultiLvlLbl val="0"/>
      </c:catAx>
      <c:valAx>
        <c:axId val="1323661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323664848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2130" b="0" i="0" u="none" strike="noStrike" kern="1200" cap="none" spc="50" baseline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D5493A"/>
            </a:solidFill>
            <a:ln>
              <a:solidFill>
                <a:srgbClr val="D5493A"/>
              </a:solidFill>
            </a:ln>
            <a:effectLst/>
            <a:scene3d>
              <a:camera prst="orthographicFront"/>
              <a:lightRig rig="threePt" dir="t"/>
            </a:scene3d>
            <a:sp3d prstMaterial="translucentPowder">
              <a:contourClr>
                <a:srgbClr val="D5493A"/>
              </a:contourClr>
            </a:sp3d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D3E-4799-B68E-25412F0E535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595959"/>
            </a:solidFill>
            <a:ln>
              <a:solidFill>
                <a:srgbClr val="595959"/>
              </a:solidFill>
            </a:ln>
            <a:effectLst/>
            <a:scene3d>
              <a:camera prst="orthographicFront"/>
              <a:lightRig rig="threePt" dir="t"/>
            </a:scene3d>
            <a:sp3d prstMaterial="translucentPowder">
              <a:contourClr>
                <a:srgbClr val="595959"/>
              </a:contourClr>
            </a:sp3d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D3E-4799-B68E-25412F0E535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D5493A"/>
            </a:solidFill>
            <a:ln>
              <a:solidFill>
                <a:srgbClr val="D5493A"/>
              </a:solidFill>
            </a:ln>
            <a:effectLst/>
            <a:scene3d>
              <a:camera prst="orthographicFront"/>
              <a:lightRig rig="threePt" dir="t"/>
            </a:scene3d>
            <a:sp3d prstMaterial="translucentPowder">
              <a:contourClr>
                <a:srgbClr val="D5493A"/>
              </a:contourClr>
            </a:sp3d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D3E-4799-B68E-25412F0E535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系列 4</c:v>
                </c:pt>
              </c:strCache>
            </c:strRef>
          </c:tx>
          <c:spPr>
            <a:solidFill>
              <a:srgbClr val="595959"/>
            </a:solidFill>
            <a:ln>
              <a:solidFill>
                <a:srgbClr val="595959"/>
              </a:solidFill>
            </a:ln>
            <a:effectLst/>
            <a:scene3d>
              <a:camera prst="orthographicFront"/>
              <a:lightRig rig="threePt" dir="t"/>
            </a:scene3d>
            <a:sp3d prstMaterial="translucentPowder">
              <a:contourClr>
                <a:srgbClr val="595959"/>
              </a:contourClr>
            </a:sp3d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3.8</c:v>
                </c:pt>
                <c:pt idx="1">
                  <c:v>3</c:v>
                </c:pt>
                <c:pt idx="2">
                  <c:v>4.4000000000000004</c:v>
                </c:pt>
                <c:pt idx="3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D3E-4799-B68E-25412F0E53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20425968"/>
        <c:axId val="1320436848"/>
      </c:barChart>
      <c:catAx>
        <c:axId val="1320425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320436848"/>
        <c:crosses val="autoZero"/>
        <c:auto val="1"/>
        <c:lblAlgn val="ctr"/>
        <c:lblOffset val="100"/>
        <c:noMultiLvlLbl val="0"/>
      </c:catAx>
      <c:valAx>
        <c:axId val="1320436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32042596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lang="zh-CN" sz="1195" b="0" i="0" u="none" strike="noStrike" kern="1200" baseline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solidFill>
            <a:schemeClr val="bg2">
              <a:lumMod val="25000"/>
            </a:schemeClr>
          </a:solidFill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2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5" kern="1200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>
            <a:lumMod val="75000"/>
          </a:schemeClr>
        </a:solidFill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>
            <a:lumMod val="75000"/>
          </a:schemeClr>
        </a:solidFill>
      </a:ln>
      <a:scene3d>
        <a:camera prst="orthographicFront"/>
        <a:lightRig rig="threePt" dir="t"/>
      </a:scene3d>
      <a:sp3d prstMaterial="translucentPowder"/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  <a:ln>
        <a:solidFill>
          <a:schemeClr val="phClr">
            <a:lumMod val="75000"/>
          </a:schemeClr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solidFill>
        <a:schemeClr val="lt1">
          <a:alpha val="27000"/>
        </a:schemeClr>
      </a:solidFill>
      <a:sp3d/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1195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30" b="0" kern="1200" cap="none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sp3d/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25D893-D504-4861-BFCF-3DBB4BA87661}" type="datetimeFigureOut">
              <a:rPr lang="zh-CN" altLang="en-US" smtClean="0"/>
              <a:t>2020/6/15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3454D1-7AF5-4232-816A-DA2EA4DA74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3039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454D1-7AF5-4232-816A-DA2EA4DA74D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97795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454D1-7AF5-4232-816A-DA2EA4DA74D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8714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454D1-7AF5-4232-816A-DA2EA4DA74D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30122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454D1-7AF5-4232-816A-DA2EA4DA74D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49519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454D1-7AF5-4232-816A-DA2EA4DA74D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02717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454D1-7AF5-4232-816A-DA2EA4DA74D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54835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454D1-7AF5-4232-816A-DA2EA4DA74D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86999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454D1-7AF5-4232-816A-DA2EA4DA74D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71553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454D1-7AF5-4232-816A-DA2EA4DA74D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05742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454D1-7AF5-4232-816A-DA2EA4DA74D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73237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454D1-7AF5-4232-816A-DA2EA4DA74D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02818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454D1-7AF5-4232-816A-DA2EA4DA74D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5045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454D1-7AF5-4232-816A-DA2EA4DA74D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14870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454D1-7AF5-4232-816A-DA2EA4DA74D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99102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454D1-7AF5-4232-816A-DA2EA4DA74D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06325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454D1-7AF5-4232-816A-DA2EA4DA74D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69659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454D1-7AF5-4232-816A-DA2EA4DA74D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18452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454D1-7AF5-4232-816A-DA2EA4DA74D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75563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454D1-7AF5-4232-816A-DA2EA4DA74D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96786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454D1-7AF5-4232-816A-DA2EA4DA74D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29962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454D1-7AF5-4232-816A-DA2EA4DA74D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98479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454D1-7AF5-4232-816A-DA2EA4DA74D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124572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454D1-7AF5-4232-816A-DA2EA4DA74D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94224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454D1-7AF5-4232-816A-DA2EA4DA74D6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478330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3454D1-7AF5-4232-816A-DA2EA4DA74D6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4035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242-0651-4C53-B79E-0B42CEF24421}" type="datetimeFigureOut">
              <a:rPr lang="zh-CN" altLang="en-US" smtClean="0"/>
              <a:t>2020/6/15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5C3D-6884-41C1-ADA8-EAA49C227E1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242-0651-4C53-B79E-0B42CEF24421}" type="datetimeFigureOut">
              <a:rPr lang="zh-CN" altLang="en-US" smtClean="0"/>
              <a:t>2020/6/15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5C3D-6884-41C1-ADA8-EAA49C227E1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7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7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242-0651-4C53-B79E-0B42CEF24421}" type="datetimeFigureOut">
              <a:rPr lang="zh-CN" altLang="en-US" smtClean="0"/>
              <a:t>2020/6/15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5C3D-6884-41C1-ADA8-EAA49C227E1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242-0651-4C53-B79E-0B42CEF24421}" type="datetimeFigureOut">
              <a:rPr lang="zh-CN" altLang="en-US" smtClean="0"/>
              <a:t>2020/6/15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5C3D-6884-41C1-ADA8-EAA49C227E1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242-0651-4C53-B79E-0B42CEF24421}" type="datetimeFigureOut">
              <a:rPr lang="zh-CN" altLang="en-US" smtClean="0"/>
              <a:t>2020/6/15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5C3D-6884-41C1-ADA8-EAA49C227E1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6984108" y="4785872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242-0651-4C53-B79E-0B42CEF24421}" type="datetimeFigureOut">
              <a:rPr lang="zh-CN" altLang="en-US" smtClean="0"/>
              <a:t>2020/6/15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5C3D-6884-41C1-ADA8-EAA49C227E1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242-0651-4C53-B79E-0B42CEF24421}" type="datetimeFigureOut">
              <a:rPr lang="zh-CN" altLang="en-US" smtClean="0"/>
              <a:t>2020/6/15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5C3D-6884-41C1-ADA8-EAA49C227E1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242-0651-4C53-B79E-0B42CEF24421}" type="datetimeFigureOut">
              <a:rPr lang="zh-CN" altLang="en-US" smtClean="0"/>
              <a:t>2020/6/15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5C3D-6884-41C1-ADA8-EAA49C227E1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242-0651-4C53-B79E-0B42CEF24421}" type="datetimeFigureOut">
              <a:rPr lang="zh-CN" altLang="en-US" smtClean="0"/>
              <a:t>2020/6/15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5C3D-6884-41C1-ADA8-EAA49C227E1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242-0651-4C53-B79E-0B42CEF24421}" type="datetimeFigureOut">
              <a:rPr lang="zh-CN" altLang="en-US" smtClean="0"/>
              <a:t>2020/6/15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5C3D-6884-41C1-ADA8-EAA49C227E1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3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43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242-0651-4C53-B79E-0B42CEF24421}" type="datetimeFigureOut">
              <a:rPr lang="zh-CN" altLang="en-US" smtClean="0"/>
              <a:t>2020/6/15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A5C3D-6884-41C1-ADA8-EAA49C227E1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3E242-0651-4C53-B79E-0B42CEF24421}" type="datetimeFigureOut">
              <a:rPr lang="zh-CN" altLang="en-US" smtClean="0"/>
              <a:t>2020/6/15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3A5C3D-6884-41C1-ADA8-EAA49C227E1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 rot="5400000">
            <a:off x="120848" y="-487974"/>
            <a:ext cx="5143501" cy="6119448"/>
          </a:xfrm>
          <a:custGeom>
            <a:avLst/>
            <a:gdLst>
              <a:gd name="connsiteX0" fmla="*/ 1 w 4510455"/>
              <a:gd name="connsiteY0" fmla="*/ 8838392 h 8838392"/>
              <a:gd name="connsiteX1" fmla="*/ 1 w 4510455"/>
              <a:gd name="connsiteY1" fmla="*/ 3888323 h 8838392"/>
              <a:gd name="connsiteX2" fmla="*/ 4510455 w 4510455"/>
              <a:gd name="connsiteY2" fmla="*/ 3888323 h 8838392"/>
              <a:gd name="connsiteX3" fmla="*/ 4510455 w 4510455"/>
              <a:gd name="connsiteY3" fmla="*/ 8838392 h 8838392"/>
              <a:gd name="connsiteX4" fmla="*/ 0 w 4510455"/>
              <a:gd name="connsiteY4" fmla="*/ 3888322 h 8838392"/>
              <a:gd name="connsiteX5" fmla="*/ 2255227 w 4510455"/>
              <a:gd name="connsiteY5" fmla="*/ 0 h 8838392"/>
              <a:gd name="connsiteX6" fmla="*/ 4510454 w 4510455"/>
              <a:gd name="connsiteY6" fmla="*/ 3888322 h 8838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10455" h="8838392">
                <a:moveTo>
                  <a:pt x="1" y="8838392"/>
                </a:moveTo>
                <a:lnTo>
                  <a:pt x="1" y="3888323"/>
                </a:lnTo>
                <a:lnTo>
                  <a:pt x="4510455" y="3888323"/>
                </a:lnTo>
                <a:lnTo>
                  <a:pt x="4510455" y="8838392"/>
                </a:lnTo>
                <a:close/>
                <a:moveTo>
                  <a:pt x="0" y="3888322"/>
                </a:moveTo>
                <a:lnTo>
                  <a:pt x="2255227" y="0"/>
                </a:lnTo>
                <a:lnTo>
                  <a:pt x="4510454" y="3888322"/>
                </a:lnTo>
                <a:close/>
              </a:path>
            </a:pathLst>
          </a:cu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/>
        </p:nvSpPr>
        <p:spPr>
          <a:xfrm rot="5400000">
            <a:off x="943860" y="648677"/>
            <a:ext cx="5143501" cy="3846156"/>
          </a:xfrm>
          <a:custGeom>
            <a:avLst/>
            <a:gdLst>
              <a:gd name="connsiteX0" fmla="*/ 1 w 6858001"/>
              <a:gd name="connsiteY0" fmla="*/ 5128208 h 5128208"/>
              <a:gd name="connsiteX1" fmla="*/ 1 w 6858001"/>
              <a:gd name="connsiteY1" fmla="*/ 5128207 h 5128208"/>
              <a:gd name="connsiteX2" fmla="*/ 6857999 w 6858001"/>
              <a:gd name="connsiteY2" fmla="*/ 5128207 h 5128208"/>
              <a:gd name="connsiteX3" fmla="*/ 5388164 w 6858001"/>
              <a:gd name="connsiteY3" fmla="*/ 3589553 h 5128208"/>
              <a:gd name="connsiteX4" fmla="*/ 6858001 w 6858001"/>
              <a:gd name="connsiteY4" fmla="*/ 3589553 h 5128208"/>
              <a:gd name="connsiteX5" fmla="*/ 6858001 w 6858001"/>
              <a:gd name="connsiteY5" fmla="*/ 5128208 h 5128208"/>
              <a:gd name="connsiteX6" fmla="*/ 1 w 6858001"/>
              <a:gd name="connsiteY6" fmla="*/ 5128206 h 5128208"/>
              <a:gd name="connsiteX7" fmla="*/ 1 w 6858001"/>
              <a:gd name="connsiteY7" fmla="*/ 3589552 h 5128208"/>
              <a:gd name="connsiteX8" fmla="*/ 1469834 w 6858001"/>
              <a:gd name="connsiteY8" fmla="*/ 3589552 h 5128208"/>
              <a:gd name="connsiteX9" fmla="*/ 0 w 6858001"/>
              <a:gd name="connsiteY9" fmla="*/ 3589551 h 5128208"/>
              <a:gd name="connsiteX10" fmla="*/ 3428999 w 6858001"/>
              <a:gd name="connsiteY10" fmla="*/ 0 h 5128208"/>
              <a:gd name="connsiteX11" fmla="*/ 6857999 w 6858001"/>
              <a:gd name="connsiteY11" fmla="*/ 3589551 h 5128208"/>
              <a:gd name="connsiteX12" fmla="*/ 5388163 w 6858001"/>
              <a:gd name="connsiteY12" fmla="*/ 3589551 h 5128208"/>
              <a:gd name="connsiteX13" fmla="*/ 3428999 w 6858001"/>
              <a:gd name="connsiteY13" fmla="*/ 1538656 h 5128208"/>
              <a:gd name="connsiteX14" fmla="*/ 1469835 w 6858001"/>
              <a:gd name="connsiteY14" fmla="*/ 3589551 h 5128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858001" h="5128208">
                <a:moveTo>
                  <a:pt x="1" y="5128208"/>
                </a:moveTo>
                <a:lnTo>
                  <a:pt x="1" y="5128207"/>
                </a:lnTo>
                <a:lnTo>
                  <a:pt x="6857999" y="5128207"/>
                </a:lnTo>
                <a:lnTo>
                  <a:pt x="5388164" y="3589553"/>
                </a:lnTo>
                <a:lnTo>
                  <a:pt x="6858001" y="3589553"/>
                </a:lnTo>
                <a:lnTo>
                  <a:pt x="6858001" y="5128208"/>
                </a:lnTo>
                <a:close/>
                <a:moveTo>
                  <a:pt x="1" y="5128206"/>
                </a:moveTo>
                <a:lnTo>
                  <a:pt x="1" y="3589552"/>
                </a:lnTo>
                <a:lnTo>
                  <a:pt x="1469834" y="3589552"/>
                </a:lnTo>
                <a:close/>
                <a:moveTo>
                  <a:pt x="0" y="3589551"/>
                </a:moveTo>
                <a:lnTo>
                  <a:pt x="3428999" y="0"/>
                </a:lnTo>
                <a:lnTo>
                  <a:pt x="6857999" y="3589551"/>
                </a:lnTo>
                <a:lnTo>
                  <a:pt x="5388163" y="3589551"/>
                </a:lnTo>
                <a:lnTo>
                  <a:pt x="3428999" y="1538656"/>
                </a:lnTo>
                <a:lnTo>
                  <a:pt x="1469835" y="3589551"/>
                </a:lnTo>
                <a:close/>
              </a:path>
            </a:pathLst>
          </a:custGeom>
          <a:solidFill>
            <a:srgbClr val="D5493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5438689" y="2424393"/>
            <a:ext cx="3501571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/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小学语文讲课</a:t>
            </a:r>
            <a:r>
              <a:rPr lang="en-US" altLang="zh-CN" sz="2400" b="1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2000" dirty="0">
              <a:solidFill>
                <a:srgbClr val="D5493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302415" y="3618948"/>
            <a:ext cx="2405638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/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</a:p>
          <a:p>
            <a:pPr algn="r"/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data</a:t>
            </a:r>
            <a:endParaRPr lang="zh-CN" altLang="en-US" sz="8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928688" y="3544873"/>
            <a:ext cx="718547" cy="0"/>
          </a:xfrm>
          <a:prstGeom prst="line">
            <a:avLst/>
          </a:prstGeom>
          <a:ln w="25400">
            <a:solidFill>
              <a:srgbClr val="D549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7928688" y="350051"/>
            <a:ext cx="718547" cy="3000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/>
            <a:r>
              <a:rPr lang="en-US" altLang="zh-CN" sz="15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1500" dirty="0">
              <a:solidFill>
                <a:srgbClr val="D5493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任意多边形 30"/>
          <p:cNvSpPr/>
          <p:nvPr/>
        </p:nvSpPr>
        <p:spPr>
          <a:xfrm>
            <a:off x="0" y="0"/>
            <a:ext cx="3894365" cy="5143500"/>
          </a:xfrm>
          <a:custGeom>
            <a:avLst/>
            <a:gdLst>
              <a:gd name="connsiteX0" fmla="*/ 1713875 w 5192486"/>
              <a:gd name="connsiteY0" fmla="*/ 0 h 6858000"/>
              <a:gd name="connsiteX1" fmla="*/ 2647325 w 5192486"/>
              <a:gd name="connsiteY1" fmla="*/ 0 h 6858000"/>
              <a:gd name="connsiteX2" fmla="*/ 5192486 w 5192486"/>
              <a:gd name="connsiteY2" fmla="*/ 2406327 h 6858000"/>
              <a:gd name="connsiteX3" fmla="*/ 483972 w 5192486"/>
              <a:gd name="connsiteY3" fmla="*/ 6857998 h 6858000"/>
              <a:gd name="connsiteX4" fmla="*/ 483972 w 5192486"/>
              <a:gd name="connsiteY4" fmla="*/ 6858000 h 6858000"/>
              <a:gd name="connsiteX5" fmla="*/ 0 w 5192486"/>
              <a:gd name="connsiteY5" fmla="*/ 6858000 h 6858000"/>
              <a:gd name="connsiteX6" fmla="*/ 0 w 5192486"/>
              <a:gd name="connsiteY6" fmla="*/ 6433039 h 6858000"/>
              <a:gd name="connsiteX7" fmla="*/ 4259036 w 5192486"/>
              <a:gd name="connsiteY7" fmla="*/ 2406327 h 6858000"/>
              <a:gd name="connsiteX8" fmla="*/ 1713875 w 5192486"/>
              <a:gd name="connsiteY8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92486" h="6858000">
                <a:moveTo>
                  <a:pt x="1713875" y="0"/>
                </a:moveTo>
                <a:lnTo>
                  <a:pt x="2647325" y="0"/>
                </a:lnTo>
                <a:lnTo>
                  <a:pt x="5192486" y="2406327"/>
                </a:lnTo>
                <a:lnTo>
                  <a:pt x="483972" y="6857998"/>
                </a:lnTo>
                <a:lnTo>
                  <a:pt x="483972" y="6858000"/>
                </a:lnTo>
                <a:lnTo>
                  <a:pt x="0" y="6858000"/>
                </a:lnTo>
                <a:lnTo>
                  <a:pt x="0" y="6433039"/>
                </a:lnTo>
                <a:lnTo>
                  <a:pt x="4259036" y="2406327"/>
                </a:lnTo>
                <a:lnTo>
                  <a:pt x="1713875" y="0"/>
                </a:lnTo>
                <a:close/>
              </a:path>
            </a:pathLst>
          </a:custGeom>
          <a:solidFill>
            <a:srgbClr val="D54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>
            <a:off x="-428625" y="0"/>
            <a:ext cx="3894365" cy="5143500"/>
          </a:xfrm>
          <a:custGeom>
            <a:avLst/>
            <a:gdLst>
              <a:gd name="connsiteX0" fmla="*/ 0 w 5192486"/>
              <a:gd name="connsiteY0" fmla="*/ 0 h 6858000"/>
              <a:gd name="connsiteX1" fmla="*/ 2647325 w 5192486"/>
              <a:gd name="connsiteY1" fmla="*/ 0 h 6858000"/>
              <a:gd name="connsiteX2" fmla="*/ 5192486 w 5192486"/>
              <a:gd name="connsiteY2" fmla="*/ 2406327 h 6858000"/>
              <a:gd name="connsiteX3" fmla="*/ 483972 w 5192486"/>
              <a:gd name="connsiteY3" fmla="*/ 6857998 h 6858000"/>
              <a:gd name="connsiteX4" fmla="*/ 483972 w 5192486"/>
              <a:gd name="connsiteY4" fmla="*/ 6858000 h 6858000"/>
              <a:gd name="connsiteX5" fmla="*/ 0 w 5192486"/>
              <a:gd name="connsiteY5" fmla="*/ 6858000 h 6858000"/>
              <a:gd name="connsiteX6" fmla="*/ 0 w 5192486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92486" h="6858000">
                <a:moveTo>
                  <a:pt x="0" y="0"/>
                </a:moveTo>
                <a:lnTo>
                  <a:pt x="2647325" y="0"/>
                </a:lnTo>
                <a:lnTo>
                  <a:pt x="5192486" y="2406327"/>
                </a:lnTo>
                <a:lnTo>
                  <a:pt x="483972" y="6857998"/>
                </a:lnTo>
                <a:lnTo>
                  <a:pt x="48397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4" name="Text Box 3"/>
          <p:cNvSpPr>
            <a:spLocks noChangeArrowheads="1"/>
          </p:cNvSpPr>
          <p:nvPr/>
        </p:nvSpPr>
        <p:spPr bwMode="auto">
          <a:xfrm>
            <a:off x="3129218" y="330648"/>
            <a:ext cx="2885564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>
              <a:spcBef>
                <a:spcPct val="0"/>
              </a:spcBef>
            </a:pPr>
            <a:r>
              <a:rPr lang="zh-CN" altLang="en-US" sz="3600" b="1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目 录</a:t>
            </a:r>
            <a:r>
              <a:rPr lang="en-US" altLang="zh-CN" sz="24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en-US" altLang="zh-CN" sz="2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</a:t>
            </a:r>
            <a:endParaRPr lang="zh-CN" altLang="en-US" sz="24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5623136" y="1273315"/>
            <a:ext cx="2024063" cy="738664"/>
            <a:chOff x="7530384" y="1184461"/>
            <a:chExt cx="2698750" cy="984886"/>
          </a:xfrm>
        </p:grpSpPr>
        <p:sp>
          <p:nvSpPr>
            <p:cNvPr id="52" name="矩形 51"/>
            <p:cNvSpPr/>
            <p:nvPr/>
          </p:nvSpPr>
          <p:spPr>
            <a:xfrm>
              <a:off x="7530385" y="1618887"/>
              <a:ext cx="2424167" cy="3488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11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add the title here</a:t>
              </a:r>
            </a:p>
          </p:txBody>
        </p:sp>
        <p:sp>
          <p:nvSpPr>
            <p:cNvPr id="53" name="TextBox 76"/>
            <p:cNvSpPr txBox="1"/>
            <p:nvPr/>
          </p:nvSpPr>
          <p:spPr>
            <a:xfrm>
              <a:off x="7530384" y="1184461"/>
              <a:ext cx="2698750" cy="984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100" dirty="0">
                  <a:solidFill>
                    <a:srgbClr val="ED402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请在此添加标题</a:t>
              </a:r>
            </a:p>
          </p:txBody>
        </p:sp>
      </p:grpSp>
      <p:sp>
        <p:nvSpPr>
          <p:cNvPr id="60" name="任意多边形 59"/>
          <p:cNvSpPr/>
          <p:nvPr/>
        </p:nvSpPr>
        <p:spPr>
          <a:xfrm>
            <a:off x="5029201" y="1279183"/>
            <a:ext cx="593936" cy="567371"/>
          </a:xfrm>
          <a:custGeom>
            <a:avLst/>
            <a:gdLst>
              <a:gd name="connsiteX0" fmla="*/ 1137101 w 2274202"/>
              <a:gd name="connsiteY0" fmla="*/ 0 h 2172483"/>
              <a:gd name="connsiteX1" fmla="*/ 2274202 w 2274202"/>
              <a:gd name="connsiteY1" fmla="*/ 1086242 h 2172483"/>
              <a:gd name="connsiteX2" fmla="*/ 1137101 w 2274202"/>
              <a:gd name="connsiteY2" fmla="*/ 2172483 h 2172483"/>
              <a:gd name="connsiteX3" fmla="*/ 0 w 2274202"/>
              <a:gd name="connsiteY3" fmla="*/ 1086242 h 217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4202" h="2172483">
                <a:moveTo>
                  <a:pt x="1137101" y="0"/>
                </a:moveTo>
                <a:lnTo>
                  <a:pt x="2274202" y="1086242"/>
                </a:lnTo>
                <a:lnTo>
                  <a:pt x="1137101" y="2172483"/>
                </a:lnTo>
                <a:lnTo>
                  <a:pt x="0" y="1086242"/>
                </a:lnTo>
                <a:close/>
              </a:path>
            </a:pathLst>
          </a:custGeom>
          <a:solidFill>
            <a:srgbClr val="D54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sz="1800" dirty="0"/>
              <a:t>01</a:t>
            </a:r>
            <a:endParaRPr lang="zh-CN" altLang="en-US" sz="1800" dirty="0"/>
          </a:p>
        </p:txBody>
      </p:sp>
      <p:grpSp>
        <p:nvGrpSpPr>
          <p:cNvPr id="61" name="组合 60"/>
          <p:cNvGrpSpPr/>
          <p:nvPr/>
        </p:nvGrpSpPr>
        <p:grpSpPr>
          <a:xfrm>
            <a:off x="5623136" y="2097074"/>
            <a:ext cx="2024063" cy="738664"/>
            <a:chOff x="7530384" y="1184461"/>
            <a:chExt cx="2698750" cy="984886"/>
          </a:xfrm>
        </p:grpSpPr>
        <p:sp>
          <p:nvSpPr>
            <p:cNvPr id="62" name="矩形 61"/>
            <p:cNvSpPr/>
            <p:nvPr/>
          </p:nvSpPr>
          <p:spPr>
            <a:xfrm>
              <a:off x="7530385" y="1618887"/>
              <a:ext cx="2424167" cy="3488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11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add the title here</a:t>
              </a:r>
            </a:p>
          </p:txBody>
        </p:sp>
        <p:sp>
          <p:nvSpPr>
            <p:cNvPr id="63" name="TextBox 76"/>
            <p:cNvSpPr txBox="1"/>
            <p:nvPr/>
          </p:nvSpPr>
          <p:spPr>
            <a:xfrm>
              <a:off x="7530384" y="1184461"/>
              <a:ext cx="2698750" cy="984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100" dirty="0">
                  <a:solidFill>
                    <a:srgbClr val="ED402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请在此添加标题</a:t>
              </a:r>
            </a:p>
          </p:txBody>
        </p:sp>
      </p:grpSp>
      <p:sp>
        <p:nvSpPr>
          <p:cNvPr id="64" name="任意多边形 63"/>
          <p:cNvSpPr/>
          <p:nvPr/>
        </p:nvSpPr>
        <p:spPr>
          <a:xfrm>
            <a:off x="5029201" y="2102942"/>
            <a:ext cx="593936" cy="567371"/>
          </a:xfrm>
          <a:custGeom>
            <a:avLst/>
            <a:gdLst>
              <a:gd name="connsiteX0" fmla="*/ 1137101 w 2274202"/>
              <a:gd name="connsiteY0" fmla="*/ 0 h 2172483"/>
              <a:gd name="connsiteX1" fmla="*/ 2274202 w 2274202"/>
              <a:gd name="connsiteY1" fmla="*/ 1086242 h 2172483"/>
              <a:gd name="connsiteX2" fmla="*/ 1137101 w 2274202"/>
              <a:gd name="connsiteY2" fmla="*/ 2172483 h 2172483"/>
              <a:gd name="connsiteX3" fmla="*/ 0 w 2274202"/>
              <a:gd name="connsiteY3" fmla="*/ 1086242 h 217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4202" h="2172483">
                <a:moveTo>
                  <a:pt x="1137101" y="0"/>
                </a:moveTo>
                <a:lnTo>
                  <a:pt x="2274202" y="1086242"/>
                </a:lnTo>
                <a:lnTo>
                  <a:pt x="1137101" y="2172483"/>
                </a:lnTo>
                <a:lnTo>
                  <a:pt x="0" y="1086242"/>
                </a:lnTo>
                <a:close/>
              </a:path>
            </a:pathLst>
          </a:custGeom>
          <a:solidFill>
            <a:srgbClr val="D54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sz="1800" dirty="0"/>
              <a:t>02</a:t>
            </a:r>
            <a:endParaRPr lang="zh-CN" altLang="en-US" sz="1800" dirty="0"/>
          </a:p>
        </p:txBody>
      </p:sp>
      <p:grpSp>
        <p:nvGrpSpPr>
          <p:cNvPr id="65" name="组合 64"/>
          <p:cNvGrpSpPr/>
          <p:nvPr/>
        </p:nvGrpSpPr>
        <p:grpSpPr>
          <a:xfrm>
            <a:off x="5623136" y="2920833"/>
            <a:ext cx="2024063" cy="738664"/>
            <a:chOff x="7530384" y="1184461"/>
            <a:chExt cx="2698750" cy="984886"/>
          </a:xfrm>
        </p:grpSpPr>
        <p:sp>
          <p:nvSpPr>
            <p:cNvPr id="66" name="矩形 65"/>
            <p:cNvSpPr/>
            <p:nvPr/>
          </p:nvSpPr>
          <p:spPr>
            <a:xfrm>
              <a:off x="7530385" y="1618887"/>
              <a:ext cx="2424167" cy="3488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11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add the title here</a:t>
              </a:r>
            </a:p>
          </p:txBody>
        </p:sp>
        <p:sp>
          <p:nvSpPr>
            <p:cNvPr id="67" name="TextBox 76"/>
            <p:cNvSpPr txBox="1"/>
            <p:nvPr/>
          </p:nvSpPr>
          <p:spPr>
            <a:xfrm>
              <a:off x="7530384" y="1184461"/>
              <a:ext cx="2698750" cy="984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100" dirty="0">
                  <a:solidFill>
                    <a:srgbClr val="ED402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请在此添加标题</a:t>
              </a:r>
            </a:p>
          </p:txBody>
        </p:sp>
      </p:grpSp>
      <p:sp>
        <p:nvSpPr>
          <p:cNvPr id="68" name="任意多边形 67"/>
          <p:cNvSpPr/>
          <p:nvPr/>
        </p:nvSpPr>
        <p:spPr>
          <a:xfrm>
            <a:off x="5029201" y="2926701"/>
            <a:ext cx="593936" cy="567371"/>
          </a:xfrm>
          <a:custGeom>
            <a:avLst/>
            <a:gdLst>
              <a:gd name="connsiteX0" fmla="*/ 1137101 w 2274202"/>
              <a:gd name="connsiteY0" fmla="*/ 0 h 2172483"/>
              <a:gd name="connsiteX1" fmla="*/ 2274202 w 2274202"/>
              <a:gd name="connsiteY1" fmla="*/ 1086242 h 2172483"/>
              <a:gd name="connsiteX2" fmla="*/ 1137101 w 2274202"/>
              <a:gd name="connsiteY2" fmla="*/ 2172483 h 2172483"/>
              <a:gd name="connsiteX3" fmla="*/ 0 w 2274202"/>
              <a:gd name="connsiteY3" fmla="*/ 1086242 h 217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4202" h="2172483">
                <a:moveTo>
                  <a:pt x="1137101" y="0"/>
                </a:moveTo>
                <a:lnTo>
                  <a:pt x="2274202" y="1086242"/>
                </a:lnTo>
                <a:lnTo>
                  <a:pt x="1137101" y="2172483"/>
                </a:lnTo>
                <a:lnTo>
                  <a:pt x="0" y="1086242"/>
                </a:lnTo>
                <a:close/>
              </a:path>
            </a:pathLst>
          </a:custGeom>
          <a:solidFill>
            <a:srgbClr val="D54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sz="1800" dirty="0"/>
              <a:t>03</a:t>
            </a:r>
            <a:endParaRPr lang="zh-CN" altLang="en-US" sz="1800" dirty="0"/>
          </a:p>
        </p:txBody>
      </p:sp>
      <p:grpSp>
        <p:nvGrpSpPr>
          <p:cNvPr id="69" name="组合 68"/>
          <p:cNvGrpSpPr/>
          <p:nvPr/>
        </p:nvGrpSpPr>
        <p:grpSpPr>
          <a:xfrm>
            <a:off x="5623136" y="3744592"/>
            <a:ext cx="2024063" cy="738664"/>
            <a:chOff x="7530384" y="1184461"/>
            <a:chExt cx="2698750" cy="984886"/>
          </a:xfrm>
        </p:grpSpPr>
        <p:sp>
          <p:nvSpPr>
            <p:cNvPr id="70" name="矩形 69"/>
            <p:cNvSpPr/>
            <p:nvPr/>
          </p:nvSpPr>
          <p:spPr>
            <a:xfrm>
              <a:off x="7530385" y="1618887"/>
              <a:ext cx="2424167" cy="3488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11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add the title here</a:t>
              </a:r>
            </a:p>
          </p:txBody>
        </p:sp>
        <p:sp>
          <p:nvSpPr>
            <p:cNvPr id="71" name="TextBox 76"/>
            <p:cNvSpPr txBox="1"/>
            <p:nvPr/>
          </p:nvSpPr>
          <p:spPr>
            <a:xfrm>
              <a:off x="7530384" y="1184461"/>
              <a:ext cx="2698750" cy="984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100" dirty="0">
                  <a:solidFill>
                    <a:srgbClr val="ED402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请在此添加标题</a:t>
              </a:r>
            </a:p>
          </p:txBody>
        </p:sp>
      </p:grpSp>
      <p:sp>
        <p:nvSpPr>
          <p:cNvPr id="72" name="任意多边形 71"/>
          <p:cNvSpPr/>
          <p:nvPr/>
        </p:nvSpPr>
        <p:spPr>
          <a:xfrm>
            <a:off x="5029201" y="3750460"/>
            <a:ext cx="593936" cy="567371"/>
          </a:xfrm>
          <a:custGeom>
            <a:avLst/>
            <a:gdLst>
              <a:gd name="connsiteX0" fmla="*/ 1137101 w 2274202"/>
              <a:gd name="connsiteY0" fmla="*/ 0 h 2172483"/>
              <a:gd name="connsiteX1" fmla="*/ 2274202 w 2274202"/>
              <a:gd name="connsiteY1" fmla="*/ 1086242 h 2172483"/>
              <a:gd name="connsiteX2" fmla="*/ 1137101 w 2274202"/>
              <a:gd name="connsiteY2" fmla="*/ 2172483 h 2172483"/>
              <a:gd name="connsiteX3" fmla="*/ 0 w 2274202"/>
              <a:gd name="connsiteY3" fmla="*/ 1086242 h 217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4202" h="2172483">
                <a:moveTo>
                  <a:pt x="1137101" y="0"/>
                </a:moveTo>
                <a:lnTo>
                  <a:pt x="2274202" y="1086242"/>
                </a:lnTo>
                <a:lnTo>
                  <a:pt x="1137101" y="2172483"/>
                </a:lnTo>
                <a:lnTo>
                  <a:pt x="0" y="1086242"/>
                </a:lnTo>
                <a:close/>
              </a:path>
            </a:pathLst>
          </a:custGeom>
          <a:solidFill>
            <a:srgbClr val="D54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sz="1800" dirty="0"/>
              <a:t>04</a:t>
            </a:r>
            <a:endParaRPr lang="zh-CN" alt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3467630" y="3302141"/>
            <a:ext cx="2224278" cy="284693"/>
          </a:xfrm>
          <a:prstGeom prst="rect">
            <a:avLst/>
          </a:prstGeom>
          <a:effectLst/>
        </p:spPr>
        <p:txBody>
          <a:bodyPr wrap="square" lIns="68580" tIns="34290" rIns="68580" bIns="34290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</a:p>
        </p:txBody>
      </p:sp>
      <p:sp>
        <p:nvSpPr>
          <p:cNvPr id="15" name="TextBox 76"/>
          <p:cNvSpPr txBox="1"/>
          <p:nvPr/>
        </p:nvSpPr>
        <p:spPr>
          <a:xfrm>
            <a:off x="3561329" y="2943845"/>
            <a:ext cx="2036880" cy="392415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1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</a:p>
        </p:txBody>
      </p:sp>
      <p:sp>
        <p:nvSpPr>
          <p:cNvPr id="16" name="文本框 21"/>
          <p:cNvSpPr txBox="1"/>
          <p:nvPr/>
        </p:nvSpPr>
        <p:spPr>
          <a:xfrm>
            <a:off x="3066808" y="3580285"/>
            <a:ext cx="3025923" cy="48936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7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</a:p>
          <a:p>
            <a:pPr algn="ctr">
              <a:lnSpc>
                <a:spcPct val="130000"/>
              </a:lnSpc>
            </a:pPr>
            <a:r>
              <a:rPr lang="en-US" altLang="zh-CN" sz="7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7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7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3651653" y="-904266"/>
            <a:ext cx="1856232" cy="1773206"/>
          </a:xfrm>
          <a:custGeom>
            <a:avLst/>
            <a:gdLst>
              <a:gd name="connsiteX0" fmla="*/ 1137101 w 2274202"/>
              <a:gd name="connsiteY0" fmla="*/ 0 h 2172483"/>
              <a:gd name="connsiteX1" fmla="*/ 2274202 w 2274202"/>
              <a:gd name="connsiteY1" fmla="*/ 1086242 h 2172483"/>
              <a:gd name="connsiteX2" fmla="*/ 1137101 w 2274202"/>
              <a:gd name="connsiteY2" fmla="*/ 2172483 h 2172483"/>
              <a:gd name="connsiteX3" fmla="*/ 0 w 2274202"/>
              <a:gd name="connsiteY3" fmla="*/ 1086242 h 217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4202" h="2172483">
                <a:moveTo>
                  <a:pt x="1137101" y="0"/>
                </a:moveTo>
                <a:lnTo>
                  <a:pt x="2274202" y="1086242"/>
                </a:lnTo>
                <a:lnTo>
                  <a:pt x="1137101" y="2172483"/>
                </a:lnTo>
                <a:lnTo>
                  <a:pt x="0" y="1086242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 dirty="0"/>
          </a:p>
        </p:txBody>
      </p:sp>
      <p:sp>
        <p:nvSpPr>
          <p:cNvPr id="18" name="任意多边形 17"/>
          <p:cNvSpPr/>
          <p:nvPr/>
        </p:nvSpPr>
        <p:spPr>
          <a:xfrm>
            <a:off x="4705751" y="85012"/>
            <a:ext cx="1856232" cy="1773206"/>
          </a:xfrm>
          <a:custGeom>
            <a:avLst/>
            <a:gdLst>
              <a:gd name="connsiteX0" fmla="*/ 1137101 w 2274202"/>
              <a:gd name="connsiteY0" fmla="*/ 0 h 2172483"/>
              <a:gd name="connsiteX1" fmla="*/ 2274202 w 2274202"/>
              <a:gd name="connsiteY1" fmla="*/ 1086242 h 2172483"/>
              <a:gd name="connsiteX2" fmla="*/ 1137101 w 2274202"/>
              <a:gd name="connsiteY2" fmla="*/ 2172483 h 2172483"/>
              <a:gd name="connsiteX3" fmla="*/ 0 w 2274202"/>
              <a:gd name="connsiteY3" fmla="*/ 1086242 h 217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4202" h="2172483">
                <a:moveTo>
                  <a:pt x="1137101" y="0"/>
                </a:moveTo>
                <a:lnTo>
                  <a:pt x="2274202" y="1086242"/>
                </a:lnTo>
                <a:lnTo>
                  <a:pt x="1137101" y="2172483"/>
                </a:lnTo>
                <a:lnTo>
                  <a:pt x="0" y="1086242"/>
                </a:lnTo>
                <a:close/>
              </a:path>
            </a:pathLst>
          </a:custGeom>
          <a:solidFill>
            <a:srgbClr val="D54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 dirty="0"/>
          </a:p>
        </p:txBody>
      </p:sp>
      <p:sp>
        <p:nvSpPr>
          <p:cNvPr id="19" name="任意多边形 18"/>
          <p:cNvSpPr/>
          <p:nvPr/>
        </p:nvSpPr>
        <p:spPr>
          <a:xfrm>
            <a:off x="2597555" y="85012"/>
            <a:ext cx="1856232" cy="1773206"/>
          </a:xfrm>
          <a:custGeom>
            <a:avLst/>
            <a:gdLst>
              <a:gd name="connsiteX0" fmla="*/ 1137101 w 2274202"/>
              <a:gd name="connsiteY0" fmla="*/ 0 h 2172483"/>
              <a:gd name="connsiteX1" fmla="*/ 2274202 w 2274202"/>
              <a:gd name="connsiteY1" fmla="*/ 1086242 h 2172483"/>
              <a:gd name="connsiteX2" fmla="*/ 1137101 w 2274202"/>
              <a:gd name="connsiteY2" fmla="*/ 2172483 h 2172483"/>
              <a:gd name="connsiteX3" fmla="*/ 0 w 2274202"/>
              <a:gd name="connsiteY3" fmla="*/ 1086242 h 217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4202" h="2172483">
                <a:moveTo>
                  <a:pt x="1137101" y="0"/>
                </a:moveTo>
                <a:lnTo>
                  <a:pt x="2274202" y="1086242"/>
                </a:lnTo>
                <a:lnTo>
                  <a:pt x="1137101" y="2172483"/>
                </a:lnTo>
                <a:lnTo>
                  <a:pt x="0" y="1086242"/>
                </a:lnTo>
                <a:close/>
              </a:path>
            </a:pathLst>
          </a:custGeom>
          <a:solidFill>
            <a:srgbClr val="D54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 dirty="0"/>
          </a:p>
        </p:txBody>
      </p:sp>
      <p:sp>
        <p:nvSpPr>
          <p:cNvPr id="21" name="任意多边形 20"/>
          <p:cNvSpPr/>
          <p:nvPr/>
        </p:nvSpPr>
        <p:spPr>
          <a:xfrm>
            <a:off x="3651653" y="1074291"/>
            <a:ext cx="1856232" cy="1773206"/>
          </a:xfrm>
          <a:custGeom>
            <a:avLst/>
            <a:gdLst>
              <a:gd name="connsiteX0" fmla="*/ 1137101 w 2274202"/>
              <a:gd name="connsiteY0" fmla="*/ 0 h 2172483"/>
              <a:gd name="connsiteX1" fmla="*/ 2274202 w 2274202"/>
              <a:gd name="connsiteY1" fmla="*/ 1086242 h 2172483"/>
              <a:gd name="connsiteX2" fmla="*/ 1137101 w 2274202"/>
              <a:gd name="connsiteY2" fmla="*/ 2172483 h 2172483"/>
              <a:gd name="connsiteX3" fmla="*/ 0 w 2274202"/>
              <a:gd name="connsiteY3" fmla="*/ 1086242 h 217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4202" h="2172483">
                <a:moveTo>
                  <a:pt x="1137101" y="0"/>
                </a:moveTo>
                <a:lnTo>
                  <a:pt x="2274202" y="1086242"/>
                </a:lnTo>
                <a:lnTo>
                  <a:pt x="1137101" y="2172483"/>
                </a:lnTo>
                <a:lnTo>
                  <a:pt x="0" y="1086242"/>
                </a:lnTo>
                <a:close/>
              </a:path>
            </a:pathLst>
          </a:custGeom>
          <a:noFill/>
          <a:ln w="19050">
            <a:solidFill>
              <a:srgbClr val="D549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sz="45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en-US" altLang="zh-CN" sz="72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7200" dirty="0">
              <a:solidFill>
                <a:srgbClr val="D5493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6"/>
          <p:cNvSpPr txBox="1"/>
          <p:nvPr/>
        </p:nvSpPr>
        <p:spPr>
          <a:xfrm>
            <a:off x="265922" y="176177"/>
            <a:ext cx="15234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8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65922" y="465615"/>
            <a:ext cx="2097926" cy="22929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Here Add You Text Here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1" y="176177"/>
            <a:ext cx="265922" cy="508056"/>
            <a:chOff x="0" y="-78772"/>
            <a:chExt cx="602082" cy="1150304"/>
          </a:xfrm>
        </p:grpSpPr>
        <p:sp>
          <p:nvSpPr>
            <p:cNvPr id="36" name="任意多边形 35"/>
            <p:cNvSpPr/>
            <p:nvPr/>
          </p:nvSpPr>
          <p:spPr>
            <a:xfrm>
              <a:off x="0" y="256213"/>
              <a:ext cx="251412" cy="480334"/>
            </a:xfrm>
            <a:custGeom>
              <a:avLst/>
              <a:gdLst>
                <a:gd name="connsiteX0" fmla="*/ 0 w 251412"/>
                <a:gd name="connsiteY0" fmla="*/ 0 h 480334"/>
                <a:gd name="connsiteX1" fmla="*/ 251412 w 251412"/>
                <a:gd name="connsiteY1" fmla="*/ 240167 h 480334"/>
                <a:gd name="connsiteX2" fmla="*/ 0 w 251412"/>
                <a:gd name="connsiteY2" fmla="*/ 480334 h 480334"/>
                <a:gd name="connsiteX3" fmla="*/ 0 w 251412"/>
                <a:gd name="connsiteY3" fmla="*/ 0 h 48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12" h="480334">
                  <a:moveTo>
                    <a:pt x="0" y="0"/>
                  </a:moveTo>
                  <a:lnTo>
                    <a:pt x="251412" y="240167"/>
                  </a:lnTo>
                  <a:lnTo>
                    <a:pt x="0" y="4803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0" y="-78772"/>
              <a:ext cx="602082" cy="1150304"/>
            </a:xfrm>
            <a:custGeom>
              <a:avLst/>
              <a:gdLst>
                <a:gd name="connsiteX0" fmla="*/ 0 w 441911"/>
                <a:gd name="connsiteY0" fmla="*/ 0 h 844290"/>
                <a:gd name="connsiteX1" fmla="*/ 441911 w 441911"/>
                <a:gd name="connsiteY1" fmla="*/ 422145 h 844290"/>
                <a:gd name="connsiteX2" fmla="*/ 0 w 441911"/>
                <a:gd name="connsiteY2" fmla="*/ 844290 h 844290"/>
                <a:gd name="connsiteX3" fmla="*/ 0 w 441911"/>
                <a:gd name="connsiteY3" fmla="*/ 662312 h 844290"/>
                <a:gd name="connsiteX4" fmla="*/ 251412 w 441911"/>
                <a:gd name="connsiteY4" fmla="*/ 422145 h 844290"/>
                <a:gd name="connsiteX5" fmla="*/ 0 w 441911"/>
                <a:gd name="connsiteY5" fmla="*/ 181978 h 844290"/>
                <a:gd name="connsiteX6" fmla="*/ 0 w 441911"/>
                <a:gd name="connsiteY6" fmla="*/ 0 h 84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1911" h="844290">
                  <a:moveTo>
                    <a:pt x="0" y="0"/>
                  </a:moveTo>
                  <a:lnTo>
                    <a:pt x="441911" y="422145"/>
                  </a:lnTo>
                  <a:lnTo>
                    <a:pt x="0" y="844290"/>
                  </a:lnTo>
                  <a:lnTo>
                    <a:pt x="0" y="662312"/>
                  </a:lnTo>
                  <a:lnTo>
                    <a:pt x="251412" y="422145"/>
                  </a:lnTo>
                  <a:lnTo>
                    <a:pt x="0" y="181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任意多边形 15"/>
          <p:cNvSpPr/>
          <p:nvPr/>
        </p:nvSpPr>
        <p:spPr>
          <a:xfrm flipV="1">
            <a:off x="962218" y="1452622"/>
            <a:ext cx="3331760" cy="2655179"/>
          </a:xfrm>
          <a:custGeom>
            <a:avLst/>
            <a:gdLst>
              <a:gd name="connsiteX0" fmla="*/ 0 w 3547582"/>
              <a:gd name="connsiteY0" fmla="*/ 615820 h 2827174"/>
              <a:gd name="connsiteX1" fmla="*/ 3239672 w 3547582"/>
              <a:gd name="connsiteY1" fmla="*/ 615820 h 2827174"/>
              <a:gd name="connsiteX2" fmla="*/ 3547582 w 3547582"/>
              <a:gd name="connsiteY2" fmla="*/ 307910 h 2827174"/>
              <a:gd name="connsiteX3" fmla="*/ 3547582 w 3547582"/>
              <a:gd name="connsiteY3" fmla="*/ 0 h 2827174"/>
              <a:gd name="connsiteX4" fmla="*/ 307910 w 3547582"/>
              <a:gd name="connsiteY4" fmla="*/ 0 h 2827174"/>
              <a:gd name="connsiteX5" fmla="*/ 0 w 3547582"/>
              <a:gd name="connsiteY5" fmla="*/ 307910 h 2827174"/>
              <a:gd name="connsiteX6" fmla="*/ 307910 w 3547582"/>
              <a:gd name="connsiteY6" fmla="*/ 1352938 h 2827174"/>
              <a:gd name="connsiteX7" fmla="*/ 3221011 w 3547582"/>
              <a:gd name="connsiteY7" fmla="*/ 1352938 h 2827174"/>
              <a:gd name="connsiteX8" fmla="*/ 3221011 w 3547582"/>
              <a:gd name="connsiteY8" fmla="*/ 1045028 h 2827174"/>
              <a:gd name="connsiteX9" fmla="*/ 2913101 w 3547582"/>
              <a:gd name="connsiteY9" fmla="*/ 737118 h 2827174"/>
              <a:gd name="connsiteX10" fmla="*/ 0 w 3547582"/>
              <a:gd name="connsiteY10" fmla="*/ 737118 h 2827174"/>
              <a:gd name="connsiteX11" fmla="*/ 0 w 3547582"/>
              <a:gd name="connsiteY11" fmla="*/ 1045028 h 2827174"/>
              <a:gd name="connsiteX12" fmla="*/ 307910 w 3547582"/>
              <a:gd name="connsiteY12" fmla="*/ 1352938 h 2827174"/>
              <a:gd name="connsiteX13" fmla="*/ 0 w 3547582"/>
              <a:gd name="connsiteY13" fmla="*/ 2090056 h 2827174"/>
              <a:gd name="connsiteX14" fmla="*/ 2724539 w 3547582"/>
              <a:gd name="connsiteY14" fmla="*/ 2090056 h 2827174"/>
              <a:gd name="connsiteX15" fmla="*/ 3032449 w 3547582"/>
              <a:gd name="connsiteY15" fmla="*/ 1782146 h 2827174"/>
              <a:gd name="connsiteX16" fmla="*/ 3032449 w 3547582"/>
              <a:gd name="connsiteY16" fmla="*/ 1474236 h 2827174"/>
              <a:gd name="connsiteX17" fmla="*/ 307910 w 3547582"/>
              <a:gd name="connsiteY17" fmla="*/ 1474236 h 2827174"/>
              <a:gd name="connsiteX18" fmla="*/ 0 w 3547582"/>
              <a:gd name="connsiteY18" fmla="*/ 1782146 h 2827174"/>
              <a:gd name="connsiteX19" fmla="*/ 307910 w 3547582"/>
              <a:gd name="connsiteY19" fmla="*/ 2827174 h 2827174"/>
              <a:gd name="connsiteX20" fmla="*/ 2631233 w 3547582"/>
              <a:gd name="connsiteY20" fmla="*/ 2827174 h 2827174"/>
              <a:gd name="connsiteX21" fmla="*/ 2631233 w 3547582"/>
              <a:gd name="connsiteY21" fmla="*/ 2519264 h 2827174"/>
              <a:gd name="connsiteX22" fmla="*/ 2323323 w 3547582"/>
              <a:gd name="connsiteY22" fmla="*/ 2211354 h 2827174"/>
              <a:gd name="connsiteX23" fmla="*/ 0 w 3547582"/>
              <a:gd name="connsiteY23" fmla="*/ 2211354 h 2827174"/>
              <a:gd name="connsiteX24" fmla="*/ 0 w 3547582"/>
              <a:gd name="connsiteY24" fmla="*/ 2519264 h 2827174"/>
              <a:gd name="connsiteX25" fmla="*/ 307910 w 3547582"/>
              <a:gd name="connsiteY25" fmla="*/ 2827174 h 2827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547582" h="2827174">
                <a:moveTo>
                  <a:pt x="0" y="615820"/>
                </a:moveTo>
                <a:lnTo>
                  <a:pt x="3239672" y="615820"/>
                </a:lnTo>
                <a:cubicBezTo>
                  <a:pt x="3409726" y="615820"/>
                  <a:pt x="3547582" y="477964"/>
                  <a:pt x="3547582" y="307910"/>
                </a:cubicBezTo>
                <a:lnTo>
                  <a:pt x="3547582" y="0"/>
                </a:lnTo>
                <a:lnTo>
                  <a:pt x="307910" y="0"/>
                </a:lnTo>
                <a:cubicBezTo>
                  <a:pt x="137856" y="0"/>
                  <a:pt x="0" y="137856"/>
                  <a:pt x="0" y="307910"/>
                </a:cubicBezTo>
                <a:close/>
                <a:moveTo>
                  <a:pt x="307910" y="1352938"/>
                </a:moveTo>
                <a:lnTo>
                  <a:pt x="3221011" y="1352938"/>
                </a:lnTo>
                <a:lnTo>
                  <a:pt x="3221011" y="1045028"/>
                </a:lnTo>
                <a:cubicBezTo>
                  <a:pt x="3221011" y="874974"/>
                  <a:pt x="3083155" y="737118"/>
                  <a:pt x="2913101" y="737118"/>
                </a:cubicBezTo>
                <a:lnTo>
                  <a:pt x="0" y="737118"/>
                </a:lnTo>
                <a:lnTo>
                  <a:pt x="0" y="1045028"/>
                </a:lnTo>
                <a:cubicBezTo>
                  <a:pt x="0" y="1215082"/>
                  <a:pt x="137856" y="1352938"/>
                  <a:pt x="307910" y="1352938"/>
                </a:cubicBezTo>
                <a:close/>
                <a:moveTo>
                  <a:pt x="0" y="2090056"/>
                </a:moveTo>
                <a:lnTo>
                  <a:pt x="2724539" y="2090056"/>
                </a:lnTo>
                <a:cubicBezTo>
                  <a:pt x="2894593" y="2090056"/>
                  <a:pt x="3032449" y="1952200"/>
                  <a:pt x="3032449" y="1782146"/>
                </a:cubicBezTo>
                <a:lnTo>
                  <a:pt x="3032449" y="1474236"/>
                </a:lnTo>
                <a:lnTo>
                  <a:pt x="307910" y="1474236"/>
                </a:lnTo>
                <a:cubicBezTo>
                  <a:pt x="137856" y="1474236"/>
                  <a:pt x="0" y="1612092"/>
                  <a:pt x="0" y="1782146"/>
                </a:cubicBezTo>
                <a:close/>
                <a:moveTo>
                  <a:pt x="307910" y="2827174"/>
                </a:moveTo>
                <a:lnTo>
                  <a:pt x="2631233" y="2827174"/>
                </a:lnTo>
                <a:lnTo>
                  <a:pt x="2631233" y="2519264"/>
                </a:lnTo>
                <a:cubicBezTo>
                  <a:pt x="2631233" y="2349210"/>
                  <a:pt x="2493377" y="2211354"/>
                  <a:pt x="2323323" y="2211354"/>
                </a:cubicBezTo>
                <a:lnTo>
                  <a:pt x="0" y="2211354"/>
                </a:lnTo>
                <a:lnTo>
                  <a:pt x="0" y="2519264"/>
                </a:lnTo>
                <a:cubicBezTo>
                  <a:pt x="0" y="2689318"/>
                  <a:pt x="137856" y="2827174"/>
                  <a:pt x="307910" y="2827174"/>
                </a:cubicBezTo>
                <a:close/>
              </a:path>
            </a:pathLst>
          </a:custGeom>
          <a:blipFill dpi="0" rotWithShape="0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76"/>
          <p:cNvSpPr txBox="1"/>
          <p:nvPr/>
        </p:nvSpPr>
        <p:spPr>
          <a:xfrm>
            <a:off x="4701026" y="2225502"/>
            <a:ext cx="2441895" cy="346249"/>
          </a:xfrm>
          <a:prstGeom prst="rect">
            <a:avLst/>
          </a:prstGeom>
          <a:solidFill>
            <a:srgbClr val="D5493A"/>
          </a:solidFill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请此处添加您的副标题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701026" y="2622508"/>
            <a:ext cx="3887803" cy="7894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76"/>
          <p:cNvSpPr txBox="1"/>
          <p:nvPr/>
        </p:nvSpPr>
        <p:spPr>
          <a:xfrm>
            <a:off x="4701025" y="1343747"/>
            <a:ext cx="2216552" cy="83099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5000" b="1" dirty="0" smtClean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20XX</a:t>
            </a:r>
            <a:endParaRPr lang="en-US" altLang="zh-CN" sz="5000" b="1" dirty="0">
              <a:solidFill>
                <a:srgbClr val="D5493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6"/>
          <p:cNvSpPr txBox="1"/>
          <p:nvPr/>
        </p:nvSpPr>
        <p:spPr>
          <a:xfrm>
            <a:off x="265922" y="176177"/>
            <a:ext cx="15234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8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65922" y="465615"/>
            <a:ext cx="2097926" cy="22929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Here Add You Text Here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1" y="176177"/>
            <a:ext cx="265922" cy="508056"/>
            <a:chOff x="0" y="-78772"/>
            <a:chExt cx="602082" cy="1150304"/>
          </a:xfrm>
        </p:grpSpPr>
        <p:sp>
          <p:nvSpPr>
            <p:cNvPr id="36" name="任意多边形 35"/>
            <p:cNvSpPr/>
            <p:nvPr/>
          </p:nvSpPr>
          <p:spPr>
            <a:xfrm>
              <a:off x="0" y="256213"/>
              <a:ext cx="251412" cy="480334"/>
            </a:xfrm>
            <a:custGeom>
              <a:avLst/>
              <a:gdLst>
                <a:gd name="connsiteX0" fmla="*/ 0 w 251412"/>
                <a:gd name="connsiteY0" fmla="*/ 0 h 480334"/>
                <a:gd name="connsiteX1" fmla="*/ 251412 w 251412"/>
                <a:gd name="connsiteY1" fmla="*/ 240167 h 480334"/>
                <a:gd name="connsiteX2" fmla="*/ 0 w 251412"/>
                <a:gd name="connsiteY2" fmla="*/ 480334 h 480334"/>
                <a:gd name="connsiteX3" fmla="*/ 0 w 251412"/>
                <a:gd name="connsiteY3" fmla="*/ 0 h 48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12" h="480334">
                  <a:moveTo>
                    <a:pt x="0" y="0"/>
                  </a:moveTo>
                  <a:lnTo>
                    <a:pt x="251412" y="240167"/>
                  </a:lnTo>
                  <a:lnTo>
                    <a:pt x="0" y="4803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0" y="-78772"/>
              <a:ext cx="602082" cy="1150304"/>
            </a:xfrm>
            <a:custGeom>
              <a:avLst/>
              <a:gdLst>
                <a:gd name="connsiteX0" fmla="*/ 0 w 441911"/>
                <a:gd name="connsiteY0" fmla="*/ 0 h 844290"/>
                <a:gd name="connsiteX1" fmla="*/ 441911 w 441911"/>
                <a:gd name="connsiteY1" fmla="*/ 422145 h 844290"/>
                <a:gd name="connsiteX2" fmla="*/ 0 w 441911"/>
                <a:gd name="connsiteY2" fmla="*/ 844290 h 844290"/>
                <a:gd name="connsiteX3" fmla="*/ 0 w 441911"/>
                <a:gd name="connsiteY3" fmla="*/ 662312 h 844290"/>
                <a:gd name="connsiteX4" fmla="*/ 251412 w 441911"/>
                <a:gd name="connsiteY4" fmla="*/ 422145 h 844290"/>
                <a:gd name="connsiteX5" fmla="*/ 0 w 441911"/>
                <a:gd name="connsiteY5" fmla="*/ 181978 h 844290"/>
                <a:gd name="connsiteX6" fmla="*/ 0 w 441911"/>
                <a:gd name="connsiteY6" fmla="*/ 0 h 84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1911" h="844290">
                  <a:moveTo>
                    <a:pt x="0" y="0"/>
                  </a:moveTo>
                  <a:lnTo>
                    <a:pt x="441911" y="422145"/>
                  </a:lnTo>
                  <a:lnTo>
                    <a:pt x="0" y="844290"/>
                  </a:lnTo>
                  <a:lnTo>
                    <a:pt x="0" y="662312"/>
                  </a:lnTo>
                  <a:lnTo>
                    <a:pt x="251412" y="422145"/>
                  </a:lnTo>
                  <a:lnTo>
                    <a:pt x="0" y="181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空心弧 16"/>
          <p:cNvSpPr/>
          <p:nvPr/>
        </p:nvSpPr>
        <p:spPr>
          <a:xfrm rot="10800000">
            <a:off x="5028986" y="1977179"/>
            <a:ext cx="1819656" cy="1819656"/>
          </a:xfrm>
          <a:prstGeom prst="blockArc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8" name="空心弧 17"/>
          <p:cNvSpPr/>
          <p:nvPr/>
        </p:nvSpPr>
        <p:spPr>
          <a:xfrm rot="10800000">
            <a:off x="2300288" y="1977179"/>
            <a:ext cx="1819656" cy="1819656"/>
          </a:xfrm>
          <a:prstGeom prst="blockArc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9" name="空心弧 18"/>
          <p:cNvSpPr/>
          <p:nvPr/>
        </p:nvSpPr>
        <p:spPr>
          <a:xfrm>
            <a:off x="934593" y="1818052"/>
            <a:ext cx="1819656" cy="1819656"/>
          </a:xfrm>
          <a:prstGeom prst="blockArc">
            <a:avLst/>
          </a:prstGeom>
          <a:solidFill>
            <a:srgbClr val="D5493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0" name="空心弧 19"/>
          <p:cNvSpPr/>
          <p:nvPr/>
        </p:nvSpPr>
        <p:spPr>
          <a:xfrm>
            <a:off x="3665530" y="1818052"/>
            <a:ext cx="1819656" cy="1819656"/>
          </a:xfrm>
          <a:prstGeom prst="blockArc">
            <a:avLst/>
          </a:prstGeom>
          <a:solidFill>
            <a:srgbClr val="D5493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0" name="空心弧 29"/>
          <p:cNvSpPr/>
          <p:nvPr/>
        </p:nvSpPr>
        <p:spPr>
          <a:xfrm>
            <a:off x="6390442" y="1818052"/>
            <a:ext cx="1819656" cy="1819656"/>
          </a:xfrm>
          <a:prstGeom prst="blockArc">
            <a:avLst/>
          </a:prstGeom>
          <a:solidFill>
            <a:srgbClr val="D5493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583809" y="2304262"/>
            <a:ext cx="470321" cy="3924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2100" b="1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100" b="1" dirty="0">
              <a:solidFill>
                <a:srgbClr val="D5493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327794" y="2304262"/>
            <a:ext cx="470321" cy="3924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2100" b="1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100" b="1" dirty="0">
              <a:solidFill>
                <a:srgbClr val="D5493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082515" y="2304262"/>
            <a:ext cx="470321" cy="3924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2100" b="1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zh-CN" altLang="en-US" sz="2100" b="1" dirty="0">
              <a:solidFill>
                <a:srgbClr val="D5493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2973341" y="2872811"/>
            <a:ext cx="470321" cy="3924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21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1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687356" y="2872811"/>
            <a:ext cx="470321" cy="3924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21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1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4286924" y="3103190"/>
            <a:ext cx="571295" cy="336053"/>
            <a:chOff x="5687624" y="1413289"/>
            <a:chExt cx="761726" cy="448071"/>
          </a:xfrm>
          <a:solidFill>
            <a:srgbClr val="D5493A"/>
          </a:solidFill>
        </p:grpSpPr>
        <p:sp>
          <p:nvSpPr>
            <p:cNvPr id="40" name="任意多边形 39"/>
            <p:cNvSpPr/>
            <p:nvPr/>
          </p:nvSpPr>
          <p:spPr>
            <a:xfrm rot="2700000">
              <a:off x="5812942" y="1413289"/>
              <a:ext cx="448071" cy="448071"/>
            </a:xfrm>
            <a:custGeom>
              <a:avLst/>
              <a:gdLst>
                <a:gd name="connsiteX0" fmla="*/ 704234 w 1072230"/>
                <a:gd name="connsiteY0" fmla="*/ 548838 h 1072230"/>
                <a:gd name="connsiteX1" fmla="*/ 693389 w 1072230"/>
                <a:gd name="connsiteY1" fmla="*/ 602554 h 1072230"/>
                <a:gd name="connsiteX2" fmla="*/ 602554 w 1072230"/>
                <a:gd name="connsiteY2" fmla="*/ 693389 h 1072230"/>
                <a:gd name="connsiteX3" fmla="*/ 568998 w 1072230"/>
                <a:gd name="connsiteY3" fmla="*/ 700164 h 1072230"/>
                <a:gd name="connsiteX4" fmla="*/ 568998 w 1072230"/>
                <a:gd name="connsiteY4" fmla="*/ 879092 h 1072230"/>
                <a:gd name="connsiteX5" fmla="*/ 598094 w 1072230"/>
                <a:gd name="connsiteY5" fmla="*/ 876524 h 1072230"/>
                <a:gd name="connsiteX6" fmla="*/ 879131 w 1072230"/>
                <a:gd name="connsiteY6" fmla="*/ 602427 h 1072230"/>
                <a:gd name="connsiteX7" fmla="*/ 884533 w 1072230"/>
                <a:gd name="connsiteY7" fmla="*/ 548838 h 1072230"/>
                <a:gd name="connsiteX8" fmla="*/ 187697 w 1072230"/>
                <a:gd name="connsiteY8" fmla="*/ 548838 h 1072230"/>
                <a:gd name="connsiteX9" fmla="*/ 193099 w 1072230"/>
                <a:gd name="connsiteY9" fmla="*/ 602427 h 1072230"/>
                <a:gd name="connsiteX10" fmla="*/ 474136 w 1072230"/>
                <a:gd name="connsiteY10" fmla="*/ 876524 h 1072230"/>
                <a:gd name="connsiteX11" fmla="*/ 509616 w 1072230"/>
                <a:gd name="connsiteY11" fmla="*/ 879655 h 1072230"/>
                <a:gd name="connsiteX12" fmla="*/ 509616 w 1072230"/>
                <a:gd name="connsiteY12" fmla="*/ 701453 h 1072230"/>
                <a:gd name="connsiteX13" fmla="*/ 469676 w 1072230"/>
                <a:gd name="connsiteY13" fmla="*/ 693389 h 1072230"/>
                <a:gd name="connsiteX14" fmla="*/ 378841 w 1072230"/>
                <a:gd name="connsiteY14" fmla="*/ 602554 h 1072230"/>
                <a:gd name="connsiteX15" fmla="*/ 367996 w 1072230"/>
                <a:gd name="connsiteY15" fmla="*/ 548838 h 1072230"/>
                <a:gd name="connsiteX16" fmla="*/ 536115 w 1072230"/>
                <a:gd name="connsiteY16" fmla="*/ 450771 h 1072230"/>
                <a:gd name="connsiteX17" fmla="*/ 450771 w 1072230"/>
                <a:gd name="connsiteY17" fmla="*/ 536115 h 1072230"/>
                <a:gd name="connsiteX18" fmla="*/ 536115 w 1072230"/>
                <a:gd name="connsiteY18" fmla="*/ 621459 h 1072230"/>
                <a:gd name="connsiteX19" fmla="*/ 621459 w 1072230"/>
                <a:gd name="connsiteY19" fmla="*/ 536115 h 1072230"/>
                <a:gd name="connsiteX20" fmla="*/ 536115 w 1072230"/>
                <a:gd name="connsiteY20" fmla="*/ 450771 h 1072230"/>
                <a:gd name="connsiteX21" fmla="*/ 568998 w 1072230"/>
                <a:gd name="connsiteY21" fmla="*/ 185050 h 1072230"/>
                <a:gd name="connsiteX22" fmla="*/ 568998 w 1072230"/>
                <a:gd name="connsiteY22" fmla="*/ 372066 h 1072230"/>
                <a:gd name="connsiteX23" fmla="*/ 602554 w 1072230"/>
                <a:gd name="connsiteY23" fmla="*/ 378841 h 1072230"/>
                <a:gd name="connsiteX24" fmla="*/ 693389 w 1072230"/>
                <a:gd name="connsiteY24" fmla="*/ 469676 h 1072230"/>
                <a:gd name="connsiteX25" fmla="*/ 697383 w 1072230"/>
                <a:gd name="connsiteY25" fmla="*/ 489456 h 1072230"/>
                <a:gd name="connsiteX26" fmla="*/ 882502 w 1072230"/>
                <a:gd name="connsiteY26" fmla="*/ 489456 h 1072230"/>
                <a:gd name="connsiteX27" fmla="*/ 880775 w 1072230"/>
                <a:gd name="connsiteY27" fmla="*/ 469885 h 1072230"/>
                <a:gd name="connsiteX28" fmla="*/ 606678 w 1072230"/>
                <a:gd name="connsiteY28" fmla="*/ 188848 h 1072230"/>
                <a:gd name="connsiteX29" fmla="*/ 509616 w 1072230"/>
                <a:gd name="connsiteY29" fmla="*/ 184073 h 1072230"/>
                <a:gd name="connsiteX30" fmla="*/ 474136 w 1072230"/>
                <a:gd name="connsiteY30" fmla="*/ 187204 h 1072230"/>
                <a:gd name="connsiteX31" fmla="*/ 193099 w 1072230"/>
                <a:gd name="connsiteY31" fmla="*/ 461301 h 1072230"/>
                <a:gd name="connsiteX32" fmla="*/ 190261 w 1072230"/>
                <a:gd name="connsiteY32" fmla="*/ 489456 h 1072230"/>
                <a:gd name="connsiteX33" fmla="*/ 374847 w 1072230"/>
                <a:gd name="connsiteY33" fmla="*/ 489456 h 1072230"/>
                <a:gd name="connsiteX34" fmla="*/ 378841 w 1072230"/>
                <a:gd name="connsiteY34" fmla="*/ 469676 h 1072230"/>
                <a:gd name="connsiteX35" fmla="*/ 469676 w 1072230"/>
                <a:gd name="connsiteY35" fmla="*/ 378841 h 1072230"/>
                <a:gd name="connsiteX36" fmla="*/ 509616 w 1072230"/>
                <a:gd name="connsiteY36" fmla="*/ 370777 h 1072230"/>
                <a:gd name="connsiteX37" fmla="*/ 536115 w 1072230"/>
                <a:gd name="connsiteY37" fmla="*/ 0 h 1072230"/>
                <a:gd name="connsiteX38" fmla="*/ 560453 w 1072230"/>
                <a:gd name="connsiteY38" fmla="*/ 2453 h 1072230"/>
                <a:gd name="connsiteX39" fmla="*/ 594600 w 1072230"/>
                <a:gd name="connsiteY39" fmla="*/ 91894 h 1072230"/>
                <a:gd name="connsiteX40" fmla="*/ 651562 w 1072230"/>
                <a:gd name="connsiteY40" fmla="*/ 13189 h 1072230"/>
                <a:gd name="connsiteX41" fmla="*/ 697807 w 1072230"/>
                <a:gd name="connsiteY41" fmla="*/ 27545 h 1072230"/>
                <a:gd name="connsiteX42" fmla="*/ 707577 w 1072230"/>
                <a:gd name="connsiteY42" fmla="*/ 122165 h 1072230"/>
                <a:gd name="connsiteX43" fmla="*/ 781521 w 1072230"/>
                <a:gd name="connsiteY43" fmla="*/ 62065 h 1072230"/>
                <a:gd name="connsiteX44" fmla="*/ 824168 w 1072230"/>
                <a:gd name="connsiteY44" fmla="*/ 85213 h 1072230"/>
                <a:gd name="connsiteX45" fmla="*/ 808874 w 1072230"/>
                <a:gd name="connsiteY45" fmla="*/ 180650 h 1072230"/>
                <a:gd name="connsiteX46" fmla="*/ 896385 w 1072230"/>
                <a:gd name="connsiteY46" fmla="*/ 141496 h 1072230"/>
                <a:gd name="connsiteX47" fmla="*/ 915206 w 1072230"/>
                <a:gd name="connsiteY47" fmla="*/ 157025 h 1072230"/>
                <a:gd name="connsiteX48" fmla="*/ 930734 w 1072230"/>
                <a:gd name="connsiteY48" fmla="*/ 175845 h 1072230"/>
                <a:gd name="connsiteX49" fmla="*/ 891580 w 1072230"/>
                <a:gd name="connsiteY49" fmla="*/ 263356 h 1072230"/>
                <a:gd name="connsiteX50" fmla="*/ 987017 w 1072230"/>
                <a:gd name="connsiteY50" fmla="*/ 248062 h 1072230"/>
                <a:gd name="connsiteX51" fmla="*/ 1010166 w 1072230"/>
                <a:gd name="connsiteY51" fmla="*/ 290710 h 1072230"/>
                <a:gd name="connsiteX52" fmla="*/ 950065 w 1072230"/>
                <a:gd name="connsiteY52" fmla="*/ 364653 h 1072230"/>
                <a:gd name="connsiteX53" fmla="*/ 1044685 w 1072230"/>
                <a:gd name="connsiteY53" fmla="*/ 374423 h 1072230"/>
                <a:gd name="connsiteX54" fmla="*/ 1059041 w 1072230"/>
                <a:gd name="connsiteY54" fmla="*/ 420668 h 1072230"/>
                <a:gd name="connsiteX55" fmla="*/ 980336 w 1072230"/>
                <a:gd name="connsiteY55" fmla="*/ 477630 h 1072230"/>
                <a:gd name="connsiteX56" fmla="*/ 1069777 w 1072230"/>
                <a:gd name="connsiteY56" fmla="*/ 511777 h 1072230"/>
                <a:gd name="connsiteX57" fmla="*/ 1072230 w 1072230"/>
                <a:gd name="connsiteY57" fmla="*/ 536115 h 1072230"/>
                <a:gd name="connsiteX58" fmla="*/ 1069777 w 1072230"/>
                <a:gd name="connsiteY58" fmla="*/ 560453 h 1072230"/>
                <a:gd name="connsiteX59" fmla="*/ 980336 w 1072230"/>
                <a:gd name="connsiteY59" fmla="*/ 594600 h 1072230"/>
                <a:gd name="connsiteX60" fmla="*/ 1059041 w 1072230"/>
                <a:gd name="connsiteY60" fmla="*/ 651562 h 1072230"/>
                <a:gd name="connsiteX61" fmla="*/ 1044685 w 1072230"/>
                <a:gd name="connsiteY61" fmla="*/ 697807 h 1072230"/>
                <a:gd name="connsiteX62" fmla="*/ 950065 w 1072230"/>
                <a:gd name="connsiteY62" fmla="*/ 707577 h 1072230"/>
                <a:gd name="connsiteX63" fmla="*/ 1010166 w 1072230"/>
                <a:gd name="connsiteY63" fmla="*/ 781521 h 1072230"/>
                <a:gd name="connsiteX64" fmla="*/ 987017 w 1072230"/>
                <a:gd name="connsiteY64" fmla="*/ 824168 h 1072230"/>
                <a:gd name="connsiteX65" fmla="*/ 891580 w 1072230"/>
                <a:gd name="connsiteY65" fmla="*/ 808874 h 1072230"/>
                <a:gd name="connsiteX66" fmla="*/ 930734 w 1072230"/>
                <a:gd name="connsiteY66" fmla="*/ 896385 h 1072230"/>
                <a:gd name="connsiteX67" fmla="*/ 915206 w 1072230"/>
                <a:gd name="connsiteY67" fmla="*/ 915206 h 1072230"/>
                <a:gd name="connsiteX68" fmla="*/ 896385 w 1072230"/>
                <a:gd name="connsiteY68" fmla="*/ 930734 h 1072230"/>
                <a:gd name="connsiteX69" fmla="*/ 808874 w 1072230"/>
                <a:gd name="connsiteY69" fmla="*/ 891580 h 1072230"/>
                <a:gd name="connsiteX70" fmla="*/ 824168 w 1072230"/>
                <a:gd name="connsiteY70" fmla="*/ 987017 h 1072230"/>
                <a:gd name="connsiteX71" fmla="*/ 781520 w 1072230"/>
                <a:gd name="connsiteY71" fmla="*/ 1010166 h 1072230"/>
                <a:gd name="connsiteX72" fmla="*/ 707577 w 1072230"/>
                <a:gd name="connsiteY72" fmla="*/ 950065 h 1072230"/>
                <a:gd name="connsiteX73" fmla="*/ 697807 w 1072230"/>
                <a:gd name="connsiteY73" fmla="*/ 1044685 h 1072230"/>
                <a:gd name="connsiteX74" fmla="*/ 651562 w 1072230"/>
                <a:gd name="connsiteY74" fmla="*/ 1059041 h 1072230"/>
                <a:gd name="connsiteX75" fmla="*/ 594600 w 1072230"/>
                <a:gd name="connsiteY75" fmla="*/ 980336 h 1072230"/>
                <a:gd name="connsiteX76" fmla="*/ 560453 w 1072230"/>
                <a:gd name="connsiteY76" fmla="*/ 1069777 h 1072230"/>
                <a:gd name="connsiteX77" fmla="*/ 536115 w 1072230"/>
                <a:gd name="connsiteY77" fmla="*/ 1072230 h 1072230"/>
                <a:gd name="connsiteX78" fmla="*/ 511777 w 1072230"/>
                <a:gd name="connsiteY78" fmla="*/ 1069777 h 1072230"/>
                <a:gd name="connsiteX79" fmla="*/ 477630 w 1072230"/>
                <a:gd name="connsiteY79" fmla="*/ 980336 h 1072230"/>
                <a:gd name="connsiteX80" fmla="*/ 420668 w 1072230"/>
                <a:gd name="connsiteY80" fmla="*/ 1059041 h 1072230"/>
                <a:gd name="connsiteX81" fmla="*/ 374423 w 1072230"/>
                <a:gd name="connsiteY81" fmla="*/ 1044685 h 1072230"/>
                <a:gd name="connsiteX82" fmla="*/ 364653 w 1072230"/>
                <a:gd name="connsiteY82" fmla="*/ 950065 h 1072230"/>
                <a:gd name="connsiteX83" fmla="*/ 290710 w 1072230"/>
                <a:gd name="connsiteY83" fmla="*/ 1010166 h 1072230"/>
                <a:gd name="connsiteX84" fmla="*/ 248062 w 1072230"/>
                <a:gd name="connsiteY84" fmla="*/ 987017 h 1072230"/>
                <a:gd name="connsiteX85" fmla="*/ 263356 w 1072230"/>
                <a:gd name="connsiteY85" fmla="*/ 891580 h 1072230"/>
                <a:gd name="connsiteX86" fmla="*/ 175845 w 1072230"/>
                <a:gd name="connsiteY86" fmla="*/ 930734 h 1072230"/>
                <a:gd name="connsiteX87" fmla="*/ 157025 w 1072230"/>
                <a:gd name="connsiteY87" fmla="*/ 915206 h 1072230"/>
                <a:gd name="connsiteX88" fmla="*/ 141496 w 1072230"/>
                <a:gd name="connsiteY88" fmla="*/ 896385 h 1072230"/>
                <a:gd name="connsiteX89" fmla="*/ 180650 w 1072230"/>
                <a:gd name="connsiteY89" fmla="*/ 808874 h 1072230"/>
                <a:gd name="connsiteX90" fmla="*/ 85213 w 1072230"/>
                <a:gd name="connsiteY90" fmla="*/ 824168 h 1072230"/>
                <a:gd name="connsiteX91" fmla="*/ 62065 w 1072230"/>
                <a:gd name="connsiteY91" fmla="*/ 781521 h 1072230"/>
                <a:gd name="connsiteX92" fmla="*/ 122165 w 1072230"/>
                <a:gd name="connsiteY92" fmla="*/ 707577 h 1072230"/>
                <a:gd name="connsiteX93" fmla="*/ 27545 w 1072230"/>
                <a:gd name="connsiteY93" fmla="*/ 697807 h 1072230"/>
                <a:gd name="connsiteX94" fmla="*/ 13189 w 1072230"/>
                <a:gd name="connsiteY94" fmla="*/ 651562 h 1072230"/>
                <a:gd name="connsiteX95" fmla="*/ 91894 w 1072230"/>
                <a:gd name="connsiteY95" fmla="*/ 594600 h 1072230"/>
                <a:gd name="connsiteX96" fmla="*/ 2453 w 1072230"/>
                <a:gd name="connsiteY96" fmla="*/ 560453 h 1072230"/>
                <a:gd name="connsiteX97" fmla="*/ 0 w 1072230"/>
                <a:gd name="connsiteY97" fmla="*/ 536115 h 1072230"/>
                <a:gd name="connsiteX98" fmla="*/ 2453 w 1072230"/>
                <a:gd name="connsiteY98" fmla="*/ 511777 h 1072230"/>
                <a:gd name="connsiteX99" fmla="*/ 91894 w 1072230"/>
                <a:gd name="connsiteY99" fmla="*/ 477630 h 1072230"/>
                <a:gd name="connsiteX100" fmla="*/ 13189 w 1072230"/>
                <a:gd name="connsiteY100" fmla="*/ 420668 h 1072230"/>
                <a:gd name="connsiteX101" fmla="*/ 27545 w 1072230"/>
                <a:gd name="connsiteY101" fmla="*/ 374423 h 1072230"/>
                <a:gd name="connsiteX102" fmla="*/ 122165 w 1072230"/>
                <a:gd name="connsiteY102" fmla="*/ 364653 h 1072230"/>
                <a:gd name="connsiteX103" fmla="*/ 62065 w 1072230"/>
                <a:gd name="connsiteY103" fmla="*/ 290710 h 1072230"/>
                <a:gd name="connsiteX104" fmla="*/ 85213 w 1072230"/>
                <a:gd name="connsiteY104" fmla="*/ 248062 h 1072230"/>
                <a:gd name="connsiteX105" fmla="*/ 180650 w 1072230"/>
                <a:gd name="connsiteY105" fmla="*/ 263356 h 1072230"/>
                <a:gd name="connsiteX106" fmla="*/ 141496 w 1072230"/>
                <a:gd name="connsiteY106" fmla="*/ 175845 h 1072230"/>
                <a:gd name="connsiteX107" fmla="*/ 157025 w 1072230"/>
                <a:gd name="connsiteY107" fmla="*/ 157025 h 1072230"/>
                <a:gd name="connsiteX108" fmla="*/ 175845 w 1072230"/>
                <a:gd name="connsiteY108" fmla="*/ 141496 h 1072230"/>
                <a:gd name="connsiteX109" fmla="*/ 263356 w 1072230"/>
                <a:gd name="connsiteY109" fmla="*/ 180650 h 1072230"/>
                <a:gd name="connsiteX110" fmla="*/ 248062 w 1072230"/>
                <a:gd name="connsiteY110" fmla="*/ 85213 h 1072230"/>
                <a:gd name="connsiteX111" fmla="*/ 290710 w 1072230"/>
                <a:gd name="connsiteY111" fmla="*/ 62065 h 1072230"/>
                <a:gd name="connsiteX112" fmla="*/ 364653 w 1072230"/>
                <a:gd name="connsiteY112" fmla="*/ 122165 h 1072230"/>
                <a:gd name="connsiteX113" fmla="*/ 374423 w 1072230"/>
                <a:gd name="connsiteY113" fmla="*/ 27545 h 1072230"/>
                <a:gd name="connsiteX114" fmla="*/ 420668 w 1072230"/>
                <a:gd name="connsiteY114" fmla="*/ 13189 h 1072230"/>
                <a:gd name="connsiteX115" fmla="*/ 477630 w 1072230"/>
                <a:gd name="connsiteY115" fmla="*/ 91894 h 1072230"/>
                <a:gd name="connsiteX116" fmla="*/ 511777 w 1072230"/>
                <a:gd name="connsiteY116" fmla="*/ 2453 h 1072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</a:cxnLst>
              <a:rect l="l" t="t" r="r" b="b"/>
              <a:pathLst>
                <a:path w="1072230" h="1072230">
                  <a:moveTo>
                    <a:pt x="704234" y="548838"/>
                  </a:moveTo>
                  <a:lnTo>
                    <a:pt x="693389" y="602554"/>
                  </a:lnTo>
                  <a:cubicBezTo>
                    <a:pt x="676115" y="643396"/>
                    <a:pt x="643396" y="676115"/>
                    <a:pt x="602554" y="693389"/>
                  </a:cubicBezTo>
                  <a:lnTo>
                    <a:pt x="568998" y="700164"/>
                  </a:lnTo>
                  <a:lnTo>
                    <a:pt x="568998" y="879092"/>
                  </a:lnTo>
                  <a:lnTo>
                    <a:pt x="598094" y="876524"/>
                  </a:lnTo>
                  <a:cubicBezTo>
                    <a:pt x="738911" y="851371"/>
                    <a:pt x="850563" y="742032"/>
                    <a:pt x="879131" y="602427"/>
                  </a:cubicBezTo>
                  <a:lnTo>
                    <a:pt x="884533" y="548838"/>
                  </a:lnTo>
                  <a:close/>
                  <a:moveTo>
                    <a:pt x="187697" y="548838"/>
                  </a:moveTo>
                  <a:lnTo>
                    <a:pt x="193099" y="602427"/>
                  </a:lnTo>
                  <a:cubicBezTo>
                    <a:pt x="221667" y="742032"/>
                    <a:pt x="333319" y="851371"/>
                    <a:pt x="474136" y="876524"/>
                  </a:cubicBezTo>
                  <a:lnTo>
                    <a:pt x="509616" y="879655"/>
                  </a:lnTo>
                  <a:lnTo>
                    <a:pt x="509616" y="701453"/>
                  </a:lnTo>
                  <a:lnTo>
                    <a:pt x="469676" y="693389"/>
                  </a:lnTo>
                  <a:cubicBezTo>
                    <a:pt x="428834" y="676115"/>
                    <a:pt x="396115" y="643396"/>
                    <a:pt x="378841" y="602554"/>
                  </a:cubicBezTo>
                  <a:lnTo>
                    <a:pt x="367996" y="548838"/>
                  </a:lnTo>
                  <a:close/>
                  <a:moveTo>
                    <a:pt x="536115" y="450771"/>
                  </a:moveTo>
                  <a:cubicBezTo>
                    <a:pt x="488981" y="450771"/>
                    <a:pt x="450771" y="488981"/>
                    <a:pt x="450771" y="536115"/>
                  </a:cubicBezTo>
                  <a:cubicBezTo>
                    <a:pt x="450771" y="583249"/>
                    <a:pt x="488981" y="621459"/>
                    <a:pt x="536115" y="621459"/>
                  </a:cubicBezTo>
                  <a:cubicBezTo>
                    <a:pt x="583249" y="621459"/>
                    <a:pt x="621459" y="583249"/>
                    <a:pt x="621459" y="536115"/>
                  </a:cubicBezTo>
                  <a:cubicBezTo>
                    <a:pt x="621459" y="488981"/>
                    <a:pt x="583249" y="450771"/>
                    <a:pt x="536115" y="450771"/>
                  </a:cubicBezTo>
                  <a:close/>
                  <a:moveTo>
                    <a:pt x="568998" y="185050"/>
                  </a:moveTo>
                  <a:lnTo>
                    <a:pt x="568998" y="372066"/>
                  </a:lnTo>
                  <a:lnTo>
                    <a:pt x="602554" y="378841"/>
                  </a:lnTo>
                  <a:cubicBezTo>
                    <a:pt x="643396" y="396115"/>
                    <a:pt x="676115" y="428834"/>
                    <a:pt x="693389" y="469676"/>
                  </a:cubicBezTo>
                  <a:lnTo>
                    <a:pt x="697383" y="489456"/>
                  </a:lnTo>
                  <a:lnTo>
                    <a:pt x="882502" y="489456"/>
                  </a:lnTo>
                  <a:lnTo>
                    <a:pt x="880775" y="469885"/>
                  </a:lnTo>
                  <a:cubicBezTo>
                    <a:pt x="855622" y="329068"/>
                    <a:pt x="746282" y="217416"/>
                    <a:pt x="606678" y="188848"/>
                  </a:cubicBezTo>
                  <a:close/>
                  <a:moveTo>
                    <a:pt x="509616" y="184073"/>
                  </a:moveTo>
                  <a:lnTo>
                    <a:pt x="474136" y="187204"/>
                  </a:lnTo>
                  <a:cubicBezTo>
                    <a:pt x="333319" y="212357"/>
                    <a:pt x="221667" y="321696"/>
                    <a:pt x="193099" y="461301"/>
                  </a:cubicBezTo>
                  <a:lnTo>
                    <a:pt x="190261" y="489456"/>
                  </a:lnTo>
                  <a:lnTo>
                    <a:pt x="374847" y="489456"/>
                  </a:lnTo>
                  <a:lnTo>
                    <a:pt x="378841" y="469676"/>
                  </a:lnTo>
                  <a:cubicBezTo>
                    <a:pt x="396115" y="428834"/>
                    <a:pt x="428834" y="396115"/>
                    <a:pt x="469676" y="378841"/>
                  </a:cubicBezTo>
                  <a:lnTo>
                    <a:pt x="509616" y="370777"/>
                  </a:lnTo>
                  <a:close/>
                  <a:moveTo>
                    <a:pt x="536115" y="0"/>
                  </a:moveTo>
                  <a:lnTo>
                    <a:pt x="560453" y="2453"/>
                  </a:lnTo>
                  <a:lnTo>
                    <a:pt x="594600" y="91894"/>
                  </a:lnTo>
                  <a:lnTo>
                    <a:pt x="651562" y="13189"/>
                  </a:lnTo>
                  <a:lnTo>
                    <a:pt x="697807" y="27545"/>
                  </a:lnTo>
                  <a:lnTo>
                    <a:pt x="707577" y="122165"/>
                  </a:lnTo>
                  <a:lnTo>
                    <a:pt x="781521" y="62065"/>
                  </a:lnTo>
                  <a:lnTo>
                    <a:pt x="824168" y="85213"/>
                  </a:lnTo>
                  <a:lnTo>
                    <a:pt x="808874" y="180650"/>
                  </a:lnTo>
                  <a:lnTo>
                    <a:pt x="896385" y="141496"/>
                  </a:lnTo>
                  <a:lnTo>
                    <a:pt x="915206" y="157025"/>
                  </a:lnTo>
                  <a:lnTo>
                    <a:pt x="930734" y="175845"/>
                  </a:lnTo>
                  <a:lnTo>
                    <a:pt x="891580" y="263356"/>
                  </a:lnTo>
                  <a:lnTo>
                    <a:pt x="987017" y="248062"/>
                  </a:lnTo>
                  <a:lnTo>
                    <a:pt x="1010166" y="290710"/>
                  </a:lnTo>
                  <a:lnTo>
                    <a:pt x="950065" y="364653"/>
                  </a:lnTo>
                  <a:lnTo>
                    <a:pt x="1044685" y="374423"/>
                  </a:lnTo>
                  <a:lnTo>
                    <a:pt x="1059041" y="420668"/>
                  </a:lnTo>
                  <a:lnTo>
                    <a:pt x="980336" y="477630"/>
                  </a:lnTo>
                  <a:lnTo>
                    <a:pt x="1069777" y="511777"/>
                  </a:lnTo>
                  <a:lnTo>
                    <a:pt x="1072230" y="536115"/>
                  </a:lnTo>
                  <a:lnTo>
                    <a:pt x="1069777" y="560453"/>
                  </a:lnTo>
                  <a:lnTo>
                    <a:pt x="980336" y="594600"/>
                  </a:lnTo>
                  <a:lnTo>
                    <a:pt x="1059041" y="651562"/>
                  </a:lnTo>
                  <a:lnTo>
                    <a:pt x="1044685" y="697807"/>
                  </a:lnTo>
                  <a:lnTo>
                    <a:pt x="950065" y="707577"/>
                  </a:lnTo>
                  <a:lnTo>
                    <a:pt x="1010166" y="781521"/>
                  </a:lnTo>
                  <a:lnTo>
                    <a:pt x="987017" y="824168"/>
                  </a:lnTo>
                  <a:lnTo>
                    <a:pt x="891580" y="808874"/>
                  </a:lnTo>
                  <a:lnTo>
                    <a:pt x="930734" y="896385"/>
                  </a:lnTo>
                  <a:lnTo>
                    <a:pt x="915206" y="915206"/>
                  </a:lnTo>
                  <a:lnTo>
                    <a:pt x="896385" y="930734"/>
                  </a:lnTo>
                  <a:lnTo>
                    <a:pt x="808874" y="891580"/>
                  </a:lnTo>
                  <a:lnTo>
                    <a:pt x="824168" y="987017"/>
                  </a:lnTo>
                  <a:lnTo>
                    <a:pt x="781520" y="1010166"/>
                  </a:lnTo>
                  <a:lnTo>
                    <a:pt x="707577" y="950065"/>
                  </a:lnTo>
                  <a:lnTo>
                    <a:pt x="697807" y="1044685"/>
                  </a:lnTo>
                  <a:lnTo>
                    <a:pt x="651562" y="1059041"/>
                  </a:lnTo>
                  <a:lnTo>
                    <a:pt x="594600" y="980336"/>
                  </a:lnTo>
                  <a:lnTo>
                    <a:pt x="560453" y="1069777"/>
                  </a:lnTo>
                  <a:lnTo>
                    <a:pt x="536115" y="1072230"/>
                  </a:lnTo>
                  <a:lnTo>
                    <a:pt x="511777" y="1069777"/>
                  </a:lnTo>
                  <a:lnTo>
                    <a:pt x="477630" y="980336"/>
                  </a:lnTo>
                  <a:lnTo>
                    <a:pt x="420668" y="1059041"/>
                  </a:lnTo>
                  <a:lnTo>
                    <a:pt x="374423" y="1044685"/>
                  </a:lnTo>
                  <a:lnTo>
                    <a:pt x="364653" y="950065"/>
                  </a:lnTo>
                  <a:lnTo>
                    <a:pt x="290710" y="1010166"/>
                  </a:lnTo>
                  <a:lnTo>
                    <a:pt x="248062" y="987017"/>
                  </a:lnTo>
                  <a:lnTo>
                    <a:pt x="263356" y="891580"/>
                  </a:lnTo>
                  <a:lnTo>
                    <a:pt x="175845" y="930734"/>
                  </a:lnTo>
                  <a:lnTo>
                    <a:pt x="157025" y="915206"/>
                  </a:lnTo>
                  <a:lnTo>
                    <a:pt x="141496" y="896385"/>
                  </a:lnTo>
                  <a:lnTo>
                    <a:pt x="180650" y="808874"/>
                  </a:lnTo>
                  <a:lnTo>
                    <a:pt x="85213" y="824168"/>
                  </a:lnTo>
                  <a:lnTo>
                    <a:pt x="62065" y="781521"/>
                  </a:lnTo>
                  <a:lnTo>
                    <a:pt x="122165" y="707577"/>
                  </a:lnTo>
                  <a:lnTo>
                    <a:pt x="27545" y="697807"/>
                  </a:lnTo>
                  <a:lnTo>
                    <a:pt x="13189" y="651562"/>
                  </a:lnTo>
                  <a:lnTo>
                    <a:pt x="91894" y="594600"/>
                  </a:lnTo>
                  <a:lnTo>
                    <a:pt x="2453" y="560453"/>
                  </a:lnTo>
                  <a:lnTo>
                    <a:pt x="0" y="536115"/>
                  </a:lnTo>
                  <a:lnTo>
                    <a:pt x="2453" y="511777"/>
                  </a:lnTo>
                  <a:lnTo>
                    <a:pt x="91894" y="477630"/>
                  </a:lnTo>
                  <a:lnTo>
                    <a:pt x="13189" y="420668"/>
                  </a:lnTo>
                  <a:lnTo>
                    <a:pt x="27545" y="374423"/>
                  </a:lnTo>
                  <a:lnTo>
                    <a:pt x="122165" y="364653"/>
                  </a:lnTo>
                  <a:lnTo>
                    <a:pt x="62065" y="290710"/>
                  </a:lnTo>
                  <a:lnTo>
                    <a:pt x="85213" y="248062"/>
                  </a:lnTo>
                  <a:lnTo>
                    <a:pt x="180650" y="263356"/>
                  </a:lnTo>
                  <a:lnTo>
                    <a:pt x="141496" y="175845"/>
                  </a:lnTo>
                  <a:lnTo>
                    <a:pt x="157025" y="157025"/>
                  </a:lnTo>
                  <a:lnTo>
                    <a:pt x="175845" y="141496"/>
                  </a:lnTo>
                  <a:lnTo>
                    <a:pt x="263356" y="180650"/>
                  </a:lnTo>
                  <a:lnTo>
                    <a:pt x="248062" y="85213"/>
                  </a:lnTo>
                  <a:lnTo>
                    <a:pt x="290710" y="62065"/>
                  </a:lnTo>
                  <a:lnTo>
                    <a:pt x="364653" y="122165"/>
                  </a:lnTo>
                  <a:lnTo>
                    <a:pt x="374423" y="27545"/>
                  </a:lnTo>
                  <a:lnTo>
                    <a:pt x="420668" y="13189"/>
                  </a:lnTo>
                  <a:lnTo>
                    <a:pt x="477630" y="91894"/>
                  </a:lnTo>
                  <a:lnTo>
                    <a:pt x="511777" y="245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41" name="任意多边形 40"/>
            <p:cNvSpPr/>
            <p:nvPr/>
          </p:nvSpPr>
          <p:spPr>
            <a:xfrm rot="2700000">
              <a:off x="6260835" y="1459625"/>
              <a:ext cx="188515" cy="188515"/>
            </a:xfrm>
            <a:custGeom>
              <a:avLst/>
              <a:gdLst>
                <a:gd name="connsiteX0" fmla="*/ 704234 w 1072230"/>
                <a:gd name="connsiteY0" fmla="*/ 548838 h 1072230"/>
                <a:gd name="connsiteX1" fmla="*/ 693389 w 1072230"/>
                <a:gd name="connsiteY1" fmla="*/ 602554 h 1072230"/>
                <a:gd name="connsiteX2" fmla="*/ 602554 w 1072230"/>
                <a:gd name="connsiteY2" fmla="*/ 693389 h 1072230"/>
                <a:gd name="connsiteX3" fmla="*/ 568998 w 1072230"/>
                <a:gd name="connsiteY3" fmla="*/ 700164 h 1072230"/>
                <a:gd name="connsiteX4" fmla="*/ 568998 w 1072230"/>
                <a:gd name="connsiteY4" fmla="*/ 879092 h 1072230"/>
                <a:gd name="connsiteX5" fmla="*/ 598094 w 1072230"/>
                <a:gd name="connsiteY5" fmla="*/ 876524 h 1072230"/>
                <a:gd name="connsiteX6" fmla="*/ 879131 w 1072230"/>
                <a:gd name="connsiteY6" fmla="*/ 602427 h 1072230"/>
                <a:gd name="connsiteX7" fmla="*/ 884533 w 1072230"/>
                <a:gd name="connsiteY7" fmla="*/ 548838 h 1072230"/>
                <a:gd name="connsiteX8" fmla="*/ 187697 w 1072230"/>
                <a:gd name="connsiteY8" fmla="*/ 548838 h 1072230"/>
                <a:gd name="connsiteX9" fmla="*/ 193099 w 1072230"/>
                <a:gd name="connsiteY9" fmla="*/ 602427 h 1072230"/>
                <a:gd name="connsiteX10" fmla="*/ 474136 w 1072230"/>
                <a:gd name="connsiteY10" fmla="*/ 876524 h 1072230"/>
                <a:gd name="connsiteX11" fmla="*/ 509616 w 1072230"/>
                <a:gd name="connsiteY11" fmla="*/ 879655 h 1072230"/>
                <a:gd name="connsiteX12" fmla="*/ 509616 w 1072230"/>
                <a:gd name="connsiteY12" fmla="*/ 701453 h 1072230"/>
                <a:gd name="connsiteX13" fmla="*/ 469676 w 1072230"/>
                <a:gd name="connsiteY13" fmla="*/ 693389 h 1072230"/>
                <a:gd name="connsiteX14" fmla="*/ 378841 w 1072230"/>
                <a:gd name="connsiteY14" fmla="*/ 602554 h 1072230"/>
                <a:gd name="connsiteX15" fmla="*/ 367996 w 1072230"/>
                <a:gd name="connsiteY15" fmla="*/ 548838 h 1072230"/>
                <a:gd name="connsiteX16" fmla="*/ 536115 w 1072230"/>
                <a:gd name="connsiteY16" fmla="*/ 450771 h 1072230"/>
                <a:gd name="connsiteX17" fmla="*/ 450771 w 1072230"/>
                <a:gd name="connsiteY17" fmla="*/ 536115 h 1072230"/>
                <a:gd name="connsiteX18" fmla="*/ 536115 w 1072230"/>
                <a:gd name="connsiteY18" fmla="*/ 621459 h 1072230"/>
                <a:gd name="connsiteX19" fmla="*/ 621459 w 1072230"/>
                <a:gd name="connsiteY19" fmla="*/ 536115 h 1072230"/>
                <a:gd name="connsiteX20" fmla="*/ 536115 w 1072230"/>
                <a:gd name="connsiteY20" fmla="*/ 450771 h 1072230"/>
                <a:gd name="connsiteX21" fmla="*/ 568998 w 1072230"/>
                <a:gd name="connsiteY21" fmla="*/ 185050 h 1072230"/>
                <a:gd name="connsiteX22" fmla="*/ 568998 w 1072230"/>
                <a:gd name="connsiteY22" fmla="*/ 372066 h 1072230"/>
                <a:gd name="connsiteX23" fmla="*/ 602554 w 1072230"/>
                <a:gd name="connsiteY23" fmla="*/ 378841 h 1072230"/>
                <a:gd name="connsiteX24" fmla="*/ 693389 w 1072230"/>
                <a:gd name="connsiteY24" fmla="*/ 469676 h 1072230"/>
                <a:gd name="connsiteX25" fmla="*/ 697383 w 1072230"/>
                <a:gd name="connsiteY25" fmla="*/ 489456 h 1072230"/>
                <a:gd name="connsiteX26" fmla="*/ 882502 w 1072230"/>
                <a:gd name="connsiteY26" fmla="*/ 489456 h 1072230"/>
                <a:gd name="connsiteX27" fmla="*/ 880775 w 1072230"/>
                <a:gd name="connsiteY27" fmla="*/ 469885 h 1072230"/>
                <a:gd name="connsiteX28" fmla="*/ 606678 w 1072230"/>
                <a:gd name="connsiteY28" fmla="*/ 188848 h 1072230"/>
                <a:gd name="connsiteX29" fmla="*/ 509616 w 1072230"/>
                <a:gd name="connsiteY29" fmla="*/ 184073 h 1072230"/>
                <a:gd name="connsiteX30" fmla="*/ 474136 w 1072230"/>
                <a:gd name="connsiteY30" fmla="*/ 187204 h 1072230"/>
                <a:gd name="connsiteX31" fmla="*/ 193099 w 1072230"/>
                <a:gd name="connsiteY31" fmla="*/ 461301 h 1072230"/>
                <a:gd name="connsiteX32" fmla="*/ 190261 w 1072230"/>
                <a:gd name="connsiteY32" fmla="*/ 489456 h 1072230"/>
                <a:gd name="connsiteX33" fmla="*/ 374847 w 1072230"/>
                <a:gd name="connsiteY33" fmla="*/ 489456 h 1072230"/>
                <a:gd name="connsiteX34" fmla="*/ 378841 w 1072230"/>
                <a:gd name="connsiteY34" fmla="*/ 469676 h 1072230"/>
                <a:gd name="connsiteX35" fmla="*/ 469676 w 1072230"/>
                <a:gd name="connsiteY35" fmla="*/ 378841 h 1072230"/>
                <a:gd name="connsiteX36" fmla="*/ 509616 w 1072230"/>
                <a:gd name="connsiteY36" fmla="*/ 370777 h 1072230"/>
                <a:gd name="connsiteX37" fmla="*/ 536115 w 1072230"/>
                <a:gd name="connsiteY37" fmla="*/ 0 h 1072230"/>
                <a:gd name="connsiteX38" fmla="*/ 560453 w 1072230"/>
                <a:gd name="connsiteY38" fmla="*/ 2453 h 1072230"/>
                <a:gd name="connsiteX39" fmla="*/ 594600 w 1072230"/>
                <a:gd name="connsiteY39" fmla="*/ 91894 h 1072230"/>
                <a:gd name="connsiteX40" fmla="*/ 651562 w 1072230"/>
                <a:gd name="connsiteY40" fmla="*/ 13189 h 1072230"/>
                <a:gd name="connsiteX41" fmla="*/ 697807 w 1072230"/>
                <a:gd name="connsiteY41" fmla="*/ 27545 h 1072230"/>
                <a:gd name="connsiteX42" fmla="*/ 707577 w 1072230"/>
                <a:gd name="connsiteY42" fmla="*/ 122165 h 1072230"/>
                <a:gd name="connsiteX43" fmla="*/ 781521 w 1072230"/>
                <a:gd name="connsiteY43" fmla="*/ 62065 h 1072230"/>
                <a:gd name="connsiteX44" fmla="*/ 824168 w 1072230"/>
                <a:gd name="connsiteY44" fmla="*/ 85213 h 1072230"/>
                <a:gd name="connsiteX45" fmla="*/ 808874 w 1072230"/>
                <a:gd name="connsiteY45" fmla="*/ 180650 h 1072230"/>
                <a:gd name="connsiteX46" fmla="*/ 896385 w 1072230"/>
                <a:gd name="connsiteY46" fmla="*/ 141496 h 1072230"/>
                <a:gd name="connsiteX47" fmla="*/ 915206 w 1072230"/>
                <a:gd name="connsiteY47" fmla="*/ 157025 h 1072230"/>
                <a:gd name="connsiteX48" fmla="*/ 930734 w 1072230"/>
                <a:gd name="connsiteY48" fmla="*/ 175845 h 1072230"/>
                <a:gd name="connsiteX49" fmla="*/ 891580 w 1072230"/>
                <a:gd name="connsiteY49" fmla="*/ 263356 h 1072230"/>
                <a:gd name="connsiteX50" fmla="*/ 987017 w 1072230"/>
                <a:gd name="connsiteY50" fmla="*/ 248062 h 1072230"/>
                <a:gd name="connsiteX51" fmla="*/ 1010166 w 1072230"/>
                <a:gd name="connsiteY51" fmla="*/ 290710 h 1072230"/>
                <a:gd name="connsiteX52" fmla="*/ 950065 w 1072230"/>
                <a:gd name="connsiteY52" fmla="*/ 364653 h 1072230"/>
                <a:gd name="connsiteX53" fmla="*/ 1044685 w 1072230"/>
                <a:gd name="connsiteY53" fmla="*/ 374423 h 1072230"/>
                <a:gd name="connsiteX54" fmla="*/ 1059041 w 1072230"/>
                <a:gd name="connsiteY54" fmla="*/ 420668 h 1072230"/>
                <a:gd name="connsiteX55" fmla="*/ 980336 w 1072230"/>
                <a:gd name="connsiteY55" fmla="*/ 477630 h 1072230"/>
                <a:gd name="connsiteX56" fmla="*/ 1069777 w 1072230"/>
                <a:gd name="connsiteY56" fmla="*/ 511777 h 1072230"/>
                <a:gd name="connsiteX57" fmla="*/ 1072230 w 1072230"/>
                <a:gd name="connsiteY57" fmla="*/ 536115 h 1072230"/>
                <a:gd name="connsiteX58" fmla="*/ 1069777 w 1072230"/>
                <a:gd name="connsiteY58" fmla="*/ 560453 h 1072230"/>
                <a:gd name="connsiteX59" fmla="*/ 980336 w 1072230"/>
                <a:gd name="connsiteY59" fmla="*/ 594600 h 1072230"/>
                <a:gd name="connsiteX60" fmla="*/ 1059041 w 1072230"/>
                <a:gd name="connsiteY60" fmla="*/ 651562 h 1072230"/>
                <a:gd name="connsiteX61" fmla="*/ 1044685 w 1072230"/>
                <a:gd name="connsiteY61" fmla="*/ 697807 h 1072230"/>
                <a:gd name="connsiteX62" fmla="*/ 950065 w 1072230"/>
                <a:gd name="connsiteY62" fmla="*/ 707577 h 1072230"/>
                <a:gd name="connsiteX63" fmla="*/ 1010166 w 1072230"/>
                <a:gd name="connsiteY63" fmla="*/ 781521 h 1072230"/>
                <a:gd name="connsiteX64" fmla="*/ 987017 w 1072230"/>
                <a:gd name="connsiteY64" fmla="*/ 824168 h 1072230"/>
                <a:gd name="connsiteX65" fmla="*/ 891580 w 1072230"/>
                <a:gd name="connsiteY65" fmla="*/ 808874 h 1072230"/>
                <a:gd name="connsiteX66" fmla="*/ 930734 w 1072230"/>
                <a:gd name="connsiteY66" fmla="*/ 896385 h 1072230"/>
                <a:gd name="connsiteX67" fmla="*/ 915206 w 1072230"/>
                <a:gd name="connsiteY67" fmla="*/ 915206 h 1072230"/>
                <a:gd name="connsiteX68" fmla="*/ 896385 w 1072230"/>
                <a:gd name="connsiteY68" fmla="*/ 930734 h 1072230"/>
                <a:gd name="connsiteX69" fmla="*/ 808874 w 1072230"/>
                <a:gd name="connsiteY69" fmla="*/ 891580 h 1072230"/>
                <a:gd name="connsiteX70" fmla="*/ 824168 w 1072230"/>
                <a:gd name="connsiteY70" fmla="*/ 987017 h 1072230"/>
                <a:gd name="connsiteX71" fmla="*/ 781520 w 1072230"/>
                <a:gd name="connsiteY71" fmla="*/ 1010166 h 1072230"/>
                <a:gd name="connsiteX72" fmla="*/ 707577 w 1072230"/>
                <a:gd name="connsiteY72" fmla="*/ 950065 h 1072230"/>
                <a:gd name="connsiteX73" fmla="*/ 697807 w 1072230"/>
                <a:gd name="connsiteY73" fmla="*/ 1044685 h 1072230"/>
                <a:gd name="connsiteX74" fmla="*/ 651562 w 1072230"/>
                <a:gd name="connsiteY74" fmla="*/ 1059041 h 1072230"/>
                <a:gd name="connsiteX75" fmla="*/ 594600 w 1072230"/>
                <a:gd name="connsiteY75" fmla="*/ 980336 h 1072230"/>
                <a:gd name="connsiteX76" fmla="*/ 560453 w 1072230"/>
                <a:gd name="connsiteY76" fmla="*/ 1069777 h 1072230"/>
                <a:gd name="connsiteX77" fmla="*/ 536115 w 1072230"/>
                <a:gd name="connsiteY77" fmla="*/ 1072230 h 1072230"/>
                <a:gd name="connsiteX78" fmla="*/ 511777 w 1072230"/>
                <a:gd name="connsiteY78" fmla="*/ 1069777 h 1072230"/>
                <a:gd name="connsiteX79" fmla="*/ 477630 w 1072230"/>
                <a:gd name="connsiteY79" fmla="*/ 980336 h 1072230"/>
                <a:gd name="connsiteX80" fmla="*/ 420668 w 1072230"/>
                <a:gd name="connsiteY80" fmla="*/ 1059041 h 1072230"/>
                <a:gd name="connsiteX81" fmla="*/ 374423 w 1072230"/>
                <a:gd name="connsiteY81" fmla="*/ 1044685 h 1072230"/>
                <a:gd name="connsiteX82" fmla="*/ 364653 w 1072230"/>
                <a:gd name="connsiteY82" fmla="*/ 950065 h 1072230"/>
                <a:gd name="connsiteX83" fmla="*/ 290710 w 1072230"/>
                <a:gd name="connsiteY83" fmla="*/ 1010166 h 1072230"/>
                <a:gd name="connsiteX84" fmla="*/ 248062 w 1072230"/>
                <a:gd name="connsiteY84" fmla="*/ 987017 h 1072230"/>
                <a:gd name="connsiteX85" fmla="*/ 263356 w 1072230"/>
                <a:gd name="connsiteY85" fmla="*/ 891580 h 1072230"/>
                <a:gd name="connsiteX86" fmla="*/ 175845 w 1072230"/>
                <a:gd name="connsiteY86" fmla="*/ 930734 h 1072230"/>
                <a:gd name="connsiteX87" fmla="*/ 157025 w 1072230"/>
                <a:gd name="connsiteY87" fmla="*/ 915206 h 1072230"/>
                <a:gd name="connsiteX88" fmla="*/ 141496 w 1072230"/>
                <a:gd name="connsiteY88" fmla="*/ 896385 h 1072230"/>
                <a:gd name="connsiteX89" fmla="*/ 180650 w 1072230"/>
                <a:gd name="connsiteY89" fmla="*/ 808874 h 1072230"/>
                <a:gd name="connsiteX90" fmla="*/ 85213 w 1072230"/>
                <a:gd name="connsiteY90" fmla="*/ 824168 h 1072230"/>
                <a:gd name="connsiteX91" fmla="*/ 62065 w 1072230"/>
                <a:gd name="connsiteY91" fmla="*/ 781521 h 1072230"/>
                <a:gd name="connsiteX92" fmla="*/ 122165 w 1072230"/>
                <a:gd name="connsiteY92" fmla="*/ 707577 h 1072230"/>
                <a:gd name="connsiteX93" fmla="*/ 27545 w 1072230"/>
                <a:gd name="connsiteY93" fmla="*/ 697807 h 1072230"/>
                <a:gd name="connsiteX94" fmla="*/ 13189 w 1072230"/>
                <a:gd name="connsiteY94" fmla="*/ 651562 h 1072230"/>
                <a:gd name="connsiteX95" fmla="*/ 91894 w 1072230"/>
                <a:gd name="connsiteY95" fmla="*/ 594600 h 1072230"/>
                <a:gd name="connsiteX96" fmla="*/ 2453 w 1072230"/>
                <a:gd name="connsiteY96" fmla="*/ 560453 h 1072230"/>
                <a:gd name="connsiteX97" fmla="*/ 0 w 1072230"/>
                <a:gd name="connsiteY97" fmla="*/ 536115 h 1072230"/>
                <a:gd name="connsiteX98" fmla="*/ 2453 w 1072230"/>
                <a:gd name="connsiteY98" fmla="*/ 511777 h 1072230"/>
                <a:gd name="connsiteX99" fmla="*/ 91894 w 1072230"/>
                <a:gd name="connsiteY99" fmla="*/ 477630 h 1072230"/>
                <a:gd name="connsiteX100" fmla="*/ 13189 w 1072230"/>
                <a:gd name="connsiteY100" fmla="*/ 420668 h 1072230"/>
                <a:gd name="connsiteX101" fmla="*/ 27545 w 1072230"/>
                <a:gd name="connsiteY101" fmla="*/ 374423 h 1072230"/>
                <a:gd name="connsiteX102" fmla="*/ 122165 w 1072230"/>
                <a:gd name="connsiteY102" fmla="*/ 364653 h 1072230"/>
                <a:gd name="connsiteX103" fmla="*/ 62065 w 1072230"/>
                <a:gd name="connsiteY103" fmla="*/ 290710 h 1072230"/>
                <a:gd name="connsiteX104" fmla="*/ 85213 w 1072230"/>
                <a:gd name="connsiteY104" fmla="*/ 248062 h 1072230"/>
                <a:gd name="connsiteX105" fmla="*/ 180650 w 1072230"/>
                <a:gd name="connsiteY105" fmla="*/ 263356 h 1072230"/>
                <a:gd name="connsiteX106" fmla="*/ 141496 w 1072230"/>
                <a:gd name="connsiteY106" fmla="*/ 175845 h 1072230"/>
                <a:gd name="connsiteX107" fmla="*/ 157025 w 1072230"/>
                <a:gd name="connsiteY107" fmla="*/ 157025 h 1072230"/>
                <a:gd name="connsiteX108" fmla="*/ 175845 w 1072230"/>
                <a:gd name="connsiteY108" fmla="*/ 141496 h 1072230"/>
                <a:gd name="connsiteX109" fmla="*/ 263356 w 1072230"/>
                <a:gd name="connsiteY109" fmla="*/ 180650 h 1072230"/>
                <a:gd name="connsiteX110" fmla="*/ 248062 w 1072230"/>
                <a:gd name="connsiteY110" fmla="*/ 85213 h 1072230"/>
                <a:gd name="connsiteX111" fmla="*/ 290710 w 1072230"/>
                <a:gd name="connsiteY111" fmla="*/ 62065 h 1072230"/>
                <a:gd name="connsiteX112" fmla="*/ 364653 w 1072230"/>
                <a:gd name="connsiteY112" fmla="*/ 122165 h 1072230"/>
                <a:gd name="connsiteX113" fmla="*/ 374423 w 1072230"/>
                <a:gd name="connsiteY113" fmla="*/ 27545 h 1072230"/>
                <a:gd name="connsiteX114" fmla="*/ 420668 w 1072230"/>
                <a:gd name="connsiteY114" fmla="*/ 13189 h 1072230"/>
                <a:gd name="connsiteX115" fmla="*/ 477630 w 1072230"/>
                <a:gd name="connsiteY115" fmla="*/ 91894 h 1072230"/>
                <a:gd name="connsiteX116" fmla="*/ 511777 w 1072230"/>
                <a:gd name="connsiteY116" fmla="*/ 2453 h 1072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</a:cxnLst>
              <a:rect l="l" t="t" r="r" b="b"/>
              <a:pathLst>
                <a:path w="1072230" h="1072230">
                  <a:moveTo>
                    <a:pt x="704234" y="548838"/>
                  </a:moveTo>
                  <a:lnTo>
                    <a:pt x="693389" y="602554"/>
                  </a:lnTo>
                  <a:cubicBezTo>
                    <a:pt x="676115" y="643396"/>
                    <a:pt x="643396" y="676115"/>
                    <a:pt x="602554" y="693389"/>
                  </a:cubicBezTo>
                  <a:lnTo>
                    <a:pt x="568998" y="700164"/>
                  </a:lnTo>
                  <a:lnTo>
                    <a:pt x="568998" y="879092"/>
                  </a:lnTo>
                  <a:lnTo>
                    <a:pt x="598094" y="876524"/>
                  </a:lnTo>
                  <a:cubicBezTo>
                    <a:pt x="738911" y="851371"/>
                    <a:pt x="850563" y="742032"/>
                    <a:pt x="879131" y="602427"/>
                  </a:cubicBezTo>
                  <a:lnTo>
                    <a:pt x="884533" y="548838"/>
                  </a:lnTo>
                  <a:close/>
                  <a:moveTo>
                    <a:pt x="187697" y="548838"/>
                  </a:moveTo>
                  <a:lnTo>
                    <a:pt x="193099" y="602427"/>
                  </a:lnTo>
                  <a:cubicBezTo>
                    <a:pt x="221667" y="742032"/>
                    <a:pt x="333319" y="851371"/>
                    <a:pt x="474136" y="876524"/>
                  </a:cubicBezTo>
                  <a:lnTo>
                    <a:pt x="509616" y="879655"/>
                  </a:lnTo>
                  <a:lnTo>
                    <a:pt x="509616" y="701453"/>
                  </a:lnTo>
                  <a:lnTo>
                    <a:pt x="469676" y="693389"/>
                  </a:lnTo>
                  <a:cubicBezTo>
                    <a:pt x="428834" y="676115"/>
                    <a:pt x="396115" y="643396"/>
                    <a:pt x="378841" y="602554"/>
                  </a:cubicBezTo>
                  <a:lnTo>
                    <a:pt x="367996" y="548838"/>
                  </a:lnTo>
                  <a:close/>
                  <a:moveTo>
                    <a:pt x="536115" y="450771"/>
                  </a:moveTo>
                  <a:cubicBezTo>
                    <a:pt x="488981" y="450771"/>
                    <a:pt x="450771" y="488981"/>
                    <a:pt x="450771" y="536115"/>
                  </a:cubicBezTo>
                  <a:cubicBezTo>
                    <a:pt x="450771" y="583249"/>
                    <a:pt x="488981" y="621459"/>
                    <a:pt x="536115" y="621459"/>
                  </a:cubicBezTo>
                  <a:cubicBezTo>
                    <a:pt x="583249" y="621459"/>
                    <a:pt x="621459" y="583249"/>
                    <a:pt x="621459" y="536115"/>
                  </a:cubicBezTo>
                  <a:cubicBezTo>
                    <a:pt x="621459" y="488981"/>
                    <a:pt x="583249" y="450771"/>
                    <a:pt x="536115" y="450771"/>
                  </a:cubicBezTo>
                  <a:close/>
                  <a:moveTo>
                    <a:pt x="568998" y="185050"/>
                  </a:moveTo>
                  <a:lnTo>
                    <a:pt x="568998" y="372066"/>
                  </a:lnTo>
                  <a:lnTo>
                    <a:pt x="602554" y="378841"/>
                  </a:lnTo>
                  <a:cubicBezTo>
                    <a:pt x="643396" y="396115"/>
                    <a:pt x="676115" y="428834"/>
                    <a:pt x="693389" y="469676"/>
                  </a:cubicBezTo>
                  <a:lnTo>
                    <a:pt x="697383" y="489456"/>
                  </a:lnTo>
                  <a:lnTo>
                    <a:pt x="882502" y="489456"/>
                  </a:lnTo>
                  <a:lnTo>
                    <a:pt x="880775" y="469885"/>
                  </a:lnTo>
                  <a:cubicBezTo>
                    <a:pt x="855622" y="329068"/>
                    <a:pt x="746282" y="217416"/>
                    <a:pt x="606678" y="188848"/>
                  </a:cubicBezTo>
                  <a:close/>
                  <a:moveTo>
                    <a:pt x="509616" y="184073"/>
                  </a:moveTo>
                  <a:lnTo>
                    <a:pt x="474136" y="187204"/>
                  </a:lnTo>
                  <a:cubicBezTo>
                    <a:pt x="333319" y="212357"/>
                    <a:pt x="221667" y="321696"/>
                    <a:pt x="193099" y="461301"/>
                  </a:cubicBezTo>
                  <a:lnTo>
                    <a:pt x="190261" y="489456"/>
                  </a:lnTo>
                  <a:lnTo>
                    <a:pt x="374847" y="489456"/>
                  </a:lnTo>
                  <a:lnTo>
                    <a:pt x="378841" y="469676"/>
                  </a:lnTo>
                  <a:cubicBezTo>
                    <a:pt x="396115" y="428834"/>
                    <a:pt x="428834" y="396115"/>
                    <a:pt x="469676" y="378841"/>
                  </a:cubicBezTo>
                  <a:lnTo>
                    <a:pt x="509616" y="370777"/>
                  </a:lnTo>
                  <a:close/>
                  <a:moveTo>
                    <a:pt x="536115" y="0"/>
                  </a:moveTo>
                  <a:lnTo>
                    <a:pt x="560453" y="2453"/>
                  </a:lnTo>
                  <a:lnTo>
                    <a:pt x="594600" y="91894"/>
                  </a:lnTo>
                  <a:lnTo>
                    <a:pt x="651562" y="13189"/>
                  </a:lnTo>
                  <a:lnTo>
                    <a:pt x="697807" y="27545"/>
                  </a:lnTo>
                  <a:lnTo>
                    <a:pt x="707577" y="122165"/>
                  </a:lnTo>
                  <a:lnTo>
                    <a:pt x="781521" y="62065"/>
                  </a:lnTo>
                  <a:lnTo>
                    <a:pt x="824168" y="85213"/>
                  </a:lnTo>
                  <a:lnTo>
                    <a:pt x="808874" y="180650"/>
                  </a:lnTo>
                  <a:lnTo>
                    <a:pt x="896385" y="141496"/>
                  </a:lnTo>
                  <a:lnTo>
                    <a:pt x="915206" y="157025"/>
                  </a:lnTo>
                  <a:lnTo>
                    <a:pt x="930734" y="175845"/>
                  </a:lnTo>
                  <a:lnTo>
                    <a:pt x="891580" y="263356"/>
                  </a:lnTo>
                  <a:lnTo>
                    <a:pt x="987017" y="248062"/>
                  </a:lnTo>
                  <a:lnTo>
                    <a:pt x="1010166" y="290710"/>
                  </a:lnTo>
                  <a:lnTo>
                    <a:pt x="950065" y="364653"/>
                  </a:lnTo>
                  <a:lnTo>
                    <a:pt x="1044685" y="374423"/>
                  </a:lnTo>
                  <a:lnTo>
                    <a:pt x="1059041" y="420668"/>
                  </a:lnTo>
                  <a:lnTo>
                    <a:pt x="980336" y="477630"/>
                  </a:lnTo>
                  <a:lnTo>
                    <a:pt x="1069777" y="511777"/>
                  </a:lnTo>
                  <a:lnTo>
                    <a:pt x="1072230" y="536115"/>
                  </a:lnTo>
                  <a:lnTo>
                    <a:pt x="1069777" y="560453"/>
                  </a:lnTo>
                  <a:lnTo>
                    <a:pt x="980336" y="594600"/>
                  </a:lnTo>
                  <a:lnTo>
                    <a:pt x="1059041" y="651562"/>
                  </a:lnTo>
                  <a:lnTo>
                    <a:pt x="1044685" y="697807"/>
                  </a:lnTo>
                  <a:lnTo>
                    <a:pt x="950065" y="707577"/>
                  </a:lnTo>
                  <a:lnTo>
                    <a:pt x="1010166" y="781521"/>
                  </a:lnTo>
                  <a:lnTo>
                    <a:pt x="987017" y="824168"/>
                  </a:lnTo>
                  <a:lnTo>
                    <a:pt x="891580" y="808874"/>
                  </a:lnTo>
                  <a:lnTo>
                    <a:pt x="930734" y="896385"/>
                  </a:lnTo>
                  <a:lnTo>
                    <a:pt x="915206" y="915206"/>
                  </a:lnTo>
                  <a:lnTo>
                    <a:pt x="896385" y="930734"/>
                  </a:lnTo>
                  <a:lnTo>
                    <a:pt x="808874" y="891580"/>
                  </a:lnTo>
                  <a:lnTo>
                    <a:pt x="824168" y="987017"/>
                  </a:lnTo>
                  <a:lnTo>
                    <a:pt x="781520" y="1010166"/>
                  </a:lnTo>
                  <a:lnTo>
                    <a:pt x="707577" y="950065"/>
                  </a:lnTo>
                  <a:lnTo>
                    <a:pt x="697807" y="1044685"/>
                  </a:lnTo>
                  <a:lnTo>
                    <a:pt x="651562" y="1059041"/>
                  </a:lnTo>
                  <a:lnTo>
                    <a:pt x="594600" y="980336"/>
                  </a:lnTo>
                  <a:lnTo>
                    <a:pt x="560453" y="1069777"/>
                  </a:lnTo>
                  <a:lnTo>
                    <a:pt x="536115" y="1072230"/>
                  </a:lnTo>
                  <a:lnTo>
                    <a:pt x="511777" y="1069777"/>
                  </a:lnTo>
                  <a:lnTo>
                    <a:pt x="477630" y="980336"/>
                  </a:lnTo>
                  <a:lnTo>
                    <a:pt x="420668" y="1059041"/>
                  </a:lnTo>
                  <a:lnTo>
                    <a:pt x="374423" y="1044685"/>
                  </a:lnTo>
                  <a:lnTo>
                    <a:pt x="364653" y="950065"/>
                  </a:lnTo>
                  <a:lnTo>
                    <a:pt x="290710" y="1010166"/>
                  </a:lnTo>
                  <a:lnTo>
                    <a:pt x="248062" y="987017"/>
                  </a:lnTo>
                  <a:lnTo>
                    <a:pt x="263356" y="891580"/>
                  </a:lnTo>
                  <a:lnTo>
                    <a:pt x="175845" y="930734"/>
                  </a:lnTo>
                  <a:lnTo>
                    <a:pt x="157025" y="915206"/>
                  </a:lnTo>
                  <a:lnTo>
                    <a:pt x="141496" y="896385"/>
                  </a:lnTo>
                  <a:lnTo>
                    <a:pt x="180650" y="808874"/>
                  </a:lnTo>
                  <a:lnTo>
                    <a:pt x="85213" y="824168"/>
                  </a:lnTo>
                  <a:lnTo>
                    <a:pt x="62065" y="781521"/>
                  </a:lnTo>
                  <a:lnTo>
                    <a:pt x="122165" y="707577"/>
                  </a:lnTo>
                  <a:lnTo>
                    <a:pt x="27545" y="697807"/>
                  </a:lnTo>
                  <a:lnTo>
                    <a:pt x="13189" y="651562"/>
                  </a:lnTo>
                  <a:lnTo>
                    <a:pt x="91894" y="594600"/>
                  </a:lnTo>
                  <a:lnTo>
                    <a:pt x="2453" y="560453"/>
                  </a:lnTo>
                  <a:lnTo>
                    <a:pt x="0" y="536115"/>
                  </a:lnTo>
                  <a:lnTo>
                    <a:pt x="2453" y="511777"/>
                  </a:lnTo>
                  <a:lnTo>
                    <a:pt x="91894" y="477630"/>
                  </a:lnTo>
                  <a:lnTo>
                    <a:pt x="13189" y="420668"/>
                  </a:lnTo>
                  <a:lnTo>
                    <a:pt x="27545" y="374423"/>
                  </a:lnTo>
                  <a:lnTo>
                    <a:pt x="122165" y="364653"/>
                  </a:lnTo>
                  <a:lnTo>
                    <a:pt x="62065" y="290710"/>
                  </a:lnTo>
                  <a:lnTo>
                    <a:pt x="85213" y="248062"/>
                  </a:lnTo>
                  <a:lnTo>
                    <a:pt x="180650" y="263356"/>
                  </a:lnTo>
                  <a:lnTo>
                    <a:pt x="141496" y="175845"/>
                  </a:lnTo>
                  <a:lnTo>
                    <a:pt x="157025" y="157025"/>
                  </a:lnTo>
                  <a:lnTo>
                    <a:pt x="175845" y="141496"/>
                  </a:lnTo>
                  <a:lnTo>
                    <a:pt x="263356" y="180650"/>
                  </a:lnTo>
                  <a:lnTo>
                    <a:pt x="248062" y="85213"/>
                  </a:lnTo>
                  <a:lnTo>
                    <a:pt x="290710" y="62065"/>
                  </a:lnTo>
                  <a:lnTo>
                    <a:pt x="364653" y="122165"/>
                  </a:lnTo>
                  <a:lnTo>
                    <a:pt x="374423" y="27545"/>
                  </a:lnTo>
                  <a:lnTo>
                    <a:pt x="420668" y="13189"/>
                  </a:lnTo>
                  <a:lnTo>
                    <a:pt x="477630" y="91894"/>
                  </a:lnTo>
                  <a:lnTo>
                    <a:pt x="511777" y="245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42" name="任意多边形 41"/>
            <p:cNvSpPr/>
            <p:nvPr/>
          </p:nvSpPr>
          <p:spPr>
            <a:xfrm rot="2700000">
              <a:off x="5687624" y="1660895"/>
              <a:ext cx="113810" cy="113810"/>
            </a:xfrm>
            <a:custGeom>
              <a:avLst/>
              <a:gdLst>
                <a:gd name="connsiteX0" fmla="*/ 704234 w 1072230"/>
                <a:gd name="connsiteY0" fmla="*/ 548838 h 1072230"/>
                <a:gd name="connsiteX1" fmla="*/ 693389 w 1072230"/>
                <a:gd name="connsiteY1" fmla="*/ 602554 h 1072230"/>
                <a:gd name="connsiteX2" fmla="*/ 602554 w 1072230"/>
                <a:gd name="connsiteY2" fmla="*/ 693389 h 1072230"/>
                <a:gd name="connsiteX3" fmla="*/ 568998 w 1072230"/>
                <a:gd name="connsiteY3" fmla="*/ 700164 h 1072230"/>
                <a:gd name="connsiteX4" fmla="*/ 568998 w 1072230"/>
                <a:gd name="connsiteY4" fmla="*/ 879092 h 1072230"/>
                <a:gd name="connsiteX5" fmla="*/ 598094 w 1072230"/>
                <a:gd name="connsiteY5" fmla="*/ 876524 h 1072230"/>
                <a:gd name="connsiteX6" fmla="*/ 879131 w 1072230"/>
                <a:gd name="connsiteY6" fmla="*/ 602427 h 1072230"/>
                <a:gd name="connsiteX7" fmla="*/ 884533 w 1072230"/>
                <a:gd name="connsiteY7" fmla="*/ 548838 h 1072230"/>
                <a:gd name="connsiteX8" fmla="*/ 187697 w 1072230"/>
                <a:gd name="connsiteY8" fmla="*/ 548838 h 1072230"/>
                <a:gd name="connsiteX9" fmla="*/ 193099 w 1072230"/>
                <a:gd name="connsiteY9" fmla="*/ 602427 h 1072230"/>
                <a:gd name="connsiteX10" fmla="*/ 474136 w 1072230"/>
                <a:gd name="connsiteY10" fmla="*/ 876524 h 1072230"/>
                <a:gd name="connsiteX11" fmla="*/ 509616 w 1072230"/>
                <a:gd name="connsiteY11" fmla="*/ 879655 h 1072230"/>
                <a:gd name="connsiteX12" fmla="*/ 509616 w 1072230"/>
                <a:gd name="connsiteY12" fmla="*/ 701453 h 1072230"/>
                <a:gd name="connsiteX13" fmla="*/ 469676 w 1072230"/>
                <a:gd name="connsiteY13" fmla="*/ 693389 h 1072230"/>
                <a:gd name="connsiteX14" fmla="*/ 378841 w 1072230"/>
                <a:gd name="connsiteY14" fmla="*/ 602554 h 1072230"/>
                <a:gd name="connsiteX15" fmla="*/ 367996 w 1072230"/>
                <a:gd name="connsiteY15" fmla="*/ 548838 h 1072230"/>
                <a:gd name="connsiteX16" fmla="*/ 536115 w 1072230"/>
                <a:gd name="connsiteY16" fmla="*/ 450771 h 1072230"/>
                <a:gd name="connsiteX17" fmla="*/ 450771 w 1072230"/>
                <a:gd name="connsiteY17" fmla="*/ 536115 h 1072230"/>
                <a:gd name="connsiteX18" fmla="*/ 536115 w 1072230"/>
                <a:gd name="connsiteY18" fmla="*/ 621459 h 1072230"/>
                <a:gd name="connsiteX19" fmla="*/ 621459 w 1072230"/>
                <a:gd name="connsiteY19" fmla="*/ 536115 h 1072230"/>
                <a:gd name="connsiteX20" fmla="*/ 536115 w 1072230"/>
                <a:gd name="connsiteY20" fmla="*/ 450771 h 1072230"/>
                <a:gd name="connsiteX21" fmla="*/ 568998 w 1072230"/>
                <a:gd name="connsiteY21" fmla="*/ 185050 h 1072230"/>
                <a:gd name="connsiteX22" fmla="*/ 568998 w 1072230"/>
                <a:gd name="connsiteY22" fmla="*/ 372066 h 1072230"/>
                <a:gd name="connsiteX23" fmla="*/ 602554 w 1072230"/>
                <a:gd name="connsiteY23" fmla="*/ 378841 h 1072230"/>
                <a:gd name="connsiteX24" fmla="*/ 693389 w 1072230"/>
                <a:gd name="connsiteY24" fmla="*/ 469676 h 1072230"/>
                <a:gd name="connsiteX25" fmla="*/ 697383 w 1072230"/>
                <a:gd name="connsiteY25" fmla="*/ 489456 h 1072230"/>
                <a:gd name="connsiteX26" fmla="*/ 882502 w 1072230"/>
                <a:gd name="connsiteY26" fmla="*/ 489456 h 1072230"/>
                <a:gd name="connsiteX27" fmla="*/ 880775 w 1072230"/>
                <a:gd name="connsiteY27" fmla="*/ 469885 h 1072230"/>
                <a:gd name="connsiteX28" fmla="*/ 606678 w 1072230"/>
                <a:gd name="connsiteY28" fmla="*/ 188848 h 1072230"/>
                <a:gd name="connsiteX29" fmla="*/ 509616 w 1072230"/>
                <a:gd name="connsiteY29" fmla="*/ 184073 h 1072230"/>
                <a:gd name="connsiteX30" fmla="*/ 474136 w 1072230"/>
                <a:gd name="connsiteY30" fmla="*/ 187204 h 1072230"/>
                <a:gd name="connsiteX31" fmla="*/ 193099 w 1072230"/>
                <a:gd name="connsiteY31" fmla="*/ 461301 h 1072230"/>
                <a:gd name="connsiteX32" fmla="*/ 190261 w 1072230"/>
                <a:gd name="connsiteY32" fmla="*/ 489456 h 1072230"/>
                <a:gd name="connsiteX33" fmla="*/ 374847 w 1072230"/>
                <a:gd name="connsiteY33" fmla="*/ 489456 h 1072230"/>
                <a:gd name="connsiteX34" fmla="*/ 378841 w 1072230"/>
                <a:gd name="connsiteY34" fmla="*/ 469676 h 1072230"/>
                <a:gd name="connsiteX35" fmla="*/ 469676 w 1072230"/>
                <a:gd name="connsiteY35" fmla="*/ 378841 h 1072230"/>
                <a:gd name="connsiteX36" fmla="*/ 509616 w 1072230"/>
                <a:gd name="connsiteY36" fmla="*/ 370777 h 1072230"/>
                <a:gd name="connsiteX37" fmla="*/ 536115 w 1072230"/>
                <a:gd name="connsiteY37" fmla="*/ 0 h 1072230"/>
                <a:gd name="connsiteX38" fmla="*/ 560453 w 1072230"/>
                <a:gd name="connsiteY38" fmla="*/ 2453 h 1072230"/>
                <a:gd name="connsiteX39" fmla="*/ 594600 w 1072230"/>
                <a:gd name="connsiteY39" fmla="*/ 91894 h 1072230"/>
                <a:gd name="connsiteX40" fmla="*/ 651562 w 1072230"/>
                <a:gd name="connsiteY40" fmla="*/ 13189 h 1072230"/>
                <a:gd name="connsiteX41" fmla="*/ 697807 w 1072230"/>
                <a:gd name="connsiteY41" fmla="*/ 27545 h 1072230"/>
                <a:gd name="connsiteX42" fmla="*/ 707577 w 1072230"/>
                <a:gd name="connsiteY42" fmla="*/ 122165 h 1072230"/>
                <a:gd name="connsiteX43" fmla="*/ 781521 w 1072230"/>
                <a:gd name="connsiteY43" fmla="*/ 62065 h 1072230"/>
                <a:gd name="connsiteX44" fmla="*/ 824168 w 1072230"/>
                <a:gd name="connsiteY44" fmla="*/ 85213 h 1072230"/>
                <a:gd name="connsiteX45" fmla="*/ 808874 w 1072230"/>
                <a:gd name="connsiteY45" fmla="*/ 180650 h 1072230"/>
                <a:gd name="connsiteX46" fmla="*/ 896385 w 1072230"/>
                <a:gd name="connsiteY46" fmla="*/ 141496 h 1072230"/>
                <a:gd name="connsiteX47" fmla="*/ 915206 w 1072230"/>
                <a:gd name="connsiteY47" fmla="*/ 157025 h 1072230"/>
                <a:gd name="connsiteX48" fmla="*/ 930734 w 1072230"/>
                <a:gd name="connsiteY48" fmla="*/ 175845 h 1072230"/>
                <a:gd name="connsiteX49" fmla="*/ 891580 w 1072230"/>
                <a:gd name="connsiteY49" fmla="*/ 263356 h 1072230"/>
                <a:gd name="connsiteX50" fmla="*/ 987017 w 1072230"/>
                <a:gd name="connsiteY50" fmla="*/ 248062 h 1072230"/>
                <a:gd name="connsiteX51" fmla="*/ 1010166 w 1072230"/>
                <a:gd name="connsiteY51" fmla="*/ 290710 h 1072230"/>
                <a:gd name="connsiteX52" fmla="*/ 950065 w 1072230"/>
                <a:gd name="connsiteY52" fmla="*/ 364653 h 1072230"/>
                <a:gd name="connsiteX53" fmla="*/ 1044685 w 1072230"/>
                <a:gd name="connsiteY53" fmla="*/ 374423 h 1072230"/>
                <a:gd name="connsiteX54" fmla="*/ 1059041 w 1072230"/>
                <a:gd name="connsiteY54" fmla="*/ 420668 h 1072230"/>
                <a:gd name="connsiteX55" fmla="*/ 980336 w 1072230"/>
                <a:gd name="connsiteY55" fmla="*/ 477630 h 1072230"/>
                <a:gd name="connsiteX56" fmla="*/ 1069777 w 1072230"/>
                <a:gd name="connsiteY56" fmla="*/ 511777 h 1072230"/>
                <a:gd name="connsiteX57" fmla="*/ 1072230 w 1072230"/>
                <a:gd name="connsiteY57" fmla="*/ 536115 h 1072230"/>
                <a:gd name="connsiteX58" fmla="*/ 1069777 w 1072230"/>
                <a:gd name="connsiteY58" fmla="*/ 560453 h 1072230"/>
                <a:gd name="connsiteX59" fmla="*/ 980336 w 1072230"/>
                <a:gd name="connsiteY59" fmla="*/ 594600 h 1072230"/>
                <a:gd name="connsiteX60" fmla="*/ 1059041 w 1072230"/>
                <a:gd name="connsiteY60" fmla="*/ 651562 h 1072230"/>
                <a:gd name="connsiteX61" fmla="*/ 1044685 w 1072230"/>
                <a:gd name="connsiteY61" fmla="*/ 697807 h 1072230"/>
                <a:gd name="connsiteX62" fmla="*/ 950065 w 1072230"/>
                <a:gd name="connsiteY62" fmla="*/ 707577 h 1072230"/>
                <a:gd name="connsiteX63" fmla="*/ 1010166 w 1072230"/>
                <a:gd name="connsiteY63" fmla="*/ 781521 h 1072230"/>
                <a:gd name="connsiteX64" fmla="*/ 987017 w 1072230"/>
                <a:gd name="connsiteY64" fmla="*/ 824168 h 1072230"/>
                <a:gd name="connsiteX65" fmla="*/ 891580 w 1072230"/>
                <a:gd name="connsiteY65" fmla="*/ 808874 h 1072230"/>
                <a:gd name="connsiteX66" fmla="*/ 930734 w 1072230"/>
                <a:gd name="connsiteY66" fmla="*/ 896385 h 1072230"/>
                <a:gd name="connsiteX67" fmla="*/ 915206 w 1072230"/>
                <a:gd name="connsiteY67" fmla="*/ 915206 h 1072230"/>
                <a:gd name="connsiteX68" fmla="*/ 896385 w 1072230"/>
                <a:gd name="connsiteY68" fmla="*/ 930734 h 1072230"/>
                <a:gd name="connsiteX69" fmla="*/ 808874 w 1072230"/>
                <a:gd name="connsiteY69" fmla="*/ 891580 h 1072230"/>
                <a:gd name="connsiteX70" fmla="*/ 824168 w 1072230"/>
                <a:gd name="connsiteY70" fmla="*/ 987017 h 1072230"/>
                <a:gd name="connsiteX71" fmla="*/ 781520 w 1072230"/>
                <a:gd name="connsiteY71" fmla="*/ 1010166 h 1072230"/>
                <a:gd name="connsiteX72" fmla="*/ 707577 w 1072230"/>
                <a:gd name="connsiteY72" fmla="*/ 950065 h 1072230"/>
                <a:gd name="connsiteX73" fmla="*/ 697807 w 1072230"/>
                <a:gd name="connsiteY73" fmla="*/ 1044685 h 1072230"/>
                <a:gd name="connsiteX74" fmla="*/ 651562 w 1072230"/>
                <a:gd name="connsiteY74" fmla="*/ 1059041 h 1072230"/>
                <a:gd name="connsiteX75" fmla="*/ 594600 w 1072230"/>
                <a:gd name="connsiteY75" fmla="*/ 980336 h 1072230"/>
                <a:gd name="connsiteX76" fmla="*/ 560453 w 1072230"/>
                <a:gd name="connsiteY76" fmla="*/ 1069777 h 1072230"/>
                <a:gd name="connsiteX77" fmla="*/ 536115 w 1072230"/>
                <a:gd name="connsiteY77" fmla="*/ 1072230 h 1072230"/>
                <a:gd name="connsiteX78" fmla="*/ 511777 w 1072230"/>
                <a:gd name="connsiteY78" fmla="*/ 1069777 h 1072230"/>
                <a:gd name="connsiteX79" fmla="*/ 477630 w 1072230"/>
                <a:gd name="connsiteY79" fmla="*/ 980336 h 1072230"/>
                <a:gd name="connsiteX80" fmla="*/ 420668 w 1072230"/>
                <a:gd name="connsiteY80" fmla="*/ 1059041 h 1072230"/>
                <a:gd name="connsiteX81" fmla="*/ 374423 w 1072230"/>
                <a:gd name="connsiteY81" fmla="*/ 1044685 h 1072230"/>
                <a:gd name="connsiteX82" fmla="*/ 364653 w 1072230"/>
                <a:gd name="connsiteY82" fmla="*/ 950065 h 1072230"/>
                <a:gd name="connsiteX83" fmla="*/ 290710 w 1072230"/>
                <a:gd name="connsiteY83" fmla="*/ 1010166 h 1072230"/>
                <a:gd name="connsiteX84" fmla="*/ 248062 w 1072230"/>
                <a:gd name="connsiteY84" fmla="*/ 987017 h 1072230"/>
                <a:gd name="connsiteX85" fmla="*/ 263356 w 1072230"/>
                <a:gd name="connsiteY85" fmla="*/ 891580 h 1072230"/>
                <a:gd name="connsiteX86" fmla="*/ 175845 w 1072230"/>
                <a:gd name="connsiteY86" fmla="*/ 930734 h 1072230"/>
                <a:gd name="connsiteX87" fmla="*/ 157025 w 1072230"/>
                <a:gd name="connsiteY87" fmla="*/ 915206 h 1072230"/>
                <a:gd name="connsiteX88" fmla="*/ 141496 w 1072230"/>
                <a:gd name="connsiteY88" fmla="*/ 896385 h 1072230"/>
                <a:gd name="connsiteX89" fmla="*/ 180650 w 1072230"/>
                <a:gd name="connsiteY89" fmla="*/ 808874 h 1072230"/>
                <a:gd name="connsiteX90" fmla="*/ 85213 w 1072230"/>
                <a:gd name="connsiteY90" fmla="*/ 824168 h 1072230"/>
                <a:gd name="connsiteX91" fmla="*/ 62065 w 1072230"/>
                <a:gd name="connsiteY91" fmla="*/ 781521 h 1072230"/>
                <a:gd name="connsiteX92" fmla="*/ 122165 w 1072230"/>
                <a:gd name="connsiteY92" fmla="*/ 707577 h 1072230"/>
                <a:gd name="connsiteX93" fmla="*/ 27545 w 1072230"/>
                <a:gd name="connsiteY93" fmla="*/ 697807 h 1072230"/>
                <a:gd name="connsiteX94" fmla="*/ 13189 w 1072230"/>
                <a:gd name="connsiteY94" fmla="*/ 651562 h 1072230"/>
                <a:gd name="connsiteX95" fmla="*/ 91894 w 1072230"/>
                <a:gd name="connsiteY95" fmla="*/ 594600 h 1072230"/>
                <a:gd name="connsiteX96" fmla="*/ 2453 w 1072230"/>
                <a:gd name="connsiteY96" fmla="*/ 560453 h 1072230"/>
                <a:gd name="connsiteX97" fmla="*/ 0 w 1072230"/>
                <a:gd name="connsiteY97" fmla="*/ 536115 h 1072230"/>
                <a:gd name="connsiteX98" fmla="*/ 2453 w 1072230"/>
                <a:gd name="connsiteY98" fmla="*/ 511777 h 1072230"/>
                <a:gd name="connsiteX99" fmla="*/ 91894 w 1072230"/>
                <a:gd name="connsiteY99" fmla="*/ 477630 h 1072230"/>
                <a:gd name="connsiteX100" fmla="*/ 13189 w 1072230"/>
                <a:gd name="connsiteY100" fmla="*/ 420668 h 1072230"/>
                <a:gd name="connsiteX101" fmla="*/ 27545 w 1072230"/>
                <a:gd name="connsiteY101" fmla="*/ 374423 h 1072230"/>
                <a:gd name="connsiteX102" fmla="*/ 122165 w 1072230"/>
                <a:gd name="connsiteY102" fmla="*/ 364653 h 1072230"/>
                <a:gd name="connsiteX103" fmla="*/ 62065 w 1072230"/>
                <a:gd name="connsiteY103" fmla="*/ 290710 h 1072230"/>
                <a:gd name="connsiteX104" fmla="*/ 85213 w 1072230"/>
                <a:gd name="connsiteY104" fmla="*/ 248062 h 1072230"/>
                <a:gd name="connsiteX105" fmla="*/ 180650 w 1072230"/>
                <a:gd name="connsiteY105" fmla="*/ 263356 h 1072230"/>
                <a:gd name="connsiteX106" fmla="*/ 141496 w 1072230"/>
                <a:gd name="connsiteY106" fmla="*/ 175845 h 1072230"/>
                <a:gd name="connsiteX107" fmla="*/ 157025 w 1072230"/>
                <a:gd name="connsiteY107" fmla="*/ 157025 h 1072230"/>
                <a:gd name="connsiteX108" fmla="*/ 175845 w 1072230"/>
                <a:gd name="connsiteY108" fmla="*/ 141496 h 1072230"/>
                <a:gd name="connsiteX109" fmla="*/ 263356 w 1072230"/>
                <a:gd name="connsiteY109" fmla="*/ 180650 h 1072230"/>
                <a:gd name="connsiteX110" fmla="*/ 248062 w 1072230"/>
                <a:gd name="connsiteY110" fmla="*/ 85213 h 1072230"/>
                <a:gd name="connsiteX111" fmla="*/ 290710 w 1072230"/>
                <a:gd name="connsiteY111" fmla="*/ 62065 h 1072230"/>
                <a:gd name="connsiteX112" fmla="*/ 364653 w 1072230"/>
                <a:gd name="connsiteY112" fmla="*/ 122165 h 1072230"/>
                <a:gd name="connsiteX113" fmla="*/ 374423 w 1072230"/>
                <a:gd name="connsiteY113" fmla="*/ 27545 h 1072230"/>
                <a:gd name="connsiteX114" fmla="*/ 420668 w 1072230"/>
                <a:gd name="connsiteY114" fmla="*/ 13189 h 1072230"/>
                <a:gd name="connsiteX115" fmla="*/ 477630 w 1072230"/>
                <a:gd name="connsiteY115" fmla="*/ 91894 h 1072230"/>
                <a:gd name="connsiteX116" fmla="*/ 511777 w 1072230"/>
                <a:gd name="connsiteY116" fmla="*/ 2453 h 1072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</a:cxnLst>
              <a:rect l="l" t="t" r="r" b="b"/>
              <a:pathLst>
                <a:path w="1072230" h="1072230">
                  <a:moveTo>
                    <a:pt x="704234" y="548838"/>
                  </a:moveTo>
                  <a:lnTo>
                    <a:pt x="693389" y="602554"/>
                  </a:lnTo>
                  <a:cubicBezTo>
                    <a:pt x="676115" y="643396"/>
                    <a:pt x="643396" y="676115"/>
                    <a:pt x="602554" y="693389"/>
                  </a:cubicBezTo>
                  <a:lnTo>
                    <a:pt x="568998" y="700164"/>
                  </a:lnTo>
                  <a:lnTo>
                    <a:pt x="568998" y="879092"/>
                  </a:lnTo>
                  <a:lnTo>
                    <a:pt x="598094" y="876524"/>
                  </a:lnTo>
                  <a:cubicBezTo>
                    <a:pt x="738911" y="851371"/>
                    <a:pt x="850563" y="742032"/>
                    <a:pt x="879131" y="602427"/>
                  </a:cubicBezTo>
                  <a:lnTo>
                    <a:pt x="884533" y="548838"/>
                  </a:lnTo>
                  <a:close/>
                  <a:moveTo>
                    <a:pt x="187697" y="548838"/>
                  </a:moveTo>
                  <a:lnTo>
                    <a:pt x="193099" y="602427"/>
                  </a:lnTo>
                  <a:cubicBezTo>
                    <a:pt x="221667" y="742032"/>
                    <a:pt x="333319" y="851371"/>
                    <a:pt x="474136" y="876524"/>
                  </a:cubicBezTo>
                  <a:lnTo>
                    <a:pt x="509616" y="879655"/>
                  </a:lnTo>
                  <a:lnTo>
                    <a:pt x="509616" y="701453"/>
                  </a:lnTo>
                  <a:lnTo>
                    <a:pt x="469676" y="693389"/>
                  </a:lnTo>
                  <a:cubicBezTo>
                    <a:pt x="428834" y="676115"/>
                    <a:pt x="396115" y="643396"/>
                    <a:pt x="378841" y="602554"/>
                  </a:cubicBezTo>
                  <a:lnTo>
                    <a:pt x="367996" y="548838"/>
                  </a:lnTo>
                  <a:close/>
                  <a:moveTo>
                    <a:pt x="536115" y="450771"/>
                  </a:moveTo>
                  <a:cubicBezTo>
                    <a:pt x="488981" y="450771"/>
                    <a:pt x="450771" y="488981"/>
                    <a:pt x="450771" y="536115"/>
                  </a:cubicBezTo>
                  <a:cubicBezTo>
                    <a:pt x="450771" y="583249"/>
                    <a:pt x="488981" y="621459"/>
                    <a:pt x="536115" y="621459"/>
                  </a:cubicBezTo>
                  <a:cubicBezTo>
                    <a:pt x="583249" y="621459"/>
                    <a:pt x="621459" y="583249"/>
                    <a:pt x="621459" y="536115"/>
                  </a:cubicBezTo>
                  <a:cubicBezTo>
                    <a:pt x="621459" y="488981"/>
                    <a:pt x="583249" y="450771"/>
                    <a:pt x="536115" y="450771"/>
                  </a:cubicBezTo>
                  <a:close/>
                  <a:moveTo>
                    <a:pt x="568998" y="185050"/>
                  </a:moveTo>
                  <a:lnTo>
                    <a:pt x="568998" y="372066"/>
                  </a:lnTo>
                  <a:lnTo>
                    <a:pt x="602554" y="378841"/>
                  </a:lnTo>
                  <a:cubicBezTo>
                    <a:pt x="643396" y="396115"/>
                    <a:pt x="676115" y="428834"/>
                    <a:pt x="693389" y="469676"/>
                  </a:cubicBezTo>
                  <a:lnTo>
                    <a:pt x="697383" y="489456"/>
                  </a:lnTo>
                  <a:lnTo>
                    <a:pt x="882502" y="489456"/>
                  </a:lnTo>
                  <a:lnTo>
                    <a:pt x="880775" y="469885"/>
                  </a:lnTo>
                  <a:cubicBezTo>
                    <a:pt x="855622" y="329068"/>
                    <a:pt x="746282" y="217416"/>
                    <a:pt x="606678" y="188848"/>
                  </a:cubicBezTo>
                  <a:close/>
                  <a:moveTo>
                    <a:pt x="509616" y="184073"/>
                  </a:moveTo>
                  <a:lnTo>
                    <a:pt x="474136" y="187204"/>
                  </a:lnTo>
                  <a:cubicBezTo>
                    <a:pt x="333319" y="212357"/>
                    <a:pt x="221667" y="321696"/>
                    <a:pt x="193099" y="461301"/>
                  </a:cubicBezTo>
                  <a:lnTo>
                    <a:pt x="190261" y="489456"/>
                  </a:lnTo>
                  <a:lnTo>
                    <a:pt x="374847" y="489456"/>
                  </a:lnTo>
                  <a:lnTo>
                    <a:pt x="378841" y="469676"/>
                  </a:lnTo>
                  <a:cubicBezTo>
                    <a:pt x="396115" y="428834"/>
                    <a:pt x="428834" y="396115"/>
                    <a:pt x="469676" y="378841"/>
                  </a:cubicBezTo>
                  <a:lnTo>
                    <a:pt x="509616" y="370777"/>
                  </a:lnTo>
                  <a:close/>
                  <a:moveTo>
                    <a:pt x="536115" y="0"/>
                  </a:moveTo>
                  <a:lnTo>
                    <a:pt x="560453" y="2453"/>
                  </a:lnTo>
                  <a:lnTo>
                    <a:pt x="594600" y="91894"/>
                  </a:lnTo>
                  <a:lnTo>
                    <a:pt x="651562" y="13189"/>
                  </a:lnTo>
                  <a:lnTo>
                    <a:pt x="697807" y="27545"/>
                  </a:lnTo>
                  <a:lnTo>
                    <a:pt x="707577" y="122165"/>
                  </a:lnTo>
                  <a:lnTo>
                    <a:pt x="781521" y="62065"/>
                  </a:lnTo>
                  <a:lnTo>
                    <a:pt x="824168" y="85213"/>
                  </a:lnTo>
                  <a:lnTo>
                    <a:pt x="808874" y="180650"/>
                  </a:lnTo>
                  <a:lnTo>
                    <a:pt x="896385" y="141496"/>
                  </a:lnTo>
                  <a:lnTo>
                    <a:pt x="915206" y="157025"/>
                  </a:lnTo>
                  <a:lnTo>
                    <a:pt x="930734" y="175845"/>
                  </a:lnTo>
                  <a:lnTo>
                    <a:pt x="891580" y="263356"/>
                  </a:lnTo>
                  <a:lnTo>
                    <a:pt x="987017" y="248062"/>
                  </a:lnTo>
                  <a:lnTo>
                    <a:pt x="1010166" y="290710"/>
                  </a:lnTo>
                  <a:lnTo>
                    <a:pt x="950065" y="364653"/>
                  </a:lnTo>
                  <a:lnTo>
                    <a:pt x="1044685" y="374423"/>
                  </a:lnTo>
                  <a:lnTo>
                    <a:pt x="1059041" y="420668"/>
                  </a:lnTo>
                  <a:lnTo>
                    <a:pt x="980336" y="477630"/>
                  </a:lnTo>
                  <a:lnTo>
                    <a:pt x="1069777" y="511777"/>
                  </a:lnTo>
                  <a:lnTo>
                    <a:pt x="1072230" y="536115"/>
                  </a:lnTo>
                  <a:lnTo>
                    <a:pt x="1069777" y="560453"/>
                  </a:lnTo>
                  <a:lnTo>
                    <a:pt x="980336" y="594600"/>
                  </a:lnTo>
                  <a:lnTo>
                    <a:pt x="1059041" y="651562"/>
                  </a:lnTo>
                  <a:lnTo>
                    <a:pt x="1044685" y="697807"/>
                  </a:lnTo>
                  <a:lnTo>
                    <a:pt x="950065" y="707577"/>
                  </a:lnTo>
                  <a:lnTo>
                    <a:pt x="1010166" y="781521"/>
                  </a:lnTo>
                  <a:lnTo>
                    <a:pt x="987017" y="824168"/>
                  </a:lnTo>
                  <a:lnTo>
                    <a:pt x="891580" y="808874"/>
                  </a:lnTo>
                  <a:lnTo>
                    <a:pt x="930734" y="896385"/>
                  </a:lnTo>
                  <a:lnTo>
                    <a:pt x="915206" y="915206"/>
                  </a:lnTo>
                  <a:lnTo>
                    <a:pt x="896385" y="930734"/>
                  </a:lnTo>
                  <a:lnTo>
                    <a:pt x="808874" y="891580"/>
                  </a:lnTo>
                  <a:lnTo>
                    <a:pt x="824168" y="987017"/>
                  </a:lnTo>
                  <a:lnTo>
                    <a:pt x="781520" y="1010166"/>
                  </a:lnTo>
                  <a:lnTo>
                    <a:pt x="707577" y="950065"/>
                  </a:lnTo>
                  <a:lnTo>
                    <a:pt x="697807" y="1044685"/>
                  </a:lnTo>
                  <a:lnTo>
                    <a:pt x="651562" y="1059041"/>
                  </a:lnTo>
                  <a:lnTo>
                    <a:pt x="594600" y="980336"/>
                  </a:lnTo>
                  <a:lnTo>
                    <a:pt x="560453" y="1069777"/>
                  </a:lnTo>
                  <a:lnTo>
                    <a:pt x="536115" y="1072230"/>
                  </a:lnTo>
                  <a:lnTo>
                    <a:pt x="511777" y="1069777"/>
                  </a:lnTo>
                  <a:lnTo>
                    <a:pt x="477630" y="980336"/>
                  </a:lnTo>
                  <a:lnTo>
                    <a:pt x="420668" y="1059041"/>
                  </a:lnTo>
                  <a:lnTo>
                    <a:pt x="374423" y="1044685"/>
                  </a:lnTo>
                  <a:lnTo>
                    <a:pt x="364653" y="950065"/>
                  </a:lnTo>
                  <a:lnTo>
                    <a:pt x="290710" y="1010166"/>
                  </a:lnTo>
                  <a:lnTo>
                    <a:pt x="248062" y="987017"/>
                  </a:lnTo>
                  <a:lnTo>
                    <a:pt x="263356" y="891580"/>
                  </a:lnTo>
                  <a:lnTo>
                    <a:pt x="175845" y="930734"/>
                  </a:lnTo>
                  <a:lnTo>
                    <a:pt x="157025" y="915206"/>
                  </a:lnTo>
                  <a:lnTo>
                    <a:pt x="141496" y="896385"/>
                  </a:lnTo>
                  <a:lnTo>
                    <a:pt x="180650" y="808874"/>
                  </a:lnTo>
                  <a:lnTo>
                    <a:pt x="85213" y="824168"/>
                  </a:lnTo>
                  <a:lnTo>
                    <a:pt x="62065" y="781521"/>
                  </a:lnTo>
                  <a:lnTo>
                    <a:pt x="122165" y="707577"/>
                  </a:lnTo>
                  <a:lnTo>
                    <a:pt x="27545" y="697807"/>
                  </a:lnTo>
                  <a:lnTo>
                    <a:pt x="13189" y="651562"/>
                  </a:lnTo>
                  <a:lnTo>
                    <a:pt x="91894" y="594600"/>
                  </a:lnTo>
                  <a:lnTo>
                    <a:pt x="2453" y="560453"/>
                  </a:lnTo>
                  <a:lnTo>
                    <a:pt x="0" y="536115"/>
                  </a:lnTo>
                  <a:lnTo>
                    <a:pt x="2453" y="511777"/>
                  </a:lnTo>
                  <a:lnTo>
                    <a:pt x="91894" y="477630"/>
                  </a:lnTo>
                  <a:lnTo>
                    <a:pt x="13189" y="420668"/>
                  </a:lnTo>
                  <a:lnTo>
                    <a:pt x="27545" y="374423"/>
                  </a:lnTo>
                  <a:lnTo>
                    <a:pt x="122165" y="364653"/>
                  </a:lnTo>
                  <a:lnTo>
                    <a:pt x="62065" y="290710"/>
                  </a:lnTo>
                  <a:lnTo>
                    <a:pt x="85213" y="248062"/>
                  </a:lnTo>
                  <a:lnTo>
                    <a:pt x="180650" y="263356"/>
                  </a:lnTo>
                  <a:lnTo>
                    <a:pt x="141496" y="175845"/>
                  </a:lnTo>
                  <a:lnTo>
                    <a:pt x="157025" y="157025"/>
                  </a:lnTo>
                  <a:lnTo>
                    <a:pt x="175845" y="141496"/>
                  </a:lnTo>
                  <a:lnTo>
                    <a:pt x="263356" y="180650"/>
                  </a:lnTo>
                  <a:lnTo>
                    <a:pt x="248062" y="85213"/>
                  </a:lnTo>
                  <a:lnTo>
                    <a:pt x="290710" y="62065"/>
                  </a:lnTo>
                  <a:lnTo>
                    <a:pt x="364653" y="122165"/>
                  </a:lnTo>
                  <a:lnTo>
                    <a:pt x="374423" y="27545"/>
                  </a:lnTo>
                  <a:lnTo>
                    <a:pt x="420668" y="13189"/>
                  </a:lnTo>
                  <a:lnTo>
                    <a:pt x="477630" y="91894"/>
                  </a:lnTo>
                  <a:lnTo>
                    <a:pt x="511777" y="245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43" name="任意多边形 42"/>
            <p:cNvSpPr/>
            <p:nvPr/>
          </p:nvSpPr>
          <p:spPr>
            <a:xfrm rot="2700000">
              <a:off x="5749093" y="1601982"/>
              <a:ext cx="60720" cy="60720"/>
            </a:xfrm>
            <a:custGeom>
              <a:avLst/>
              <a:gdLst>
                <a:gd name="connsiteX0" fmla="*/ 704234 w 1072230"/>
                <a:gd name="connsiteY0" fmla="*/ 548838 h 1072230"/>
                <a:gd name="connsiteX1" fmla="*/ 693389 w 1072230"/>
                <a:gd name="connsiteY1" fmla="*/ 602554 h 1072230"/>
                <a:gd name="connsiteX2" fmla="*/ 602554 w 1072230"/>
                <a:gd name="connsiteY2" fmla="*/ 693389 h 1072230"/>
                <a:gd name="connsiteX3" fmla="*/ 568998 w 1072230"/>
                <a:gd name="connsiteY3" fmla="*/ 700164 h 1072230"/>
                <a:gd name="connsiteX4" fmla="*/ 568998 w 1072230"/>
                <a:gd name="connsiteY4" fmla="*/ 879092 h 1072230"/>
                <a:gd name="connsiteX5" fmla="*/ 598094 w 1072230"/>
                <a:gd name="connsiteY5" fmla="*/ 876524 h 1072230"/>
                <a:gd name="connsiteX6" fmla="*/ 879131 w 1072230"/>
                <a:gd name="connsiteY6" fmla="*/ 602427 h 1072230"/>
                <a:gd name="connsiteX7" fmla="*/ 884533 w 1072230"/>
                <a:gd name="connsiteY7" fmla="*/ 548838 h 1072230"/>
                <a:gd name="connsiteX8" fmla="*/ 187697 w 1072230"/>
                <a:gd name="connsiteY8" fmla="*/ 548838 h 1072230"/>
                <a:gd name="connsiteX9" fmla="*/ 193099 w 1072230"/>
                <a:gd name="connsiteY9" fmla="*/ 602427 h 1072230"/>
                <a:gd name="connsiteX10" fmla="*/ 474136 w 1072230"/>
                <a:gd name="connsiteY10" fmla="*/ 876524 h 1072230"/>
                <a:gd name="connsiteX11" fmla="*/ 509616 w 1072230"/>
                <a:gd name="connsiteY11" fmla="*/ 879655 h 1072230"/>
                <a:gd name="connsiteX12" fmla="*/ 509616 w 1072230"/>
                <a:gd name="connsiteY12" fmla="*/ 701453 h 1072230"/>
                <a:gd name="connsiteX13" fmla="*/ 469676 w 1072230"/>
                <a:gd name="connsiteY13" fmla="*/ 693389 h 1072230"/>
                <a:gd name="connsiteX14" fmla="*/ 378841 w 1072230"/>
                <a:gd name="connsiteY14" fmla="*/ 602554 h 1072230"/>
                <a:gd name="connsiteX15" fmla="*/ 367996 w 1072230"/>
                <a:gd name="connsiteY15" fmla="*/ 548838 h 1072230"/>
                <a:gd name="connsiteX16" fmla="*/ 536115 w 1072230"/>
                <a:gd name="connsiteY16" fmla="*/ 450771 h 1072230"/>
                <a:gd name="connsiteX17" fmla="*/ 450771 w 1072230"/>
                <a:gd name="connsiteY17" fmla="*/ 536115 h 1072230"/>
                <a:gd name="connsiteX18" fmla="*/ 536115 w 1072230"/>
                <a:gd name="connsiteY18" fmla="*/ 621459 h 1072230"/>
                <a:gd name="connsiteX19" fmla="*/ 621459 w 1072230"/>
                <a:gd name="connsiteY19" fmla="*/ 536115 h 1072230"/>
                <a:gd name="connsiteX20" fmla="*/ 536115 w 1072230"/>
                <a:gd name="connsiteY20" fmla="*/ 450771 h 1072230"/>
                <a:gd name="connsiteX21" fmla="*/ 568998 w 1072230"/>
                <a:gd name="connsiteY21" fmla="*/ 185050 h 1072230"/>
                <a:gd name="connsiteX22" fmla="*/ 568998 w 1072230"/>
                <a:gd name="connsiteY22" fmla="*/ 372066 h 1072230"/>
                <a:gd name="connsiteX23" fmla="*/ 602554 w 1072230"/>
                <a:gd name="connsiteY23" fmla="*/ 378841 h 1072230"/>
                <a:gd name="connsiteX24" fmla="*/ 693389 w 1072230"/>
                <a:gd name="connsiteY24" fmla="*/ 469676 h 1072230"/>
                <a:gd name="connsiteX25" fmla="*/ 697383 w 1072230"/>
                <a:gd name="connsiteY25" fmla="*/ 489456 h 1072230"/>
                <a:gd name="connsiteX26" fmla="*/ 882502 w 1072230"/>
                <a:gd name="connsiteY26" fmla="*/ 489456 h 1072230"/>
                <a:gd name="connsiteX27" fmla="*/ 880775 w 1072230"/>
                <a:gd name="connsiteY27" fmla="*/ 469885 h 1072230"/>
                <a:gd name="connsiteX28" fmla="*/ 606678 w 1072230"/>
                <a:gd name="connsiteY28" fmla="*/ 188848 h 1072230"/>
                <a:gd name="connsiteX29" fmla="*/ 509616 w 1072230"/>
                <a:gd name="connsiteY29" fmla="*/ 184073 h 1072230"/>
                <a:gd name="connsiteX30" fmla="*/ 474136 w 1072230"/>
                <a:gd name="connsiteY30" fmla="*/ 187204 h 1072230"/>
                <a:gd name="connsiteX31" fmla="*/ 193099 w 1072230"/>
                <a:gd name="connsiteY31" fmla="*/ 461301 h 1072230"/>
                <a:gd name="connsiteX32" fmla="*/ 190261 w 1072230"/>
                <a:gd name="connsiteY32" fmla="*/ 489456 h 1072230"/>
                <a:gd name="connsiteX33" fmla="*/ 374847 w 1072230"/>
                <a:gd name="connsiteY33" fmla="*/ 489456 h 1072230"/>
                <a:gd name="connsiteX34" fmla="*/ 378841 w 1072230"/>
                <a:gd name="connsiteY34" fmla="*/ 469676 h 1072230"/>
                <a:gd name="connsiteX35" fmla="*/ 469676 w 1072230"/>
                <a:gd name="connsiteY35" fmla="*/ 378841 h 1072230"/>
                <a:gd name="connsiteX36" fmla="*/ 509616 w 1072230"/>
                <a:gd name="connsiteY36" fmla="*/ 370777 h 1072230"/>
                <a:gd name="connsiteX37" fmla="*/ 536115 w 1072230"/>
                <a:gd name="connsiteY37" fmla="*/ 0 h 1072230"/>
                <a:gd name="connsiteX38" fmla="*/ 560453 w 1072230"/>
                <a:gd name="connsiteY38" fmla="*/ 2453 h 1072230"/>
                <a:gd name="connsiteX39" fmla="*/ 594600 w 1072230"/>
                <a:gd name="connsiteY39" fmla="*/ 91894 h 1072230"/>
                <a:gd name="connsiteX40" fmla="*/ 651562 w 1072230"/>
                <a:gd name="connsiteY40" fmla="*/ 13189 h 1072230"/>
                <a:gd name="connsiteX41" fmla="*/ 697807 w 1072230"/>
                <a:gd name="connsiteY41" fmla="*/ 27545 h 1072230"/>
                <a:gd name="connsiteX42" fmla="*/ 707577 w 1072230"/>
                <a:gd name="connsiteY42" fmla="*/ 122165 h 1072230"/>
                <a:gd name="connsiteX43" fmla="*/ 781521 w 1072230"/>
                <a:gd name="connsiteY43" fmla="*/ 62065 h 1072230"/>
                <a:gd name="connsiteX44" fmla="*/ 824168 w 1072230"/>
                <a:gd name="connsiteY44" fmla="*/ 85213 h 1072230"/>
                <a:gd name="connsiteX45" fmla="*/ 808874 w 1072230"/>
                <a:gd name="connsiteY45" fmla="*/ 180650 h 1072230"/>
                <a:gd name="connsiteX46" fmla="*/ 896385 w 1072230"/>
                <a:gd name="connsiteY46" fmla="*/ 141496 h 1072230"/>
                <a:gd name="connsiteX47" fmla="*/ 915206 w 1072230"/>
                <a:gd name="connsiteY47" fmla="*/ 157025 h 1072230"/>
                <a:gd name="connsiteX48" fmla="*/ 930734 w 1072230"/>
                <a:gd name="connsiteY48" fmla="*/ 175845 h 1072230"/>
                <a:gd name="connsiteX49" fmla="*/ 891580 w 1072230"/>
                <a:gd name="connsiteY49" fmla="*/ 263356 h 1072230"/>
                <a:gd name="connsiteX50" fmla="*/ 987017 w 1072230"/>
                <a:gd name="connsiteY50" fmla="*/ 248062 h 1072230"/>
                <a:gd name="connsiteX51" fmla="*/ 1010166 w 1072230"/>
                <a:gd name="connsiteY51" fmla="*/ 290710 h 1072230"/>
                <a:gd name="connsiteX52" fmla="*/ 950065 w 1072230"/>
                <a:gd name="connsiteY52" fmla="*/ 364653 h 1072230"/>
                <a:gd name="connsiteX53" fmla="*/ 1044685 w 1072230"/>
                <a:gd name="connsiteY53" fmla="*/ 374423 h 1072230"/>
                <a:gd name="connsiteX54" fmla="*/ 1059041 w 1072230"/>
                <a:gd name="connsiteY54" fmla="*/ 420668 h 1072230"/>
                <a:gd name="connsiteX55" fmla="*/ 980336 w 1072230"/>
                <a:gd name="connsiteY55" fmla="*/ 477630 h 1072230"/>
                <a:gd name="connsiteX56" fmla="*/ 1069777 w 1072230"/>
                <a:gd name="connsiteY56" fmla="*/ 511777 h 1072230"/>
                <a:gd name="connsiteX57" fmla="*/ 1072230 w 1072230"/>
                <a:gd name="connsiteY57" fmla="*/ 536115 h 1072230"/>
                <a:gd name="connsiteX58" fmla="*/ 1069777 w 1072230"/>
                <a:gd name="connsiteY58" fmla="*/ 560453 h 1072230"/>
                <a:gd name="connsiteX59" fmla="*/ 980336 w 1072230"/>
                <a:gd name="connsiteY59" fmla="*/ 594600 h 1072230"/>
                <a:gd name="connsiteX60" fmla="*/ 1059041 w 1072230"/>
                <a:gd name="connsiteY60" fmla="*/ 651562 h 1072230"/>
                <a:gd name="connsiteX61" fmla="*/ 1044685 w 1072230"/>
                <a:gd name="connsiteY61" fmla="*/ 697807 h 1072230"/>
                <a:gd name="connsiteX62" fmla="*/ 950065 w 1072230"/>
                <a:gd name="connsiteY62" fmla="*/ 707577 h 1072230"/>
                <a:gd name="connsiteX63" fmla="*/ 1010166 w 1072230"/>
                <a:gd name="connsiteY63" fmla="*/ 781521 h 1072230"/>
                <a:gd name="connsiteX64" fmla="*/ 987017 w 1072230"/>
                <a:gd name="connsiteY64" fmla="*/ 824168 h 1072230"/>
                <a:gd name="connsiteX65" fmla="*/ 891580 w 1072230"/>
                <a:gd name="connsiteY65" fmla="*/ 808874 h 1072230"/>
                <a:gd name="connsiteX66" fmla="*/ 930734 w 1072230"/>
                <a:gd name="connsiteY66" fmla="*/ 896385 h 1072230"/>
                <a:gd name="connsiteX67" fmla="*/ 915206 w 1072230"/>
                <a:gd name="connsiteY67" fmla="*/ 915206 h 1072230"/>
                <a:gd name="connsiteX68" fmla="*/ 896385 w 1072230"/>
                <a:gd name="connsiteY68" fmla="*/ 930734 h 1072230"/>
                <a:gd name="connsiteX69" fmla="*/ 808874 w 1072230"/>
                <a:gd name="connsiteY69" fmla="*/ 891580 h 1072230"/>
                <a:gd name="connsiteX70" fmla="*/ 824168 w 1072230"/>
                <a:gd name="connsiteY70" fmla="*/ 987017 h 1072230"/>
                <a:gd name="connsiteX71" fmla="*/ 781520 w 1072230"/>
                <a:gd name="connsiteY71" fmla="*/ 1010166 h 1072230"/>
                <a:gd name="connsiteX72" fmla="*/ 707577 w 1072230"/>
                <a:gd name="connsiteY72" fmla="*/ 950065 h 1072230"/>
                <a:gd name="connsiteX73" fmla="*/ 697807 w 1072230"/>
                <a:gd name="connsiteY73" fmla="*/ 1044685 h 1072230"/>
                <a:gd name="connsiteX74" fmla="*/ 651562 w 1072230"/>
                <a:gd name="connsiteY74" fmla="*/ 1059041 h 1072230"/>
                <a:gd name="connsiteX75" fmla="*/ 594600 w 1072230"/>
                <a:gd name="connsiteY75" fmla="*/ 980336 h 1072230"/>
                <a:gd name="connsiteX76" fmla="*/ 560453 w 1072230"/>
                <a:gd name="connsiteY76" fmla="*/ 1069777 h 1072230"/>
                <a:gd name="connsiteX77" fmla="*/ 536115 w 1072230"/>
                <a:gd name="connsiteY77" fmla="*/ 1072230 h 1072230"/>
                <a:gd name="connsiteX78" fmla="*/ 511777 w 1072230"/>
                <a:gd name="connsiteY78" fmla="*/ 1069777 h 1072230"/>
                <a:gd name="connsiteX79" fmla="*/ 477630 w 1072230"/>
                <a:gd name="connsiteY79" fmla="*/ 980336 h 1072230"/>
                <a:gd name="connsiteX80" fmla="*/ 420668 w 1072230"/>
                <a:gd name="connsiteY80" fmla="*/ 1059041 h 1072230"/>
                <a:gd name="connsiteX81" fmla="*/ 374423 w 1072230"/>
                <a:gd name="connsiteY81" fmla="*/ 1044685 h 1072230"/>
                <a:gd name="connsiteX82" fmla="*/ 364653 w 1072230"/>
                <a:gd name="connsiteY82" fmla="*/ 950065 h 1072230"/>
                <a:gd name="connsiteX83" fmla="*/ 290710 w 1072230"/>
                <a:gd name="connsiteY83" fmla="*/ 1010166 h 1072230"/>
                <a:gd name="connsiteX84" fmla="*/ 248062 w 1072230"/>
                <a:gd name="connsiteY84" fmla="*/ 987017 h 1072230"/>
                <a:gd name="connsiteX85" fmla="*/ 263356 w 1072230"/>
                <a:gd name="connsiteY85" fmla="*/ 891580 h 1072230"/>
                <a:gd name="connsiteX86" fmla="*/ 175845 w 1072230"/>
                <a:gd name="connsiteY86" fmla="*/ 930734 h 1072230"/>
                <a:gd name="connsiteX87" fmla="*/ 157025 w 1072230"/>
                <a:gd name="connsiteY87" fmla="*/ 915206 h 1072230"/>
                <a:gd name="connsiteX88" fmla="*/ 141496 w 1072230"/>
                <a:gd name="connsiteY88" fmla="*/ 896385 h 1072230"/>
                <a:gd name="connsiteX89" fmla="*/ 180650 w 1072230"/>
                <a:gd name="connsiteY89" fmla="*/ 808874 h 1072230"/>
                <a:gd name="connsiteX90" fmla="*/ 85213 w 1072230"/>
                <a:gd name="connsiteY90" fmla="*/ 824168 h 1072230"/>
                <a:gd name="connsiteX91" fmla="*/ 62065 w 1072230"/>
                <a:gd name="connsiteY91" fmla="*/ 781521 h 1072230"/>
                <a:gd name="connsiteX92" fmla="*/ 122165 w 1072230"/>
                <a:gd name="connsiteY92" fmla="*/ 707577 h 1072230"/>
                <a:gd name="connsiteX93" fmla="*/ 27545 w 1072230"/>
                <a:gd name="connsiteY93" fmla="*/ 697807 h 1072230"/>
                <a:gd name="connsiteX94" fmla="*/ 13189 w 1072230"/>
                <a:gd name="connsiteY94" fmla="*/ 651562 h 1072230"/>
                <a:gd name="connsiteX95" fmla="*/ 91894 w 1072230"/>
                <a:gd name="connsiteY95" fmla="*/ 594600 h 1072230"/>
                <a:gd name="connsiteX96" fmla="*/ 2453 w 1072230"/>
                <a:gd name="connsiteY96" fmla="*/ 560453 h 1072230"/>
                <a:gd name="connsiteX97" fmla="*/ 0 w 1072230"/>
                <a:gd name="connsiteY97" fmla="*/ 536115 h 1072230"/>
                <a:gd name="connsiteX98" fmla="*/ 2453 w 1072230"/>
                <a:gd name="connsiteY98" fmla="*/ 511777 h 1072230"/>
                <a:gd name="connsiteX99" fmla="*/ 91894 w 1072230"/>
                <a:gd name="connsiteY99" fmla="*/ 477630 h 1072230"/>
                <a:gd name="connsiteX100" fmla="*/ 13189 w 1072230"/>
                <a:gd name="connsiteY100" fmla="*/ 420668 h 1072230"/>
                <a:gd name="connsiteX101" fmla="*/ 27545 w 1072230"/>
                <a:gd name="connsiteY101" fmla="*/ 374423 h 1072230"/>
                <a:gd name="connsiteX102" fmla="*/ 122165 w 1072230"/>
                <a:gd name="connsiteY102" fmla="*/ 364653 h 1072230"/>
                <a:gd name="connsiteX103" fmla="*/ 62065 w 1072230"/>
                <a:gd name="connsiteY103" fmla="*/ 290710 h 1072230"/>
                <a:gd name="connsiteX104" fmla="*/ 85213 w 1072230"/>
                <a:gd name="connsiteY104" fmla="*/ 248062 h 1072230"/>
                <a:gd name="connsiteX105" fmla="*/ 180650 w 1072230"/>
                <a:gd name="connsiteY105" fmla="*/ 263356 h 1072230"/>
                <a:gd name="connsiteX106" fmla="*/ 141496 w 1072230"/>
                <a:gd name="connsiteY106" fmla="*/ 175845 h 1072230"/>
                <a:gd name="connsiteX107" fmla="*/ 157025 w 1072230"/>
                <a:gd name="connsiteY107" fmla="*/ 157025 h 1072230"/>
                <a:gd name="connsiteX108" fmla="*/ 175845 w 1072230"/>
                <a:gd name="connsiteY108" fmla="*/ 141496 h 1072230"/>
                <a:gd name="connsiteX109" fmla="*/ 263356 w 1072230"/>
                <a:gd name="connsiteY109" fmla="*/ 180650 h 1072230"/>
                <a:gd name="connsiteX110" fmla="*/ 248062 w 1072230"/>
                <a:gd name="connsiteY110" fmla="*/ 85213 h 1072230"/>
                <a:gd name="connsiteX111" fmla="*/ 290710 w 1072230"/>
                <a:gd name="connsiteY111" fmla="*/ 62065 h 1072230"/>
                <a:gd name="connsiteX112" fmla="*/ 364653 w 1072230"/>
                <a:gd name="connsiteY112" fmla="*/ 122165 h 1072230"/>
                <a:gd name="connsiteX113" fmla="*/ 374423 w 1072230"/>
                <a:gd name="connsiteY113" fmla="*/ 27545 h 1072230"/>
                <a:gd name="connsiteX114" fmla="*/ 420668 w 1072230"/>
                <a:gd name="connsiteY114" fmla="*/ 13189 h 1072230"/>
                <a:gd name="connsiteX115" fmla="*/ 477630 w 1072230"/>
                <a:gd name="connsiteY115" fmla="*/ 91894 h 1072230"/>
                <a:gd name="connsiteX116" fmla="*/ 511777 w 1072230"/>
                <a:gd name="connsiteY116" fmla="*/ 2453 h 1072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</a:cxnLst>
              <a:rect l="l" t="t" r="r" b="b"/>
              <a:pathLst>
                <a:path w="1072230" h="1072230">
                  <a:moveTo>
                    <a:pt x="704234" y="548838"/>
                  </a:moveTo>
                  <a:lnTo>
                    <a:pt x="693389" y="602554"/>
                  </a:lnTo>
                  <a:cubicBezTo>
                    <a:pt x="676115" y="643396"/>
                    <a:pt x="643396" y="676115"/>
                    <a:pt x="602554" y="693389"/>
                  </a:cubicBezTo>
                  <a:lnTo>
                    <a:pt x="568998" y="700164"/>
                  </a:lnTo>
                  <a:lnTo>
                    <a:pt x="568998" y="879092"/>
                  </a:lnTo>
                  <a:lnTo>
                    <a:pt x="598094" y="876524"/>
                  </a:lnTo>
                  <a:cubicBezTo>
                    <a:pt x="738911" y="851371"/>
                    <a:pt x="850563" y="742032"/>
                    <a:pt x="879131" y="602427"/>
                  </a:cubicBezTo>
                  <a:lnTo>
                    <a:pt x="884533" y="548838"/>
                  </a:lnTo>
                  <a:close/>
                  <a:moveTo>
                    <a:pt x="187697" y="548838"/>
                  </a:moveTo>
                  <a:lnTo>
                    <a:pt x="193099" y="602427"/>
                  </a:lnTo>
                  <a:cubicBezTo>
                    <a:pt x="221667" y="742032"/>
                    <a:pt x="333319" y="851371"/>
                    <a:pt x="474136" y="876524"/>
                  </a:cubicBezTo>
                  <a:lnTo>
                    <a:pt x="509616" y="879655"/>
                  </a:lnTo>
                  <a:lnTo>
                    <a:pt x="509616" y="701453"/>
                  </a:lnTo>
                  <a:lnTo>
                    <a:pt x="469676" y="693389"/>
                  </a:lnTo>
                  <a:cubicBezTo>
                    <a:pt x="428834" y="676115"/>
                    <a:pt x="396115" y="643396"/>
                    <a:pt x="378841" y="602554"/>
                  </a:cubicBezTo>
                  <a:lnTo>
                    <a:pt x="367996" y="548838"/>
                  </a:lnTo>
                  <a:close/>
                  <a:moveTo>
                    <a:pt x="536115" y="450771"/>
                  </a:moveTo>
                  <a:cubicBezTo>
                    <a:pt x="488981" y="450771"/>
                    <a:pt x="450771" y="488981"/>
                    <a:pt x="450771" y="536115"/>
                  </a:cubicBezTo>
                  <a:cubicBezTo>
                    <a:pt x="450771" y="583249"/>
                    <a:pt x="488981" y="621459"/>
                    <a:pt x="536115" y="621459"/>
                  </a:cubicBezTo>
                  <a:cubicBezTo>
                    <a:pt x="583249" y="621459"/>
                    <a:pt x="621459" y="583249"/>
                    <a:pt x="621459" y="536115"/>
                  </a:cubicBezTo>
                  <a:cubicBezTo>
                    <a:pt x="621459" y="488981"/>
                    <a:pt x="583249" y="450771"/>
                    <a:pt x="536115" y="450771"/>
                  </a:cubicBezTo>
                  <a:close/>
                  <a:moveTo>
                    <a:pt x="568998" y="185050"/>
                  </a:moveTo>
                  <a:lnTo>
                    <a:pt x="568998" y="372066"/>
                  </a:lnTo>
                  <a:lnTo>
                    <a:pt x="602554" y="378841"/>
                  </a:lnTo>
                  <a:cubicBezTo>
                    <a:pt x="643396" y="396115"/>
                    <a:pt x="676115" y="428834"/>
                    <a:pt x="693389" y="469676"/>
                  </a:cubicBezTo>
                  <a:lnTo>
                    <a:pt x="697383" y="489456"/>
                  </a:lnTo>
                  <a:lnTo>
                    <a:pt x="882502" y="489456"/>
                  </a:lnTo>
                  <a:lnTo>
                    <a:pt x="880775" y="469885"/>
                  </a:lnTo>
                  <a:cubicBezTo>
                    <a:pt x="855622" y="329068"/>
                    <a:pt x="746282" y="217416"/>
                    <a:pt x="606678" y="188848"/>
                  </a:cubicBezTo>
                  <a:close/>
                  <a:moveTo>
                    <a:pt x="509616" y="184073"/>
                  </a:moveTo>
                  <a:lnTo>
                    <a:pt x="474136" y="187204"/>
                  </a:lnTo>
                  <a:cubicBezTo>
                    <a:pt x="333319" y="212357"/>
                    <a:pt x="221667" y="321696"/>
                    <a:pt x="193099" y="461301"/>
                  </a:cubicBezTo>
                  <a:lnTo>
                    <a:pt x="190261" y="489456"/>
                  </a:lnTo>
                  <a:lnTo>
                    <a:pt x="374847" y="489456"/>
                  </a:lnTo>
                  <a:lnTo>
                    <a:pt x="378841" y="469676"/>
                  </a:lnTo>
                  <a:cubicBezTo>
                    <a:pt x="396115" y="428834"/>
                    <a:pt x="428834" y="396115"/>
                    <a:pt x="469676" y="378841"/>
                  </a:cubicBezTo>
                  <a:lnTo>
                    <a:pt x="509616" y="370777"/>
                  </a:lnTo>
                  <a:close/>
                  <a:moveTo>
                    <a:pt x="536115" y="0"/>
                  </a:moveTo>
                  <a:lnTo>
                    <a:pt x="560453" y="2453"/>
                  </a:lnTo>
                  <a:lnTo>
                    <a:pt x="594600" y="91894"/>
                  </a:lnTo>
                  <a:lnTo>
                    <a:pt x="651562" y="13189"/>
                  </a:lnTo>
                  <a:lnTo>
                    <a:pt x="697807" y="27545"/>
                  </a:lnTo>
                  <a:lnTo>
                    <a:pt x="707577" y="122165"/>
                  </a:lnTo>
                  <a:lnTo>
                    <a:pt x="781521" y="62065"/>
                  </a:lnTo>
                  <a:lnTo>
                    <a:pt x="824168" y="85213"/>
                  </a:lnTo>
                  <a:lnTo>
                    <a:pt x="808874" y="180650"/>
                  </a:lnTo>
                  <a:lnTo>
                    <a:pt x="896385" y="141496"/>
                  </a:lnTo>
                  <a:lnTo>
                    <a:pt x="915206" y="157025"/>
                  </a:lnTo>
                  <a:lnTo>
                    <a:pt x="930734" y="175845"/>
                  </a:lnTo>
                  <a:lnTo>
                    <a:pt x="891580" y="263356"/>
                  </a:lnTo>
                  <a:lnTo>
                    <a:pt x="987017" y="248062"/>
                  </a:lnTo>
                  <a:lnTo>
                    <a:pt x="1010166" y="290710"/>
                  </a:lnTo>
                  <a:lnTo>
                    <a:pt x="950065" y="364653"/>
                  </a:lnTo>
                  <a:lnTo>
                    <a:pt x="1044685" y="374423"/>
                  </a:lnTo>
                  <a:lnTo>
                    <a:pt x="1059041" y="420668"/>
                  </a:lnTo>
                  <a:lnTo>
                    <a:pt x="980336" y="477630"/>
                  </a:lnTo>
                  <a:lnTo>
                    <a:pt x="1069777" y="511777"/>
                  </a:lnTo>
                  <a:lnTo>
                    <a:pt x="1072230" y="536115"/>
                  </a:lnTo>
                  <a:lnTo>
                    <a:pt x="1069777" y="560453"/>
                  </a:lnTo>
                  <a:lnTo>
                    <a:pt x="980336" y="594600"/>
                  </a:lnTo>
                  <a:lnTo>
                    <a:pt x="1059041" y="651562"/>
                  </a:lnTo>
                  <a:lnTo>
                    <a:pt x="1044685" y="697807"/>
                  </a:lnTo>
                  <a:lnTo>
                    <a:pt x="950065" y="707577"/>
                  </a:lnTo>
                  <a:lnTo>
                    <a:pt x="1010166" y="781521"/>
                  </a:lnTo>
                  <a:lnTo>
                    <a:pt x="987017" y="824168"/>
                  </a:lnTo>
                  <a:lnTo>
                    <a:pt x="891580" y="808874"/>
                  </a:lnTo>
                  <a:lnTo>
                    <a:pt x="930734" y="896385"/>
                  </a:lnTo>
                  <a:lnTo>
                    <a:pt x="915206" y="915206"/>
                  </a:lnTo>
                  <a:lnTo>
                    <a:pt x="896385" y="930734"/>
                  </a:lnTo>
                  <a:lnTo>
                    <a:pt x="808874" y="891580"/>
                  </a:lnTo>
                  <a:lnTo>
                    <a:pt x="824168" y="987017"/>
                  </a:lnTo>
                  <a:lnTo>
                    <a:pt x="781520" y="1010166"/>
                  </a:lnTo>
                  <a:lnTo>
                    <a:pt x="707577" y="950065"/>
                  </a:lnTo>
                  <a:lnTo>
                    <a:pt x="697807" y="1044685"/>
                  </a:lnTo>
                  <a:lnTo>
                    <a:pt x="651562" y="1059041"/>
                  </a:lnTo>
                  <a:lnTo>
                    <a:pt x="594600" y="980336"/>
                  </a:lnTo>
                  <a:lnTo>
                    <a:pt x="560453" y="1069777"/>
                  </a:lnTo>
                  <a:lnTo>
                    <a:pt x="536115" y="1072230"/>
                  </a:lnTo>
                  <a:lnTo>
                    <a:pt x="511777" y="1069777"/>
                  </a:lnTo>
                  <a:lnTo>
                    <a:pt x="477630" y="980336"/>
                  </a:lnTo>
                  <a:lnTo>
                    <a:pt x="420668" y="1059041"/>
                  </a:lnTo>
                  <a:lnTo>
                    <a:pt x="374423" y="1044685"/>
                  </a:lnTo>
                  <a:lnTo>
                    <a:pt x="364653" y="950065"/>
                  </a:lnTo>
                  <a:lnTo>
                    <a:pt x="290710" y="1010166"/>
                  </a:lnTo>
                  <a:lnTo>
                    <a:pt x="248062" y="987017"/>
                  </a:lnTo>
                  <a:lnTo>
                    <a:pt x="263356" y="891580"/>
                  </a:lnTo>
                  <a:lnTo>
                    <a:pt x="175845" y="930734"/>
                  </a:lnTo>
                  <a:lnTo>
                    <a:pt x="157025" y="915206"/>
                  </a:lnTo>
                  <a:lnTo>
                    <a:pt x="141496" y="896385"/>
                  </a:lnTo>
                  <a:lnTo>
                    <a:pt x="180650" y="808874"/>
                  </a:lnTo>
                  <a:lnTo>
                    <a:pt x="85213" y="824168"/>
                  </a:lnTo>
                  <a:lnTo>
                    <a:pt x="62065" y="781521"/>
                  </a:lnTo>
                  <a:lnTo>
                    <a:pt x="122165" y="707577"/>
                  </a:lnTo>
                  <a:lnTo>
                    <a:pt x="27545" y="697807"/>
                  </a:lnTo>
                  <a:lnTo>
                    <a:pt x="13189" y="651562"/>
                  </a:lnTo>
                  <a:lnTo>
                    <a:pt x="91894" y="594600"/>
                  </a:lnTo>
                  <a:lnTo>
                    <a:pt x="2453" y="560453"/>
                  </a:lnTo>
                  <a:lnTo>
                    <a:pt x="0" y="536115"/>
                  </a:lnTo>
                  <a:lnTo>
                    <a:pt x="2453" y="511777"/>
                  </a:lnTo>
                  <a:lnTo>
                    <a:pt x="91894" y="477630"/>
                  </a:lnTo>
                  <a:lnTo>
                    <a:pt x="13189" y="420668"/>
                  </a:lnTo>
                  <a:lnTo>
                    <a:pt x="27545" y="374423"/>
                  </a:lnTo>
                  <a:lnTo>
                    <a:pt x="122165" y="364653"/>
                  </a:lnTo>
                  <a:lnTo>
                    <a:pt x="62065" y="290710"/>
                  </a:lnTo>
                  <a:lnTo>
                    <a:pt x="85213" y="248062"/>
                  </a:lnTo>
                  <a:lnTo>
                    <a:pt x="180650" y="263356"/>
                  </a:lnTo>
                  <a:lnTo>
                    <a:pt x="141496" y="175845"/>
                  </a:lnTo>
                  <a:lnTo>
                    <a:pt x="157025" y="157025"/>
                  </a:lnTo>
                  <a:lnTo>
                    <a:pt x="175845" y="141496"/>
                  </a:lnTo>
                  <a:lnTo>
                    <a:pt x="263356" y="180650"/>
                  </a:lnTo>
                  <a:lnTo>
                    <a:pt x="248062" y="85213"/>
                  </a:lnTo>
                  <a:lnTo>
                    <a:pt x="290710" y="62065"/>
                  </a:lnTo>
                  <a:lnTo>
                    <a:pt x="364653" y="122165"/>
                  </a:lnTo>
                  <a:lnTo>
                    <a:pt x="374423" y="27545"/>
                  </a:lnTo>
                  <a:lnTo>
                    <a:pt x="420668" y="13189"/>
                  </a:lnTo>
                  <a:lnTo>
                    <a:pt x="477630" y="91894"/>
                  </a:lnTo>
                  <a:lnTo>
                    <a:pt x="511777" y="245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643928" y="3017276"/>
            <a:ext cx="356807" cy="355760"/>
            <a:chOff x="7150101" y="3190875"/>
            <a:chExt cx="541338" cy="539750"/>
          </a:xfrm>
          <a:solidFill>
            <a:srgbClr val="D5493A"/>
          </a:solidFill>
        </p:grpSpPr>
        <p:sp>
          <p:nvSpPr>
            <p:cNvPr id="45" name="Freeform 90"/>
            <p:cNvSpPr>
              <a:spLocks noEditPoints="1"/>
            </p:cNvSpPr>
            <p:nvPr/>
          </p:nvSpPr>
          <p:spPr bwMode="auto">
            <a:xfrm>
              <a:off x="7353301" y="3392488"/>
              <a:ext cx="134938" cy="134938"/>
            </a:xfrm>
            <a:custGeom>
              <a:avLst/>
              <a:gdLst>
                <a:gd name="T0" fmla="*/ 24 w 48"/>
                <a:gd name="T1" fmla="*/ 0 h 48"/>
                <a:gd name="T2" fmla="*/ 0 w 48"/>
                <a:gd name="T3" fmla="*/ 24 h 48"/>
                <a:gd name="T4" fmla="*/ 24 w 48"/>
                <a:gd name="T5" fmla="*/ 48 h 48"/>
                <a:gd name="T6" fmla="*/ 48 w 48"/>
                <a:gd name="T7" fmla="*/ 24 h 48"/>
                <a:gd name="T8" fmla="*/ 24 w 48"/>
                <a:gd name="T9" fmla="*/ 0 h 48"/>
                <a:gd name="T10" fmla="*/ 21 w 48"/>
                <a:gd name="T11" fmla="*/ 16 h 48"/>
                <a:gd name="T12" fmla="*/ 16 w 48"/>
                <a:gd name="T13" fmla="*/ 21 h 48"/>
                <a:gd name="T14" fmla="*/ 12 w 48"/>
                <a:gd name="T15" fmla="*/ 24 h 48"/>
                <a:gd name="T16" fmla="*/ 11 w 48"/>
                <a:gd name="T17" fmla="*/ 24 h 48"/>
                <a:gd name="T18" fmla="*/ 8 w 48"/>
                <a:gd name="T19" fmla="*/ 19 h 48"/>
                <a:gd name="T20" fmla="*/ 19 w 48"/>
                <a:gd name="T21" fmla="*/ 8 h 48"/>
                <a:gd name="T22" fmla="*/ 24 w 48"/>
                <a:gd name="T23" fmla="*/ 11 h 48"/>
                <a:gd name="T24" fmla="*/ 21 w 48"/>
                <a:gd name="T25" fmla="*/ 1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" h="48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37"/>
                    <a:pt x="11" y="48"/>
                    <a:pt x="24" y="48"/>
                  </a:cubicBezTo>
                  <a:cubicBezTo>
                    <a:pt x="37" y="48"/>
                    <a:pt x="48" y="37"/>
                    <a:pt x="48" y="24"/>
                  </a:cubicBezTo>
                  <a:cubicBezTo>
                    <a:pt x="48" y="11"/>
                    <a:pt x="37" y="0"/>
                    <a:pt x="24" y="0"/>
                  </a:cubicBezTo>
                  <a:close/>
                  <a:moveTo>
                    <a:pt x="21" y="16"/>
                  </a:moveTo>
                  <a:cubicBezTo>
                    <a:pt x="19" y="17"/>
                    <a:pt x="17" y="19"/>
                    <a:pt x="16" y="21"/>
                  </a:cubicBezTo>
                  <a:cubicBezTo>
                    <a:pt x="15" y="23"/>
                    <a:pt x="14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9" y="23"/>
                    <a:pt x="8" y="21"/>
                    <a:pt x="8" y="19"/>
                  </a:cubicBezTo>
                  <a:cubicBezTo>
                    <a:pt x="10" y="14"/>
                    <a:pt x="14" y="10"/>
                    <a:pt x="19" y="8"/>
                  </a:cubicBezTo>
                  <a:cubicBezTo>
                    <a:pt x="21" y="7"/>
                    <a:pt x="23" y="8"/>
                    <a:pt x="24" y="11"/>
                  </a:cubicBezTo>
                  <a:cubicBezTo>
                    <a:pt x="25" y="13"/>
                    <a:pt x="24" y="15"/>
                    <a:pt x="21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46" name="Freeform 91"/>
            <p:cNvSpPr>
              <a:spLocks noEditPoints="1"/>
            </p:cNvSpPr>
            <p:nvPr/>
          </p:nvSpPr>
          <p:spPr bwMode="auto">
            <a:xfrm>
              <a:off x="7150101" y="3190875"/>
              <a:ext cx="541338" cy="539750"/>
            </a:xfrm>
            <a:custGeom>
              <a:avLst/>
              <a:gdLst>
                <a:gd name="T0" fmla="*/ 179 w 192"/>
                <a:gd name="T1" fmla="*/ 47 h 192"/>
                <a:gd name="T2" fmla="*/ 185 w 192"/>
                <a:gd name="T3" fmla="*/ 41 h 192"/>
                <a:gd name="T4" fmla="*/ 192 w 192"/>
                <a:gd name="T5" fmla="*/ 24 h 192"/>
                <a:gd name="T6" fmla="*/ 185 w 192"/>
                <a:gd name="T7" fmla="*/ 7 h 192"/>
                <a:gd name="T8" fmla="*/ 168 w 192"/>
                <a:gd name="T9" fmla="*/ 0 h 192"/>
                <a:gd name="T10" fmla="*/ 151 w 192"/>
                <a:gd name="T11" fmla="*/ 7 h 192"/>
                <a:gd name="T12" fmla="*/ 145 w 192"/>
                <a:gd name="T13" fmla="*/ 13 h 192"/>
                <a:gd name="T14" fmla="*/ 96 w 192"/>
                <a:gd name="T15" fmla="*/ 0 h 192"/>
                <a:gd name="T16" fmla="*/ 47 w 192"/>
                <a:gd name="T17" fmla="*/ 13 h 192"/>
                <a:gd name="T18" fmla="*/ 41 w 192"/>
                <a:gd name="T19" fmla="*/ 7 h 192"/>
                <a:gd name="T20" fmla="*/ 24 w 192"/>
                <a:gd name="T21" fmla="*/ 0 h 192"/>
                <a:gd name="T22" fmla="*/ 7 w 192"/>
                <a:gd name="T23" fmla="*/ 7 h 192"/>
                <a:gd name="T24" fmla="*/ 0 w 192"/>
                <a:gd name="T25" fmla="*/ 24 h 192"/>
                <a:gd name="T26" fmla="*/ 7 w 192"/>
                <a:gd name="T27" fmla="*/ 41 h 192"/>
                <a:gd name="T28" fmla="*/ 14 w 192"/>
                <a:gd name="T29" fmla="*/ 47 h 192"/>
                <a:gd name="T30" fmla="*/ 0 w 192"/>
                <a:gd name="T31" fmla="*/ 96 h 192"/>
                <a:gd name="T32" fmla="*/ 13 w 192"/>
                <a:gd name="T33" fmla="*/ 145 h 192"/>
                <a:gd name="T34" fmla="*/ 7 w 192"/>
                <a:gd name="T35" fmla="*/ 151 h 192"/>
                <a:gd name="T36" fmla="*/ 0 w 192"/>
                <a:gd name="T37" fmla="*/ 168 h 192"/>
                <a:gd name="T38" fmla="*/ 7 w 192"/>
                <a:gd name="T39" fmla="*/ 185 h 192"/>
                <a:gd name="T40" fmla="*/ 24 w 192"/>
                <a:gd name="T41" fmla="*/ 192 h 192"/>
                <a:gd name="T42" fmla="*/ 41 w 192"/>
                <a:gd name="T43" fmla="*/ 185 h 192"/>
                <a:gd name="T44" fmla="*/ 47 w 192"/>
                <a:gd name="T45" fmla="*/ 179 h 192"/>
                <a:gd name="T46" fmla="*/ 96 w 192"/>
                <a:gd name="T47" fmla="*/ 192 h 192"/>
                <a:gd name="T48" fmla="*/ 145 w 192"/>
                <a:gd name="T49" fmla="*/ 179 h 192"/>
                <a:gd name="T50" fmla="*/ 151 w 192"/>
                <a:gd name="T51" fmla="*/ 185 h 192"/>
                <a:gd name="T52" fmla="*/ 168 w 192"/>
                <a:gd name="T53" fmla="*/ 192 h 192"/>
                <a:gd name="T54" fmla="*/ 185 w 192"/>
                <a:gd name="T55" fmla="*/ 185 h 192"/>
                <a:gd name="T56" fmla="*/ 192 w 192"/>
                <a:gd name="T57" fmla="*/ 168 h 192"/>
                <a:gd name="T58" fmla="*/ 185 w 192"/>
                <a:gd name="T59" fmla="*/ 151 h 192"/>
                <a:gd name="T60" fmla="*/ 179 w 192"/>
                <a:gd name="T61" fmla="*/ 145 h 192"/>
                <a:gd name="T62" fmla="*/ 192 w 192"/>
                <a:gd name="T63" fmla="*/ 96 h 192"/>
                <a:gd name="T64" fmla="*/ 179 w 192"/>
                <a:gd name="T65" fmla="*/ 47 h 192"/>
                <a:gd name="T66" fmla="*/ 96 w 192"/>
                <a:gd name="T67" fmla="*/ 176 h 192"/>
                <a:gd name="T68" fmla="*/ 16 w 192"/>
                <a:gd name="T69" fmla="*/ 96 h 192"/>
                <a:gd name="T70" fmla="*/ 96 w 192"/>
                <a:gd name="T71" fmla="*/ 16 h 192"/>
                <a:gd name="T72" fmla="*/ 176 w 192"/>
                <a:gd name="T73" fmla="*/ 96 h 192"/>
                <a:gd name="T74" fmla="*/ 96 w 192"/>
                <a:gd name="T75" fmla="*/ 17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2" h="192">
                  <a:moveTo>
                    <a:pt x="179" y="47"/>
                  </a:moveTo>
                  <a:cubicBezTo>
                    <a:pt x="185" y="41"/>
                    <a:pt x="185" y="41"/>
                    <a:pt x="185" y="41"/>
                  </a:cubicBezTo>
                  <a:cubicBezTo>
                    <a:pt x="190" y="36"/>
                    <a:pt x="192" y="30"/>
                    <a:pt x="192" y="24"/>
                  </a:cubicBezTo>
                  <a:cubicBezTo>
                    <a:pt x="192" y="17"/>
                    <a:pt x="190" y="11"/>
                    <a:pt x="185" y="7"/>
                  </a:cubicBezTo>
                  <a:cubicBezTo>
                    <a:pt x="181" y="2"/>
                    <a:pt x="175" y="0"/>
                    <a:pt x="168" y="0"/>
                  </a:cubicBezTo>
                  <a:cubicBezTo>
                    <a:pt x="162" y="0"/>
                    <a:pt x="156" y="2"/>
                    <a:pt x="151" y="7"/>
                  </a:cubicBezTo>
                  <a:cubicBezTo>
                    <a:pt x="145" y="13"/>
                    <a:pt x="145" y="13"/>
                    <a:pt x="145" y="13"/>
                  </a:cubicBezTo>
                  <a:cubicBezTo>
                    <a:pt x="130" y="5"/>
                    <a:pt x="113" y="0"/>
                    <a:pt x="96" y="0"/>
                  </a:cubicBezTo>
                  <a:cubicBezTo>
                    <a:pt x="79" y="0"/>
                    <a:pt x="62" y="5"/>
                    <a:pt x="47" y="13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37" y="2"/>
                    <a:pt x="31" y="0"/>
                    <a:pt x="24" y="0"/>
                  </a:cubicBezTo>
                  <a:cubicBezTo>
                    <a:pt x="18" y="0"/>
                    <a:pt x="12" y="2"/>
                    <a:pt x="7" y="7"/>
                  </a:cubicBezTo>
                  <a:cubicBezTo>
                    <a:pt x="3" y="11"/>
                    <a:pt x="0" y="17"/>
                    <a:pt x="0" y="24"/>
                  </a:cubicBezTo>
                  <a:cubicBezTo>
                    <a:pt x="0" y="30"/>
                    <a:pt x="3" y="36"/>
                    <a:pt x="7" y="41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5" y="62"/>
                    <a:pt x="0" y="79"/>
                    <a:pt x="0" y="96"/>
                  </a:cubicBezTo>
                  <a:cubicBezTo>
                    <a:pt x="0" y="113"/>
                    <a:pt x="5" y="130"/>
                    <a:pt x="13" y="145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3" y="155"/>
                    <a:pt x="0" y="161"/>
                    <a:pt x="0" y="168"/>
                  </a:cubicBezTo>
                  <a:cubicBezTo>
                    <a:pt x="0" y="174"/>
                    <a:pt x="3" y="180"/>
                    <a:pt x="7" y="185"/>
                  </a:cubicBezTo>
                  <a:cubicBezTo>
                    <a:pt x="12" y="189"/>
                    <a:pt x="18" y="192"/>
                    <a:pt x="24" y="192"/>
                  </a:cubicBezTo>
                  <a:cubicBezTo>
                    <a:pt x="31" y="192"/>
                    <a:pt x="37" y="189"/>
                    <a:pt x="41" y="185"/>
                  </a:cubicBezTo>
                  <a:cubicBezTo>
                    <a:pt x="47" y="179"/>
                    <a:pt x="47" y="179"/>
                    <a:pt x="47" y="179"/>
                  </a:cubicBezTo>
                  <a:cubicBezTo>
                    <a:pt x="62" y="187"/>
                    <a:pt x="79" y="192"/>
                    <a:pt x="96" y="192"/>
                  </a:cubicBezTo>
                  <a:cubicBezTo>
                    <a:pt x="113" y="192"/>
                    <a:pt x="130" y="187"/>
                    <a:pt x="145" y="179"/>
                  </a:cubicBezTo>
                  <a:cubicBezTo>
                    <a:pt x="151" y="185"/>
                    <a:pt x="151" y="185"/>
                    <a:pt x="151" y="185"/>
                  </a:cubicBezTo>
                  <a:cubicBezTo>
                    <a:pt x="156" y="189"/>
                    <a:pt x="162" y="192"/>
                    <a:pt x="168" y="192"/>
                  </a:cubicBezTo>
                  <a:cubicBezTo>
                    <a:pt x="175" y="192"/>
                    <a:pt x="181" y="189"/>
                    <a:pt x="185" y="185"/>
                  </a:cubicBezTo>
                  <a:cubicBezTo>
                    <a:pt x="190" y="180"/>
                    <a:pt x="192" y="174"/>
                    <a:pt x="192" y="168"/>
                  </a:cubicBezTo>
                  <a:cubicBezTo>
                    <a:pt x="192" y="161"/>
                    <a:pt x="190" y="155"/>
                    <a:pt x="185" y="151"/>
                  </a:cubicBezTo>
                  <a:cubicBezTo>
                    <a:pt x="179" y="145"/>
                    <a:pt x="179" y="145"/>
                    <a:pt x="179" y="145"/>
                  </a:cubicBezTo>
                  <a:cubicBezTo>
                    <a:pt x="188" y="130"/>
                    <a:pt x="192" y="113"/>
                    <a:pt x="192" y="96"/>
                  </a:cubicBezTo>
                  <a:cubicBezTo>
                    <a:pt x="192" y="79"/>
                    <a:pt x="188" y="62"/>
                    <a:pt x="179" y="47"/>
                  </a:cubicBezTo>
                  <a:close/>
                  <a:moveTo>
                    <a:pt x="96" y="176"/>
                  </a:moveTo>
                  <a:cubicBezTo>
                    <a:pt x="52" y="176"/>
                    <a:pt x="16" y="140"/>
                    <a:pt x="16" y="96"/>
                  </a:cubicBezTo>
                  <a:cubicBezTo>
                    <a:pt x="16" y="52"/>
                    <a:pt x="52" y="16"/>
                    <a:pt x="96" y="16"/>
                  </a:cubicBezTo>
                  <a:cubicBezTo>
                    <a:pt x="140" y="16"/>
                    <a:pt x="176" y="52"/>
                    <a:pt x="176" y="96"/>
                  </a:cubicBezTo>
                  <a:cubicBezTo>
                    <a:pt x="176" y="140"/>
                    <a:pt x="140" y="176"/>
                    <a:pt x="96" y="17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47" name="Freeform 92"/>
            <p:cNvSpPr>
              <a:spLocks noEditPoints="1"/>
            </p:cNvSpPr>
            <p:nvPr/>
          </p:nvSpPr>
          <p:spPr bwMode="auto">
            <a:xfrm>
              <a:off x="7218363" y="3257550"/>
              <a:ext cx="404813" cy="406400"/>
            </a:xfrm>
            <a:custGeom>
              <a:avLst/>
              <a:gdLst>
                <a:gd name="T0" fmla="*/ 72 w 144"/>
                <a:gd name="T1" fmla="*/ 0 h 144"/>
                <a:gd name="T2" fmla="*/ 0 w 144"/>
                <a:gd name="T3" fmla="*/ 72 h 144"/>
                <a:gd name="T4" fmla="*/ 72 w 144"/>
                <a:gd name="T5" fmla="*/ 144 h 144"/>
                <a:gd name="T6" fmla="*/ 144 w 144"/>
                <a:gd name="T7" fmla="*/ 72 h 144"/>
                <a:gd name="T8" fmla="*/ 72 w 144"/>
                <a:gd name="T9" fmla="*/ 0 h 144"/>
                <a:gd name="T10" fmla="*/ 104 w 144"/>
                <a:gd name="T11" fmla="*/ 72 h 144"/>
                <a:gd name="T12" fmla="*/ 72 w 144"/>
                <a:gd name="T13" fmla="*/ 104 h 144"/>
                <a:gd name="T14" fmla="*/ 40 w 144"/>
                <a:gd name="T15" fmla="*/ 72 h 144"/>
                <a:gd name="T16" fmla="*/ 47 w 144"/>
                <a:gd name="T17" fmla="*/ 52 h 144"/>
                <a:gd name="T18" fmla="*/ 41 w 144"/>
                <a:gd name="T19" fmla="*/ 47 h 144"/>
                <a:gd name="T20" fmla="*/ 41 w 144"/>
                <a:gd name="T21" fmla="*/ 41 h 144"/>
                <a:gd name="T22" fmla="*/ 47 w 144"/>
                <a:gd name="T23" fmla="*/ 41 h 144"/>
                <a:gd name="T24" fmla="*/ 53 w 144"/>
                <a:gd name="T25" fmla="*/ 47 h 144"/>
                <a:gd name="T26" fmla="*/ 72 w 144"/>
                <a:gd name="T27" fmla="*/ 40 h 144"/>
                <a:gd name="T28" fmla="*/ 92 w 144"/>
                <a:gd name="T29" fmla="*/ 47 h 144"/>
                <a:gd name="T30" fmla="*/ 98 w 144"/>
                <a:gd name="T31" fmla="*/ 41 h 144"/>
                <a:gd name="T32" fmla="*/ 103 w 144"/>
                <a:gd name="T33" fmla="*/ 41 h 144"/>
                <a:gd name="T34" fmla="*/ 103 w 144"/>
                <a:gd name="T35" fmla="*/ 47 h 144"/>
                <a:gd name="T36" fmla="*/ 97 w 144"/>
                <a:gd name="T37" fmla="*/ 52 h 144"/>
                <a:gd name="T38" fmla="*/ 104 w 144"/>
                <a:gd name="T39" fmla="*/ 7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4" h="144">
                  <a:moveTo>
                    <a:pt x="72" y="0"/>
                  </a:moveTo>
                  <a:cubicBezTo>
                    <a:pt x="32" y="0"/>
                    <a:pt x="0" y="32"/>
                    <a:pt x="0" y="72"/>
                  </a:cubicBezTo>
                  <a:cubicBezTo>
                    <a:pt x="0" y="112"/>
                    <a:pt x="32" y="144"/>
                    <a:pt x="72" y="144"/>
                  </a:cubicBezTo>
                  <a:cubicBezTo>
                    <a:pt x="112" y="144"/>
                    <a:pt x="144" y="112"/>
                    <a:pt x="144" y="72"/>
                  </a:cubicBezTo>
                  <a:cubicBezTo>
                    <a:pt x="144" y="32"/>
                    <a:pt x="112" y="0"/>
                    <a:pt x="72" y="0"/>
                  </a:cubicBezTo>
                  <a:close/>
                  <a:moveTo>
                    <a:pt x="104" y="72"/>
                  </a:moveTo>
                  <a:cubicBezTo>
                    <a:pt x="104" y="90"/>
                    <a:pt x="90" y="104"/>
                    <a:pt x="72" y="104"/>
                  </a:cubicBezTo>
                  <a:cubicBezTo>
                    <a:pt x="55" y="104"/>
                    <a:pt x="40" y="90"/>
                    <a:pt x="40" y="72"/>
                  </a:cubicBezTo>
                  <a:cubicBezTo>
                    <a:pt x="40" y="64"/>
                    <a:pt x="43" y="58"/>
                    <a:pt x="47" y="52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0" y="45"/>
                    <a:pt x="40" y="43"/>
                    <a:pt x="41" y="41"/>
                  </a:cubicBezTo>
                  <a:cubicBezTo>
                    <a:pt x="43" y="39"/>
                    <a:pt x="45" y="39"/>
                    <a:pt x="47" y="41"/>
                  </a:cubicBezTo>
                  <a:cubicBezTo>
                    <a:pt x="53" y="47"/>
                    <a:pt x="53" y="47"/>
                    <a:pt x="53" y="47"/>
                  </a:cubicBezTo>
                  <a:cubicBezTo>
                    <a:pt x="58" y="42"/>
                    <a:pt x="65" y="40"/>
                    <a:pt x="72" y="40"/>
                  </a:cubicBezTo>
                  <a:cubicBezTo>
                    <a:pt x="80" y="40"/>
                    <a:pt x="86" y="42"/>
                    <a:pt x="92" y="47"/>
                  </a:cubicBezTo>
                  <a:cubicBezTo>
                    <a:pt x="98" y="41"/>
                    <a:pt x="98" y="41"/>
                    <a:pt x="98" y="41"/>
                  </a:cubicBezTo>
                  <a:cubicBezTo>
                    <a:pt x="99" y="39"/>
                    <a:pt x="102" y="39"/>
                    <a:pt x="103" y="41"/>
                  </a:cubicBezTo>
                  <a:cubicBezTo>
                    <a:pt x="105" y="43"/>
                    <a:pt x="105" y="45"/>
                    <a:pt x="103" y="47"/>
                  </a:cubicBezTo>
                  <a:cubicBezTo>
                    <a:pt x="97" y="52"/>
                    <a:pt x="97" y="52"/>
                    <a:pt x="97" y="52"/>
                  </a:cubicBezTo>
                  <a:cubicBezTo>
                    <a:pt x="102" y="58"/>
                    <a:pt x="104" y="65"/>
                    <a:pt x="104" y="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48" name="Freeform 155"/>
          <p:cNvSpPr>
            <a:spLocks noEditPoints="1"/>
          </p:cNvSpPr>
          <p:nvPr/>
        </p:nvSpPr>
        <p:spPr bwMode="auto">
          <a:xfrm>
            <a:off x="7162373" y="3142073"/>
            <a:ext cx="366997" cy="311304"/>
          </a:xfrm>
          <a:custGeom>
            <a:avLst/>
            <a:gdLst>
              <a:gd name="T0" fmla="*/ 156 w 342"/>
              <a:gd name="T1" fmla="*/ 187 h 290"/>
              <a:gd name="T2" fmla="*/ 165 w 342"/>
              <a:gd name="T3" fmla="*/ 216 h 290"/>
              <a:gd name="T4" fmla="*/ 184 w 342"/>
              <a:gd name="T5" fmla="*/ 220 h 290"/>
              <a:gd name="T6" fmla="*/ 200 w 342"/>
              <a:gd name="T7" fmla="*/ 183 h 290"/>
              <a:gd name="T8" fmla="*/ 184 w 342"/>
              <a:gd name="T9" fmla="*/ 164 h 290"/>
              <a:gd name="T10" fmla="*/ 204 w 342"/>
              <a:gd name="T11" fmla="*/ 161 h 290"/>
              <a:gd name="T12" fmla="*/ 208 w 342"/>
              <a:gd name="T13" fmla="*/ 160 h 290"/>
              <a:gd name="T14" fmla="*/ 229 w 342"/>
              <a:gd name="T15" fmla="*/ 165 h 290"/>
              <a:gd name="T16" fmla="*/ 242 w 342"/>
              <a:gd name="T17" fmla="*/ 164 h 290"/>
              <a:gd name="T18" fmla="*/ 250 w 342"/>
              <a:gd name="T19" fmla="*/ 171 h 290"/>
              <a:gd name="T20" fmla="*/ 259 w 342"/>
              <a:gd name="T21" fmla="*/ 145 h 290"/>
              <a:gd name="T22" fmla="*/ 264 w 342"/>
              <a:gd name="T23" fmla="*/ 134 h 290"/>
              <a:gd name="T24" fmla="*/ 276 w 342"/>
              <a:gd name="T25" fmla="*/ 133 h 290"/>
              <a:gd name="T26" fmla="*/ 245 w 342"/>
              <a:gd name="T27" fmla="*/ 112 h 290"/>
              <a:gd name="T28" fmla="*/ 215 w 342"/>
              <a:gd name="T29" fmla="*/ 110 h 290"/>
              <a:gd name="T30" fmla="*/ 186 w 342"/>
              <a:gd name="T31" fmla="*/ 124 h 290"/>
              <a:gd name="T32" fmla="*/ 174 w 342"/>
              <a:gd name="T33" fmla="*/ 124 h 290"/>
              <a:gd name="T34" fmla="*/ 168 w 342"/>
              <a:gd name="T35" fmla="*/ 136 h 290"/>
              <a:gd name="T36" fmla="*/ 165 w 342"/>
              <a:gd name="T37" fmla="*/ 142 h 290"/>
              <a:gd name="T38" fmla="*/ 153 w 342"/>
              <a:gd name="T39" fmla="*/ 148 h 290"/>
              <a:gd name="T40" fmla="*/ 162 w 342"/>
              <a:gd name="T41" fmla="*/ 151 h 290"/>
              <a:gd name="T42" fmla="*/ 172 w 342"/>
              <a:gd name="T43" fmla="*/ 156 h 290"/>
              <a:gd name="T44" fmla="*/ 177 w 342"/>
              <a:gd name="T45" fmla="*/ 156 h 290"/>
              <a:gd name="T46" fmla="*/ 171 w 342"/>
              <a:gd name="T47" fmla="*/ 164 h 290"/>
              <a:gd name="T48" fmla="*/ 149 w 342"/>
              <a:gd name="T49" fmla="*/ 156 h 290"/>
              <a:gd name="T50" fmla="*/ 141 w 342"/>
              <a:gd name="T51" fmla="*/ 183 h 290"/>
              <a:gd name="T52" fmla="*/ 267 w 342"/>
              <a:gd name="T53" fmla="*/ 189 h 290"/>
              <a:gd name="T54" fmla="*/ 150 w 342"/>
              <a:gd name="T55" fmla="*/ 134 h 290"/>
              <a:gd name="T56" fmla="*/ 246 w 342"/>
              <a:gd name="T57" fmla="*/ 181 h 290"/>
              <a:gd name="T58" fmla="*/ 197 w 342"/>
              <a:gd name="T59" fmla="*/ 114 h 290"/>
              <a:gd name="T60" fmla="*/ 298 w 342"/>
              <a:gd name="T61" fmla="*/ 204 h 290"/>
              <a:gd name="T62" fmla="*/ 165 w 342"/>
              <a:gd name="T63" fmla="*/ 123 h 290"/>
              <a:gd name="T64" fmla="*/ 165 w 342"/>
              <a:gd name="T65" fmla="*/ 119 h 290"/>
              <a:gd name="T66" fmla="*/ 144 w 342"/>
              <a:gd name="T67" fmla="*/ 128 h 290"/>
              <a:gd name="T68" fmla="*/ 187 w 342"/>
              <a:gd name="T69" fmla="*/ 247 h 290"/>
              <a:gd name="T70" fmla="*/ 103 w 342"/>
              <a:gd name="T71" fmla="*/ 237 h 290"/>
              <a:gd name="T72" fmla="*/ 44 w 342"/>
              <a:gd name="T73" fmla="*/ 260 h 290"/>
              <a:gd name="T74" fmla="*/ 270 w 342"/>
              <a:gd name="T75" fmla="*/ 250 h 290"/>
              <a:gd name="T76" fmla="*/ 273 w 342"/>
              <a:gd name="T77" fmla="*/ 182 h 290"/>
              <a:gd name="T78" fmla="*/ 279 w 342"/>
              <a:gd name="T79" fmla="*/ 200 h 290"/>
              <a:gd name="T80" fmla="*/ 264 w 342"/>
              <a:gd name="T81" fmla="*/ 218 h 290"/>
              <a:gd name="T82" fmla="*/ 342 w 342"/>
              <a:gd name="T83" fmla="*/ 290 h 290"/>
              <a:gd name="T84" fmla="*/ 13 w 342"/>
              <a:gd name="T85" fmla="*/ 56 h 290"/>
              <a:gd name="T86" fmla="*/ 342 w 342"/>
              <a:gd name="T87" fmla="*/ 290 h 290"/>
              <a:gd name="T88" fmla="*/ 302 w 342"/>
              <a:gd name="T89" fmla="*/ 110 h 290"/>
              <a:gd name="T90" fmla="*/ 145 w 342"/>
              <a:gd name="T91" fmla="*/ 113 h 290"/>
              <a:gd name="T92" fmla="*/ 116 w 342"/>
              <a:gd name="T93" fmla="*/ 110 h 290"/>
              <a:gd name="T94" fmla="*/ 106 w 342"/>
              <a:gd name="T95" fmla="*/ 118 h 290"/>
              <a:gd name="T96" fmla="*/ 88 w 342"/>
              <a:gd name="T97" fmla="*/ 125 h 290"/>
              <a:gd name="T98" fmla="*/ 109 w 342"/>
              <a:gd name="T99" fmla="*/ 137 h 290"/>
              <a:gd name="T100" fmla="*/ 69 w 342"/>
              <a:gd name="T101" fmla="*/ 166 h 290"/>
              <a:gd name="T102" fmla="*/ 50 w 342"/>
              <a:gd name="T103" fmla="*/ 131 h 290"/>
              <a:gd name="T104" fmla="*/ 171 w 342"/>
              <a:gd name="T105" fmla="*/ 276 h 290"/>
              <a:gd name="T106" fmla="*/ 298 w 342"/>
              <a:gd name="T107" fmla="*/ 242 h 290"/>
              <a:gd name="T108" fmla="*/ 92 w 342"/>
              <a:gd name="T109" fmla="*/ 231 h 290"/>
              <a:gd name="T110" fmla="*/ 119 w 342"/>
              <a:gd name="T111" fmla="*/ 189 h 290"/>
              <a:gd name="T112" fmla="*/ 76 w 342"/>
              <a:gd name="T113" fmla="*/ 195 h 290"/>
              <a:gd name="T114" fmla="*/ 264 w 342"/>
              <a:gd name="T115" fmla="*/ 133 h 290"/>
              <a:gd name="T116" fmla="*/ 276 w 342"/>
              <a:gd name="T117" fmla="*/ 147 h 290"/>
              <a:gd name="T118" fmla="*/ 274 w 342"/>
              <a:gd name="T119" fmla="*/ 155 h 290"/>
              <a:gd name="T120" fmla="*/ 69 w 342"/>
              <a:gd name="T121" fmla="*/ 110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42" h="290">
                <a:moveTo>
                  <a:pt x="150" y="138"/>
                </a:moveTo>
                <a:cubicBezTo>
                  <a:pt x="151" y="140"/>
                  <a:pt x="148" y="141"/>
                  <a:pt x="147" y="140"/>
                </a:cubicBezTo>
                <a:cubicBezTo>
                  <a:pt x="145" y="139"/>
                  <a:pt x="148" y="135"/>
                  <a:pt x="150" y="138"/>
                </a:cubicBezTo>
                <a:close/>
                <a:moveTo>
                  <a:pt x="141" y="183"/>
                </a:moveTo>
                <a:cubicBezTo>
                  <a:pt x="143" y="186"/>
                  <a:pt x="145" y="186"/>
                  <a:pt x="148" y="186"/>
                </a:cubicBezTo>
                <a:cubicBezTo>
                  <a:pt x="150" y="187"/>
                  <a:pt x="151" y="187"/>
                  <a:pt x="153" y="187"/>
                </a:cubicBezTo>
                <a:cubicBezTo>
                  <a:pt x="154" y="187"/>
                  <a:pt x="155" y="186"/>
                  <a:pt x="156" y="187"/>
                </a:cubicBezTo>
                <a:cubicBezTo>
                  <a:pt x="158" y="188"/>
                  <a:pt x="160" y="187"/>
                  <a:pt x="161" y="192"/>
                </a:cubicBezTo>
                <a:cubicBezTo>
                  <a:pt x="161" y="193"/>
                  <a:pt x="160" y="201"/>
                  <a:pt x="165" y="206"/>
                </a:cubicBezTo>
                <a:cubicBezTo>
                  <a:pt x="165" y="206"/>
                  <a:pt x="165" y="206"/>
                  <a:pt x="165" y="206"/>
                </a:cubicBezTo>
                <a:cubicBezTo>
                  <a:pt x="165" y="207"/>
                  <a:pt x="165" y="208"/>
                  <a:pt x="165" y="208"/>
                </a:cubicBezTo>
                <a:cubicBezTo>
                  <a:pt x="165" y="209"/>
                  <a:pt x="165" y="209"/>
                  <a:pt x="165" y="210"/>
                </a:cubicBezTo>
                <a:cubicBezTo>
                  <a:pt x="164" y="210"/>
                  <a:pt x="164" y="212"/>
                  <a:pt x="164" y="213"/>
                </a:cubicBezTo>
                <a:cubicBezTo>
                  <a:pt x="164" y="214"/>
                  <a:pt x="165" y="215"/>
                  <a:pt x="165" y="216"/>
                </a:cubicBezTo>
                <a:cubicBezTo>
                  <a:pt x="166" y="217"/>
                  <a:pt x="166" y="217"/>
                  <a:pt x="166" y="218"/>
                </a:cubicBezTo>
                <a:cubicBezTo>
                  <a:pt x="167" y="219"/>
                  <a:pt x="167" y="220"/>
                  <a:pt x="167" y="221"/>
                </a:cubicBezTo>
                <a:cubicBezTo>
                  <a:pt x="167" y="222"/>
                  <a:pt x="168" y="223"/>
                  <a:pt x="169" y="224"/>
                </a:cubicBezTo>
                <a:cubicBezTo>
                  <a:pt x="170" y="224"/>
                  <a:pt x="170" y="225"/>
                  <a:pt x="170" y="226"/>
                </a:cubicBezTo>
                <a:cubicBezTo>
                  <a:pt x="170" y="228"/>
                  <a:pt x="172" y="229"/>
                  <a:pt x="174" y="228"/>
                </a:cubicBezTo>
                <a:cubicBezTo>
                  <a:pt x="177" y="227"/>
                  <a:pt x="179" y="226"/>
                  <a:pt x="181" y="223"/>
                </a:cubicBezTo>
                <a:cubicBezTo>
                  <a:pt x="183" y="222"/>
                  <a:pt x="183" y="221"/>
                  <a:pt x="184" y="220"/>
                </a:cubicBezTo>
                <a:cubicBezTo>
                  <a:pt x="184" y="218"/>
                  <a:pt x="185" y="217"/>
                  <a:pt x="186" y="216"/>
                </a:cubicBezTo>
                <a:cubicBezTo>
                  <a:pt x="187" y="215"/>
                  <a:pt x="187" y="214"/>
                  <a:pt x="187" y="213"/>
                </a:cubicBezTo>
                <a:cubicBezTo>
                  <a:pt x="187" y="212"/>
                  <a:pt x="187" y="211"/>
                  <a:pt x="188" y="210"/>
                </a:cubicBezTo>
                <a:cubicBezTo>
                  <a:pt x="190" y="208"/>
                  <a:pt x="192" y="207"/>
                  <a:pt x="192" y="204"/>
                </a:cubicBezTo>
                <a:cubicBezTo>
                  <a:pt x="192" y="201"/>
                  <a:pt x="192" y="199"/>
                  <a:pt x="191" y="197"/>
                </a:cubicBezTo>
                <a:cubicBezTo>
                  <a:pt x="190" y="195"/>
                  <a:pt x="193" y="191"/>
                  <a:pt x="195" y="189"/>
                </a:cubicBezTo>
                <a:cubicBezTo>
                  <a:pt x="196" y="187"/>
                  <a:pt x="199" y="185"/>
                  <a:pt x="200" y="183"/>
                </a:cubicBezTo>
                <a:cubicBezTo>
                  <a:pt x="200" y="181"/>
                  <a:pt x="200" y="180"/>
                  <a:pt x="201" y="178"/>
                </a:cubicBezTo>
                <a:cubicBezTo>
                  <a:pt x="202" y="177"/>
                  <a:pt x="202" y="176"/>
                  <a:pt x="202" y="175"/>
                </a:cubicBezTo>
                <a:cubicBezTo>
                  <a:pt x="201" y="175"/>
                  <a:pt x="199" y="176"/>
                  <a:pt x="198" y="177"/>
                </a:cubicBezTo>
                <a:cubicBezTo>
                  <a:pt x="196" y="178"/>
                  <a:pt x="195" y="178"/>
                  <a:pt x="193" y="177"/>
                </a:cubicBezTo>
                <a:cubicBezTo>
                  <a:pt x="192" y="175"/>
                  <a:pt x="190" y="174"/>
                  <a:pt x="189" y="173"/>
                </a:cubicBezTo>
                <a:cubicBezTo>
                  <a:pt x="188" y="171"/>
                  <a:pt x="187" y="168"/>
                  <a:pt x="185" y="166"/>
                </a:cubicBezTo>
                <a:cubicBezTo>
                  <a:pt x="184" y="165"/>
                  <a:pt x="184" y="165"/>
                  <a:pt x="184" y="164"/>
                </a:cubicBezTo>
                <a:cubicBezTo>
                  <a:pt x="184" y="163"/>
                  <a:pt x="185" y="163"/>
                  <a:pt x="185" y="163"/>
                </a:cubicBezTo>
                <a:cubicBezTo>
                  <a:pt x="188" y="164"/>
                  <a:pt x="188" y="168"/>
                  <a:pt x="190" y="169"/>
                </a:cubicBezTo>
                <a:cubicBezTo>
                  <a:pt x="192" y="171"/>
                  <a:pt x="194" y="172"/>
                  <a:pt x="194" y="175"/>
                </a:cubicBezTo>
                <a:cubicBezTo>
                  <a:pt x="195" y="176"/>
                  <a:pt x="197" y="175"/>
                  <a:pt x="198" y="174"/>
                </a:cubicBezTo>
                <a:cubicBezTo>
                  <a:pt x="201" y="172"/>
                  <a:pt x="204" y="169"/>
                  <a:pt x="206" y="167"/>
                </a:cubicBezTo>
                <a:cubicBezTo>
                  <a:pt x="207" y="166"/>
                  <a:pt x="208" y="164"/>
                  <a:pt x="208" y="163"/>
                </a:cubicBezTo>
                <a:cubicBezTo>
                  <a:pt x="208" y="162"/>
                  <a:pt x="205" y="161"/>
                  <a:pt x="204" y="161"/>
                </a:cubicBezTo>
                <a:cubicBezTo>
                  <a:pt x="203" y="162"/>
                  <a:pt x="202" y="163"/>
                  <a:pt x="201" y="162"/>
                </a:cubicBezTo>
                <a:cubicBezTo>
                  <a:pt x="200" y="162"/>
                  <a:pt x="200" y="162"/>
                  <a:pt x="199" y="161"/>
                </a:cubicBezTo>
                <a:cubicBezTo>
                  <a:pt x="199" y="161"/>
                  <a:pt x="196" y="159"/>
                  <a:pt x="197" y="158"/>
                </a:cubicBezTo>
                <a:cubicBezTo>
                  <a:pt x="197" y="157"/>
                  <a:pt x="200" y="159"/>
                  <a:pt x="201" y="159"/>
                </a:cubicBezTo>
                <a:cubicBezTo>
                  <a:pt x="202" y="159"/>
                  <a:pt x="202" y="159"/>
                  <a:pt x="203" y="160"/>
                </a:cubicBezTo>
                <a:cubicBezTo>
                  <a:pt x="204" y="160"/>
                  <a:pt x="204" y="159"/>
                  <a:pt x="205" y="160"/>
                </a:cubicBezTo>
                <a:cubicBezTo>
                  <a:pt x="206" y="161"/>
                  <a:pt x="206" y="160"/>
                  <a:pt x="208" y="160"/>
                </a:cubicBezTo>
                <a:cubicBezTo>
                  <a:pt x="209" y="160"/>
                  <a:pt x="210" y="160"/>
                  <a:pt x="211" y="159"/>
                </a:cubicBezTo>
                <a:cubicBezTo>
                  <a:pt x="213" y="159"/>
                  <a:pt x="217" y="158"/>
                  <a:pt x="217" y="161"/>
                </a:cubicBezTo>
                <a:cubicBezTo>
                  <a:pt x="216" y="162"/>
                  <a:pt x="218" y="162"/>
                  <a:pt x="219" y="162"/>
                </a:cubicBezTo>
                <a:cubicBezTo>
                  <a:pt x="220" y="162"/>
                  <a:pt x="220" y="164"/>
                  <a:pt x="221" y="165"/>
                </a:cubicBezTo>
                <a:cubicBezTo>
                  <a:pt x="221" y="167"/>
                  <a:pt x="223" y="168"/>
                  <a:pt x="224" y="170"/>
                </a:cubicBezTo>
                <a:cubicBezTo>
                  <a:pt x="225" y="170"/>
                  <a:pt x="228" y="174"/>
                  <a:pt x="229" y="174"/>
                </a:cubicBezTo>
                <a:cubicBezTo>
                  <a:pt x="234" y="174"/>
                  <a:pt x="229" y="167"/>
                  <a:pt x="229" y="165"/>
                </a:cubicBezTo>
                <a:cubicBezTo>
                  <a:pt x="230" y="164"/>
                  <a:pt x="231" y="163"/>
                  <a:pt x="232" y="161"/>
                </a:cubicBezTo>
                <a:cubicBezTo>
                  <a:pt x="233" y="160"/>
                  <a:pt x="233" y="159"/>
                  <a:pt x="234" y="158"/>
                </a:cubicBezTo>
                <a:cubicBezTo>
                  <a:pt x="235" y="157"/>
                  <a:pt x="235" y="157"/>
                  <a:pt x="235" y="157"/>
                </a:cubicBezTo>
                <a:cubicBezTo>
                  <a:pt x="235" y="157"/>
                  <a:pt x="236" y="157"/>
                  <a:pt x="237" y="158"/>
                </a:cubicBezTo>
                <a:cubicBezTo>
                  <a:pt x="238" y="158"/>
                  <a:pt x="238" y="160"/>
                  <a:pt x="239" y="160"/>
                </a:cubicBezTo>
                <a:cubicBezTo>
                  <a:pt x="240" y="161"/>
                  <a:pt x="240" y="162"/>
                  <a:pt x="241" y="163"/>
                </a:cubicBezTo>
                <a:cubicBezTo>
                  <a:pt x="241" y="163"/>
                  <a:pt x="241" y="164"/>
                  <a:pt x="242" y="164"/>
                </a:cubicBezTo>
                <a:cubicBezTo>
                  <a:pt x="243" y="165"/>
                  <a:pt x="244" y="165"/>
                  <a:pt x="244" y="167"/>
                </a:cubicBezTo>
                <a:cubicBezTo>
                  <a:pt x="246" y="169"/>
                  <a:pt x="245" y="172"/>
                  <a:pt x="247" y="174"/>
                </a:cubicBezTo>
                <a:cubicBezTo>
                  <a:pt x="249" y="176"/>
                  <a:pt x="250" y="179"/>
                  <a:pt x="252" y="181"/>
                </a:cubicBezTo>
                <a:cubicBezTo>
                  <a:pt x="253" y="182"/>
                  <a:pt x="253" y="181"/>
                  <a:pt x="253" y="180"/>
                </a:cubicBezTo>
                <a:cubicBezTo>
                  <a:pt x="253" y="179"/>
                  <a:pt x="252" y="178"/>
                  <a:pt x="251" y="177"/>
                </a:cubicBezTo>
                <a:cubicBezTo>
                  <a:pt x="250" y="175"/>
                  <a:pt x="247" y="173"/>
                  <a:pt x="247" y="171"/>
                </a:cubicBezTo>
                <a:cubicBezTo>
                  <a:pt x="247" y="169"/>
                  <a:pt x="249" y="170"/>
                  <a:pt x="250" y="171"/>
                </a:cubicBezTo>
                <a:cubicBezTo>
                  <a:pt x="251" y="172"/>
                  <a:pt x="253" y="173"/>
                  <a:pt x="254" y="173"/>
                </a:cubicBezTo>
                <a:cubicBezTo>
                  <a:pt x="255" y="173"/>
                  <a:pt x="256" y="173"/>
                  <a:pt x="256" y="172"/>
                </a:cubicBezTo>
                <a:cubicBezTo>
                  <a:pt x="257" y="171"/>
                  <a:pt x="256" y="162"/>
                  <a:pt x="257" y="162"/>
                </a:cubicBezTo>
                <a:cubicBezTo>
                  <a:pt x="259" y="162"/>
                  <a:pt x="259" y="163"/>
                  <a:pt x="260" y="162"/>
                </a:cubicBezTo>
                <a:cubicBezTo>
                  <a:pt x="262" y="161"/>
                  <a:pt x="264" y="158"/>
                  <a:pt x="263" y="155"/>
                </a:cubicBezTo>
                <a:cubicBezTo>
                  <a:pt x="260" y="150"/>
                  <a:pt x="257" y="151"/>
                  <a:pt x="255" y="146"/>
                </a:cubicBezTo>
                <a:cubicBezTo>
                  <a:pt x="255" y="145"/>
                  <a:pt x="257" y="143"/>
                  <a:pt x="259" y="145"/>
                </a:cubicBezTo>
                <a:cubicBezTo>
                  <a:pt x="260" y="146"/>
                  <a:pt x="261" y="146"/>
                  <a:pt x="261" y="147"/>
                </a:cubicBezTo>
                <a:cubicBezTo>
                  <a:pt x="261" y="148"/>
                  <a:pt x="264" y="151"/>
                  <a:pt x="265" y="152"/>
                </a:cubicBezTo>
                <a:cubicBezTo>
                  <a:pt x="266" y="152"/>
                  <a:pt x="267" y="152"/>
                  <a:pt x="267" y="151"/>
                </a:cubicBezTo>
                <a:cubicBezTo>
                  <a:pt x="267" y="150"/>
                  <a:pt x="264" y="148"/>
                  <a:pt x="264" y="147"/>
                </a:cubicBezTo>
                <a:cubicBezTo>
                  <a:pt x="263" y="145"/>
                  <a:pt x="264" y="144"/>
                  <a:pt x="265" y="144"/>
                </a:cubicBezTo>
                <a:cubicBezTo>
                  <a:pt x="267" y="144"/>
                  <a:pt x="267" y="142"/>
                  <a:pt x="267" y="140"/>
                </a:cubicBezTo>
                <a:cubicBezTo>
                  <a:pt x="267" y="138"/>
                  <a:pt x="266" y="135"/>
                  <a:pt x="264" y="134"/>
                </a:cubicBezTo>
                <a:cubicBezTo>
                  <a:pt x="263" y="133"/>
                  <a:pt x="262" y="132"/>
                  <a:pt x="261" y="132"/>
                </a:cubicBezTo>
                <a:cubicBezTo>
                  <a:pt x="260" y="131"/>
                  <a:pt x="259" y="132"/>
                  <a:pt x="259" y="131"/>
                </a:cubicBezTo>
                <a:cubicBezTo>
                  <a:pt x="257" y="129"/>
                  <a:pt x="260" y="127"/>
                  <a:pt x="262" y="128"/>
                </a:cubicBezTo>
                <a:cubicBezTo>
                  <a:pt x="269" y="129"/>
                  <a:pt x="270" y="127"/>
                  <a:pt x="272" y="128"/>
                </a:cubicBezTo>
                <a:cubicBezTo>
                  <a:pt x="274" y="129"/>
                  <a:pt x="272" y="131"/>
                  <a:pt x="272" y="132"/>
                </a:cubicBezTo>
                <a:cubicBezTo>
                  <a:pt x="272" y="134"/>
                  <a:pt x="275" y="137"/>
                  <a:pt x="277" y="138"/>
                </a:cubicBezTo>
                <a:cubicBezTo>
                  <a:pt x="280" y="141"/>
                  <a:pt x="279" y="134"/>
                  <a:pt x="276" y="133"/>
                </a:cubicBezTo>
                <a:cubicBezTo>
                  <a:pt x="274" y="131"/>
                  <a:pt x="275" y="130"/>
                  <a:pt x="277" y="131"/>
                </a:cubicBezTo>
                <a:cubicBezTo>
                  <a:pt x="278" y="131"/>
                  <a:pt x="279" y="131"/>
                  <a:pt x="280" y="130"/>
                </a:cubicBezTo>
                <a:cubicBezTo>
                  <a:pt x="280" y="130"/>
                  <a:pt x="284" y="129"/>
                  <a:pt x="285" y="128"/>
                </a:cubicBezTo>
                <a:cubicBezTo>
                  <a:pt x="285" y="126"/>
                  <a:pt x="279" y="125"/>
                  <a:pt x="277" y="124"/>
                </a:cubicBezTo>
                <a:cubicBezTo>
                  <a:pt x="274" y="123"/>
                  <a:pt x="267" y="119"/>
                  <a:pt x="260" y="118"/>
                </a:cubicBezTo>
                <a:cubicBezTo>
                  <a:pt x="259" y="118"/>
                  <a:pt x="254" y="116"/>
                  <a:pt x="253" y="115"/>
                </a:cubicBezTo>
                <a:cubicBezTo>
                  <a:pt x="251" y="113"/>
                  <a:pt x="247" y="112"/>
                  <a:pt x="245" y="112"/>
                </a:cubicBezTo>
                <a:cubicBezTo>
                  <a:pt x="243" y="112"/>
                  <a:pt x="240" y="112"/>
                  <a:pt x="237" y="110"/>
                </a:cubicBezTo>
                <a:cubicBezTo>
                  <a:pt x="236" y="110"/>
                  <a:pt x="235" y="109"/>
                  <a:pt x="234" y="109"/>
                </a:cubicBezTo>
                <a:cubicBezTo>
                  <a:pt x="233" y="108"/>
                  <a:pt x="232" y="108"/>
                  <a:pt x="231" y="108"/>
                </a:cubicBezTo>
                <a:cubicBezTo>
                  <a:pt x="230" y="108"/>
                  <a:pt x="230" y="108"/>
                  <a:pt x="230" y="108"/>
                </a:cubicBezTo>
                <a:cubicBezTo>
                  <a:pt x="229" y="109"/>
                  <a:pt x="227" y="109"/>
                  <a:pt x="226" y="109"/>
                </a:cubicBezTo>
                <a:cubicBezTo>
                  <a:pt x="225" y="109"/>
                  <a:pt x="224" y="108"/>
                  <a:pt x="223" y="108"/>
                </a:cubicBezTo>
                <a:cubicBezTo>
                  <a:pt x="221" y="108"/>
                  <a:pt x="217" y="109"/>
                  <a:pt x="215" y="110"/>
                </a:cubicBezTo>
                <a:cubicBezTo>
                  <a:pt x="214" y="110"/>
                  <a:pt x="210" y="111"/>
                  <a:pt x="209" y="112"/>
                </a:cubicBezTo>
                <a:cubicBezTo>
                  <a:pt x="208" y="113"/>
                  <a:pt x="209" y="113"/>
                  <a:pt x="208" y="114"/>
                </a:cubicBezTo>
                <a:cubicBezTo>
                  <a:pt x="207" y="114"/>
                  <a:pt x="199" y="115"/>
                  <a:pt x="199" y="117"/>
                </a:cubicBezTo>
                <a:cubicBezTo>
                  <a:pt x="198" y="119"/>
                  <a:pt x="200" y="119"/>
                  <a:pt x="201" y="119"/>
                </a:cubicBezTo>
                <a:cubicBezTo>
                  <a:pt x="201" y="121"/>
                  <a:pt x="196" y="120"/>
                  <a:pt x="195" y="120"/>
                </a:cubicBezTo>
                <a:cubicBezTo>
                  <a:pt x="194" y="120"/>
                  <a:pt x="193" y="121"/>
                  <a:pt x="192" y="122"/>
                </a:cubicBezTo>
                <a:cubicBezTo>
                  <a:pt x="191" y="122"/>
                  <a:pt x="188" y="125"/>
                  <a:pt x="186" y="124"/>
                </a:cubicBezTo>
                <a:cubicBezTo>
                  <a:pt x="186" y="123"/>
                  <a:pt x="185" y="124"/>
                  <a:pt x="185" y="124"/>
                </a:cubicBezTo>
                <a:cubicBezTo>
                  <a:pt x="185" y="126"/>
                  <a:pt x="185" y="126"/>
                  <a:pt x="184" y="127"/>
                </a:cubicBezTo>
                <a:cubicBezTo>
                  <a:pt x="183" y="127"/>
                  <a:pt x="183" y="128"/>
                  <a:pt x="182" y="129"/>
                </a:cubicBezTo>
                <a:cubicBezTo>
                  <a:pt x="180" y="129"/>
                  <a:pt x="177" y="127"/>
                  <a:pt x="181" y="127"/>
                </a:cubicBezTo>
                <a:cubicBezTo>
                  <a:pt x="181" y="127"/>
                  <a:pt x="183" y="126"/>
                  <a:pt x="183" y="126"/>
                </a:cubicBezTo>
                <a:cubicBezTo>
                  <a:pt x="183" y="124"/>
                  <a:pt x="179" y="124"/>
                  <a:pt x="178" y="124"/>
                </a:cubicBezTo>
                <a:cubicBezTo>
                  <a:pt x="176" y="124"/>
                  <a:pt x="175" y="123"/>
                  <a:pt x="174" y="124"/>
                </a:cubicBezTo>
                <a:cubicBezTo>
                  <a:pt x="168" y="124"/>
                  <a:pt x="166" y="129"/>
                  <a:pt x="165" y="130"/>
                </a:cubicBezTo>
                <a:cubicBezTo>
                  <a:pt x="165" y="130"/>
                  <a:pt x="164" y="131"/>
                  <a:pt x="164" y="131"/>
                </a:cubicBezTo>
                <a:cubicBezTo>
                  <a:pt x="163" y="132"/>
                  <a:pt x="162" y="132"/>
                  <a:pt x="161" y="133"/>
                </a:cubicBezTo>
                <a:cubicBezTo>
                  <a:pt x="159" y="133"/>
                  <a:pt x="158" y="134"/>
                  <a:pt x="159" y="137"/>
                </a:cubicBezTo>
                <a:cubicBezTo>
                  <a:pt x="161" y="138"/>
                  <a:pt x="162" y="136"/>
                  <a:pt x="164" y="137"/>
                </a:cubicBezTo>
                <a:cubicBezTo>
                  <a:pt x="164" y="138"/>
                  <a:pt x="165" y="139"/>
                  <a:pt x="165" y="140"/>
                </a:cubicBezTo>
                <a:cubicBezTo>
                  <a:pt x="167" y="139"/>
                  <a:pt x="168" y="137"/>
                  <a:pt x="168" y="136"/>
                </a:cubicBezTo>
                <a:cubicBezTo>
                  <a:pt x="169" y="136"/>
                  <a:pt x="168" y="135"/>
                  <a:pt x="168" y="135"/>
                </a:cubicBezTo>
                <a:cubicBezTo>
                  <a:pt x="167" y="134"/>
                  <a:pt x="170" y="131"/>
                  <a:pt x="171" y="130"/>
                </a:cubicBezTo>
                <a:cubicBezTo>
                  <a:pt x="172" y="130"/>
                  <a:pt x="173" y="130"/>
                  <a:pt x="172" y="131"/>
                </a:cubicBezTo>
                <a:cubicBezTo>
                  <a:pt x="170" y="134"/>
                  <a:pt x="174" y="134"/>
                  <a:pt x="172" y="136"/>
                </a:cubicBezTo>
                <a:cubicBezTo>
                  <a:pt x="172" y="137"/>
                  <a:pt x="171" y="139"/>
                  <a:pt x="170" y="140"/>
                </a:cubicBezTo>
                <a:cubicBezTo>
                  <a:pt x="169" y="141"/>
                  <a:pt x="167" y="141"/>
                  <a:pt x="166" y="141"/>
                </a:cubicBezTo>
                <a:cubicBezTo>
                  <a:pt x="166" y="142"/>
                  <a:pt x="166" y="142"/>
                  <a:pt x="165" y="142"/>
                </a:cubicBezTo>
                <a:cubicBezTo>
                  <a:pt x="164" y="142"/>
                  <a:pt x="164" y="142"/>
                  <a:pt x="163" y="141"/>
                </a:cubicBezTo>
                <a:cubicBezTo>
                  <a:pt x="163" y="140"/>
                  <a:pt x="163" y="139"/>
                  <a:pt x="162" y="139"/>
                </a:cubicBezTo>
                <a:cubicBezTo>
                  <a:pt x="161" y="139"/>
                  <a:pt x="162" y="141"/>
                  <a:pt x="162" y="141"/>
                </a:cubicBezTo>
                <a:cubicBezTo>
                  <a:pt x="161" y="142"/>
                  <a:pt x="160" y="141"/>
                  <a:pt x="159" y="141"/>
                </a:cubicBezTo>
                <a:cubicBezTo>
                  <a:pt x="158" y="141"/>
                  <a:pt x="157" y="142"/>
                  <a:pt x="156" y="143"/>
                </a:cubicBezTo>
                <a:cubicBezTo>
                  <a:pt x="155" y="143"/>
                  <a:pt x="152" y="143"/>
                  <a:pt x="152" y="145"/>
                </a:cubicBezTo>
                <a:cubicBezTo>
                  <a:pt x="152" y="146"/>
                  <a:pt x="153" y="147"/>
                  <a:pt x="153" y="148"/>
                </a:cubicBezTo>
                <a:cubicBezTo>
                  <a:pt x="153" y="149"/>
                  <a:pt x="153" y="150"/>
                  <a:pt x="151" y="149"/>
                </a:cubicBezTo>
                <a:cubicBezTo>
                  <a:pt x="150" y="149"/>
                  <a:pt x="149" y="148"/>
                  <a:pt x="147" y="148"/>
                </a:cubicBezTo>
                <a:cubicBezTo>
                  <a:pt x="146" y="147"/>
                  <a:pt x="146" y="149"/>
                  <a:pt x="146" y="150"/>
                </a:cubicBezTo>
                <a:cubicBezTo>
                  <a:pt x="146" y="151"/>
                  <a:pt x="145" y="153"/>
                  <a:pt x="146" y="154"/>
                </a:cubicBezTo>
                <a:cubicBezTo>
                  <a:pt x="148" y="155"/>
                  <a:pt x="149" y="156"/>
                  <a:pt x="151" y="156"/>
                </a:cubicBezTo>
                <a:cubicBezTo>
                  <a:pt x="157" y="155"/>
                  <a:pt x="157" y="151"/>
                  <a:pt x="158" y="151"/>
                </a:cubicBezTo>
                <a:cubicBezTo>
                  <a:pt x="160" y="151"/>
                  <a:pt x="161" y="150"/>
                  <a:pt x="162" y="151"/>
                </a:cubicBezTo>
                <a:cubicBezTo>
                  <a:pt x="163" y="152"/>
                  <a:pt x="163" y="153"/>
                  <a:pt x="164" y="154"/>
                </a:cubicBezTo>
                <a:cubicBezTo>
                  <a:pt x="165" y="156"/>
                  <a:pt x="165" y="152"/>
                  <a:pt x="165" y="152"/>
                </a:cubicBezTo>
                <a:cubicBezTo>
                  <a:pt x="164" y="151"/>
                  <a:pt x="164" y="150"/>
                  <a:pt x="165" y="150"/>
                </a:cubicBezTo>
                <a:cubicBezTo>
                  <a:pt x="165" y="151"/>
                  <a:pt x="165" y="151"/>
                  <a:pt x="165" y="151"/>
                </a:cubicBezTo>
                <a:cubicBezTo>
                  <a:pt x="166" y="151"/>
                  <a:pt x="166" y="151"/>
                  <a:pt x="167" y="152"/>
                </a:cubicBezTo>
                <a:cubicBezTo>
                  <a:pt x="168" y="153"/>
                  <a:pt x="170" y="152"/>
                  <a:pt x="170" y="154"/>
                </a:cubicBezTo>
                <a:cubicBezTo>
                  <a:pt x="170" y="155"/>
                  <a:pt x="172" y="156"/>
                  <a:pt x="172" y="156"/>
                </a:cubicBezTo>
                <a:cubicBezTo>
                  <a:pt x="173" y="156"/>
                  <a:pt x="172" y="157"/>
                  <a:pt x="173" y="157"/>
                </a:cubicBezTo>
                <a:cubicBezTo>
                  <a:pt x="173" y="158"/>
                  <a:pt x="174" y="157"/>
                  <a:pt x="174" y="157"/>
                </a:cubicBezTo>
                <a:cubicBezTo>
                  <a:pt x="174" y="156"/>
                  <a:pt x="175" y="155"/>
                  <a:pt x="174" y="155"/>
                </a:cubicBezTo>
                <a:cubicBezTo>
                  <a:pt x="174" y="155"/>
                  <a:pt x="173" y="154"/>
                  <a:pt x="173" y="153"/>
                </a:cubicBezTo>
                <a:cubicBezTo>
                  <a:pt x="174" y="153"/>
                  <a:pt x="175" y="153"/>
                  <a:pt x="176" y="152"/>
                </a:cubicBezTo>
                <a:cubicBezTo>
                  <a:pt x="177" y="152"/>
                  <a:pt x="177" y="153"/>
                  <a:pt x="176" y="154"/>
                </a:cubicBezTo>
                <a:cubicBezTo>
                  <a:pt x="176" y="154"/>
                  <a:pt x="177" y="155"/>
                  <a:pt x="177" y="156"/>
                </a:cubicBezTo>
                <a:cubicBezTo>
                  <a:pt x="178" y="156"/>
                  <a:pt x="178" y="157"/>
                  <a:pt x="179" y="156"/>
                </a:cubicBezTo>
                <a:cubicBezTo>
                  <a:pt x="180" y="156"/>
                  <a:pt x="184" y="153"/>
                  <a:pt x="185" y="155"/>
                </a:cubicBezTo>
                <a:cubicBezTo>
                  <a:pt x="185" y="156"/>
                  <a:pt x="185" y="157"/>
                  <a:pt x="185" y="158"/>
                </a:cubicBezTo>
                <a:cubicBezTo>
                  <a:pt x="185" y="161"/>
                  <a:pt x="182" y="159"/>
                  <a:pt x="181" y="160"/>
                </a:cubicBezTo>
                <a:cubicBezTo>
                  <a:pt x="179" y="162"/>
                  <a:pt x="177" y="161"/>
                  <a:pt x="175" y="161"/>
                </a:cubicBezTo>
                <a:cubicBezTo>
                  <a:pt x="174" y="161"/>
                  <a:pt x="173" y="161"/>
                  <a:pt x="172" y="162"/>
                </a:cubicBezTo>
                <a:cubicBezTo>
                  <a:pt x="171" y="162"/>
                  <a:pt x="172" y="163"/>
                  <a:pt x="171" y="164"/>
                </a:cubicBezTo>
                <a:cubicBezTo>
                  <a:pt x="169" y="166"/>
                  <a:pt x="167" y="163"/>
                  <a:pt x="166" y="163"/>
                </a:cubicBezTo>
                <a:cubicBezTo>
                  <a:pt x="165" y="163"/>
                  <a:pt x="165" y="163"/>
                  <a:pt x="165" y="163"/>
                </a:cubicBezTo>
                <a:cubicBezTo>
                  <a:pt x="164" y="163"/>
                  <a:pt x="163" y="162"/>
                  <a:pt x="163" y="162"/>
                </a:cubicBezTo>
                <a:cubicBezTo>
                  <a:pt x="162" y="161"/>
                  <a:pt x="163" y="160"/>
                  <a:pt x="163" y="160"/>
                </a:cubicBezTo>
                <a:cubicBezTo>
                  <a:pt x="164" y="157"/>
                  <a:pt x="159" y="157"/>
                  <a:pt x="158" y="157"/>
                </a:cubicBezTo>
                <a:cubicBezTo>
                  <a:pt x="156" y="157"/>
                  <a:pt x="154" y="157"/>
                  <a:pt x="153" y="157"/>
                </a:cubicBezTo>
                <a:cubicBezTo>
                  <a:pt x="152" y="157"/>
                  <a:pt x="150" y="157"/>
                  <a:pt x="149" y="156"/>
                </a:cubicBezTo>
                <a:cubicBezTo>
                  <a:pt x="148" y="156"/>
                  <a:pt x="148" y="156"/>
                  <a:pt x="148" y="157"/>
                </a:cubicBezTo>
                <a:cubicBezTo>
                  <a:pt x="147" y="158"/>
                  <a:pt x="146" y="158"/>
                  <a:pt x="145" y="158"/>
                </a:cubicBezTo>
                <a:cubicBezTo>
                  <a:pt x="144" y="159"/>
                  <a:pt x="145" y="161"/>
                  <a:pt x="144" y="162"/>
                </a:cubicBezTo>
                <a:cubicBezTo>
                  <a:pt x="143" y="162"/>
                  <a:pt x="142" y="162"/>
                  <a:pt x="141" y="163"/>
                </a:cubicBezTo>
                <a:cubicBezTo>
                  <a:pt x="139" y="165"/>
                  <a:pt x="138" y="167"/>
                  <a:pt x="137" y="169"/>
                </a:cubicBezTo>
                <a:cubicBezTo>
                  <a:pt x="136" y="172"/>
                  <a:pt x="136" y="174"/>
                  <a:pt x="137" y="177"/>
                </a:cubicBezTo>
                <a:cubicBezTo>
                  <a:pt x="138" y="179"/>
                  <a:pt x="140" y="181"/>
                  <a:pt x="141" y="183"/>
                </a:cubicBezTo>
                <a:close/>
                <a:moveTo>
                  <a:pt x="267" y="189"/>
                </a:moveTo>
                <a:cubicBezTo>
                  <a:pt x="268" y="188"/>
                  <a:pt x="268" y="184"/>
                  <a:pt x="269" y="182"/>
                </a:cubicBezTo>
                <a:cubicBezTo>
                  <a:pt x="269" y="181"/>
                  <a:pt x="265" y="178"/>
                  <a:pt x="264" y="179"/>
                </a:cubicBezTo>
                <a:cubicBezTo>
                  <a:pt x="263" y="180"/>
                  <a:pt x="262" y="181"/>
                  <a:pt x="261" y="181"/>
                </a:cubicBezTo>
                <a:cubicBezTo>
                  <a:pt x="260" y="182"/>
                  <a:pt x="258" y="180"/>
                  <a:pt x="257" y="182"/>
                </a:cubicBezTo>
                <a:cubicBezTo>
                  <a:pt x="257" y="183"/>
                  <a:pt x="258" y="184"/>
                  <a:pt x="259" y="185"/>
                </a:cubicBezTo>
                <a:cubicBezTo>
                  <a:pt x="260" y="187"/>
                  <a:pt x="265" y="191"/>
                  <a:pt x="267" y="189"/>
                </a:cubicBezTo>
                <a:close/>
                <a:moveTo>
                  <a:pt x="152" y="138"/>
                </a:moveTo>
                <a:cubicBezTo>
                  <a:pt x="152" y="139"/>
                  <a:pt x="151" y="140"/>
                  <a:pt x="151" y="140"/>
                </a:cubicBezTo>
                <a:cubicBezTo>
                  <a:pt x="150" y="142"/>
                  <a:pt x="152" y="142"/>
                  <a:pt x="154" y="142"/>
                </a:cubicBezTo>
                <a:cubicBezTo>
                  <a:pt x="155" y="142"/>
                  <a:pt x="156" y="142"/>
                  <a:pt x="156" y="141"/>
                </a:cubicBezTo>
                <a:cubicBezTo>
                  <a:pt x="155" y="140"/>
                  <a:pt x="154" y="139"/>
                  <a:pt x="154" y="138"/>
                </a:cubicBezTo>
                <a:cubicBezTo>
                  <a:pt x="153" y="137"/>
                  <a:pt x="154" y="135"/>
                  <a:pt x="153" y="134"/>
                </a:cubicBezTo>
                <a:cubicBezTo>
                  <a:pt x="152" y="133"/>
                  <a:pt x="151" y="133"/>
                  <a:pt x="150" y="134"/>
                </a:cubicBezTo>
                <a:cubicBezTo>
                  <a:pt x="149" y="134"/>
                  <a:pt x="150" y="136"/>
                  <a:pt x="151" y="137"/>
                </a:cubicBezTo>
                <a:cubicBezTo>
                  <a:pt x="151" y="138"/>
                  <a:pt x="151" y="138"/>
                  <a:pt x="152" y="138"/>
                </a:cubicBezTo>
                <a:close/>
                <a:moveTo>
                  <a:pt x="250" y="181"/>
                </a:moveTo>
                <a:cubicBezTo>
                  <a:pt x="249" y="180"/>
                  <a:pt x="247" y="178"/>
                  <a:pt x="246" y="177"/>
                </a:cubicBezTo>
                <a:cubicBezTo>
                  <a:pt x="245" y="176"/>
                  <a:pt x="243" y="174"/>
                  <a:pt x="242" y="175"/>
                </a:cubicBezTo>
                <a:cubicBezTo>
                  <a:pt x="242" y="175"/>
                  <a:pt x="242" y="177"/>
                  <a:pt x="243" y="178"/>
                </a:cubicBezTo>
                <a:cubicBezTo>
                  <a:pt x="244" y="179"/>
                  <a:pt x="245" y="180"/>
                  <a:pt x="246" y="181"/>
                </a:cubicBezTo>
                <a:cubicBezTo>
                  <a:pt x="247" y="183"/>
                  <a:pt x="248" y="184"/>
                  <a:pt x="249" y="186"/>
                </a:cubicBezTo>
                <a:cubicBezTo>
                  <a:pt x="250" y="187"/>
                  <a:pt x="255" y="193"/>
                  <a:pt x="263" y="195"/>
                </a:cubicBezTo>
                <a:cubicBezTo>
                  <a:pt x="265" y="196"/>
                  <a:pt x="266" y="195"/>
                  <a:pt x="265" y="194"/>
                </a:cubicBezTo>
                <a:cubicBezTo>
                  <a:pt x="256" y="190"/>
                  <a:pt x="252" y="182"/>
                  <a:pt x="250" y="181"/>
                </a:cubicBezTo>
                <a:close/>
                <a:moveTo>
                  <a:pt x="193" y="120"/>
                </a:moveTo>
                <a:cubicBezTo>
                  <a:pt x="194" y="119"/>
                  <a:pt x="189" y="119"/>
                  <a:pt x="193" y="117"/>
                </a:cubicBezTo>
                <a:cubicBezTo>
                  <a:pt x="193" y="117"/>
                  <a:pt x="198" y="114"/>
                  <a:pt x="197" y="114"/>
                </a:cubicBezTo>
                <a:cubicBezTo>
                  <a:pt x="195" y="113"/>
                  <a:pt x="189" y="117"/>
                  <a:pt x="189" y="120"/>
                </a:cubicBezTo>
                <a:cubicBezTo>
                  <a:pt x="189" y="121"/>
                  <a:pt x="192" y="121"/>
                  <a:pt x="193" y="120"/>
                </a:cubicBezTo>
                <a:close/>
                <a:moveTo>
                  <a:pt x="279" y="189"/>
                </a:moveTo>
                <a:cubicBezTo>
                  <a:pt x="279" y="190"/>
                  <a:pt x="282" y="193"/>
                  <a:pt x="283" y="194"/>
                </a:cubicBezTo>
                <a:cubicBezTo>
                  <a:pt x="284" y="195"/>
                  <a:pt x="285" y="195"/>
                  <a:pt x="286" y="196"/>
                </a:cubicBezTo>
                <a:cubicBezTo>
                  <a:pt x="288" y="198"/>
                  <a:pt x="290" y="201"/>
                  <a:pt x="292" y="201"/>
                </a:cubicBezTo>
                <a:cubicBezTo>
                  <a:pt x="293" y="201"/>
                  <a:pt x="297" y="203"/>
                  <a:pt x="298" y="204"/>
                </a:cubicBezTo>
                <a:cubicBezTo>
                  <a:pt x="299" y="204"/>
                  <a:pt x="301" y="205"/>
                  <a:pt x="301" y="204"/>
                </a:cubicBezTo>
                <a:cubicBezTo>
                  <a:pt x="302" y="203"/>
                  <a:pt x="300" y="202"/>
                  <a:pt x="299" y="202"/>
                </a:cubicBezTo>
                <a:cubicBezTo>
                  <a:pt x="298" y="201"/>
                  <a:pt x="293" y="193"/>
                  <a:pt x="289" y="193"/>
                </a:cubicBezTo>
                <a:cubicBezTo>
                  <a:pt x="286" y="193"/>
                  <a:pt x="284" y="192"/>
                  <a:pt x="283" y="191"/>
                </a:cubicBezTo>
                <a:cubicBezTo>
                  <a:pt x="283" y="190"/>
                  <a:pt x="281" y="188"/>
                  <a:pt x="279" y="189"/>
                </a:cubicBezTo>
                <a:close/>
                <a:moveTo>
                  <a:pt x="165" y="123"/>
                </a:moveTo>
                <a:cubicBezTo>
                  <a:pt x="165" y="123"/>
                  <a:pt x="165" y="123"/>
                  <a:pt x="165" y="123"/>
                </a:cubicBezTo>
                <a:cubicBezTo>
                  <a:pt x="167" y="123"/>
                  <a:pt x="167" y="121"/>
                  <a:pt x="168" y="121"/>
                </a:cubicBezTo>
                <a:cubicBezTo>
                  <a:pt x="169" y="121"/>
                  <a:pt x="170" y="122"/>
                  <a:pt x="171" y="121"/>
                </a:cubicBezTo>
                <a:cubicBezTo>
                  <a:pt x="171" y="120"/>
                  <a:pt x="170" y="120"/>
                  <a:pt x="171" y="119"/>
                </a:cubicBezTo>
                <a:cubicBezTo>
                  <a:pt x="171" y="119"/>
                  <a:pt x="172" y="118"/>
                  <a:pt x="172" y="118"/>
                </a:cubicBezTo>
                <a:cubicBezTo>
                  <a:pt x="172" y="117"/>
                  <a:pt x="170" y="117"/>
                  <a:pt x="169" y="118"/>
                </a:cubicBezTo>
                <a:cubicBezTo>
                  <a:pt x="168" y="118"/>
                  <a:pt x="167" y="118"/>
                  <a:pt x="165" y="119"/>
                </a:cubicBezTo>
                <a:cubicBezTo>
                  <a:pt x="165" y="119"/>
                  <a:pt x="165" y="119"/>
                  <a:pt x="165" y="119"/>
                </a:cubicBezTo>
                <a:cubicBezTo>
                  <a:pt x="164" y="119"/>
                  <a:pt x="163" y="119"/>
                  <a:pt x="162" y="120"/>
                </a:cubicBezTo>
                <a:cubicBezTo>
                  <a:pt x="162" y="120"/>
                  <a:pt x="165" y="122"/>
                  <a:pt x="165" y="123"/>
                </a:cubicBezTo>
                <a:close/>
                <a:moveTo>
                  <a:pt x="144" y="128"/>
                </a:moveTo>
                <a:cubicBezTo>
                  <a:pt x="145" y="127"/>
                  <a:pt x="147" y="127"/>
                  <a:pt x="146" y="126"/>
                </a:cubicBezTo>
                <a:cubicBezTo>
                  <a:pt x="144" y="124"/>
                  <a:pt x="143" y="125"/>
                  <a:pt x="141" y="125"/>
                </a:cubicBezTo>
                <a:cubicBezTo>
                  <a:pt x="140" y="124"/>
                  <a:pt x="138" y="125"/>
                  <a:pt x="140" y="126"/>
                </a:cubicBezTo>
                <a:cubicBezTo>
                  <a:pt x="141" y="128"/>
                  <a:pt x="143" y="128"/>
                  <a:pt x="144" y="128"/>
                </a:cubicBezTo>
                <a:close/>
                <a:moveTo>
                  <a:pt x="270" y="250"/>
                </a:moveTo>
                <a:cubicBezTo>
                  <a:pt x="267" y="249"/>
                  <a:pt x="263" y="250"/>
                  <a:pt x="260" y="248"/>
                </a:cubicBezTo>
                <a:cubicBezTo>
                  <a:pt x="255" y="245"/>
                  <a:pt x="274" y="246"/>
                  <a:pt x="269" y="244"/>
                </a:cubicBezTo>
                <a:cubicBezTo>
                  <a:pt x="260" y="239"/>
                  <a:pt x="250" y="236"/>
                  <a:pt x="241" y="234"/>
                </a:cubicBezTo>
                <a:cubicBezTo>
                  <a:pt x="238" y="234"/>
                  <a:pt x="235" y="235"/>
                  <a:pt x="232" y="236"/>
                </a:cubicBezTo>
                <a:cubicBezTo>
                  <a:pt x="221" y="238"/>
                  <a:pt x="209" y="244"/>
                  <a:pt x="197" y="245"/>
                </a:cubicBezTo>
                <a:cubicBezTo>
                  <a:pt x="194" y="245"/>
                  <a:pt x="190" y="245"/>
                  <a:pt x="187" y="247"/>
                </a:cubicBezTo>
                <a:cubicBezTo>
                  <a:pt x="186" y="247"/>
                  <a:pt x="185" y="249"/>
                  <a:pt x="183" y="250"/>
                </a:cubicBezTo>
                <a:cubicBezTo>
                  <a:pt x="179" y="253"/>
                  <a:pt x="171" y="253"/>
                  <a:pt x="166" y="254"/>
                </a:cubicBezTo>
                <a:cubicBezTo>
                  <a:pt x="165" y="254"/>
                  <a:pt x="165" y="254"/>
                  <a:pt x="165" y="254"/>
                </a:cubicBezTo>
                <a:cubicBezTo>
                  <a:pt x="159" y="253"/>
                  <a:pt x="152" y="252"/>
                  <a:pt x="146" y="251"/>
                </a:cubicBezTo>
                <a:cubicBezTo>
                  <a:pt x="141" y="249"/>
                  <a:pt x="137" y="251"/>
                  <a:pt x="133" y="252"/>
                </a:cubicBezTo>
                <a:cubicBezTo>
                  <a:pt x="126" y="252"/>
                  <a:pt x="110" y="249"/>
                  <a:pt x="106" y="242"/>
                </a:cubicBezTo>
                <a:cubicBezTo>
                  <a:pt x="105" y="240"/>
                  <a:pt x="104" y="240"/>
                  <a:pt x="103" y="237"/>
                </a:cubicBezTo>
                <a:cubicBezTo>
                  <a:pt x="102" y="236"/>
                  <a:pt x="99" y="238"/>
                  <a:pt x="101" y="242"/>
                </a:cubicBezTo>
                <a:cubicBezTo>
                  <a:pt x="102" y="245"/>
                  <a:pt x="94" y="242"/>
                  <a:pt x="89" y="241"/>
                </a:cubicBezTo>
                <a:cubicBezTo>
                  <a:pt x="86" y="241"/>
                  <a:pt x="83" y="241"/>
                  <a:pt x="81" y="241"/>
                </a:cubicBezTo>
                <a:cubicBezTo>
                  <a:pt x="73" y="243"/>
                  <a:pt x="65" y="246"/>
                  <a:pt x="57" y="247"/>
                </a:cubicBezTo>
                <a:cubicBezTo>
                  <a:pt x="54" y="248"/>
                  <a:pt x="50" y="253"/>
                  <a:pt x="47" y="254"/>
                </a:cubicBezTo>
                <a:cubicBezTo>
                  <a:pt x="42" y="255"/>
                  <a:pt x="39" y="259"/>
                  <a:pt x="35" y="262"/>
                </a:cubicBezTo>
                <a:cubicBezTo>
                  <a:pt x="38" y="261"/>
                  <a:pt x="41" y="261"/>
                  <a:pt x="44" y="260"/>
                </a:cubicBezTo>
                <a:cubicBezTo>
                  <a:pt x="59" y="257"/>
                  <a:pt x="74" y="254"/>
                  <a:pt x="88" y="251"/>
                </a:cubicBezTo>
                <a:cubicBezTo>
                  <a:pt x="88" y="251"/>
                  <a:pt x="88" y="251"/>
                  <a:pt x="88" y="251"/>
                </a:cubicBezTo>
                <a:cubicBezTo>
                  <a:pt x="118" y="257"/>
                  <a:pt x="134" y="261"/>
                  <a:pt x="165" y="268"/>
                </a:cubicBezTo>
                <a:cubicBezTo>
                  <a:pt x="165" y="268"/>
                  <a:pt x="165" y="268"/>
                  <a:pt x="165" y="268"/>
                </a:cubicBezTo>
                <a:cubicBezTo>
                  <a:pt x="191" y="262"/>
                  <a:pt x="217" y="256"/>
                  <a:pt x="243" y="251"/>
                </a:cubicBezTo>
                <a:cubicBezTo>
                  <a:pt x="255" y="253"/>
                  <a:pt x="268" y="256"/>
                  <a:pt x="281" y="259"/>
                </a:cubicBezTo>
                <a:cubicBezTo>
                  <a:pt x="280" y="256"/>
                  <a:pt x="273" y="251"/>
                  <a:pt x="270" y="250"/>
                </a:cubicBezTo>
                <a:close/>
                <a:moveTo>
                  <a:pt x="273" y="182"/>
                </a:moveTo>
                <a:cubicBezTo>
                  <a:pt x="274" y="182"/>
                  <a:pt x="277" y="179"/>
                  <a:pt x="277" y="178"/>
                </a:cubicBezTo>
                <a:cubicBezTo>
                  <a:pt x="276" y="177"/>
                  <a:pt x="271" y="174"/>
                  <a:pt x="270" y="173"/>
                </a:cubicBezTo>
                <a:cubicBezTo>
                  <a:pt x="270" y="173"/>
                  <a:pt x="269" y="173"/>
                  <a:pt x="268" y="172"/>
                </a:cubicBezTo>
                <a:cubicBezTo>
                  <a:pt x="267" y="170"/>
                  <a:pt x="269" y="169"/>
                  <a:pt x="267" y="167"/>
                </a:cubicBezTo>
                <a:cubicBezTo>
                  <a:pt x="266" y="167"/>
                  <a:pt x="266" y="170"/>
                  <a:pt x="266" y="173"/>
                </a:cubicBezTo>
                <a:cubicBezTo>
                  <a:pt x="267" y="177"/>
                  <a:pt x="272" y="182"/>
                  <a:pt x="273" y="182"/>
                </a:cubicBezTo>
                <a:close/>
                <a:moveTo>
                  <a:pt x="293" y="223"/>
                </a:moveTo>
                <a:cubicBezTo>
                  <a:pt x="295" y="222"/>
                  <a:pt x="297" y="220"/>
                  <a:pt x="296" y="216"/>
                </a:cubicBezTo>
                <a:cubicBezTo>
                  <a:pt x="295" y="214"/>
                  <a:pt x="292" y="211"/>
                  <a:pt x="291" y="209"/>
                </a:cubicBezTo>
                <a:cubicBezTo>
                  <a:pt x="290" y="208"/>
                  <a:pt x="291" y="205"/>
                  <a:pt x="287" y="201"/>
                </a:cubicBezTo>
                <a:cubicBezTo>
                  <a:pt x="286" y="198"/>
                  <a:pt x="286" y="203"/>
                  <a:pt x="286" y="203"/>
                </a:cubicBezTo>
                <a:cubicBezTo>
                  <a:pt x="286" y="205"/>
                  <a:pt x="286" y="208"/>
                  <a:pt x="283" y="206"/>
                </a:cubicBezTo>
                <a:cubicBezTo>
                  <a:pt x="282" y="205"/>
                  <a:pt x="281" y="201"/>
                  <a:pt x="279" y="200"/>
                </a:cubicBezTo>
                <a:cubicBezTo>
                  <a:pt x="278" y="199"/>
                  <a:pt x="276" y="198"/>
                  <a:pt x="275" y="199"/>
                </a:cubicBezTo>
                <a:cubicBezTo>
                  <a:pt x="275" y="200"/>
                  <a:pt x="275" y="202"/>
                  <a:pt x="273" y="201"/>
                </a:cubicBezTo>
                <a:cubicBezTo>
                  <a:pt x="272" y="201"/>
                  <a:pt x="272" y="200"/>
                  <a:pt x="270" y="200"/>
                </a:cubicBezTo>
                <a:cubicBezTo>
                  <a:pt x="269" y="200"/>
                  <a:pt x="263" y="202"/>
                  <a:pt x="259" y="207"/>
                </a:cubicBezTo>
                <a:cubicBezTo>
                  <a:pt x="256" y="210"/>
                  <a:pt x="256" y="216"/>
                  <a:pt x="257" y="217"/>
                </a:cubicBezTo>
                <a:cubicBezTo>
                  <a:pt x="257" y="218"/>
                  <a:pt x="259" y="218"/>
                  <a:pt x="259" y="218"/>
                </a:cubicBezTo>
                <a:cubicBezTo>
                  <a:pt x="261" y="218"/>
                  <a:pt x="262" y="218"/>
                  <a:pt x="264" y="218"/>
                </a:cubicBezTo>
                <a:cubicBezTo>
                  <a:pt x="266" y="218"/>
                  <a:pt x="267" y="216"/>
                  <a:pt x="270" y="217"/>
                </a:cubicBezTo>
                <a:cubicBezTo>
                  <a:pt x="272" y="217"/>
                  <a:pt x="273" y="218"/>
                  <a:pt x="274" y="218"/>
                </a:cubicBezTo>
                <a:cubicBezTo>
                  <a:pt x="276" y="219"/>
                  <a:pt x="282" y="227"/>
                  <a:pt x="283" y="227"/>
                </a:cubicBezTo>
                <a:cubicBezTo>
                  <a:pt x="284" y="226"/>
                  <a:pt x="285" y="228"/>
                  <a:pt x="286" y="228"/>
                </a:cubicBezTo>
                <a:cubicBezTo>
                  <a:pt x="288" y="227"/>
                  <a:pt x="289" y="228"/>
                  <a:pt x="290" y="227"/>
                </a:cubicBezTo>
                <a:cubicBezTo>
                  <a:pt x="291" y="225"/>
                  <a:pt x="291" y="224"/>
                  <a:pt x="293" y="223"/>
                </a:cubicBezTo>
                <a:close/>
                <a:moveTo>
                  <a:pt x="342" y="290"/>
                </a:moveTo>
                <a:cubicBezTo>
                  <a:pt x="342" y="290"/>
                  <a:pt x="277" y="277"/>
                  <a:pt x="248" y="270"/>
                </a:cubicBezTo>
                <a:cubicBezTo>
                  <a:pt x="220" y="277"/>
                  <a:pt x="171" y="287"/>
                  <a:pt x="171" y="287"/>
                </a:cubicBezTo>
                <a:cubicBezTo>
                  <a:pt x="171" y="287"/>
                  <a:pt x="122" y="277"/>
                  <a:pt x="93" y="270"/>
                </a:cubicBezTo>
                <a:cubicBezTo>
                  <a:pt x="64" y="277"/>
                  <a:pt x="0" y="290"/>
                  <a:pt x="0" y="290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30" y="100"/>
                  <a:pt x="30" y="100"/>
                  <a:pt x="30" y="100"/>
                </a:cubicBezTo>
                <a:cubicBezTo>
                  <a:pt x="18" y="85"/>
                  <a:pt x="13" y="72"/>
                  <a:pt x="13" y="56"/>
                </a:cubicBezTo>
                <a:cubicBezTo>
                  <a:pt x="13" y="25"/>
                  <a:pt x="38" y="0"/>
                  <a:pt x="69" y="0"/>
                </a:cubicBezTo>
                <a:cubicBezTo>
                  <a:pt x="100" y="0"/>
                  <a:pt x="125" y="25"/>
                  <a:pt x="125" y="56"/>
                </a:cubicBezTo>
                <a:cubicBezTo>
                  <a:pt x="125" y="66"/>
                  <a:pt x="123" y="75"/>
                  <a:pt x="118" y="84"/>
                </a:cubicBezTo>
                <a:cubicBezTo>
                  <a:pt x="132" y="88"/>
                  <a:pt x="155" y="94"/>
                  <a:pt x="171" y="98"/>
                </a:cubicBezTo>
                <a:cubicBezTo>
                  <a:pt x="195" y="92"/>
                  <a:pt x="235" y="81"/>
                  <a:pt x="235" y="81"/>
                </a:cubicBezTo>
                <a:cubicBezTo>
                  <a:pt x="312" y="101"/>
                  <a:pt x="312" y="101"/>
                  <a:pt x="312" y="101"/>
                </a:cubicBezTo>
                <a:lnTo>
                  <a:pt x="342" y="290"/>
                </a:lnTo>
                <a:close/>
                <a:moveTo>
                  <a:pt x="69" y="127"/>
                </a:moveTo>
                <a:cubicBezTo>
                  <a:pt x="101" y="93"/>
                  <a:pt x="114" y="78"/>
                  <a:pt x="114" y="56"/>
                </a:cubicBezTo>
                <a:cubicBezTo>
                  <a:pt x="114" y="32"/>
                  <a:pt x="94" y="11"/>
                  <a:pt x="69" y="11"/>
                </a:cubicBezTo>
                <a:cubicBezTo>
                  <a:pt x="44" y="11"/>
                  <a:pt x="24" y="32"/>
                  <a:pt x="24" y="56"/>
                </a:cubicBezTo>
                <a:cubicBezTo>
                  <a:pt x="24" y="78"/>
                  <a:pt x="37" y="93"/>
                  <a:pt x="69" y="127"/>
                </a:cubicBezTo>
                <a:close/>
                <a:moveTo>
                  <a:pt x="328" y="276"/>
                </a:moveTo>
                <a:cubicBezTo>
                  <a:pt x="319" y="220"/>
                  <a:pt x="311" y="165"/>
                  <a:pt x="302" y="110"/>
                </a:cubicBezTo>
                <a:cubicBezTo>
                  <a:pt x="275" y="103"/>
                  <a:pt x="261" y="100"/>
                  <a:pt x="235" y="93"/>
                </a:cubicBezTo>
                <a:cubicBezTo>
                  <a:pt x="210" y="100"/>
                  <a:pt x="197" y="103"/>
                  <a:pt x="171" y="110"/>
                </a:cubicBezTo>
                <a:cubicBezTo>
                  <a:pt x="147" y="103"/>
                  <a:pt x="134" y="100"/>
                  <a:pt x="112" y="94"/>
                </a:cubicBezTo>
                <a:cubicBezTo>
                  <a:pt x="110" y="97"/>
                  <a:pt x="108" y="99"/>
                  <a:pt x="106" y="102"/>
                </a:cubicBezTo>
                <a:cubicBezTo>
                  <a:pt x="107" y="102"/>
                  <a:pt x="107" y="102"/>
                  <a:pt x="108" y="102"/>
                </a:cubicBezTo>
                <a:cubicBezTo>
                  <a:pt x="112" y="102"/>
                  <a:pt x="114" y="105"/>
                  <a:pt x="117" y="106"/>
                </a:cubicBezTo>
                <a:cubicBezTo>
                  <a:pt x="128" y="109"/>
                  <a:pt x="134" y="105"/>
                  <a:pt x="145" y="113"/>
                </a:cubicBezTo>
                <a:cubicBezTo>
                  <a:pt x="147" y="114"/>
                  <a:pt x="147" y="116"/>
                  <a:pt x="147" y="116"/>
                </a:cubicBezTo>
                <a:cubicBezTo>
                  <a:pt x="144" y="118"/>
                  <a:pt x="142" y="122"/>
                  <a:pt x="138" y="123"/>
                </a:cubicBezTo>
                <a:cubicBezTo>
                  <a:pt x="134" y="123"/>
                  <a:pt x="128" y="128"/>
                  <a:pt x="125" y="130"/>
                </a:cubicBezTo>
                <a:cubicBezTo>
                  <a:pt x="123" y="131"/>
                  <a:pt x="122" y="132"/>
                  <a:pt x="120" y="130"/>
                </a:cubicBezTo>
                <a:cubicBezTo>
                  <a:pt x="119" y="128"/>
                  <a:pt x="120" y="120"/>
                  <a:pt x="120" y="118"/>
                </a:cubicBezTo>
                <a:cubicBezTo>
                  <a:pt x="121" y="116"/>
                  <a:pt x="123" y="113"/>
                  <a:pt x="120" y="112"/>
                </a:cubicBezTo>
                <a:cubicBezTo>
                  <a:pt x="119" y="111"/>
                  <a:pt x="117" y="111"/>
                  <a:pt x="116" y="110"/>
                </a:cubicBezTo>
                <a:cubicBezTo>
                  <a:pt x="115" y="109"/>
                  <a:pt x="113" y="108"/>
                  <a:pt x="113" y="108"/>
                </a:cubicBezTo>
                <a:cubicBezTo>
                  <a:pt x="112" y="108"/>
                  <a:pt x="108" y="109"/>
                  <a:pt x="109" y="111"/>
                </a:cubicBezTo>
                <a:cubicBezTo>
                  <a:pt x="109" y="112"/>
                  <a:pt x="113" y="113"/>
                  <a:pt x="112" y="115"/>
                </a:cubicBezTo>
                <a:cubicBezTo>
                  <a:pt x="112" y="117"/>
                  <a:pt x="115" y="117"/>
                  <a:pt x="114" y="118"/>
                </a:cubicBezTo>
                <a:cubicBezTo>
                  <a:pt x="113" y="121"/>
                  <a:pt x="112" y="117"/>
                  <a:pt x="111" y="119"/>
                </a:cubicBezTo>
                <a:cubicBezTo>
                  <a:pt x="111" y="120"/>
                  <a:pt x="110" y="120"/>
                  <a:pt x="110" y="120"/>
                </a:cubicBezTo>
                <a:cubicBezTo>
                  <a:pt x="108" y="121"/>
                  <a:pt x="107" y="119"/>
                  <a:pt x="106" y="118"/>
                </a:cubicBezTo>
                <a:cubicBezTo>
                  <a:pt x="106" y="118"/>
                  <a:pt x="103" y="116"/>
                  <a:pt x="104" y="116"/>
                </a:cubicBezTo>
                <a:cubicBezTo>
                  <a:pt x="105" y="116"/>
                  <a:pt x="106" y="116"/>
                  <a:pt x="106" y="114"/>
                </a:cubicBezTo>
                <a:cubicBezTo>
                  <a:pt x="104" y="109"/>
                  <a:pt x="100" y="117"/>
                  <a:pt x="99" y="117"/>
                </a:cubicBezTo>
                <a:cubicBezTo>
                  <a:pt x="99" y="117"/>
                  <a:pt x="91" y="120"/>
                  <a:pt x="90" y="121"/>
                </a:cubicBezTo>
                <a:cubicBezTo>
                  <a:pt x="90" y="121"/>
                  <a:pt x="90" y="121"/>
                  <a:pt x="90" y="121"/>
                </a:cubicBezTo>
                <a:cubicBezTo>
                  <a:pt x="89" y="122"/>
                  <a:pt x="88" y="123"/>
                  <a:pt x="87" y="124"/>
                </a:cubicBezTo>
                <a:cubicBezTo>
                  <a:pt x="87" y="124"/>
                  <a:pt x="88" y="125"/>
                  <a:pt x="88" y="125"/>
                </a:cubicBezTo>
                <a:cubicBezTo>
                  <a:pt x="92" y="127"/>
                  <a:pt x="99" y="120"/>
                  <a:pt x="99" y="120"/>
                </a:cubicBezTo>
                <a:cubicBezTo>
                  <a:pt x="99" y="119"/>
                  <a:pt x="100" y="119"/>
                  <a:pt x="100" y="118"/>
                </a:cubicBezTo>
                <a:cubicBezTo>
                  <a:pt x="101" y="117"/>
                  <a:pt x="103" y="118"/>
                  <a:pt x="104" y="119"/>
                </a:cubicBezTo>
                <a:cubicBezTo>
                  <a:pt x="105" y="120"/>
                  <a:pt x="105" y="120"/>
                  <a:pt x="105" y="122"/>
                </a:cubicBezTo>
                <a:cubicBezTo>
                  <a:pt x="105" y="123"/>
                  <a:pt x="107" y="121"/>
                  <a:pt x="108" y="121"/>
                </a:cubicBezTo>
                <a:cubicBezTo>
                  <a:pt x="114" y="126"/>
                  <a:pt x="111" y="134"/>
                  <a:pt x="112" y="136"/>
                </a:cubicBezTo>
                <a:cubicBezTo>
                  <a:pt x="112" y="138"/>
                  <a:pt x="111" y="138"/>
                  <a:pt x="109" y="137"/>
                </a:cubicBezTo>
                <a:cubicBezTo>
                  <a:pt x="104" y="134"/>
                  <a:pt x="92" y="134"/>
                  <a:pt x="82" y="151"/>
                </a:cubicBezTo>
                <a:cubicBezTo>
                  <a:pt x="80" y="153"/>
                  <a:pt x="81" y="154"/>
                  <a:pt x="81" y="156"/>
                </a:cubicBezTo>
                <a:cubicBezTo>
                  <a:pt x="81" y="157"/>
                  <a:pt x="79" y="159"/>
                  <a:pt x="78" y="157"/>
                </a:cubicBezTo>
                <a:cubicBezTo>
                  <a:pt x="77" y="156"/>
                  <a:pt x="78" y="154"/>
                  <a:pt x="75" y="155"/>
                </a:cubicBezTo>
                <a:cubicBezTo>
                  <a:pt x="74" y="155"/>
                  <a:pt x="72" y="155"/>
                  <a:pt x="70" y="156"/>
                </a:cubicBezTo>
                <a:cubicBezTo>
                  <a:pt x="67" y="157"/>
                  <a:pt x="65" y="159"/>
                  <a:pt x="64" y="162"/>
                </a:cubicBezTo>
                <a:cubicBezTo>
                  <a:pt x="64" y="163"/>
                  <a:pt x="67" y="166"/>
                  <a:pt x="69" y="166"/>
                </a:cubicBezTo>
                <a:cubicBezTo>
                  <a:pt x="75" y="166"/>
                  <a:pt x="75" y="171"/>
                  <a:pt x="75" y="173"/>
                </a:cubicBezTo>
                <a:cubicBezTo>
                  <a:pt x="76" y="179"/>
                  <a:pt x="73" y="181"/>
                  <a:pt x="70" y="176"/>
                </a:cubicBezTo>
                <a:cubicBezTo>
                  <a:pt x="69" y="174"/>
                  <a:pt x="66" y="174"/>
                  <a:pt x="64" y="173"/>
                </a:cubicBezTo>
                <a:cubicBezTo>
                  <a:pt x="62" y="172"/>
                  <a:pt x="46" y="168"/>
                  <a:pt x="46" y="156"/>
                </a:cubicBezTo>
                <a:cubicBezTo>
                  <a:pt x="46" y="152"/>
                  <a:pt x="49" y="147"/>
                  <a:pt x="51" y="145"/>
                </a:cubicBezTo>
                <a:cubicBezTo>
                  <a:pt x="54" y="142"/>
                  <a:pt x="54" y="135"/>
                  <a:pt x="54" y="134"/>
                </a:cubicBezTo>
                <a:cubicBezTo>
                  <a:pt x="53" y="132"/>
                  <a:pt x="52" y="131"/>
                  <a:pt x="50" y="131"/>
                </a:cubicBezTo>
                <a:cubicBezTo>
                  <a:pt x="47" y="132"/>
                  <a:pt x="44" y="134"/>
                  <a:pt x="40" y="135"/>
                </a:cubicBezTo>
                <a:cubicBezTo>
                  <a:pt x="39" y="135"/>
                  <a:pt x="35" y="136"/>
                  <a:pt x="36" y="134"/>
                </a:cubicBezTo>
                <a:cubicBezTo>
                  <a:pt x="36" y="133"/>
                  <a:pt x="38" y="127"/>
                  <a:pt x="48" y="122"/>
                </a:cubicBezTo>
                <a:cubicBezTo>
                  <a:pt x="45" y="118"/>
                  <a:pt x="42" y="115"/>
                  <a:pt x="39" y="111"/>
                </a:cubicBezTo>
                <a:cubicBezTo>
                  <a:pt x="31" y="166"/>
                  <a:pt x="22" y="221"/>
                  <a:pt x="13" y="276"/>
                </a:cubicBezTo>
                <a:cubicBezTo>
                  <a:pt x="46" y="269"/>
                  <a:pt x="62" y="265"/>
                  <a:pt x="93" y="259"/>
                </a:cubicBezTo>
                <a:cubicBezTo>
                  <a:pt x="124" y="265"/>
                  <a:pt x="139" y="269"/>
                  <a:pt x="171" y="276"/>
                </a:cubicBezTo>
                <a:cubicBezTo>
                  <a:pt x="202" y="269"/>
                  <a:pt x="218" y="265"/>
                  <a:pt x="248" y="259"/>
                </a:cubicBezTo>
                <a:cubicBezTo>
                  <a:pt x="280" y="265"/>
                  <a:pt x="296" y="269"/>
                  <a:pt x="328" y="276"/>
                </a:cubicBezTo>
                <a:close/>
                <a:moveTo>
                  <a:pt x="304" y="230"/>
                </a:moveTo>
                <a:cubicBezTo>
                  <a:pt x="301" y="231"/>
                  <a:pt x="297" y="240"/>
                  <a:pt x="293" y="240"/>
                </a:cubicBezTo>
                <a:cubicBezTo>
                  <a:pt x="292" y="241"/>
                  <a:pt x="290" y="241"/>
                  <a:pt x="290" y="242"/>
                </a:cubicBezTo>
                <a:cubicBezTo>
                  <a:pt x="289" y="243"/>
                  <a:pt x="291" y="243"/>
                  <a:pt x="292" y="243"/>
                </a:cubicBezTo>
                <a:cubicBezTo>
                  <a:pt x="295" y="244"/>
                  <a:pt x="296" y="243"/>
                  <a:pt x="298" y="242"/>
                </a:cubicBezTo>
                <a:cubicBezTo>
                  <a:pt x="299" y="242"/>
                  <a:pt x="301" y="241"/>
                  <a:pt x="301" y="240"/>
                </a:cubicBezTo>
                <a:cubicBezTo>
                  <a:pt x="309" y="235"/>
                  <a:pt x="306" y="230"/>
                  <a:pt x="304" y="230"/>
                </a:cubicBezTo>
                <a:close/>
                <a:moveTo>
                  <a:pt x="81" y="199"/>
                </a:moveTo>
                <a:cubicBezTo>
                  <a:pt x="84" y="200"/>
                  <a:pt x="85" y="201"/>
                  <a:pt x="85" y="203"/>
                </a:cubicBezTo>
                <a:cubicBezTo>
                  <a:pt x="85" y="205"/>
                  <a:pt x="81" y="215"/>
                  <a:pt x="84" y="221"/>
                </a:cubicBezTo>
                <a:cubicBezTo>
                  <a:pt x="85" y="222"/>
                  <a:pt x="88" y="229"/>
                  <a:pt x="90" y="230"/>
                </a:cubicBezTo>
                <a:cubicBezTo>
                  <a:pt x="91" y="230"/>
                  <a:pt x="91" y="231"/>
                  <a:pt x="92" y="231"/>
                </a:cubicBezTo>
                <a:cubicBezTo>
                  <a:pt x="93" y="233"/>
                  <a:pt x="95" y="233"/>
                  <a:pt x="96" y="232"/>
                </a:cubicBezTo>
                <a:cubicBezTo>
                  <a:pt x="98" y="230"/>
                  <a:pt x="94" y="227"/>
                  <a:pt x="95" y="226"/>
                </a:cubicBezTo>
                <a:cubicBezTo>
                  <a:pt x="97" y="223"/>
                  <a:pt x="94" y="220"/>
                  <a:pt x="99" y="217"/>
                </a:cubicBezTo>
                <a:cubicBezTo>
                  <a:pt x="100" y="217"/>
                  <a:pt x="99" y="215"/>
                  <a:pt x="100" y="214"/>
                </a:cubicBezTo>
                <a:cubicBezTo>
                  <a:pt x="101" y="214"/>
                  <a:pt x="102" y="214"/>
                  <a:pt x="103" y="213"/>
                </a:cubicBezTo>
                <a:cubicBezTo>
                  <a:pt x="104" y="212"/>
                  <a:pt x="107" y="206"/>
                  <a:pt x="109" y="206"/>
                </a:cubicBezTo>
                <a:cubicBezTo>
                  <a:pt x="111" y="206"/>
                  <a:pt x="123" y="194"/>
                  <a:pt x="119" y="189"/>
                </a:cubicBezTo>
                <a:cubicBezTo>
                  <a:pt x="117" y="187"/>
                  <a:pt x="104" y="180"/>
                  <a:pt x="103" y="178"/>
                </a:cubicBezTo>
                <a:cubicBezTo>
                  <a:pt x="103" y="177"/>
                  <a:pt x="103" y="175"/>
                  <a:pt x="101" y="174"/>
                </a:cubicBezTo>
                <a:cubicBezTo>
                  <a:pt x="101" y="174"/>
                  <a:pt x="96" y="170"/>
                  <a:pt x="95" y="169"/>
                </a:cubicBezTo>
                <a:cubicBezTo>
                  <a:pt x="95" y="168"/>
                  <a:pt x="88" y="166"/>
                  <a:pt x="82" y="171"/>
                </a:cubicBezTo>
                <a:cubicBezTo>
                  <a:pt x="81" y="171"/>
                  <a:pt x="77" y="180"/>
                  <a:pt x="76" y="182"/>
                </a:cubicBezTo>
                <a:cubicBezTo>
                  <a:pt x="74" y="184"/>
                  <a:pt x="73" y="187"/>
                  <a:pt x="73" y="189"/>
                </a:cubicBezTo>
                <a:cubicBezTo>
                  <a:pt x="73" y="192"/>
                  <a:pt x="75" y="193"/>
                  <a:pt x="76" y="195"/>
                </a:cubicBezTo>
                <a:cubicBezTo>
                  <a:pt x="78" y="197"/>
                  <a:pt x="78" y="199"/>
                  <a:pt x="81" y="199"/>
                </a:cubicBezTo>
                <a:close/>
                <a:moveTo>
                  <a:pt x="271" y="142"/>
                </a:moveTo>
                <a:cubicBezTo>
                  <a:pt x="271" y="142"/>
                  <a:pt x="273" y="142"/>
                  <a:pt x="272" y="141"/>
                </a:cubicBezTo>
                <a:cubicBezTo>
                  <a:pt x="272" y="141"/>
                  <a:pt x="271" y="140"/>
                  <a:pt x="270" y="140"/>
                </a:cubicBezTo>
                <a:cubicBezTo>
                  <a:pt x="270" y="138"/>
                  <a:pt x="271" y="138"/>
                  <a:pt x="269" y="137"/>
                </a:cubicBezTo>
                <a:cubicBezTo>
                  <a:pt x="269" y="136"/>
                  <a:pt x="268" y="135"/>
                  <a:pt x="267" y="134"/>
                </a:cubicBezTo>
                <a:cubicBezTo>
                  <a:pt x="267" y="134"/>
                  <a:pt x="265" y="132"/>
                  <a:pt x="264" y="133"/>
                </a:cubicBezTo>
                <a:cubicBezTo>
                  <a:pt x="264" y="133"/>
                  <a:pt x="267" y="136"/>
                  <a:pt x="267" y="137"/>
                </a:cubicBezTo>
                <a:cubicBezTo>
                  <a:pt x="268" y="138"/>
                  <a:pt x="268" y="139"/>
                  <a:pt x="269" y="140"/>
                </a:cubicBezTo>
                <a:cubicBezTo>
                  <a:pt x="269" y="140"/>
                  <a:pt x="270" y="142"/>
                  <a:pt x="271" y="142"/>
                </a:cubicBezTo>
                <a:close/>
                <a:moveTo>
                  <a:pt x="276" y="152"/>
                </a:moveTo>
                <a:cubicBezTo>
                  <a:pt x="276" y="151"/>
                  <a:pt x="277" y="150"/>
                  <a:pt x="276" y="149"/>
                </a:cubicBezTo>
                <a:cubicBezTo>
                  <a:pt x="276" y="149"/>
                  <a:pt x="275" y="148"/>
                  <a:pt x="274" y="147"/>
                </a:cubicBezTo>
                <a:cubicBezTo>
                  <a:pt x="274" y="146"/>
                  <a:pt x="276" y="147"/>
                  <a:pt x="276" y="147"/>
                </a:cubicBezTo>
                <a:cubicBezTo>
                  <a:pt x="276" y="146"/>
                  <a:pt x="276" y="145"/>
                  <a:pt x="275" y="145"/>
                </a:cubicBezTo>
                <a:cubicBezTo>
                  <a:pt x="274" y="145"/>
                  <a:pt x="273" y="144"/>
                  <a:pt x="272" y="143"/>
                </a:cubicBezTo>
                <a:cubicBezTo>
                  <a:pt x="270" y="142"/>
                  <a:pt x="271" y="145"/>
                  <a:pt x="273" y="147"/>
                </a:cubicBezTo>
                <a:cubicBezTo>
                  <a:pt x="273" y="148"/>
                  <a:pt x="274" y="149"/>
                  <a:pt x="274" y="150"/>
                </a:cubicBezTo>
                <a:cubicBezTo>
                  <a:pt x="274" y="152"/>
                  <a:pt x="266" y="153"/>
                  <a:pt x="270" y="156"/>
                </a:cubicBezTo>
                <a:cubicBezTo>
                  <a:pt x="271" y="157"/>
                  <a:pt x="271" y="156"/>
                  <a:pt x="271" y="156"/>
                </a:cubicBezTo>
                <a:cubicBezTo>
                  <a:pt x="272" y="155"/>
                  <a:pt x="273" y="155"/>
                  <a:pt x="274" y="155"/>
                </a:cubicBezTo>
                <a:cubicBezTo>
                  <a:pt x="275" y="155"/>
                  <a:pt x="276" y="155"/>
                  <a:pt x="277" y="154"/>
                </a:cubicBezTo>
                <a:cubicBezTo>
                  <a:pt x="278" y="154"/>
                  <a:pt x="277" y="153"/>
                  <a:pt x="276" y="152"/>
                </a:cubicBezTo>
                <a:close/>
                <a:moveTo>
                  <a:pt x="69" y="110"/>
                </a:moveTo>
                <a:cubicBezTo>
                  <a:pt x="94" y="83"/>
                  <a:pt x="102" y="72"/>
                  <a:pt x="102" y="56"/>
                </a:cubicBezTo>
                <a:cubicBezTo>
                  <a:pt x="102" y="38"/>
                  <a:pt x="87" y="23"/>
                  <a:pt x="69" y="23"/>
                </a:cubicBezTo>
                <a:cubicBezTo>
                  <a:pt x="50" y="23"/>
                  <a:pt x="35" y="38"/>
                  <a:pt x="35" y="56"/>
                </a:cubicBezTo>
                <a:cubicBezTo>
                  <a:pt x="35" y="72"/>
                  <a:pt x="44" y="83"/>
                  <a:pt x="69" y="110"/>
                </a:cubicBezTo>
                <a:close/>
              </a:path>
            </a:pathLst>
          </a:custGeom>
          <a:solidFill>
            <a:srgbClr val="D5493A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9" name="燕尾形 48"/>
          <p:cNvSpPr/>
          <p:nvPr/>
        </p:nvSpPr>
        <p:spPr>
          <a:xfrm rot="16200000">
            <a:off x="3074601" y="2335982"/>
            <a:ext cx="261257" cy="261257"/>
          </a:xfrm>
          <a:prstGeom prst="chevron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0" name="燕尾形 49"/>
          <p:cNvSpPr/>
          <p:nvPr/>
        </p:nvSpPr>
        <p:spPr>
          <a:xfrm rot="16200000">
            <a:off x="5818613" y="2335982"/>
            <a:ext cx="261257" cy="261257"/>
          </a:xfrm>
          <a:prstGeom prst="chevron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1192265" y="3551276"/>
            <a:ext cx="1253408" cy="70942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3948654" y="3531630"/>
            <a:ext cx="1253408" cy="70942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6673566" y="3531630"/>
            <a:ext cx="1253408" cy="70942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5311110" y="1326207"/>
            <a:ext cx="1253408" cy="70942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2576896" y="1326207"/>
            <a:ext cx="1253408" cy="70942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6"/>
          <p:cNvSpPr txBox="1"/>
          <p:nvPr/>
        </p:nvSpPr>
        <p:spPr>
          <a:xfrm>
            <a:off x="265922" y="176177"/>
            <a:ext cx="15234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8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65922" y="465615"/>
            <a:ext cx="2097926" cy="22929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Here Add You Text Here</a:t>
            </a:r>
          </a:p>
        </p:txBody>
      </p:sp>
      <p:sp>
        <p:nvSpPr>
          <p:cNvPr id="7" name="矩形 6"/>
          <p:cNvSpPr/>
          <p:nvPr/>
        </p:nvSpPr>
        <p:spPr>
          <a:xfrm>
            <a:off x="1" y="2834490"/>
            <a:ext cx="9144000" cy="2309010"/>
          </a:xfrm>
          <a:prstGeom prst="rect">
            <a:avLst/>
          </a:prstGeom>
          <a:solidFill>
            <a:srgbClr val="D54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/>
        </p:nvSpPr>
        <p:spPr>
          <a:xfrm rot="2700000">
            <a:off x="3470555" y="1717476"/>
            <a:ext cx="2202892" cy="2209852"/>
          </a:xfrm>
          <a:custGeom>
            <a:avLst/>
            <a:gdLst>
              <a:gd name="connsiteX0" fmla="*/ 1562130 w 2937189"/>
              <a:gd name="connsiteY0" fmla="*/ 1571410 h 2946469"/>
              <a:gd name="connsiteX1" fmla="*/ 1732503 w 2937189"/>
              <a:gd name="connsiteY1" fmla="*/ 1500840 h 2946469"/>
              <a:gd name="connsiteX2" fmla="*/ 2696246 w 2937189"/>
              <a:gd name="connsiteY2" fmla="*/ 1500840 h 2946469"/>
              <a:gd name="connsiteX3" fmla="*/ 2937189 w 2937189"/>
              <a:gd name="connsiteY3" fmla="*/ 1741783 h 2946469"/>
              <a:gd name="connsiteX4" fmla="*/ 2937189 w 2937189"/>
              <a:gd name="connsiteY4" fmla="*/ 2705526 h 2946469"/>
              <a:gd name="connsiteX5" fmla="*/ 2696246 w 2937189"/>
              <a:gd name="connsiteY5" fmla="*/ 2946469 h 2946469"/>
              <a:gd name="connsiteX6" fmla="*/ 1732503 w 2937189"/>
              <a:gd name="connsiteY6" fmla="*/ 2946469 h 2946469"/>
              <a:gd name="connsiteX7" fmla="*/ 1491560 w 2937189"/>
              <a:gd name="connsiteY7" fmla="*/ 2705526 h 2946469"/>
              <a:gd name="connsiteX8" fmla="*/ 1491560 w 2937189"/>
              <a:gd name="connsiteY8" fmla="*/ 1741783 h 2946469"/>
              <a:gd name="connsiteX9" fmla="*/ 1562130 w 2937189"/>
              <a:gd name="connsiteY9" fmla="*/ 1571410 h 2946469"/>
              <a:gd name="connsiteX10" fmla="*/ 70571 w 2937189"/>
              <a:gd name="connsiteY10" fmla="*/ 1571410 h 2946469"/>
              <a:gd name="connsiteX11" fmla="*/ 240944 w 2937189"/>
              <a:gd name="connsiteY11" fmla="*/ 1500839 h 2946469"/>
              <a:gd name="connsiteX12" fmla="*/ 1204687 w 2937189"/>
              <a:gd name="connsiteY12" fmla="*/ 1500839 h 2946469"/>
              <a:gd name="connsiteX13" fmla="*/ 1445630 w 2937189"/>
              <a:gd name="connsiteY13" fmla="*/ 1741782 h 2946469"/>
              <a:gd name="connsiteX14" fmla="*/ 1445630 w 2937189"/>
              <a:gd name="connsiteY14" fmla="*/ 2705525 h 2946469"/>
              <a:gd name="connsiteX15" fmla="*/ 1204687 w 2937189"/>
              <a:gd name="connsiteY15" fmla="*/ 2946468 h 2946469"/>
              <a:gd name="connsiteX16" fmla="*/ 240944 w 2937189"/>
              <a:gd name="connsiteY16" fmla="*/ 2946468 h 2946469"/>
              <a:gd name="connsiteX17" fmla="*/ 1 w 2937189"/>
              <a:gd name="connsiteY17" fmla="*/ 2705525 h 2946469"/>
              <a:gd name="connsiteX18" fmla="*/ 1 w 2937189"/>
              <a:gd name="connsiteY18" fmla="*/ 1741782 h 2946469"/>
              <a:gd name="connsiteX19" fmla="*/ 70571 w 2937189"/>
              <a:gd name="connsiteY19" fmla="*/ 1571410 h 2946469"/>
              <a:gd name="connsiteX20" fmla="*/ 1562130 w 2937189"/>
              <a:gd name="connsiteY20" fmla="*/ 70571 h 2946469"/>
              <a:gd name="connsiteX21" fmla="*/ 1732503 w 2937189"/>
              <a:gd name="connsiteY21" fmla="*/ 0 h 2946469"/>
              <a:gd name="connsiteX22" fmla="*/ 2696246 w 2937189"/>
              <a:gd name="connsiteY22" fmla="*/ 0 h 2946469"/>
              <a:gd name="connsiteX23" fmla="*/ 2937189 w 2937189"/>
              <a:gd name="connsiteY23" fmla="*/ 240943 h 2946469"/>
              <a:gd name="connsiteX24" fmla="*/ 2937189 w 2937189"/>
              <a:gd name="connsiteY24" fmla="*/ 1204686 h 2946469"/>
              <a:gd name="connsiteX25" fmla="*/ 2696246 w 2937189"/>
              <a:gd name="connsiteY25" fmla="*/ 1445629 h 2946469"/>
              <a:gd name="connsiteX26" fmla="*/ 1732503 w 2937189"/>
              <a:gd name="connsiteY26" fmla="*/ 1445629 h 2946469"/>
              <a:gd name="connsiteX27" fmla="*/ 1491560 w 2937189"/>
              <a:gd name="connsiteY27" fmla="*/ 1204686 h 2946469"/>
              <a:gd name="connsiteX28" fmla="*/ 1491560 w 2937189"/>
              <a:gd name="connsiteY28" fmla="*/ 240943 h 2946469"/>
              <a:gd name="connsiteX29" fmla="*/ 1562130 w 2937189"/>
              <a:gd name="connsiteY29" fmla="*/ 70571 h 2946469"/>
              <a:gd name="connsiteX30" fmla="*/ 70571 w 2937189"/>
              <a:gd name="connsiteY30" fmla="*/ 70571 h 2946469"/>
              <a:gd name="connsiteX31" fmla="*/ 240943 w 2937189"/>
              <a:gd name="connsiteY31" fmla="*/ 0 h 2946469"/>
              <a:gd name="connsiteX32" fmla="*/ 1204686 w 2937189"/>
              <a:gd name="connsiteY32" fmla="*/ 0 h 2946469"/>
              <a:gd name="connsiteX33" fmla="*/ 1445629 w 2937189"/>
              <a:gd name="connsiteY33" fmla="*/ 240943 h 2946469"/>
              <a:gd name="connsiteX34" fmla="*/ 1445629 w 2937189"/>
              <a:gd name="connsiteY34" fmla="*/ 1204686 h 2946469"/>
              <a:gd name="connsiteX35" fmla="*/ 1204686 w 2937189"/>
              <a:gd name="connsiteY35" fmla="*/ 1445629 h 2946469"/>
              <a:gd name="connsiteX36" fmla="*/ 240943 w 2937189"/>
              <a:gd name="connsiteY36" fmla="*/ 1445629 h 2946469"/>
              <a:gd name="connsiteX37" fmla="*/ 0 w 2937189"/>
              <a:gd name="connsiteY37" fmla="*/ 1204686 h 2946469"/>
              <a:gd name="connsiteX38" fmla="*/ 0 w 2937189"/>
              <a:gd name="connsiteY38" fmla="*/ 240943 h 2946469"/>
              <a:gd name="connsiteX39" fmla="*/ 70571 w 2937189"/>
              <a:gd name="connsiteY39" fmla="*/ 70571 h 2946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937189" h="2946469">
                <a:moveTo>
                  <a:pt x="1562130" y="1571410"/>
                </a:moveTo>
                <a:cubicBezTo>
                  <a:pt x="1605733" y="1527808"/>
                  <a:pt x="1665968" y="1500840"/>
                  <a:pt x="1732503" y="1500840"/>
                </a:cubicBezTo>
                <a:lnTo>
                  <a:pt x="2696246" y="1500840"/>
                </a:lnTo>
                <a:cubicBezTo>
                  <a:pt x="2829315" y="1500840"/>
                  <a:pt x="2937189" y="1608714"/>
                  <a:pt x="2937189" y="1741783"/>
                </a:cubicBezTo>
                <a:lnTo>
                  <a:pt x="2937189" y="2705526"/>
                </a:lnTo>
                <a:cubicBezTo>
                  <a:pt x="2937189" y="2838595"/>
                  <a:pt x="2829315" y="2946469"/>
                  <a:pt x="2696246" y="2946469"/>
                </a:cubicBezTo>
                <a:lnTo>
                  <a:pt x="1732503" y="2946469"/>
                </a:lnTo>
                <a:cubicBezTo>
                  <a:pt x="1599434" y="2946469"/>
                  <a:pt x="1491560" y="2838595"/>
                  <a:pt x="1491560" y="2705526"/>
                </a:cubicBezTo>
                <a:lnTo>
                  <a:pt x="1491560" y="1741783"/>
                </a:lnTo>
                <a:cubicBezTo>
                  <a:pt x="1491560" y="1675248"/>
                  <a:pt x="1518528" y="1615012"/>
                  <a:pt x="1562130" y="1571410"/>
                </a:cubicBezTo>
                <a:close/>
                <a:moveTo>
                  <a:pt x="70571" y="1571410"/>
                </a:moveTo>
                <a:cubicBezTo>
                  <a:pt x="114174" y="1527807"/>
                  <a:pt x="174409" y="1500839"/>
                  <a:pt x="240944" y="1500839"/>
                </a:cubicBezTo>
                <a:lnTo>
                  <a:pt x="1204687" y="1500839"/>
                </a:lnTo>
                <a:cubicBezTo>
                  <a:pt x="1337756" y="1500839"/>
                  <a:pt x="1445630" y="1608713"/>
                  <a:pt x="1445630" y="1741782"/>
                </a:cubicBezTo>
                <a:lnTo>
                  <a:pt x="1445630" y="2705525"/>
                </a:lnTo>
                <a:cubicBezTo>
                  <a:pt x="1445630" y="2838594"/>
                  <a:pt x="1337756" y="2946468"/>
                  <a:pt x="1204687" y="2946468"/>
                </a:cubicBezTo>
                <a:lnTo>
                  <a:pt x="240944" y="2946468"/>
                </a:lnTo>
                <a:cubicBezTo>
                  <a:pt x="107875" y="2946468"/>
                  <a:pt x="1" y="2838594"/>
                  <a:pt x="1" y="2705525"/>
                </a:cubicBezTo>
                <a:lnTo>
                  <a:pt x="1" y="1741782"/>
                </a:lnTo>
                <a:cubicBezTo>
                  <a:pt x="1" y="1675248"/>
                  <a:pt x="26969" y="1615012"/>
                  <a:pt x="70571" y="1571410"/>
                </a:cubicBezTo>
                <a:close/>
                <a:moveTo>
                  <a:pt x="1562130" y="70571"/>
                </a:moveTo>
                <a:cubicBezTo>
                  <a:pt x="1605732" y="26969"/>
                  <a:pt x="1665968" y="0"/>
                  <a:pt x="1732503" y="0"/>
                </a:cubicBezTo>
                <a:lnTo>
                  <a:pt x="2696246" y="0"/>
                </a:lnTo>
                <a:cubicBezTo>
                  <a:pt x="2829315" y="0"/>
                  <a:pt x="2937189" y="107874"/>
                  <a:pt x="2937189" y="240943"/>
                </a:cubicBezTo>
                <a:lnTo>
                  <a:pt x="2937189" y="1204686"/>
                </a:lnTo>
                <a:cubicBezTo>
                  <a:pt x="2937189" y="1337755"/>
                  <a:pt x="2829315" y="1445629"/>
                  <a:pt x="2696246" y="1445629"/>
                </a:cubicBezTo>
                <a:lnTo>
                  <a:pt x="1732503" y="1445629"/>
                </a:lnTo>
                <a:cubicBezTo>
                  <a:pt x="1599434" y="1445629"/>
                  <a:pt x="1491560" y="1337755"/>
                  <a:pt x="1491560" y="1204686"/>
                </a:cubicBezTo>
                <a:lnTo>
                  <a:pt x="1491560" y="240943"/>
                </a:lnTo>
                <a:cubicBezTo>
                  <a:pt x="1491560" y="174408"/>
                  <a:pt x="1518528" y="114173"/>
                  <a:pt x="1562130" y="70571"/>
                </a:cubicBezTo>
                <a:close/>
                <a:moveTo>
                  <a:pt x="70571" y="70571"/>
                </a:moveTo>
                <a:cubicBezTo>
                  <a:pt x="114173" y="26968"/>
                  <a:pt x="174409" y="0"/>
                  <a:pt x="240943" y="0"/>
                </a:cubicBezTo>
                <a:lnTo>
                  <a:pt x="1204686" y="0"/>
                </a:lnTo>
                <a:cubicBezTo>
                  <a:pt x="1337755" y="0"/>
                  <a:pt x="1445629" y="107874"/>
                  <a:pt x="1445629" y="240943"/>
                </a:cubicBezTo>
                <a:lnTo>
                  <a:pt x="1445629" y="1204686"/>
                </a:lnTo>
                <a:cubicBezTo>
                  <a:pt x="1445629" y="1337755"/>
                  <a:pt x="1337755" y="1445629"/>
                  <a:pt x="1204686" y="1445629"/>
                </a:cubicBezTo>
                <a:lnTo>
                  <a:pt x="240943" y="1445629"/>
                </a:lnTo>
                <a:cubicBezTo>
                  <a:pt x="107874" y="1445629"/>
                  <a:pt x="0" y="1337755"/>
                  <a:pt x="0" y="1204686"/>
                </a:cubicBezTo>
                <a:lnTo>
                  <a:pt x="0" y="240943"/>
                </a:lnTo>
                <a:cubicBezTo>
                  <a:pt x="0" y="174409"/>
                  <a:pt x="26968" y="114173"/>
                  <a:pt x="70571" y="70571"/>
                </a:cubicBezTo>
                <a:close/>
              </a:path>
            </a:pathLst>
          </a:custGeom>
          <a:blipFill dpi="0" rotWithShape="0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8580" tIns="34290" rIns="68580" bIns="34290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TextBox 76"/>
          <p:cNvSpPr txBox="1"/>
          <p:nvPr/>
        </p:nvSpPr>
        <p:spPr>
          <a:xfrm>
            <a:off x="785123" y="1479010"/>
            <a:ext cx="1346101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u"/>
            </a:pPr>
            <a:r>
              <a:rPr lang="zh-CN" altLang="en-US" b="1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785123" y="1709842"/>
            <a:ext cx="2411200" cy="72943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76"/>
          <p:cNvSpPr txBox="1"/>
          <p:nvPr/>
        </p:nvSpPr>
        <p:spPr>
          <a:xfrm>
            <a:off x="785123" y="3256742"/>
            <a:ext cx="1346101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u"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785123" y="3487574"/>
            <a:ext cx="2411200" cy="72943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76"/>
          <p:cNvSpPr txBox="1"/>
          <p:nvPr/>
        </p:nvSpPr>
        <p:spPr>
          <a:xfrm>
            <a:off x="5947677" y="1479010"/>
            <a:ext cx="1346101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u"/>
            </a:pPr>
            <a:r>
              <a:rPr lang="zh-CN" altLang="en-US" b="1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5947678" y="1709842"/>
            <a:ext cx="2411200" cy="72943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76"/>
          <p:cNvSpPr txBox="1"/>
          <p:nvPr/>
        </p:nvSpPr>
        <p:spPr>
          <a:xfrm>
            <a:off x="5947677" y="3256742"/>
            <a:ext cx="1346101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u"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5947678" y="3487574"/>
            <a:ext cx="2411200" cy="72943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1" y="176177"/>
            <a:ext cx="265922" cy="508056"/>
            <a:chOff x="0" y="-78772"/>
            <a:chExt cx="602082" cy="1150304"/>
          </a:xfrm>
        </p:grpSpPr>
        <p:sp>
          <p:nvSpPr>
            <p:cNvPr id="36" name="任意多边形 35"/>
            <p:cNvSpPr/>
            <p:nvPr/>
          </p:nvSpPr>
          <p:spPr>
            <a:xfrm>
              <a:off x="0" y="256213"/>
              <a:ext cx="251412" cy="480334"/>
            </a:xfrm>
            <a:custGeom>
              <a:avLst/>
              <a:gdLst>
                <a:gd name="connsiteX0" fmla="*/ 0 w 251412"/>
                <a:gd name="connsiteY0" fmla="*/ 0 h 480334"/>
                <a:gd name="connsiteX1" fmla="*/ 251412 w 251412"/>
                <a:gd name="connsiteY1" fmla="*/ 240167 h 480334"/>
                <a:gd name="connsiteX2" fmla="*/ 0 w 251412"/>
                <a:gd name="connsiteY2" fmla="*/ 480334 h 480334"/>
                <a:gd name="connsiteX3" fmla="*/ 0 w 251412"/>
                <a:gd name="connsiteY3" fmla="*/ 0 h 48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12" h="480334">
                  <a:moveTo>
                    <a:pt x="0" y="0"/>
                  </a:moveTo>
                  <a:lnTo>
                    <a:pt x="251412" y="240167"/>
                  </a:lnTo>
                  <a:lnTo>
                    <a:pt x="0" y="4803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0" y="-78772"/>
              <a:ext cx="602082" cy="1150304"/>
            </a:xfrm>
            <a:custGeom>
              <a:avLst/>
              <a:gdLst>
                <a:gd name="connsiteX0" fmla="*/ 0 w 441911"/>
                <a:gd name="connsiteY0" fmla="*/ 0 h 844290"/>
                <a:gd name="connsiteX1" fmla="*/ 441911 w 441911"/>
                <a:gd name="connsiteY1" fmla="*/ 422145 h 844290"/>
                <a:gd name="connsiteX2" fmla="*/ 0 w 441911"/>
                <a:gd name="connsiteY2" fmla="*/ 844290 h 844290"/>
                <a:gd name="connsiteX3" fmla="*/ 0 w 441911"/>
                <a:gd name="connsiteY3" fmla="*/ 662312 h 844290"/>
                <a:gd name="connsiteX4" fmla="*/ 251412 w 441911"/>
                <a:gd name="connsiteY4" fmla="*/ 422145 h 844290"/>
                <a:gd name="connsiteX5" fmla="*/ 0 w 441911"/>
                <a:gd name="connsiteY5" fmla="*/ 181978 h 844290"/>
                <a:gd name="connsiteX6" fmla="*/ 0 w 441911"/>
                <a:gd name="connsiteY6" fmla="*/ 0 h 84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1911" h="844290">
                  <a:moveTo>
                    <a:pt x="0" y="0"/>
                  </a:moveTo>
                  <a:lnTo>
                    <a:pt x="441911" y="422145"/>
                  </a:lnTo>
                  <a:lnTo>
                    <a:pt x="0" y="844290"/>
                  </a:lnTo>
                  <a:lnTo>
                    <a:pt x="0" y="662312"/>
                  </a:lnTo>
                  <a:lnTo>
                    <a:pt x="251412" y="422145"/>
                  </a:lnTo>
                  <a:lnTo>
                    <a:pt x="0" y="181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6"/>
          <p:cNvSpPr txBox="1"/>
          <p:nvPr/>
        </p:nvSpPr>
        <p:spPr>
          <a:xfrm>
            <a:off x="265922" y="176177"/>
            <a:ext cx="15234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8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65922" y="465615"/>
            <a:ext cx="2097926" cy="22929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Here Add You Text Here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1" y="176177"/>
            <a:ext cx="265922" cy="508056"/>
            <a:chOff x="0" y="-78772"/>
            <a:chExt cx="602082" cy="1150304"/>
          </a:xfrm>
        </p:grpSpPr>
        <p:sp>
          <p:nvSpPr>
            <p:cNvPr id="36" name="任意多边形 35"/>
            <p:cNvSpPr/>
            <p:nvPr/>
          </p:nvSpPr>
          <p:spPr>
            <a:xfrm>
              <a:off x="0" y="256213"/>
              <a:ext cx="251412" cy="480334"/>
            </a:xfrm>
            <a:custGeom>
              <a:avLst/>
              <a:gdLst>
                <a:gd name="connsiteX0" fmla="*/ 0 w 251412"/>
                <a:gd name="connsiteY0" fmla="*/ 0 h 480334"/>
                <a:gd name="connsiteX1" fmla="*/ 251412 w 251412"/>
                <a:gd name="connsiteY1" fmla="*/ 240167 h 480334"/>
                <a:gd name="connsiteX2" fmla="*/ 0 w 251412"/>
                <a:gd name="connsiteY2" fmla="*/ 480334 h 480334"/>
                <a:gd name="connsiteX3" fmla="*/ 0 w 251412"/>
                <a:gd name="connsiteY3" fmla="*/ 0 h 48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12" h="480334">
                  <a:moveTo>
                    <a:pt x="0" y="0"/>
                  </a:moveTo>
                  <a:lnTo>
                    <a:pt x="251412" y="240167"/>
                  </a:lnTo>
                  <a:lnTo>
                    <a:pt x="0" y="4803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0" y="-78772"/>
              <a:ext cx="602082" cy="1150304"/>
            </a:xfrm>
            <a:custGeom>
              <a:avLst/>
              <a:gdLst>
                <a:gd name="connsiteX0" fmla="*/ 0 w 441911"/>
                <a:gd name="connsiteY0" fmla="*/ 0 h 844290"/>
                <a:gd name="connsiteX1" fmla="*/ 441911 w 441911"/>
                <a:gd name="connsiteY1" fmla="*/ 422145 h 844290"/>
                <a:gd name="connsiteX2" fmla="*/ 0 w 441911"/>
                <a:gd name="connsiteY2" fmla="*/ 844290 h 844290"/>
                <a:gd name="connsiteX3" fmla="*/ 0 w 441911"/>
                <a:gd name="connsiteY3" fmla="*/ 662312 h 844290"/>
                <a:gd name="connsiteX4" fmla="*/ 251412 w 441911"/>
                <a:gd name="connsiteY4" fmla="*/ 422145 h 844290"/>
                <a:gd name="connsiteX5" fmla="*/ 0 w 441911"/>
                <a:gd name="connsiteY5" fmla="*/ 181978 h 844290"/>
                <a:gd name="connsiteX6" fmla="*/ 0 w 441911"/>
                <a:gd name="connsiteY6" fmla="*/ 0 h 84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1911" h="844290">
                  <a:moveTo>
                    <a:pt x="0" y="0"/>
                  </a:moveTo>
                  <a:lnTo>
                    <a:pt x="441911" y="422145"/>
                  </a:lnTo>
                  <a:lnTo>
                    <a:pt x="0" y="844290"/>
                  </a:lnTo>
                  <a:lnTo>
                    <a:pt x="0" y="662312"/>
                  </a:lnTo>
                  <a:lnTo>
                    <a:pt x="251412" y="422145"/>
                  </a:lnTo>
                  <a:lnTo>
                    <a:pt x="0" y="181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3391675" y="0"/>
            <a:ext cx="5752325" cy="51435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253907" y="1419453"/>
            <a:ext cx="3874325" cy="2579564"/>
          </a:xfrm>
          <a:prstGeom prst="rect">
            <a:avLst/>
          </a:prstGeom>
          <a:solidFill>
            <a:srgbClr val="D5493A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1494884" y="2604638"/>
            <a:ext cx="3428499" cy="94949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76"/>
          <p:cNvSpPr txBox="1"/>
          <p:nvPr/>
        </p:nvSpPr>
        <p:spPr>
          <a:xfrm>
            <a:off x="1494884" y="2304555"/>
            <a:ext cx="2287221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11" name="Freeform 22"/>
          <p:cNvSpPr>
            <a:spLocks noEditPoints="1"/>
          </p:cNvSpPr>
          <p:nvPr/>
        </p:nvSpPr>
        <p:spPr bwMode="auto">
          <a:xfrm>
            <a:off x="1578259" y="1640302"/>
            <a:ext cx="477233" cy="565066"/>
          </a:xfrm>
          <a:custGeom>
            <a:avLst/>
            <a:gdLst>
              <a:gd name="T0" fmla="*/ 386 w 414"/>
              <a:gd name="T1" fmla="*/ 452 h 490"/>
              <a:gd name="T2" fmla="*/ 386 w 414"/>
              <a:gd name="T3" fmla="*/ 63 h 490"/>
              <a:gd name="T4" fmla="*/ 351 w 414"/>
              <a:gd name="T5" fmla="*/ 24 h 490"/>
              <a:gd name="T6" fmla="*/ 63 w 414"/>
              <a:gd name="T7" fmla="*/ 24 h 490"/>
              <a:gd name="T8" fmla="*/ 28 w 414"/>
              <a:gd name="T9" fmla="*/ 63 h 490"/>
              <a:gd name="T10" fmla="*/ 85 w 414"/>
              <a:gd name="T11" fmla="*/ 63 h 490"/>
              <a:gd name="T12" fmla="*/ 101 w 414"/>
              <a:gd name="T13" fmla="*/ 81 h 490"/>
              <a:gd name="T14" fmla="*/ 101 w 414"/>
              <a:gd name="T15" fmla="*/ 100 h 490"/>
              <a:gd name="T16" fmla="*/ 85 w 414"/>
              <a:gd name="T17" fmla="*/ 118 h 490"/>
              <a:gd name="T18" fmla="*/ 28 w 414"/>
              <a:gd name="T19" fmla="*/ 118 h 490"/>
              <a:gd name="T20" fmla="*/ 28 w 414"/>
              <a:gd name="T21" fmla="*/ 397 h 490"/>
              <a:gd name="T22" fmla="*/ 85 w 414"/>
              <a:gd name="T23" fmla="*/ 397 h 490"/>
              <a:gd name="T24" fmla="*/ 101 w 414"/>
              <a:gd name="T25" fmla="*/ 414 h 490"/>
              <a:gd name="T26" fmla="*/ 101 w 414"/>
              <a:gd name="T27" fmla="*/ 434 h 490"/>
              <a:gd name="T28" fmla="*/ 85 w 414"/>
              <a:gd name="T29" fmla="*/ 451 h 490"/>
              <a:gd name="T30" fmla="*/ 30 w 414"/>
              <a:gd name="T31" fmla="*/ 451 h 490"/>
              <a:gd name="T32" fmla="*/ 30 w 414"/>
              <a:gd name="T33" fmla="*/ 452 h 490"/>
              <a:gd name="T34" fmla="*/ 66 w 414"/>
              <a:gd name="T35" fmla="*/ 490 h 490"/>
              <a:gd name="T36" fmla="*/ 351 w 414"/>
              <a:gd name="T37" fmla="*/ 490 h 490"/>
              <a:gd name="T38" fmla="*/ 386 w 414"/>
              <a:gd name="T39" fmla="*/ 452 h 490"/>
              <a:gd name="T40" fmla="*/ 414 w 414"/>
              <a:gd name="T41" fmla="*/ 431 h 490"/>
              <a:gd name="T42" fmla="*/ 393 w 414"/>
              <a:gd name="T43" fmla="*/ 463 h 490"/>
              <a:gd name="T44" fmla="*/ 401 w 414"/>
              <a:gd name="T45" fmla="*/ 438 h 490"/>
              <a:gd name="T46" fmla="*/ 401 w 414"/>
              <a:gd name="T47" fmla="*/ 55 h 490"/>
              <a:gd name="T48" fmla="*/ 362 w 414"/>
              <a:gd name="T49" fmla="*/ 11 h 490"/>
              <a:gd name="T50" fmla="*/ 78 w 414"/>
              <a:gd name="T51" fmla="*/ 11 h 490"/>
              <a:gd name="T52" fmla="*/ 57 w 414"/>
              <a:gd name="T53" fmla="*/ 18 h 490"/>
              <a:gd name="T54" fmla="*/ 85 w 414"/>
              <a:gd name="T55" fmla="*/ 0 h 490"/>
              <a:gd name="T56" fmla="*/ 367 w 414"/>
              <a:gd name="T57" fmla="*/ 0 h 490"/>
              <a:gd name="T58" fmla="*/ 414 w 414"/>
              <a:gd name="T59" fmla="*/ 50 h 490"/>
              <a:gd name="T60" fmla="*/ 414 w 414"/>
              <a:gd name="T61" fmla="*/ 431 h 490"/>
              <a:gd name="T62" fmla="*/ 146 w 414"/>
              <a:gd name="T63" fmla="*/ 314 h 490"/>
              <a:gd name="T64" fmla="*/ 292 w 414"/>
              <a:gd name="T65" fmla="*/ 314 h 490"/>
              <a:gd name="T66" fmla="*/ 292 w 414"/>
              <a:gd name="T67" fmla="*/ 329 h 490"/>
              <a:gd name="T68" fmla="*/ 281 w 414"/>
              <a:gd name="T69" fmla="*/ 341 h 490"/>
              <a:gd name="T70" fmla="*/ 156 w 414"/>
              <a:gd name="T71" fmla="*/ 341 h 490"/>
              <a:gd name="T72" fmla="*/ 146 w 414"/>
              <a:gd name="T73" fmla="*/ 329 h 490"/>
              <a:gd name="T74" fmla="*/ 146 w 414"/>
              <a:gd name="T75" fmla="*/ 314 h 490"/>
              <a:gd name="T76" fmla="*/ 219 w 414"/>
              <a:gd name="T77" fmla="*/ 263 h 490"/>
              <a:gd name="T78" fmla="*/ 180 w 414"/>
              <a:gd name="T79" fmla="*/ 203 h 490"/>
              <a:gd name="T80" fmla="*/ 219 w 414"/>
              <a:gd name="T81" fmla="*/ 143 h 490"/>
              <a:gd name="T82" fmla="*/ 257 w 414"/>
              <a:gd name="T83" fmla="*/ 203 h 490"/>
              <a:gd name="T84" fmla="*/ 219 w 414"/>
              <a:gd name="T85" fmla="*/ 263 h 490"/>
              <a:gd name="T86" fmla="*/ 74 w 414"/>
              <a:gd name="T87" fmla="*/ 440 h 490"/>
              <a:gd name="T88" fmla="*/ 26 w 414"/>
              <a:gd name="T89" fmla="*/ 440 h 490"/>
              <a:gd name="T90" fmla="*/ 0 w 414"/>
              <a:gd name="T91" fmla="*/ 419 h 490"/>
              <a:gd name="T92" fmla="*/ 0 w 414"/>
              <a:gd name="T93" fmla="*/ 417 h 490"/>
              <a:gd name="T94" fmla="*/ 18 w 414"/>
              <a:gd name="T95" fmla="*/ 404 h 490"/>
              <a:gd name="T96" fmla="*/ 29 w 414"/>
              <a:gd name="T97" fmla="*/ 408 h 490"/>
              <a:gd name="T98" fmla="*/ 74 w 414"/>
              <a:gd name="T99" fmla="*/ 408 h 490"/>
              <a:gd name="T100" fmla="*/ 87 w 414"/>
              <a:gd name="T101" fmla="*/ 423 h 490"/>
              <a:gd name="T102" fmla="*/ 87 w 414"/>
              <a:gd name="T103" fmla="*/ 425 h 490"/>
              <a:gd name="T104" fmla="*/ 74 w 414"/>
              <a:gd name="T105" fmla="*/ 440 h 490"/>
              <a:gd name="T106" fmla="*/ 74 w 414"/>
              <a:gd name="T107" fmla="*/ 107 h 490"/>
              <a:gd name="T108" fmla="*/ 26 w 414"/>
              <a:gd name="T109" fmla="*/ 107 h 490"/>
              <a:gd name="T110" fmla="*/ 0 w 414"/>
              <a:gd name="T111" fmla="*/ 86 h 490"/>
              <a:gd name="T112" fmla="*/ 0 w 414"/>
              <a:gd name="T113" fmla="*/ 83 h 490"/>
              <a:gd name="T114" fmla="*/ 18 w 414"/>
              <a:gd name="T115" fmla="*/ 71 h 490"/>
              <a:gd name="T116" fmla="*/ 29 w 414"/>
              <a:gd name="T117" fmla="*/ 74 h 490"/>
              <a:gd name="T118" fmla="*/ 74 w 414"/>
              <a:gd name="T119" fmla="*/ 74 h 490"/>
              <a:gd name="T120" fmla="*/ 87 w 414"/>
              <a:gd name="T121" fmla="*/ 89 h 490"/>
              <a:gd name="T122" fmla="*/ 87 w 414"/>
              <a:gd name="T123" fmla="*/ 92 h 490"/>
              <a:gd name="T124" fmla="*/ 74 w 414"/>
              <a:gd name="T125" fmla="*/ 107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14" h="490">
                <a:moveTo>
                  <a:pt x="386" y="452"/>
                </a:moveTo>
                <a:cubicBezTo>
                  <a:pt x="386" y="322"/>
                  <a:pt x="386" y="193"/>
                  <a:pt x="386" y="63"/>
                </a:cubicBezTo>
                <a:cubicBezTo>
                  <a:pt x="386" y="42"/>
                  <a:pt x="371" y="24"/>
                  <a:pt x="351" y="24"/>
                </a:cubicBezTo>
                <a:cubicBezTo>
                  <a:pt x="255" y="24"/>
                  <a:pt x="159" y="24"/>
                  <a:pt x="63" y="24"/>
                </a:cubicBezTo>
                <a:cubicBezTo>
                  <a:pt x="44" y="24"/>
                  <a:pt x="28" y="42"/>
                  <a:pt x="28" y="63"/>
                </a:cubicBezTo>
                <a:cubicBezTo>
                  <a:pt x="47" y="63"/>
                  <a:pt x="66" y="63"/>
                  <a:pt x="85" y="63"/>
                </a:cubicBezTo>
                <a:cubicBezTo>
                  <a:pt x="94" y="63"/>
                  <a:pt x="101" y="71"/>
                  <a:pt x="101" y="81"/>
                </a:cubicBezTo>
                <a:cubicBezTo>
                  <a:pt x="101" y="100"/>
                  <a:pt x="101" y="100"/>
                  <a:pt x="101" y="100"/>
                </a:cubicBezTo>
                <a:cubicBezTo>
                  <a:pt x="101" y="110"/>
                  <a:pt x="94" y="118"/>
                  <a:pt x="85" y="118"/>
                </a:cubicBezTo>
                <a:cubicBezTo>
                  <a:pt x="66" y="118"/>
                  <a:pt x="47" y="118"/>
                  <a:pt x="28" y="118"/>
                </a:cubicBezTo>
                <a:cubicBezTo>
                  <a:pt x="28" y="397"/>
                  <a:pt x="28" y="397"/>
                  <a:pt x="28" y="397"/>
                </a:cubicBezTo>
                <a:cubicBezTo>
                  <a:pt x="47" y="397"/>
                  <a:pt x="66" y="397"/>
                  <a:pt x="85" y="397"/>
                </a:cubicBezTo>
                <a:cubicBezTo>
                  <a:pt x="94" y="397"/>
                  <a:pt x="101" y="405"/>
                  <a:pt x="101" y="414"/>
                </a:cubicBezTo>
                <a:cubicBezTo>
                  <a:pt x="101" y="434"/>
                  <a:pt x="101" y="434"/>
                  <a:pt x="101" y="434"/>
                </a:cubicBezTo>
                <a:cubicBezTo>
                  <a:pt x="101" y="443"/>
                  <a:pt x="94" y="451"/>
                  <a:pt x="85" y="451"/>
                </a:cubicBezTo>
                <a:cubicBezTo>
                  <a:pt x="67" y="451"/>
                  <a:pt x="49" y="451"/>
                  <a:pt x="30" y="451"/>
                </a:cubicBezTo>
                <a:cubicBezTo>
                  <a:pt x="30" y="452"/>
                  <a:pt x="30" y="452"/>
                  <a:pt x="30" y="452"/>
                </a:cubicBezTo>
                <a:cubicBezTo>
                  <a:pt x="30" y="473"/>
                  <a:pt x="46" y="490"/>
                  <a:pt x="66" y="490"/>
                </a:cubicBezTo>
                <a:cubicBezTo>
                  <a:pt x="161" y="490"/>
                  <a:pt x="256" y="490"/>
                  <a:pt x="351" y="490"/>
                </a:cubicBezTo>
                <a:cubicBezTo>
                  <a:pt x="371" y="490"/>
                  <a:pt x="386" y="473"/>
                  <a:pt x="386" y="452"/>
                </a:cubicBezTo>
                <a:close/>
                <a:moveTo>
                  <a:pt x="414" y="431"/>
                </a:moveTo>
                <a:cubicBezTo>
                  <a:pt x="414" y="444"/>
                  <a:pt x="402" y="456"/>
                  <a:pt x="393" y="463"/>
                </a:cubicBezTo>
                <a:cubicBezTo>
                  <a:pt x="398" y="456"/>
                  <a:pt x="401" y="447"/>
                  <a:pt x="401" y="438"/>
                </a:cubicBezTo>
                <a:cubicBezTo>
                  <a:pt x="401" y="310"/>
                  <a:pt x="402" y="183"/>
                  <a:pt x="401" y="55"/>
                </a:cubicBezTo>
                <a:cubicBezTo>
                  <a:pt x="401" y="29"/>
                  <a:pt x="385" y="11"/>
                  <a:pt x="362" y="11"/>
                </a:cubicBezTo>
                <a:cubicBezTo>
                  <a:pt x="266" y="11"/>
                  <a:pt x="174" y="11"/>
                  <a:pt x="78" y="11"/>
                </a:cubicBezTo>
                <a:cubicBezTo>
                  <a:pt x="70" y="11"/>
                  <a:pt x="63" y="13"/>
                  <a:pt x="57" y="18"/>
                </a:cubicBezTo>
                <a:cubicBezTo>
                  <a:pt x="64" y="9"/>
                  <a:pt x="74" y="0"/>
                  <a:pt x="85" y="0"/>
                </a:cubicBezTo>
                <a:cubicBezTo>
                  <a:pt x="180" y="0"/>
                  <a:pt x="271" y="0"/>
                  <a:pt x="367" y="0"/>
                </a:cubicBezTo>
                <a:cubicBezTo>
                  <a:pt x="392" y="0"/>
                  <a:pt x="414" y="22"/>
                  <a:pt x="414" y="50"/>
                </a:cubicBezTo>
                <a:cubicBezTo>
                  <a:pt x="414" y="177"/>
                  <a:pt x="414" y="304"/>
                  <a:pt x="414" y="431"/>
                </a:cubicBezTo>
                <a:close/>
                <a:moveTo>
                  <a:pt x="146" y="314"/>
                </a:moveTo>
                <a:cubicBezTo>
                  <a:pt x="146" y="261"/>
                  <a:pt x="292" y="261"/>
                  <a:pt x="292" y="314"/>
                </a:cubicBezTo>
                <a:cubicBezTo>
                  <a:pt x="292" y="329"/>
                  <a:pt x="292" y="329"/>
                  <a:pt x="292" y="329"/>
                </a:cubicBezTo>
                <a:cubicBezTo>
                  <a:pt x="292" y="335"/>
                  <a:pt x="287" y="341"/>
                  <a:pt x="281" y="341"/>
                </a:cubicBezTo>
                <a:cubicBezTo>
                  <a:pt x="156" y="341"/>
                  <a:pt x="156" y="341"/>
                  <a:pt x="156" y="341"/>
                </a:cubicBezTo>
                <a:cubicBezTo>
                  <a:pt x="150" y="341"/>
                  <a:pt x="146" y="335"/>
                  <a:pt x="146" y="329"/>
                </a:cubicBezTo>
                <a:cubicBezTo>
                  <a:pt x="146" y="314"/>
                  <a:pt x="146" y="314"/>
                  <a:pt x="146" y="314"/>
                </a:cubicBezTo>
                <a:close/>
                <a:moveTo>
                  <a:pt x="219" y="263"/>
                </a:moveTo>
                <a:cubicBezTo>
                  <a:pt x="201" y="263"/>
                  <a:pt x="180" y="236"/>
                  <a:pt x="180" y="203"/>
                </a:cubicBezTo>
                <a:cubicBezTo>
                  <a:pt x="180" y="170"/>
                  <a:pt x="175" y="143"/>
                  <a:pt x="219" y="143"/>
                </a:cubicBezTo>
                <a:cubicBezTo>
                  <a:pt x="263" y="143"/>
                  <a:pt x="257" y="170"/>
                  <a:pt x="257" y="203"/>
                </a:cubicBezTo>
                <a:cubicBezTo>
                  <a:pt x="257" y="236"/>
                  <a:pt x="237" y="263"/>
                  <a:pt x="219" y="263"/>
                </a:cubicBezTo>
                <a:close/>
                <a:moveTo>
                  <a:pt x="74" y="440"/>
                </a:moveTo>
                <a:cubicBezTo>
                  <a:pt x="26" y="440"/>
                  <a:pt x="26" y="440"/>
                  <a:pt x="26" y="440"/>
                </a:cubicBezTo>
                <a:cubicBezTo>
                  <a:pt x="14" y="440"/>
                  <a:pt x="0" y="435"/>
                  <a:pt x="0" y="419"/>
                </a:cubicBezTo>
                <a:cubicBezTo>
                  <a:pt x="0" y="418"/>
                  <a:pt x="0" y="417"/>
                  <a:pt x="0" y="417"/>
                </a:cubicBezTo>
                <a:cubicBezTo>
                  <a:pt x="0" y="398"/>
                  <a:pt x="15" y="397"/>
                  <a:pt x="18" y="404"/>
                </a:cubicBezTo>
                <a:cubicBezTo>
                  <a:pt x="19" y="407"/>
                  <a:pt x="23" y="408"/>
                  <a:pt x="29" y="408"/>
                </a:cubicBezTo>
                <a:cubicBezTo>
                  <a:pt x="74" y="408"/>
                  <a:pt x="74" y="408"/>
                  <a:pt x="74" y="408"/>
                </a:cubicBezTo>
                <a:cubicBezTo>
                  <a:pt x="81" y="408"/>
                  <a:pt x="87" y="415"/>
                  <a:pt x="87" y="423"/>
                </a:cubicBezTo>
                <a:cubicBezTo>
                  <a:pt x="87" y="424"/>
                  <a:pt x="87" y="424"/>
                  <a:pt x="87" y="425"/>
                </a:cubicBezTo>
                <a:cubicBezTo>
                  <a:pt x="87" y="433"/>
                  <a:pt x="81" y="440"/>
                  <a:pt x="74" y="440"/>
                </a:cubicBezTo>
                <a:close/>
                <a:moveTo>
                  <a:pt x="74" y="107"/>
                </a:moveTo>
                <a:cubicBezTo>
                  <a:pt x="26" y="107"/>
                  <a:pt x="26" y="107"/>
                  <a:pt x="26" y="107"/>
                </a:cubicBezTo>
                <a:cubicBezTo>
                  <a:pt x="14" y="107"/>
                  <a:pt x="0" y="102"/>
                  <a:pt x="0" y="86"/>
                </a:cubicBezTo>
                <a:cubicBezTo>
                  <a:pt x="0" y="85"/>
                  <a:pt x="0" y="84"/>
                  <a:pt x="0" y="83"/>
                </a:cubicBezTo>
                <a:cubicBezTo>
                  <a:pt x="0" y="65"/>
                  <a:pt x="15" y="64"/>
                  <a:pt x="18" y="71"/>
                </a:cubicBezTo>
                <a:cubicBezTo>
                  <a:pt x="19" y="74"/>
                  <a:pt x="23" y="74"/>
                  <a:pt x="29" y="74"/>
                </a:cubicBezTo>
                <a:cubicBezTo>
                  <a:pt x="74" y="74"/>
                  <a:pt x="74" y="74"/>
                  <a:pt x="74" y="74"/>
                </a:cubicBezTo>
                <a:cubicBezTo>
                  <a:pt x="81" y="74"/>
                  <a:pt x="87" y="81"/>
                  <a:pt x="87" y="89"/>
                </a:cubicBezTo>
                <a:cubicBezTo>
                  <a:pt x="87" y="90"/>
                  <a:pt x="87" y="91"/>
                  <a:pt x="87" y="92"/>
                </a:cubicBezTo>
                <a:cubicBezTo>
                  <a:pt x="87" y="100"/>
                  <a:pt x="81" y="107"/>
                  <a:pt x="74" y="1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6"/>
          <p:cNvSpPr txBox="1"/>
          <p:nvPr/>
        </p:nvSpPr>
        <p:spPr>
          <a:xfrm>
            <a:off x="265922" y="176177"/>
            <a:ext cx="15234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8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65922" y="465615"/>
            <a:ext cx="2097926" cy="22929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Here Add You Text Here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1" y="176177"/>
            <a:ext cx="265922" cy="508056"/>
            <a:chOff x="0" y="-78772"/>
            <a:chExt cx="602082" cy="1150304"/>
          </a:xfrm>
        </p:grpSpPr>
        <p:sp>
          <p:nvSpPr>
            <p:cNvPr id="36" name="任意多边形 35"/>
            <p:cNvSpPr/>
            <p:nvPr/>
          </p:nvSpPr>
          <p:spPr>
            <a:xfrm>
              <a:off x="0" y="256213"/>
              <a:ext cx="251412" cy="480334"/>
            </a:xfrm>
            <a:custGeom>
              <a:avLst/>
              <a:gdLst>
                <a:gd name="connsiteX0" fmla="*/ 0 w 251412"/>
                <a:gd name="connsiteY0" fmla="*/ 0 h 480334"/>
                <a:gd name="connsiteX1" fmla="*/ 251412 w 251412"/>
                <a:gd name="connsiteY1" fmla="*/ 240167 h 480334"/>
                <a:gd name="connsiteX2" fmla="*/ 0 w 251412"/>
                <a:gd name="connsiteY2" fmla="*/ 480334 h 480334"/>
                <a:gd name="connsiteX3" fmla="*/ 0 w 251412"/>
                <a:gd name="connsiteY3" fmla="*/ 0 h 48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12" h="480334">
                  <a:moveTo>
                    <a:pt x="0" y="0"/>
                  </a:moveTo>
                  <a:lnTo>
                    <a:pt x="251412" y="240167"/>
                  </a:lnTo>
                  <a:lnTo>
                    <a:pt x="0" y="4803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0" y="-78772"/>
              <a:ext cx="602082" cy="1150304"/>
            </a:xfrm>
            <a:custGeom>
              <a:avLst/>
              <a:gdLst>
                <a:gd name="connsiteX0" fmla="*/ 0 w 441911"/>
                <a:gd name="connsiteY0" fmla="*/ 0 h 844290"/>
                <a:gd name="connsiteX1" fmla="*/ 441911 w 441911"/>
                <a:gd name="connsiteY1" fmla="*/ 422145 h 844290"/>
                <a:gd name="connsiteX2" fmla="*/ 0 w 441911"/>
                <a:gd name="connsiteY2" fmla="*/ 844290 h 844290"/>
                <a:gd name="connsiteX3" fmla="*/ 0 w 441911"/>
                <a:gd name="connsiteY3" fmla="*/ 662312 h 844290"/>
                <a:gd name="connsiteX4" fmla="*/ 251412 w 441911"/>
                <a:gd name="connsiteY4" fmla="*/ 422145 h 844290"/>
                <a:gd name="connsiteX5" fmla="*/ 0 w 441911"/>
                <a:gd name="connsiteY5" fmla="*/ 181978 h 844290"/>
                <a:gd name="connsiteX6" fmla="*/ 0 w 441911"/>
                <a:gd name="connsiteY6" fmla="*/ 0 h 84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1911" h="844290">
                  <a:moveTo>
                    <a:pt x="0" y="0"/>
                  </a:moveTo>
                  <a:lnTo>
                    <a:pt x="441911" y="422145"/>
                  </a:lnTo>
                  <a:lnTo>
                    <a:pt x="0" y="844290"/>
                  </a:lnTo>
                  <a:lnTo>
                    <a:pt x="0" y="662312"/>
                  </a:lnTo>
                  <a:lnTo>
                    <a:pt x="251412" y="422145"/>
                  </a:lnTo>
                  <a:lnTo>
                    <a:pt x="0" y="181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849682" y="2236409"/>
            <a:ext cx="7444637" cy="56438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</a:p>
        </p:txBody>
      </p:sp>
      <p:sp>
        <p:nvSpPr>
          <p:cNvPr id="8" name="TextBox 76"/>
          <p:cNvSpPr txBox="1"/>
          <p:nvPr/>
        </p:nvSpPr>
        <p:spPr>
          <a:xfrm>
            <a:off x="3525132" y="1857670"/>
            <a:ext cx="2093737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8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9" name="Rounded Rectangle 6"/>
          <p:cNvSpPr/>
          <p:nvPr/>
        </p:nvSpPr>
        <p:spPr>
          <a:xfrm>
            <a:off x="4275114" y="3439516"/>
            <a:ext cx="572798" cy="572798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10" name="Group 33"/>
          <p:cNvGrpSpPr/>
          <p:nvPr/>
        </p:nvGrpSpPr>
        <p:grpSpPr>
          <a:xfrm>
            <a:off x="4397630" y="3574607"/>
            <a:ext cx="320508" cy="300272"/>
            <a:chOff x="5368132" y="3540125"/>
            <a:chExt cx="465138" cy="435769"/>
          </a:xfrm>
          <a:solidFill>
            <a:schemeClr val="bg1"/>
          </a:solidFill>
        </p:grpSpPr>
        <p:sp>
          <p:nvSpPr>
            <p:cNvPr id="11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2858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8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12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2858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8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13" name="Rounded Rectangle 8"/>
          <p:cNvSpPr/>
          <p:nvPr/>
        </p:nvSpPr>
        <p:spPr>
          <a:xfrm>
            <a:off x="2897756" y="3439516"/>
            <a:ext cx="572798" cy="572798"/>
          </a:xfrm>
          <a:prstGeom prst="ellipse">
            <a:avLst/>
          </a:prstGeom>
          <a:solidFill>
            <a:srgbClr val="D54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14" name="Group 36"/>
          <p:cNvGrpSpPr/>
          <p:nvPr/>
        </p:nvGrpSpPr>
        <p:grpSpPr>
          <a:xfrm>
            <a:off x="3070591" y="3561011"/>
            <a:ext cx="219871" cy="320508"/>
            <a:chOff x="3582988" y="3510757"/>
            <a:chExt cx="319088" cy="465138"/>
          </a:xfrm>
          <a:solidFill>
            <a:schemeClr val="bg1"/>
          </a:solidFill>
        </p:grpSpPr>
        <p:sp>
          <p:nvSpPr>
            <p:cNvPr id="15" name="AutoShape 113"/>
            <p:cNvSpPr/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2858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2">
                    <a:lumMod val="25000"/>
                  </a:schemeClr>
                </a:solidFill>
                <a:sym typeface="Gill Sans" charset="0"/>
              </a:endParaRPr>
            </a:p>
          </p:txBody>
        </p:sp>
        <p:sp>
          <p:nvSpPr>
            <p:cNvPr id="16" name="AutoShape 114"/>
            <p:cNvSpPr/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2858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2">
                    <a:lumMod val="25000"/>
                  </a:schemeClr>
                </a:solidFill>
                <a:sym typeface="Gill Sans" charset="0"/>
              </a:endParaRPr>
            </a:p>
          </p:txBody>
        </p:sp>
      </p:grpSp>
      <p:sp>
        <p:nvSpPr>
          <p:cNvPr id="17" name="Rounded Rectangle 14"/>
          <p:cNvSpPr/>
          <p:nvPr/>
        </p:nvSpPr>
        <p:spPr>
          <a:xfrm>
            <a:off x="5652472" y="3439516"/>
            <a:ext cx="572798" cy="572798"/>
          </a:xfrm>
          <a:prstGeom prst="ellipse">
            <a:avLst/>
          </a:prstGeom>
          <a:solidFill>
            <a:srgbClr val="D54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8" name="AutoShape 139"/>
          <p:cNvSpPr/>
          <p:nvPr/>
        </p:nvSpPr>
        <p:spPr bwMode="auto">
          <a:xfrm>
            <a:off x="5777522" y="3575778"/>
            <a:ext cx="319961" cy="310117"/>
          </a:xfrm>
          <a:custGeom>
            <a:avLst/>
            <a:gdLst>
              <a:gd name="T0" fmla="+- 0 10800 104"/>
              <a:gd name="T1" fmla="*/ T0 w 21392"/>
              <a:gd name="T2" fmla="*/ 10800 h 21600"/>
              <a:gd name="T3" fmla="+- 0 10800 104"/>
              <a:gd name="T4" fmla="*/ T3 w 21392"/>
              <a:gd name="T5" fmla="*/ 10800 h 21600"/>
              <a:gd name="T6" fmla="+- 0 10800 104"/>
              <a:gd name="T7" fmla="*/ T6 w 21392"/>
              <a:gd name="T8" fmla="*/ 10800 h 21600"/>
              <a:gd name="T9" fmla="+- 0 10800 104"/>
              <a:gd name="T10" fmla="*/ T9 w 21392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92" h="21600">
                <a:moveTo>
                  <a:pt x="15768" y="12794"/>
                </a:moveTo>
                <a:cubicBezTo>
                  <a:pt x="15426" y="13150"/>
                  <a:pt x="15271" y="13651"/>
                  <a:pt x="15350" y="14142"/>
                </a:cubicBezTo>
                <a:lnTo>
                  <a:pt x="16296" y="20031"/>
                </a:lnTo>
                <a:lnTo>
                  <a:pt x="11443" y="17309"/>
                </a:lnTo>
                <a:cubicBezTo>
                  <a:pt x="11210" y="17178"/>
                  <a:pt x="10953" y="17112"/>
                  <a:pt x="10696" y="17112"/>
                </a:cubicBezTo>
                <a:cubicBezTo>
                  <a:pt x="10439" y="17112"/>
                  <a:pt x="10182" y="17178"/>
                  <a:pt x="9949" y="17309"/>
                </a:cubicBezTo>
                <a:lnTo>
                  <a:pt x="5095" y="20031"/>
                </a:lnTo>
                <a:lnTo>
                  <a:pt x="6042" y="14142"/>
                </a:lnTo>
                <a:cubicBezTo>
                  <a:pt x="6121" y="13651"/>
                  <a:pt x="5966" y="13150"/>
                  <a:pt x="5624" y="12794"/>
                </a:cubicBezTo>
                <a:lnTo>
                  <a:pt x="1545" y="8550"/>
                </a:lnTo>
                <a:lnTo>
                  <a:pt x="7111" y="7685"/>
                </a:lnTo>
                <a:cubicBezTo>
                  <a:pt x="7619" y="7607"/>
                  <a:pt x="8057" y="7275"/>
                  <a:pt x="8276" y="6802"/>
                </a:cubicBezTo>
                <a:lnTo>
                  <a:pt x="10696" y="1568"/>
                </a:lnTo>
                <a:lnTo>
                  <a:pt x="13116" y="6802"/>
                </a:lnTo>
                <a:cubicBezTo>
                  <a:pt x="13334" y="7275"/>
                  <a:pt x="13772" y="7607"/>
                  <a:pt x="14280" y="7685"/>
                </a:cubicBezTo>
                <a:lnTo>
                  <a:pt x="19847" y="8550"/>
                </a:lnTo>
                <a:cubicBezTo>
                  <a:pt x="19847" y="8550"/>
                  <a:pt x="15768" y="12794"/>
                  <a:pt x="15768" y="12794"/>
                </a:cubicBezTo>
                <a:close/>
                <a:moveTo>
                  <a:pt x="21312" y="8051"/>
                </a:moveTo>
                <a:cubicBezTo>
                  <a:pt x="21127" y="7495"/>
                  <a:pt x="20652" y="7088"/>
                  <a:pt x="20080" y="6999"/>
                </a:cubicBezTo>
                <a:lnTo>
                  <a:pt x="14514" y="6136"/>
                </a:lnTo>
                <a:lnTo>
                  <a:pt x="12094" y="901"/>
                </a:lnTo>
                <a:cubicBezTo>
                  <a:pt x="11840" y="351"/>
                  <a:pt x="11295" y="0"/>
                  <a:pt x="10696" y="0"/>
                </a:cubicBezTo>
                <a:cubicBezTo>
                  <a:pt x="10097" y="0"/>
                  <a:pt x="9552" y="351"/>
                  <a:pt x="9297" y="901"/>
                </a:cubicBezTo>
                <a:lnTo>
                  <a:pt x="6878" y="6136"/>
                </a:lnTo>
                <a:lnTo>
                  <a:pt x="1311" y="6999"/>
                </a:lnTo>
                <a:cubicBezTo>
                  <a:pt x="739" y="7088"/>
                  <a:pt x="264" y="7495"/>
                  <a:pt x="80" y="8051"/>
                </a:cubicBezTo>
                <a:cubicBezTo>
                  <a:pt x="-104" y="8609"/>
                  <a:pt x="35" y="9224"/>
                  <a:pt x="439" y="9644"/>
                </a:cubicBezTo>
                <a:lnTo>
                  <a:pt x="4518" y="13889"/>
                </a:lnTo>
                <a:lnTo>
                  <a:pt x="3572" y="19777"/>
                </a:lnTo>
                <a:cubicBezTo>
                  <a:pt x="3476" y="20370"/>
                  <a:pt x="3722" y="20966"/>
                  <a:pt x="4206" y="21313"/>
                </a:cubicBezTo>
                <a:cubicBezTo>
                  <a:pt x="4471" y="21503"/>
                  <a:pt x="4783" y="21600"/>
                  <a:pt x="5095" y="21600"/>
                </a:cubicBezTo>
                <a:cubicBezTo>
                  <a:pt x="5352" y="21600"/>
                  <a:pt x="5609" y="21534"/>
                  <a:pt x="5843" y="21404"/>
                </a:cubicBezTo>
                <a:lnTo>
                  <a:pt x="10696" y="18681"/>
                </a:lnTo>
                <a:lnTo>
                  <a:pt x="15549" y="21404"/>
                </a:lnTo>
                <a:cubicBezTo>
                  <a:pt x="15782" y="21534"/>
                  <a:pt x="16040" y="21600"/>
                  <a:pt x="16296" y="21600"/>
                </a:cubicBezTo>
                <a:cubicBezTo>
                  <a:pt x="16608" y="21600"/>
                  <a:pt x="16920" y="21503"/>
                  <a:pt x="17186" y="21313"/>
                </a:cubicBezTo>
                <a:cubicBezTo>
                  <a:pt x="17669" y="20966"/>
                  <a:pt x="17915" y="20370"/>
                  <a:pt x="17820" y="19777"/>
                </a:cubicBezTo>
                <a:lnTo>
                  <a:pt x="16873" y="13889"/>
                </a:lnTo>
                <a:lnTo>
                  <a:pt x="20953" y="9644"/>
                </a:lnTo>
                <a:cubicBezTo>
                  <a:pt x="21357" y="9224"/>
                  <a:pt x="21496" y="8609"/>
                  <a:pt x="21312" y="805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4288" tIns="14288" rIns="14288" bIns="14288" anchor="ctr"/>
          <a:lstStyle/>
          <a:p>
            <a:pPr algn="ctr" defTabSz="128588" fontAlgn="base" hangingPunct="0">
              <a:spcBef>
                <a:spcPct val="0"/>
              </a:spcBef>
              <a:spcAft>
                <a:spcPct val="0"/>
              </a:spcAft>
            </a:pPr>
            <a:endParaRPr lang="en-US" sz="80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3467630" y="3302141"/>
            <a:ext cx="2224278" cy="284693"/>
          </a:xfrm>
          <a:prstGeom prst="rect">
            <a:avLst/>
          </a:prstGeom>
          <a:effectLst/>
        </p:spPr>
        <p:txBody>
          <a:bodyPr wrap="square" lIns="68580" tIns="34290" rIns="68580" bIns="34290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</a:p>
        </p:txBody>
      </p:sp>
      <p:sp>
        <p:nvSpPr>
          <p:cNvPr id="15" name="TextBox 76"/>
          <p:cNvSpPr txBox="1"/>
          <p:nvPr/>
        </p:nvSpPr>
        <p:spPr>
          <a:xfrm>
            <a:off x="3561329" y="2943845"/>
            <a:ext cx="2036880" cy="392415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1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</a:p>
        </p:txBody>
      </p:sp>
      <p:sp>
        <p:nvSpPr>
          <p:cNvPr id="16" name="文本框 21"/>
          <p:cNvSpPr txBox="1"/>
          <p:nvPr/>
        </p:nvSpPr>
        <p:spPr>
          <a:xfrm>
            <a:off x="3066808" y="3580285"/>
            <a:ext cx="3025923" cy="48936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7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</a:p>
          <a:p>
            <a:pPr algn="ctr">
              <a:lnSpc>
                <a:spcPct val="130000"/>
              </a:lnSpc>
            </a:pPr>
            <a:r>
              <a:rPr lang="en-US" altLang="zh-CN" sz="7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700" dirty="0" err="1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7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3651653" y="-904266"/>
            <a:ext cx="1856232" cy="1773206"/>
          </a:xfrm>
          <a:custGeom>
            <a:avLst/>
            <a:gdLst>
              <a:gd name="connsiteX0" fmla="*/ 1137101 w 2274202"/>
              <a:gd name="connsiteY0" fmla="*/ 0 h 2172483"/>
              <a:gd name="connsiteX1" fmla="*/ 2274202 w 2274202"/>
              <a:gd name="connsiteY1" fmla="*/ 1086242 h 2172483"/>
              <a:gd name="connsiteX2" fmla="*/ 1137101 w 2274202"/>
              <a:gd name="connsiteY2" fmla="*/ 2172483 h 2172483"/>
              <a:gd name="connsiteX3" fmla="*/ 0 w 2274202"/>
              <a:gd name="connsiteY3" fmla="*/ 1086242 h 217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4202" h="2172483">
                <a:moveTo>
                  <a:pt x="1137101" y="0"/>
                </a:moveTo>
                <a:lnTo>
                  <a:pt x="2274202" y="1086242"/>
                </a:lnTo>
                <a:lnTo>
                  <a:pt x="1137101" y="2172483"/>
                </a:lnTo>
                <a:lnTo>
                  <a:pt x="0" y="1086242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 dirty="0">
              <a:solidFill>
                <a:prstClr val="white"/>
              </a:solidFill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4705751" y="85012"/>
            <a:ext cx="1856232" cy="1773206"/>
          </a:xfrm>
          <a:custGeom>
            <a:avLst/>
            <a:gdLst>
              <a:gd name="connsiteX0" fmla="*/ 1137101 w 2274202"/>
              <a:gd name="connsiteY0" fmla="*/ 0 h 2172483"/>
              <a:gd name="connsiteX1" fmla="*/ 2274202 w 2274202"/>
              <a:gd name="connsiteY1" fmla="*/ 1086242 h 2172483"/>
              <a:gd name="connsiteX2" fmla="*/ 1137101 w 2274202"/>
              <a:gd name="connsiteY2" fmla="*/ 2172483 h 2172483"/>
              <a:gd name="connsiteX3" fmla="*/ 0 w 2274202"/>
              <a:gd name="connsiteY3" fmla="*/ 1086242 h 217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4202" h="2172483">
                <a:moveTo>
                  <a:pt x="1137101" y="0"/>
                </a:moveTo>
                <a:lnTo>
                  <a:pt x="2274202" y="1086242"/>
                </a:lnTo>
                <a:lnTo>
                  <a:pt x="1137101" y="2172483"/>
                </a:lnTo>
                <a:lnTo>
                  <a:pt x="0" y="1086242"/>
                </a:lnTo>
                <a:close/>
              </a:path>
            </a:pathLst>
          </a:custGeom>
          <a:solidFill>
            <a:srgbClr val="D54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 dirty="0">
              <a:solidFill>
                <a:prstClr val="white"/>
              </a:solidFill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2597555" y="85012"/>
            <a:ext cx="1856232" cy="1773206"/>
          </a:xfrm>
          <a:custGeom>
            <a:avLst/>
            <a:gdLst>
              <a:gd name="connsiteX0" fmla="*/ 1137101 w 2274202"/>
              <a:gd name="connsiteY0" fmla="*/ 0 h 2172483"/>
              <a:gd name="connsiteX1" fmla="*/ 2274202 w 2274202"/>
              <a:gd name="connsiteY1" fmla="*/ 1086242 h 2172483"/>
              <a:gd name="connsiteX2" fmla="*/ 1137101 w 2274202"/>
              <a:gd name="connsiteY2" fmla="*/ 2172483 h 2172483"/>
              <a:gd name="connsiteX3" fmla="*/ 0 w 2274202"/>
              <a:gd name="connsiteY3" fmla="*/ 1086242 h 217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4202" h="2172483">
                <a:moveTo>
                  <a:pt x="1137101" y="0"/>
                </a:moveTo>
                <a:lnTo>
                  <a:pt x="2274202" y="1086242"/>
                </a:lnTo>
                <a:lnTo>
                  <a:pt x="1137101" y="2172483"/>
                </a:lnTo>
                <a:lnTo>
                  <a:pt x="0" y="1086242"/>
                </a:lnTo>
                <a:close/>
              </a:path>
            </a:pathLst>
          </a:custGeom>
          <a:solidFill>
            <a:srgbClr val="D54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 dirty="0">
              <a:solidFill>
                <a:prstClr val="white"/>
              </a:solidFill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3651653" y="1074291"/>
            <a:ext cx="1856232" cy="1773206"/>
          </a:xfrm>
          <a:custGeom>
            <a:avLst/>
            <a:gdLst>
              <a:gd name="connsiteX0" fmla="*/ 1137101 w 2274202"/>
              <a:gd name="connsiteY0" fmla="*/ 0 h 2172483"/>
              <a:gd name="connsiteX1" fmla="*/ 2274202 w 2274202"/>
              <a:gd name="connsiteY1" fmla="*/ 1086242 h 2172483"/>
              <a:gd name="connsiteX2" fmla="*/ 1137101 w 2274202"/>
              <a:gd name="connsiteY2" fmla="*/ 2172483 h 2172483"/>
              <a:gd name="connsiteX3" fmla="*/ 0 w 2274202"/>
              <a:gd name="connsiteY3" fmla="*/ 1086242 h 217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4202" h="2172483">
                <a:moveTo>
                  <a:pt x="1137101" y="0"/>
                </a:moveTo>
                <a:lnTo>
                  <a:pt x="2274202" y="1086242"/>
                </a:lnTo>
                <a:lnTo>
                  <a:pt x="1137101" y="2172483"/>
                </a:lnTo>
                <a:lnTo>
                  <a:pt x="0" y="1086242"/>
                </a:lnTo>
                <a:close/>
              </a:path>
            </a:pathLst>
          </a:custGeom>
          <a:noFill/>
          <a:ln w="19050">
            <a:solidFill>
              <a:srgbClr val="D549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sz="45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en-US" altLang="zh-CN" sz="72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7200" dirty="0">
              <a:solidFill>
                <a:srgbClr val="D5493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6"/>
          <p:cNvSpPr txBox="1"/>
          <p:nvPr/>
        </p:nvSpPr>
        <p:spPr>
          <a:xfrm>
            <a:off x="265922" y="176177"/>
            <a:ext cx="15234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8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65922" y="465615"/>
            <a:ext cx="2097926" cy="22929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Here Add You Text Here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1" y="176177"/>
            <a:ext cx="265922" cy="508056"/>
            <a:chOff x="0" y="-78772"/>
            <a:chExt cx="602082" cy="1150304"/>
          </a:xfrm>
        </p:grpSpPr>
        <p:sp>
          <p:nvSpPr>
            <p:cNvPr id="36" name="任意多边形 35"/>
            <p:cNvSpPr/>
            <p:nvPr/>
          </p:nvSpPr>
          <p:spPr>
            <a:xfrm>
              <a:off x="0" y="256213"/>
              <a:ext cx="251412" cy="480334"/>
            </a:xfrm>
            <a:custGeom>
              <a:avLst/>
              <a:gdLst>
                <a:gd name="connsiteX0" fmla="*/ 0 w 251412"/>
                <a:gd name="connsiteY0" fmla="*/ 0 h 480334"/>
                <a:gd name="connsiteX1" fmla="*/ 251412 w 251412"/>
                <a:gd name="connsiteY1" fmla="*/ 240167 h 480334"/>
                <a:gd name="connsiteX2" fmla="*/ 0 w 251412"/>
                <a:gd name="connsiteY2" fmla="*/ 480334 h 480334"/>
                <a:gd name="connsiteX3" fmla="*/ 0 w 251412"/>
                <a:gd name="connsiteY3" fmla="*/ 0 h 48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12" h="480334">
                  <a:moveTo>
                    <a:pt x="0" y="0"/>
                  </a:moveTo>
                  <a:lnTo>
                    <a:pt x="251412" y="240167"/>
                  </a:lnTo>
                  <a:lnTo>
                    <a:pt x="0" y="4803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0" y="-78772"/>
              <a:ext cx="602082" cy="1150304"/>
            </a:xfrm>
            <a:custGeom>
              <a:avLst/>
              <a:gdLst>
                <a:gd name="connsiteX0" fmla="*/ 0 w 441911"/>
                <a:gd name="connsiteY0" fmla="*/ 0 h 844290"/>
                <a:gd name="connsiteX1" fmla="*/ 441911 w 441911"/>
                <a:gd name="connsiteY1" fmla="*/ 422145 h 844290"/>
                <a:gd name="connsiteX2" fmla="*/ 0 w 441911"/>
                <a:gd name="connsiteY2" fmla="*/ 844290 h 844290"/>
                <a:gd name="connsiteX3" fmla="*/ 0 w 441911"/>
                <a:gd name="connsiteY3" fmla="*/ 662312 h 844290"/>
                <a:gd name="connsiteX4" fmla="*/ 251412 w 441911"/>
                <a:gd name="connsiteY4" fmla="*/ 422145 h 844290"/>
                <a:gd name="connsiteX5" fmla="*/ 0 w 441911"/>
                <a:gd name="connsiteY5" fmla="*/ 181978 h 844290"/>
                <a:gd name="connsiteX6" fmla="*/ 0 w 441911"/>
                <a:gd name="connsiteY6" fmla="*/ 0 h 84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1911" h="844290">
                  <a:moveTo>
                    <a:pt x="0" y="0"/>
                  </a:moveTo>
                  <a:lnTo>
                    <a:pt x="441911" y="422145"/>
                  </a:lnTo>
                  <a:lnTo>
                    <a:pt x="0" y="844290"/>
                  </a:lnTo>
                  <a:lnTo>
                    <a:pt x="0" y="662312"/>
                  </a:lnTo>
                  <a:lnTo>
                    <a:pt x="251412" y="422145"/>
                  </a:lnTo>
                  <a:lnTo>
                    <a:pt x="0" y="181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 flipH="1">
            <a:off x="201633" y="574731"/>
            <a:ext cx="3671992" cy="5535187"/>
            <a:chOff x="7292223" y="766308"/>
            <a:chExt cx="4190651" cy="6317018"/>
          </a:xfrm>
        </p:grpSpPr>
        <p:sp>
          <p:nvSpPr>
            <p:cNvPr id="8" name="矩形 7"/>
            <p:cNvSpPr/>
            <p:nvPr/>
          </p:nvSpPr>
          <p:spPr>
            <a:xfrm>
              <a:off x="7766207" y="1449591"/>
              <a:ext cx="2074633" cy="2816289"/>
            </a:xfrm>
            <a:prstGeom prst="rect">
              <a:avLst/>
            </a:prstGeom>
            <a:blipFill dpi="0"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92223" y="766308"/>
              <a:ext cx="4190651" cy="6317018"/>
            </a:xfrm>
            <a:prstGeom prst="rect">
              <a:avLst/>
            </a:prstGeom>
          </p:spPr>
        </p:pic>
      </p:grpSp>
      <p:sp>
        <p:nvSpPr>
          <p:cNvPr id="10" name="文本框 9"/>
          <p:cNvSpPr txBox="1"/>
          <p:nvPr/>
        </p:nvSpPr>
        <p:spPr>
          <a:xfrm>
            <a:off x="4238799" y="2327166"/>
            <a:ext cx="4441573" cy="138961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257175" indent="-257175">
              <a:lnSpc>
                <a:spcPct val="130000"/>
              </a:lnSpc>
              <a:buFont typeface="+mj-lt"/>
              <a:buAutoNum type="alphaUcPeriod"/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57175" indent="-257175">
              <a:lnSpc>
                <a:spcPct val="130000"/>
              </a:lnSpc>
              <a:buFont typeface="+mj-lt"/>
              <a:buAutoNum type="alphaUcPeriod"/>
            </a:pPr>
            <a:endParaRPr lang="en-US" altLang="zh-CN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57175" indent="-257175">
              <a:lnSpc>
                <a:spcPct val="130000"/>
              </a:lnSpc>
              <a:buFont typeface="+mj-lt"/>
              <a:buAutoNum type="alphaUcPeriod"/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76"/>
          <p:cNvSpPr txBox="1"/>
          <p:nvPr/>
        </p:nvSpPr>
        <p:spPr>
          <a:xfrm>
            <a:off x="4238800" y="2004168"/>
            <a:ext cx="2287221" cy="3000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500" b="1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6"/>
          <p:cNvSpPr txBox="1"/>
          <p:nvPr/>
        </p:nvSpPr>
        <p:spPr>
          <a:xfrm>
            <a:off x="265922" y="176177"/>
            <a:ext cx="15234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8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65922" y="465615"/>
            <a:ext cx="2097926" cy="22929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Here Add You Text Here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1" y="176177"/>
            <a:ext cx="265922" cy="508056"/>
            <a:chOff x="0" y="-78772"/>
            <a:chExt cx="602082" cy="1150304"/>
          </a:xfrm>
        </p:grpSpPr>
        <p:sp>
          <p:nvSpPr>
            <p:cNvPr id="36" name="任意多边形 35"/>
            <p:cNvSpPr/>
            <p:nvPr/>
          </p:nvSpPr>
          <p:spPr>
            <a:xfrm>
              <a:off x="0" y="256213"/>
              <a:ext cx="251412" cy="480334"/>
            </a:xfrm>
            <a:custGeom>
              <a:avLst/>
              <a:gdLst>
                <a:gd name="connsiteX0" fmla="*/ 0 w 251412"/>
                <a:gd name="connsiteY0" fmla="*/ 0 h 480334"/>
                <a:gd name="connsiteX1" fmla="*/ 251412 w 251412"/>
                <a:gd name="connsiteY1" fmla="*/ 240167 h 480334"/>
                <a:gd name="connsiteX2" fmla="*/ 0 w 251412"/>
                <a:gd name="connsiteY2" fmla="*/ 480334 h 480334"/>
                <a:gd name="connsiteX3" fmla="*/ 0 w 251412"/>
                <a:gd name="connsiteY3" fmla="*/ 0 h 48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12" h="480334">
                  <a:moveTo>
                    <a:pt x="0" y="0"/>
                  </a:moveTo>
                  <a:lnTo>
                    <a:pt x="251412" y="240167"/>
                  </a:lnTo>
                  <a:lnTo>
                    <a:pt x="0" y="4803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0" y="-78772"/>
              <a:ext cx="602082" cy="1150304"/>
            </a:xfrm>
            <a:custGeom>
              <a:avLst/>
              <a:gdLst>
                <a:gd name="connsiteX0" fmla="*/ 0 w 441911"/>
                <a:gd name="connsiteY0" fmla="*/ 0 h 844290"/>
                <a:gd name="connsiteX1" fmla="*/ 441911 w 441911"/>
                <a:gd name="connsiteY1" fmla="*/ 422145 h 844290"/>
                <a:gd name="connsiteX2" fmla="*/ 0 w 441911"/>
                <a:gd name="connsiteY2" fmla="*/ 844290 h 844290"/>
                <a:gd name="connsiteX3" fmla="*/ 0 w 441911"/>
                <a:gd name="connsiteY3" fmla="*/ 662312 h 844290"/>
                <a:gd name="connsiteX4" fmla="*/ 251412 w 441911"/>
                <a:gd name="connsiteY4" fmla="*/ 422145 h 844290"/>
                <a:gd name="connsiteX5" fmla="*/ 0 w 441911"/>
                <a:gd name="connsiteY5" fmla="*/ 181978 h 844290"/>
                <a:gd name="connsiteX6" fmla="*/ 0 w 441911"/>
                <a:gd name="connsiteY6" fmla="*/ 0 h 84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1911" h="844290">
                  <a:moveTo>
                    <a:pt x="0" y="0"/>
                  </a:moveTo>
                  <a:lnTo>
                    <a:pt x="441911" y="422145"/>
                  </a:lnTo>
                  <a:lnTo>
                    <a:pt x="0" y="844290"/>
                  </a:lnTo>
                  <a:lnTo>
                    <a:pt x="0" y="662312"/>
                  </a:lnTo>
                  <a:lnTo>
                    <a:pt x="251412" y="422145"/>
                  </a:lnTo>
                  <a:lnTo>
                    <a:pt x="0" y="181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7" name="图表 6"/>
          <p:cNvGraphicFramePr/>
          <p:nvPr/>
        </p:nvGraphicFramePr>
        <p:xfrm>
          <a:off x="1041268" y="2482641"/>
          <a:ext cx="3584226" cy="1942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6"/>
          <p:cNvSpPr txBox="1"/>
          <p:nvPr/>
        </p:nvSpPr>
        <p:spPr>
          <a:xfrm>
            <a:off x="1011699" y="1359471"/>
            <a:ext cx="887549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b="1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011698" y="1611466"/>
            <a:ext cx="2103701" cy="4293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0" name="图表 9"/>
          <p:cNvGraphicFramePr/>
          <p:nvPr/>
        </p:nvGraphicFramePr>
        <p:xfrm>
          <a:off x="4813325" y="2482641"/>
          <a:ext cx="3584226" cy="1942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76"/>
          <p:cNvSpPr txBox="1"/>
          <p:nvPr/>
        </p:nvSpPr>
        <p:spPr>
          <a:xfrm>
            <a:off x="4783755" y="1359471"/>
            <a:ext cx="887550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783755" y="1611466"/>
            <a:ext cx="2103701" cy="4293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6"/>
          <p:cNvSpPr txBox="1"/>
          <p:nvPr/>
        </p:nvSpPr>
        <p:spPr>
          <a:xfrm>
            <a:off x="265922" y="176177"/>
            <a:ext cx="15234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8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65922" y="465615"/>
            <a:ext cx="2097926" cy="22929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Here Add You Text Here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1" y="176177"/>
            <a:ext cx="265922" cy="508056"/>
            <a:chOff x="0" y="-78772"/>
            <a:chExt cx="602082" cy="1150304"/>
          </a:xfrm>
        </p:grpSpPr>
        <p:sp>
          <p:nvSpPr>
            <p:cNvPr id="36" name="任意多边形 35"/>
            <p:cNvSpPr/>
            <p:nvPr/>
          </p:nvSpPr>
          <p:spPr>
            <a:xfrm>
              <a:off x="0" y="256213"/>
              <a:ext cx="251412" cy="480334"/>
            </a:xfrm>
            <a:custGeom>
              <a:avLst/>
              <a:gdLst>
                <a:gd name="connsiteX0" fmla="*/ 0 w 251412"/>
                <a:gd name="connsiteY0" fmla="*/ 0 h 480334"/>
                <a:gd name="connsiteX1" fmla="*/ 251412 w 251412"/>
                <a:gd name="connsiteY1" fmla="*/ 240167 h 480334"/>
                <a:gd name="connsiteX2" fmla="*/ 0 w 251412"/>
                <a:gd name="connsiteY2" fmla="*/ 480334 h 480334"/>
                <a:gd name="connsiteX3" fmla="*/ 0 w 251412"/>
                <a:gd name="connsiteY3" fmla="*/ 0 h 48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12" h="480334">
                  <a:moveTo>
                    <a:pt x="0" y="0"/>
                  </a:moveTo>
                  <a:lnTo>
                    <a:pt x="251412" y="240167"/>
                  </a:lnTo>
                  <a:lnTo>
                    <a:pt x="0" y="4803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0" y="-78772"/>
              <a:ext cx="602082" cy="1150304"/>
            </a:xfrm>
            <a:custGeom>
              <a:avLst/>
              <a:gdLst>
                <a:gd name="connsiteX0" fmla="*/ 0 w 441911"/>
                <a:gd name="connsiteY0" fmla="*/ 0 h 844290"/>
                <a:gd name="connsiteX1" fmla="*/ 441911 w 441911"/>
                <a:gd name="connsiteY1" fmla="*/ 422145 h 844290"/>
                <a:gd name="connsiteX2" fmla="*/ 0 w 441911"/>
                <a:gd name="connsiteY2" fmla="*/ 844290 h 844290"/>
                <a:gd name="connsiteX3" fmla="*/ 0 w 441911"/>
                <a:gd name="connsiteY3" fmla="*/ 662312 h 844290"/>
                <a:gd name="connsiteX4" fmla="*/ 251412 w 441911"/>
                <a:gd name="connsiteY4" fmla="*/ 422145 h 844290"/>
                <a:gd name="connsiteX5" fmla="*/ 0 w 441911"/>
                <a:gd name="connsiteY5" fmla="*/ 181978 h 844290"/>
                <a:gd name="connsiteX6" fmla="*/ 0 w 441911"/>
                <a:gd name="connsiteY6" fmla="*/ 0 h 84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1911" h="844290">
                  <a:moveTo>
                    <a:pt x="0" y="0"/>
                  </a:moveTo>
                  <a:lnTo>
                    <a:pt x="441911" y="422145"/>
                  </a:lnTo>
                  <a:lnTo>
                    <a:pt x="0" y="844290"/>
                  </a:lnTo>
                  <a:lnTo>
                    <a:pt x="0" y="662312"/>
                  </a:lnTo>
                  <a:lnTo>
                    <a:pt x="251412" y="422145"/>
                  </a:lnTo>
                  <a:lnTo>
                    <a:pt x="0" y="181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Oval 5"/>
          <p:cNvSpPr>
            <a:spLocks noChangeArrowheads="1"/>
          </p:cNvSpPr>
          <p:nvPr/>
        </p:nvSpPr>
        <p:spPr bwMode="auto">
          <a:xfrm rot="2700000">
            <a:off x="4047291" y="1739330"/>
            <a:ext cx="1064523" cy="1066299"/>
          </a:xfrm>
          <a:prstGeom prst="rect">
            <a:avLst/>
          </a:prstGeom>
          <a:blipFill dpi="0" rotWithShape="0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8" name="Oval 6"/>
          <p:cNvSpPr>
            <a:spLocks noChangeArrowheads="1"/>
          </p:cNvSpPr>
          <p:nvPr/>
        </p:nvSpPr>
        <p:spPr bwMode="auto">
          <a:xfrm rot="2700000">
            <a:off x="6411086" y="1739330"/>
            <a:ext cx="1064523" cy="1066299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9" name="Oval 7"/>
          <p:cNvSpPr>
            <a:spLocks noChangeArrowheads="1"/>
          </p:cNvSpPr>
          <p:nvPr/>
        </p:nvSpPr>
        <p:spPr bwMode="auto">
          <a:xfrm rot="2700000">
            <a:off x="1683536" y="1739330"/>
            <a:ext cx="1064523" cy="1066299"/>
          </a:xfrm>
          <a:prstGeom prst="rect">
            <a:avLst/>
          </a:prstGeom>
          <a:solidFill>
            <a:srgbClr val="D5493A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10" name="Freeform 9"/>
          <p:cNvSpPr>
            <a:spLocks noEditPoints="1"/>
          </p:cNvSpPr>
          <p:nvPr/>
        </p:nvSpPr>
        <p:spPr bwMode="auto">
          <a:xfrm rot="2700000">
            <a:off x="1448951" y="1504744"/>
            <a:ext cx="1533695" cy="1535471"/>
          </a:xfrm>
          <a:prstGeom prst="rect">
            <a:avLst/>
          </a:prstGeom>
          <a:noFill/>
          <a:ln w="28575">
            <a:solidFill>
              <a:srgbClr val="D5493A"/>
            </a:solidFill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11" name="Freeform 13"/>
          <p:cNvSpPr>
            <a:spLocks noEditPoints="1"/>
          </p:cNvSpPr>
          <p:nvPr/>
        </p:nvSpPr>
        <p:spPr bwMode="auto">
          <a:xfrm>
            <a:off x="1880506" y="1982506"/>
            <a:ext cx="646568" cy="638528"/>
          </a:xfrm>
          <a:custGeom>
            <a:avLst/>
            <a:gdLst>
              <a:gd name="T0" fmla="*/ 909 w 1006"/>
              <a:gd name="T1" fmla="*/ 858 h 995"/>
              <a:gd name="T2" fmla="*/ 805 w 1006"/>
              <a:gd name="T3" fmla="*/ 858 h 995"/>
              <a:gd name="T4" fmla="*/ 969 w 1006"/>
              <a:gd name="T5" fmla="*/ 97 h 995"/>
              <a:gd name="T6" fmla="*/ 834 w 1006"/>
              <a:gd name="T7" fmla="*/ 0 h 995"/>
              <a:gd name="T8" fmla="*/ 472 w 1006"/>
              <a:gd name="T9" fmla="*/ 323 h 995"/>
              <a:gd name="T10" fmla="*/ 421 w 1006"/>
              <a:gd name="T11" fmla="*/ 397 h 995"/>
              <a:gd name="T12" fmla="*/ 376 w 1006"/>
              <a:gd name="T13" fmla="*/ 419 h 995"/>
              <a:gd name="T14" fmla="*/ 381 w 1006"/>
              <a:gd name="T15" fmla="*/ 556 h 995"/>
              <a:gd name="T16" fmla="*/ 89 w 1006"/>
              <a:gd name="T17" fmla="*/ 810 h 995"/>
              <a:gd name="T18" fmla="*/ 57 w 1006"/>
              <a:gd name="T19" fmla="*/ 995 h 995"/>
              <a:gd name="T20" fmla="*/ 208 w 1006"/>
              <a:gd name="T21" fmla="*/ 844 h 995"/>
              <a:gd name="T22" fmla="*/ 445 w 1006"/>
              <a:gd name="T23" fmla="*/ 621 h 995"/>
              <a:gd name="T24" fmla="*/ 578 w 1006"/>
              <a:gd name="T25" fmla="*/ 621 h 995"/>
              <a:gd name="T26" fmla="*/ 616 w 1006"/>
              <a:gd name="T27" fmla="*/ 537 h 995"/>
              <a:gd name="T28" fmla="*/ 674 w 1006"/>
              <a:gd name="T29" fmla="*/ 525 h 995"/>
              <a:gd name="T30" fmla="*/ 969 w 1006"/>
              <a:gd name="T31" fmla="*/ 97 h 995"/>
              <a:gd name="T32" fmla="*/ 392 w 1006"/>
              <a:gd name="T33" fmla="*/ 325 h 995"/>
              <a:gd name="T34" fmla="*/ 404 w 1006"/>
              <a:gd name="T35" fmla="*/ 312 h 995"/>
              <a:gd name="T36" fmla="*/ 436 w 1006"/>
              <a:gd name="T37" fmla="*/ 281 h 995"/>
              <a:gd name="T38" fmla="*/ 215 w 1006"/>
              <a:gd name="T39" fmla="*/ 1 h 995"/>
              <a:gd name="T40" fmla="*/ 280 w 1006"/>
              <a:gd name="T41" fmla="*/ 160 h 995"/>
              <a:gd name="T42" fmla="*/ 21 w 1006"/>
              <a:gd name="T43" fmla="*/ 195 h 995"/>
              <a:gd name="T44" fmla="*/ 232 w 1006"/>
              <a:gd name="T45" fmla="*/ 447 h 995"/>
              <a:gd name="T46" fmla="*/ 303 w 1006"/>
              <a:gd name="T47" fmla="*/ 433 h 995"/>
              <a:gd name="T48" fmla="*/ 363 w 1006"/>
              <a:gd name="T49" fmla="*/ 354 h 995"/>
              <a:gd name="T50" fmla="*/ 672 w 1006"/>
              <a:gd name="T51" fmla="*/ 606 h 995"/>
              <a:gd name="T52" fmla="*/ 617 w 1006"/>
              <a:gd name="T53" fmla="*/ 660 h 995"/>
              <a:gd name="T54" fmla="*/ 741 w 1006"/>
              <a:gd name="T55" fmla="*/ 871 h 995"/>
              <a:gd name="T56" fmla="*/ 869 w 1006"/>
              <a:gd name="T57" fmla="*/ 995 h 995"/>
              <a:gd name="T58" fmla="*/ 980 w 1006"/>
              <a:gd name="T59" fmla="*/ 825 h 995"/>
              <a:gd name="T60" fmla="*/ 702 w 1006"/>
              <a:gd name="T61" fmla="*/ 576 h 995"/>
              <a:gd name="T62" fmla="*/ 658 w 1006"/>
              <a:gd name="T63" fmla="*/ 579 h 9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06" h="995">
                <a:moveTo>
                  <a:pt x="857" y="806"/>
                </a:moveTo>
                <a:cubicBezTo>
                  <a:pt x="886" y="806"/>
                  <a:pt x="909" y="829"/>
                  <a:pt x="909" y="858"/>
                </a:cubicBezTo>
                <a:cubicBezTo>
                  <a:pt x="909" y="887"/>
                  <a:pt x="886" y="910"/>
                  <a:pt x="857" y="910"/>
                </a:cubicBezTo>
                <a:cubicBezTo>
                  <a:pt x="828" y="910"/>
                  <a:pt x="805" y="887"/>
                  <a:pt x="805" y="858"/>
                </a:cubicBezTo>
                <a:cubicBezTo>
                  <a:pt x="805" y="829"/>
                  <a:pt x="828" y="806"/>
                  <a:pt x="857" y="806"/>
                </a:cubicBezTo>
                <a:close/>
                <a:moveTo>
                  <a:pt x="969" y="97"/>
                </a:moveTo>
                <a:lnTo>
                  <a:pt x="900" y="28"/>
                </a:lnTo>
                <a:cubicBezTo>
                  <a:pt x="882" y="9"/>
                  <a:pt x="858" y="0"/>
                  <a:pt x="834" y="0"/>
                </a:cubicBezTo>
                <a:cubicBezTo>
                  <a:pt x="810" y="0"/>
                  <a:pt x="786" y="9"/>
                  <a:pt x="767" y="28"/>
                </a:cubicBezTo>
                <a:lnTo>
                  <a:pt x="472" y="323"/>
                </a:lnTo>
                <a:cubicBezTo>
                  <a:pt x="481" y="340"/>
                  <a:pt x="475" y="367"/>
                  <a:pt x="460" y="381"/>
                </a:cubicBezTo>
                <a:cubicBezTo>
                  <a:pt x="451" y="391"/>
                  <a:pt x="435" y="397"/>
                  <a:pt x="421" y="397"/>
                </a:cubicBezTo>
                <a:cubicBezTo>
                  <a:pt x="414" y="397"/>
                  <a:pt x="408" y="396"/>
                  <a:pt x="402" y="393"/>
                </a:cubicBezTo>
                <a:lnTo>
                  <a:pt x="376" y="419"/>
                </a:lnTo>
                <a:cubicBezTo>
                  <a:pt x="340" y="455"/>
                  <a:pt x="340" y="515"/>
                  <a:pt x="376" y="552"/>
                </a:cubicBezTo>
                <a:lnTo>
                  <a:pt x="381" y="556"/>
                </a:lnTo>
                <a:lnTo>
                  <a:pt x="151" y="787"/>
                </a:lnTo>
                <a:lnTo>
                  <a:pt x="89" y="810"/>
                </a:lnTo>
                <a:lnTo>
                  <a:pt x="0" y="938"/>
                </a:lnTo>
                <a:lnTo>
                  <a:pt x="57" y="995"/>
                </a:lnTo>
                <a:lnTo>
                  <a:pt x="185" y="906"/>
                </a:lnTo>
                <a:lnTo>
                  <a:pt x="208" y="844"/>
                </a:lnTo>
                <a:lnTo>
                  <a:pt x="439" y="614"/>
                </a:lnTo>
                <a:lnTo>
                  <a:pt x="445" y="621"/>
                </a:lnTo>
                <a:cubicBezTo>
                  <a:pt x="464" y="639"/>
                  <a:pt x="488" y="648"/>
                  <a:pt x="512" y="648"/>
                </a:cubicBezTo>
                <a:cubicBezTo>
                  <a:pt x="536" y="648"/>
                  <a:pt x="560" y="639"/>
                  <a:pt x="578" y="621"/>
                </a:cubicBezTo>
                <a:lnTo>
                  <a:pt x="604" y="595"/>
                </a:lnTo>
                <a:cubicBezTo>
                  <a:pt x="596" y="577"/>
                  <a:pt x="602" y="551"/>
                  <a:pt x="616" y="537"/>
                </a:cubicBezTo>
                <a:cubicBezTo>
                  <a:pt x="626" y="527"/>
                  <a:pt x="642" y="521"/>
                  <a:pt x="656" y="521"/>
                </a:cubicBezTo>
                <a:cubicBezTo>
                  <a:pt x="662" y="521"/>
                  <a:pt x="669" y="522"/>
                  <a:pt x="674" y="525"/>
                </a:cubicBezTo>
                <a:lnTo>
                  <a:pt x="969" y="230"/>
                </a:lnTo>
                <a:cubicBezTo>
                  <a:pt x="1006" y="193"/>
                  <a:pt x="1006" y="133"/>
                  <a:pt x="969" y="97"/>
                </a:cubicBezTo>
                <a:close/>
                <a:moveTo>
                  <a:pt x="363" y="354"/>
                </a:moveTo>
                <a:lnTo>
                  <a:pt x="392" y="325"/>
                </a:lnTo>
                <a:lnTo>
                  <a:pt x="418" y="338"/>
                </a:lnTo>
                <a:lnTo>
                  <a:pt x="404" y="312"/>
                </a:lnTo>
                <a:lnTo>
                  <a:pt x="433" y="284"/>
                </a:lnTo>
                <a:lnTo>
                  <a:pt x="436" y="281"/>
                </a:lnTo>
                <a:cubicBezTo>
                  <a:pt x="442" y="264"/>
                  <a:pt x="446" y="248"/>
                  <a:pt x="446" y="233"/>
                </a:cubicBezTo>
                <a:cubicBezTo>
                  <a:pt x="446" y="115"/>
                  <a:pt x="333" y="0"/>
                  <a:pt x="215" y="1"/>
                </a:cubicBezTo>
                <a:cubicBezTo>
                  <a:pt x="214" y="1"/>
                  <a:pt x="201" y="15"/>
                  <a:pt x="193" y="22"/>
                </a:cubicBezTo>
                <a:cubicBezTo>
                  <a:pt x="288" y="117"/>
                  <a:pt x="280" y="102"/>
                  <a:pt x="280" y="160"/>
                </a:cubicBezTo>
                <a:cubicBezTo>
                  <a:pt x="280" y="207"/>
                  <a:pt x="205" y="282"/>
                  <a:pt x="159" y="282"/>
                </a:cubicBezTo>
                <a:cubicBezTo>
                  <a:pt x="99" y="282"/>
                  <a:pt x="118" y="291"/>
                  <a:pt x="21" y="195"/>
                </a:cubicBezTo>
                <a:cubicBezTo>
                  <a:pt x="14" y="202"/>
                  <a:pt x="0" y="215"/>
                  <a:pt x="0" y="216"/>
                </a:cubicBezTo>
                <a:cubicBezTo>
                  <a:pt x="2" y="334"/>
                  <a:pt x="113" y="447"/>
                  <a:pt x="232" y="447"/>
                </a:cubicBezTo>
                <a:cubicBezTo>
                  <a:pt x="253" y="447"/>
                  <a:pt x="276" y="440"/>
                  <a:pt x="299" y="429"/>
                </a:cubicBezTo>
                <a:lnTo>
                  <a:pt x="303" y="433"/>
                </a:lnTo>
                <a:cubicBezTo>
                  <a:pt x="310" y="414"/>
                  <a:pt x="322" y="395"/>
                  <a:pt x="337" y="380"/>
                </a:cubicBezTo>
                <a:lnTo>
                  <a:pt x="363" y="354"/>
                </a:lnTo>
                <a:close/>
                <a:moveTo>
                  <a:pt x="658" y="579"/>
                </a:moveTo>
                <a:lnTo>
                  <a:pt x="672" y="606"/>
                </a:lnTo>
                <a:lnTo>
                  <a:pt x="644" y="634"/>
                </a:lnTo>
                <a:lnTo>
                  <a:pt x="617" y="660"/>
                </a:lnTo>
                <a:cubicBezTo>
                  <a:pt x="602" y="675"/>
                  <a:pt x="584" y="687"/>
                  <a:pt x="564" y="694"/>
                </a:cubicBezTo>
                <a:lnTo>
                  <a:pt x="741" y="871"/>
                </a:lnTo>
                <a:lnTo>
                  <a:pt x="824" y="983"/>
                </a:lnTo>
                <a:lnTo>
                  <a:pt x="869" y="995"/>
                </a:lnTo>
                <a:lnTo>
                  <a:pt x="992" y="871"/>
                </a:lnTo>
                <a:lnTo>
                  <a:pt x="980" y="825"/>
                </a:lnTo>
                <a:lnTo>
                  <a:pt x="869" y="743"/>
                </a:lnTo>
                <a:lnTo>
                  <a:pt x="702" y="576"/>
                </a:lnTo>
                <a:lnTo>
                  <a:pt x="685" y="592"/>
                </a:lnTo>
                <a:lnTo>
                  <a:pt x="658" y="5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51428" tIns="25714" rIns="51428" bIns="25714" numCol="1" anchor="t" anchorCtr="0" compatLnSpc="1"/>
          <a:lstStyle/>
          <a:p>
            <a:pPr>
              <a:defRPr/>
            </a:pPr>
            <a:endParaRPr lang="zh-CN" altLang="en-US" kern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6587021" y="1956568"/>
            <a:ext cx="712652" cy="661394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13" name="Freeform 36"/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avLst/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7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9" tIns="34295" rIns="68589" bIns="34295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4" name="Freeform 37"/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avLst/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9" tIns="34295" rIns="68589" bIns="34295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5" name="Freeform 38"/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avLst/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9" tIns="34295" rIns="68589" bIns="34295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16" name="TextBox 76"/>
          <p:cNvSpPr txBox="1"/>
          <p:nvPr/>
        </p:nvSpPr>
        <p:spPr>
          <a:xfrm>
            <a:off x="1766384" y="3597265"/>
            <a:ext cx="1046459" cy="3000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500" b="1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411013" y="3897347"/>
            <a:ext cx="1757200" cy="60939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76"/>
          <p:cNvSpPr txBox="1"/>
          <p:nvPr/>
        </p:nvSpPr>
        <p:spPr>
          <a:xfrm>
            <a:off x="4048771" y="3597265"/>
            <a:ext cx="1046459" cy="3000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500" b="1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693400" y="3897347"/>
            <a:ext cx="1757200" cy="60939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76"/>
          <p:cNvSpPr txBox="1"/>
          <p:nvPr/>
        </p:nvSpPr>
        <p:spPr>
          <a:xfrm>
            <a:off x="6474883" y="3597265"/>
            <a:ext cx="1046459" cy="3000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5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6119512" y="3897347"/>
            <a:ext cx="1757200" cy="60939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Freeform 9"/>
          <p:cNvSpPr>
            <a:spLocks noEditPoints="1"/>
          </p:cNvSpPr>
          <p:nvPr/>
        </p:nvSpPr>
        <p:spPr bwMode="auto">
          <a:xfrm rot="2700000">
            <a:off x="3812706" y="1504744"/>
            <a:ext cx="1533695" cy="1535471"/>
          </a:xfrm>
          <a:prstGeom prst="rect">
            <a:avLst/>
          </a:prstGeom>
          <a:noFill/>
          <a:ln w="28575">
            <a:solidFill>
              <a:srgbClr val="D5493A"/>
            </a:solidFill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23" name="Freeform 9"/>
          <p:cNvSpPr>
            <a:spLocks noEditPoints="1"/>
          </p:cNvSpPr>
          <p:nvPr/>
        </p:nvSpPr>
        <p:spPr bwMode="auto">
          <a:xfrm rot="2700000">
            <a:off x="6176461" y="1504744"/>
            <a:ext cx="1533695" cy="1535471"/>
          </a:xfrm>
          <a:prstGeom prst="rect">
            <a:avLst/>
          </a:prstGeom>
          <a:noFill/>
          <a:ln w="28575">
            <a:solidFill>
              <a:srgbClr val="595959"/>
            </a:solidFill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6"/>
          <p:cNvSpPr txBox="1"/>
          <p:nvPr/>
        </p:nvSpPr>
        <p:spPr>
          <a:xfrm>
            <a:off x="265922" y="176177"/>
            <a:ext cx="15234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8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65922" y="465615"/>
            <a:ext cx="2097926" cy="22929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Here Add You Text Here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1" y="176177"/>
            <a:ext cx="265922" cy="508056"/>
            <a:chOff x="0" y="-78772"/>
            <a:chExt cx="602082" cy="1150304"/>
          </a:xfrm>
        </p:grpSpPr>
        <p:sp>
          <p:nvSpPr>
            <p:cNvPr id="36" name="任意多边形 35"/>
            <p:cNvSpPr/>
            <p:nvPr/>
          </p:nvSpPr>
          <p:spPr>
            <a:xfrm>
              <a:off x="0" y="256213"/>
              <a:ext cx="251412" cy="480334"/>
            </a:xfrm>
            <a:custGeom>
              <a:avLst/>
              <a:gdLst>
                <a:gd name="connsiteX0" fmla="*/ 0 w 251412"/>
                <a:gd name="connsiteY0" fmla="*/ 0 h 480334"/>
                <a:gd name="connsiteX1" fmla="*/ 251412 w 251412"/>
                <a:gd name="connsiteY1" fmla="*/ 240167 h 480334"/>
                <a:gd name="connsiteX2" fmla="*/ 0 w 251412"/>
                <a:gd name="connsiteY2" fmla="*/ 480334 h 480334"/>
                <a:gd name="connsiteX3" fmla="*/ 0 w 251412"/>
                <a:gd name="connsiteY3" fmla="*/ 0 h 48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12" h="480334">
                  <a:moveTo>
                    <a:pt x="0" y="0"/>
                  </a:moveTo>
                  <a:lnTo>
                    <a:pt x="251412" y="240167"/>
                  </a:lnTo>
                  <a:lnTo>
                    <a:pt x="0" y="4803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0" y="-78772"/>
              <a:ext cx="602082" cy="1150304"/>
            </a:xfrm>
            <a:custGeom>
              <a:avLst/>
              <a:gdLst>
                <a:gd name="connsiteX0" fmla="*/ 0 w 441911"/>
                <a:gd name="connsiteY0" fmla="*/ 0 h 844290"/>
                <a:gd name="connsiteX1" fmla="*/ 441911 w 441911"/>
                <a:gd name="connsiteY1" fmla="*/ 422145 h 844290"/>
                <a:gd name="connsiteX2" fmla="*/ 0 w 441911"/>
                <a:gd name="connsiteY2" fmla="*/ 844290 h 844290"/>
                <a:gd name="connsiteX3" fmla="*/ 0 w 441911"/>
                <a:gd name="connsiteY3" fmla="*/ 662312 h 844290"/>
                <a:gd name="connsiteX4" fmla="*/ 251412 w 441911"/>
                <a:gd name="connsiteY4" fmla="*/ 422145 h 844290"/>
                <a:gd name="connsiteX5" fmla="*/ 0 w 441911"/>
                <a:gd name="connsiteY5" fmla="*/ 181978 h 844290"/>
                <a:gd name="connsiteX6" fmla="*/ 0 w 441911"/>
                <a:gd name="connsiteY6" fmla="*/ 0 h 84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1911" h="844290">
                  <a:moveTo>
                    <a:pt x="0" y="0"/>
                  </a:moveTo>
                  <a:lnTo>
                    <a:pt x="441911" y="422145"/>
                  </a:lnTo>
                  <a:lnTo>
                    <a:pt x="0" y="844290"/>
                  </a:lnTo>
                  <a:lnTo>
                    <a:pt x="0" y="662312"/>
                  </a:lnTo>
                  <a:lnTo>
                    <a:pt x="251412" y="422145"/>
                  </a:lnTo>
                  <a:lnTo>
                    <a:pt x="0" y="181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1534813" y="1075066"/>
            <a:ext cx="679514" cy="623248"/>
          </a:xfrm>
          <a:prstGeom prst="rect">
            <a:avLst/>
          </a:prstGeom>
          <a:noFill/>
        </p:spPr>
        <p:txBody>
          <a:bodyPr wrap="none" lIns="68580" tIns="34290" rIns="68580" bIns="34290" rtlCol="0" anchor="ctr">
            <a:spAutoFit/>
          </a:bodyPr>
          <a:lstStyle/>
          <a:p>
            <a:pPr algn="ctr"/>
            <a:r>
              <a:rPr lang="en-US" altLang="zh-CN" sz="36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3600" dirty="0">
              <a:solidFill>
                <a:srgbClr val="D5493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61815" y="1856964"/>
            <a:ext cx="1625513" cy="5493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8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76"/>
          <p:cNvSpPr txBox="1"/>
          <p:nvPr/>
        </p:nvSpPr>
        <p:spPr>
          <a:xfrm>
            <a:off x="1497545" y="1626130"/>
            <a:ext cx="754052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929671" y="1075066"/>
            <a:ext cx="679514" cy="623248"/>
          </a:xfrm>
          <a:prstGeom prst="rect">
            <a:avLst/>
          </a:prstGeom>
          <a:noFill/>
        </p:spPr>
        <p:txBody>
          <a:bodyPr wrap="none" lIns="68580" tIns="34290" rIns="68580" bIns="34290" rtlCol="0" anchor="ctr">
            <a:spAutoFit/>
          </a:bodyPr>
          <a:lstStyle/>
          <a:p>
            <a:pPr algn="ctr"/>
            <a:r>
              <a:rPr lang="en-US" altLang="zh-CN" sz="36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3600" dirty="0">
              <a:solidFill>
                <a:srgbClr val="D5493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456673" y="1856964"/>
            <a:ext cx="1625513" cy="5493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8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76"/>
          <p:cNvSpPr txBox="1"/>
          <p:nvPr/>
        </p:nvSpPr>
        <p:spPr>
          <a:xfrm>
            <a:off x="6892402" y="1626130"/>
            <a:ext cx="754052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1061815" y="3192177"/>
            <a:ext cx="7020371" cy="1365902"/>
            <a:chOff x="1189249" y="1418033"/>
            <a:chExt cx="9360495" cy="1821203"/>
          </a:xfrm>
        </p:grpSpPr>
        <p:sp>
          <p:nvSpPr>
            <p:cNvPr id="15" name="文本框 14"/>
            <p:cNvSpPr txBox="1"/>
            <p:nvPr/>
          </p:nvSpPr>
          <p:spPr>
            <a:xfrm>
              <a:off x="1788602" y="1418033"/>
              <a:ext cx="968643" cy="861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3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189249" y="2475951"/>
              <a:ext cx="2167351" cy="7632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8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请在此添加文字说明</a:t>
              </a:r>
              <a:r>
                <a:rPr lang="zh-CN" altLang="en-US" sz="80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，第一</a:t>
              </a:r>
              <a:r>
                <a:rPr lang="en-US" altLang="zh-CN" sz="80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80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</a:t>
              </a:r>
              <a:r>
                <a:rPr lang="zh-CN" altLang="en-US" sz="8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板。请在此添加文字说明</a:t>
              </a:r>
              <a:r>
                <a:rPr lang="zh-CN" altLang="en-US" sz="80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，第一</a:t>
              </a:r>
              <a:r>
                <a:rPr lang="en-US" altLang="zh-CN" sz="80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80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</a:t>
              </a:r>
              <a:r>
                <a:rPr lang="zh-CN" altLang="en-US" sz="8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板。</a:t>
              </a:r>
              <a:endPara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TextBox 76"/>
            <p:cNvSpPr txBox="1"/>
            <p:nvPr/>
          </p:nvSpPr>
          <p:spPr>
            <a:xfrm>
              <a:off x="1739445" y="2168174"/>
              <a:ext cx="10669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8981747" y="1418033"/>
              <a:ext cx="968643" cy="861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3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8382393" y="2475951"/>
              <a:ext cx="2167351" cy="7632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8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请在此添加文字说明</a:t>
              </a:r>
              <a:r>
                <a:rPr lang="zh-CN" altLang="en-US" sz="80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，第一</a:t>
              </a:r>
              <a:r>
                <a:rPr lang="en-US" altLang="zh-CN" sz="80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80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</a:t>
              </a:r>
              <a:r>
                <a:rPr lang="zh-CN" altLang="en-US" sz="8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板。请在此添加文字说明</a:t>
              </a:r>
              <a:r>
                <a:rPr lang="zh-CN" altLang="en-US" sz="80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，第一</a:t>
              </a:r>
              <a:r>
                <a:rPr lang="en-US" altLang="zh-CN" sz="80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80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</a:t>
              </a:r>
              <a:r>
                <a:rPr lang="zh-CN" altLang="en-US" sz="8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板。</a:t>
              </a:r>
              <a:endPara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TextBox 76"/>
            <p:cNvSpPr txBox="1"/>
            <p:nvPr/>
          </p:nvSpPr>
          <p:spPr>
            <a:xfrm>
              <a:off x="8932589" y="2168174"/>
              <a:ext cx="10669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165469" y="1075065"/>
            <a:ext cx="2827230" cy="3498446"/>
            <a:chOff x="4975229" y="1384480"/>
            <a:chExt cx="3075234" cy="3805329"/>
          </a:xfrm>
        </p:grpSpPr>
        <p:pic>
          <p:nvPicPr>
            <p:cNvPr id="22" name="Picture 4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975229" y="1384480"/>
              <a:ext cx="3075234" cy="3805329"/>
            </a:xfrm>
            <a:prstGeom prst="rect">
              <a:avLst/>
            </a:prstGeom>
          </p:spPr>
        </p:pic>
        <p:sp>
          <p:nvSpPr>
            <p:cNvPr id="23" name="Rectangle 42"/>
            <p:cNvSpPr/>
            <p:nvPr/>
          </p:nvSpPr>
          <p:spPr>
            <a:xfrm>
              <a:off x="5427090" y="1850683"/>
              <a:ext cx="2175237" cy="2855400"/>
            </a:xfrm>
            <a:prstGeom prst="rect">
              <a:avLst/>
            </a:pr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333D86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6"/>
          <p:cNvSpPr txBox="1"/>
          <p:nvPr/>
        </p:nvSpPr>
        <p:spPr>
          <a:xfrm>
            <a:off x="265922" y="176177"/>
            <a:ext cx="15234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8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65922" y="465615"/>
            <a:ext cx="2097926" cy="22929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Here Add You Text Here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1" y="176177"/>
            <a:ext cx="265922" cy="508056"/>
            <a:chOff x="0" y="-78772"/>
            <a:chExt cx="602082" cy="1150304"/>
          </a:xfrm>
        </p:grpSpPr>
        <p:sp>
          <p:nvSpPr>
            <p:cNvPr id="36" name="任意多边形 35"/>
            <p:cNvSpPr/>
            <p:nvPr/>
          </p:nvSpPr>
          <p:spPr>
            <a:xfrm>
              <a:off x="0" y="256213"/>
              <a:ext cx="251412" cy="480334"/>
            </a:xfrm>
            <a:custGeom>
              <a:avLst/>
              <a:gdLst>
                <a:gd name="connsiteX0" fmla="*/ 0 w 251412"/>
                <a:gd name="connsiteY0" fmla="*/ 0 h 480334"/>
                <a:gd name="connsiteX1" fmla="*/ 251412 w 251412"/>
                <a:gd name="connsiteY1" fmla="*/ 240167 h 480334"/>
                <a:gd name="connsiteX2" fmla="*/ 0 w 251412"/>
                <a:gd name="connsiteY2" fmla="*/ 480334 h 480334"/>
                <a:gd name="connsiteX3" fmla="*/ 0 w 251412"/>
                <a:gd name="connsiteY3" fmla="*/ 0 h 48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12" h="480334">
                  <a:moveTo>
                    <a:pt x="0" y="0"/>
                  </a:moveTo>
                  <a:lnTo>
                    <a:pt x="251412" y="240167"/>
                  </a:lnTo>
                  <a:lnTo>
                    <a:pt x="0" y="4803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0" y="-78772"/>
              <a:ext cx="602082" cy="1150304"/>
            </a:xfrm>
            <a:custGeom>
              <a:avLst/>
              <a:gdLst>
                <a:gd name="connsiteX0" fmla="*/ 0 w 441911"/>
                <a:gd name="connsiteY0" fmla="*/ 0 h 844290"/>
                <a:gd name="connsiteX1" fmla="*/ 441911 w 441911"/>
                <a:gd name="connsiteY1" fmla="*/ 422145 h 844290"/>
                <a:gd name="connsiteX2" fmla="*/ 0 w 441911"/>
                <a:gd name="connsiteY2" fmla="*/ 844290 h 844290"/>
                <a:gd name="connsiteX3" fmla="*/ 0 w 441911"/>
                <a:gd name="connsiteY3" fmla="*/ 662312 h 844290"/>
                <a:gd name="connsiteX4" fmla="*/ 251412 w 441911"/>
                <a:gd name="connsiteY4" fmla="*/ 422145 h 844290"/>
                <a:gd name="connsiteX5" fmla="*/ 0 w 441911"/>
                <a:gd name="connsiteY5" fmla="*/ 181978 h 844290"/>
                <a:gd name="connsiteX6" fmla="*/ 0 w 441911"/>
                <a:gd name="connsiteY6" fmla="*/ 0 h 84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1911" h="844290">
                  <a:moveTo>
                    <a:pt x="0" y="0"/>
                  </a:moveTo>
                  <a:lnTo>
                    <a:pt x="441911" y="422145"/>
                  </a:lnTo>
                  <a:lnTo>
                    <a:pt x="0" y="844290"/>
                  </a:lnTo>
                  <a:lnTo>
                    <a:pt x="0" y="662312"/>
                  </a:lnTo>
                  <a:lnTo>
                    <a:pt x="251412" y="422145"/>
                  </a:lnTo>
                  <a:lnTo>
                    <a:pt x="0" y="181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KSO_Shape"/>
          <p:cNvSpPr/>
          <p:nvPr/>
        </p:nvSpPr>
        <p:spPr>
          <a:xfrm flipV="1">
            <a:off x="1420018" y="2392480"/>
            <a:ext cx="1428750" cy="947738"/>
          </a:xfrm>
          <a:custGeom>
            <a:avLst/>
            <a:gdLst/>
            <a:ahLst/>
            <a:cxnLst/>
            <a:rect l="l" t="t" r="r" b="b"/>
            <a:pathLst>
              <a:path w="621184" h="412091">
                <a:moveTo>
                  <a:pt x="309039" y="0"/>
                </a:moveTo>
                <a:cubicBezTo>
                  <a:pt x="309558" y="0"/>
                  <a:pt x="310077" y="6"/>
                  <a:pt x="310593" y="149"/>
                </a:cubicBezTo>
                <a:cubicBezTo>
                  <a:pt x="330872" y="-390"/>
                  <a:pt x="351283" y="7145"/>
                  <a:pt x="366760" y="22622"/>
                </a:cubicBezTo>
                <a:lnTo>
                  <a:pt x="621184" y="277046"/>
                </a:lnTo>
                <a:cubicBezTo>
                  <a:pt x="651347" y="307208"/>
                  <a:pt x="651347" y="356112"/>
                  <a:pt x="621184" y="386274"/>
                </a:cubicBezTo>
                <a:lnTo>
                  <a:pt x="620186" y="387272"/>
                </a:lnTo>
                <a:cubicBezTo>
                  <a:pt x="602361" y="402896"/>
                  <a:pt x="578955" y="412091"/>
                  <a:pt x="553401" y="412091"/>
                </a:cubicBezTo>
                <a:lnTo>
                  <a:pt x="67784" y="412091"/>
                </a:lnTo>
                <a:cubicBezTo>
                  <a:pt x="42230" y="412091"/>
                  <a:pt x="18824" y="402896"/>
                  <a:pt x="998" y="387273"/>
                </a:cubicBezTo>
                <a:lnTo>
                  <a:pt x="0" y="386275"/>
                </a:lnTo>
                <a:cubicBezTo>
                  <a:pt x="-30162" y="356112"/>
                  <a:pt x="-30162" y="307209"/>
                  <a:pt x="0" y="277047"/>
                </a:cubicBezTo>
                <a:lnTo>
                  <a:pt x="254425" y="22622"/>
                </a:lnTo>
                <a:cubicBezTo>
                  <a:pt x="269506" y="7541"/>
                  <a:pt x="289273" y="0"/>
                  <a:pt x="309039" y="0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KSO_Shape"/>
          <p:cNvSpPr/>
          <p:nvPr/>
        </p:nvSpPr>
        <p:spPr>
          <a:xfrm>
            <a:off x="2790977" y="2392480"/>
            <a:ext cx="1428750" cy="947738"/>
          </a:xfrm>
          <a:custGeom>
            <a:avLst/>
            <a:gdLst/>
            <a:ahLst/>
            <a:cxnLst/>
            <a:rect l="l" t="t" r="r" b="b"/>
            <a:pathLst>
              <a:path w="621184" h="412091">
                <a:moveTo>
                  <a:pt x="309039" y="0"/>
                </a:moveTo>
                <a:cubicBezTo>
                  <a:pt x="309558" y="0"/>
                  <a:pt x="310077" y="6"/>
                  <a:pt x="310593" y="149"/>
                </a:cubicBezTo>
                <a:cubicBezTo>
                  <a:pt x="330872" y="-390"/>
                  <a:pt x="351283" y="7145"/>
                  <a:pt x="366760" y="22622"/>
                </a:cubicBezTo>
                <a:lnTo>
                  <a:pt x="621184" y="277046"/>
                </a:lnTo>
                <a:cubicBezTo>
                  <a:pt x="651347" y="307208"/>
                  <a:pt x="651347" y="356112"/>
                  <a:pt x="621184" y="386274"/>
                </a:cubicBezTo>
                <a:lnTo>
                  <a:pt x="620186" y="387272"/>
                </a:lnTo>
                <a:cubicBezTo>
                  <a:pt x="602361" y="402896"/>
                  <a:pt x="578955" y="412091"/>
                  <a:pt x="553401" y="412091"/>
                </a:cubicBezTo>
                <a:lnTo>
                  <a:pt x="67784" y="412091"/>
                </a:lnTo>
                <a:cubicBezTo>
                  <a:pt x="42230" y="412091"/>
                  <a:pt x="18824" y="402896"/>
                  <a:pt x="998" y="387273"/>
                </a:cubicBezTo>
                <a:lnTo>
                  <a:pt x="0" y="386275"/>
                </a:lnTo>
                <a:cubicBezTo>
                  <a:pt x="-30162" y="356112"/>
                  <a:pt x="-30162" y="307209"/>
                  <a:pt x="0" y="277047"/>
                </a:cubicBezTo>
                <a:lnTo>
                  <a:pt x="254425" y="22622"/>
                </a:lnTo>
                <a:cubicBezTo>
                  <a:pt x="269506" y="7541"/>
                  <a:pt x="289273" y="0"/>
                  <a:pt x="309039" y="0"/>
                </a:cubicBezTo>
                <a:close/>
              </a:path>
            </a:pathLst>
          </a:custGeom>
          <a:solidFill>
            <a:srgbClr val="D54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716526" y="3733409"/>
            <a:ext cx="1577654" cy="5493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8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3"/>
          <p:cNvSpPr txBox="1"/>
          <p:nvPr/>
        </p:nvSpPr>
        <p:spPr>
          <a:xfrm>
            <a:off x="2743606" y="3471059"/>
            <a:ext cx="15234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345567" y="1686799"/>
            <a:ext cx="1577654" cy="5493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8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3"/>
          <p:cNvSpPr txBox="1"/>
          <p:nvPr/>
        </p:nvSpPr>
        <p:spPr>
          <a:xfrm>
            <a:off x="1372646" y="1424449"/>
            <a:ext cx="15234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13" name="KSO_Shape"/>
          <p:cNvSpPr/>
          <p:nvPr/>
        </p:nvSpPr>
        <p:spPr>
          <a:xfrm flipV="1">
            <a:off x="4924272" y="2392480"/>
            <a:ext cx="1428750" cy="947738"/>
          </a:xfrm>
          <a:custGeom>
            <a:avLst/>
            <a:gdLst/>
            <a:ahLst/>
            <a:cxnLst/>
            <a:rect l="l" t="t" r="r" b="b"/>
            <a:pathLst>
              <a:path w="621184" h="412091">
                <a:moveTo>
                  <a:pt x="309039" y="0"/>
                </a:moveTo>
                <a:cubicBezTo>
                  <a:pt x="309558" y="0"/>
                  <a:pt x="310077" y="6"/>
                  <a:pt x="310593" y="149"/>
                </a:cubicBezTo>
                <a:cubicBezTo>
                  <a:pt x="330872" y="-390"/>
                  <a:pt x="351283" y="7145"/>
                  <a:pt x="366760" y="22622"/>
                </a:cubicBezTo>
                <a:lnTo>
                  <a:pt x="621184" y="277046"/>
                </a:lnTo>
                <a:cubicBezTo>
                  <a:pt x="651347" y="307208"/>
                  <a:pt x="651347" y="356112"/>
                  <a:pt x="621184" y="386274"/>
                </a:cubicBezTo>
                <a:lnTo>
                  <a:pt x="620186" y="387272"/>
                </a:lnTo>
                <a:cubicBezTo>
                  <a:pt x="602361" y="402896"/>
                  <a:pt x="578955" y="412091"/>
                  <a:pt x="553401" y="412091"/>
                </a:cubicBezTo>
                <a:lnTo>
                  <a:pt x="67784" y="412091"/>
                </a:lnTo>
                <a:cubicBezTo>
                  <a:pt x="42230" y="412091"/>
                  <a:pt x="18824" y="402896"/>
                  <a:pt x="998" y="387273"/>
                </a:cubicBezTo>
                <a:lnTo>
                  <a:pt x="0" y="386275"/>
                </a:lnTo>
                <a:cubicBezTo>
                  <a:pt x="-30162" y="356112"/>
                  <a:pt x="-30162" y="307209"/>
                  <a:pt x="0" y="277047"/>
                </a:cubicBezTo>
                <a:lnTo>
                  <a:pt x="254425" y="22622"/>
                </a:lnTo>
                <a:cubicBezTo>
                  <a:pt x="269506" y="7541"/>
                  <a:pt x="289273" y="0"/>
                  <a:pt x="309039" y="0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KSO_Shape"/>
          <p:cNvSpPr/>
          <p:nvPr/>
        </p:nvSpPr>
        <p:spPr>
          <a:xfrm>
            <a:off x="6295232" y="2392480"/>
            <a:ext cx="1428750" cy="947738"/>
          </a:xfrm>
          <a:custGeom>
            <a:avLst/>
            <a:gdLst/>
            <a:ahLst/>
            <a:cxnLst/>
            <a:rect l="l" t="t" r="r" b="b"/>
            <a:pathLst>
              <a:path w="621184" h="412091">
                <a:moveTo>
                  <a:pt x="309039" y="0"/>
                </a:moveTo>
                <a:cubicBezTo>
                  <a:pt x="309558" y="0"/>
                  <a:pt x="310077" y="6"/>
                  <a:pt x="310593" y="149"/>
                </a:cubicBezTo>
                <a:cubicBezTo>
                  <a:pt x="330872" y="-390"/>
                  <a:pt x="351283" y="7145"/>
                  <a:pt x="366760" y="22622"/>
                </a:cubicBezTo>
                <a:lnTo>
                  <a:pt x="621184" y="277046"/>
                </a:lnTo>
                <a:cubicBezTo>
                  <a:pt x="651347" y="307208"/>
                  <a:pt x="651347" y="356112"/>
                  <a:pt x="621184" y="386274"/>
                </a:cubicBezTo>
                <a:lnTo>
                  <a:pt x="620186" y="387272"/>
                </a:lnTo>
                <a:cubicBezTo>
                  <a:pt x="602361" y="402896"/>
                  <a:pt x="578955" y="412091"/>
                  <a:pt x="553401" y="412091"/>
                </a:cubicBezTo>
                <a:lnTo>
                  <a:pt x="67784" y="412091"/>
                </a:lnTo>
                <a:cubicBezTo>
                  <a:pt x="42230" y="412091"/>
                  <a:pt x="18824" y="402896"/>
                  <a:pt x="998" y="387273"/>
                </a:cubicBezTo>
                <a:lnTo>
                  <a:pt x="0" y="386275"/>
                </a:lnTo>
                <a:cubicBezTo>
                  <a:pt x="-30162" y="356112"/>
                  <a:pt x="-30162" y="307209"/>
                  <a:pt x="0" y="277047"/>
                </a:cubicBezTo>
                <a:lnTo>
                  <a:pt x="254425" y="22622"/>
                </a:lnTo>
                <a:cubicBezTo>
                  <a:pt x="269506" y="7541"/>
                  <a:pt x="289273" y="0"/>
                  <a:pt x="309039" y="0"/>
                </a:cubicBezTo>
                <a:close/>
              </a:path>
            </a:pathLst>
          </a:custGeom>
          <a:solidFill>
            <a:srgbClr val="D54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220780" y="3733409"/>
            <a:ext cx="1577654" cy="5493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8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3"/>
          <p:cNvSpPr txBox="1"/>
          <p:nvPr/>
        </p:nvSpPr>
        <p:spPr>
          <a:xfrm>
            <a:off x="6247860" y="3471059"/>
            <a:ext cx="15234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4849821" y="1686799"/>
            <a:ext cx="1577654" cy="5493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8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3"/>
          <p:cNvSpPr txBox="1"/>
          <p:nvPr/>
        </p:nvSpPr>
        <p:spPr>
          <a:xfrm>
            <a:off x="4876901" y="1424449"/>
            <a:ext cx="15234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6817359" y="2694913"/>
            <a:ext cx="442286" cy="429433"/>
            <a:chOff x="9609861" y="3243687"/>
            <a:chExt cx="448359" cy="435330"/>
          </a:xfrm>
          <a:solidFill>
            <a:schemeClr val="bg1"/>
          </a:solidFill>
        </p:grpSpPr>
        <p:sp>
          <p:nvSpPr>
            <p:cNvPr id="20" name="AutoShape 16"/>
            <p:cNvSpPr/>
            <p:nvPr/>
          </p:nvSpPr>
          <p:spPr bwMode="auto">
            <a:xfrm>
              <a:off x="9834424" y="3482046"/>
              <a:ext cx="55949" cy="5671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4841"/>
                    <a:pt x="0" y="10800"/>
                  </a:cubicBezTo>
                  <a:cubicBezTo>
                    <a:pt x="0" y="16758"/>
                    <a:pt x="4838" y="21599"/>
                    <a:pt x="10800" y="21599"/>
                  </a:cubicBezTo>
                  <a:cubicBezTo>
                    <a:pt x="16761" y="21599"/>
                    <a:pt x="21600" y="16758"/>
                    <a:pt x="21600" y="10800"/>
                  </a:cubicBezTo>
                  <a:cubicBezTo>
                    <a:pt x="21600" y="4841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456724"/>
              <a:endParaRPr lang="en-US" sz="30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1" name="AutoShape 17"/>
            <p:cNvSpPr/>
            <p:nvPr/>
          </p:nvSpPr>
          <p:spPr bwMode="auto">
            <a:xfrm>
              <a:off x="9609861" y="3243687"/>
              <a:ext cx="448359" cy="435330"/>
            </a:xfrm>
            <a:custGeom>
              <a:avLst/>
              <a:gdLst>
                <a:gd name="T0" fmla="*/ 10473 w 20946"/>
                <a:gd name="T1" fmla="*/ 10800 h 21600"/>
                <a:gd name="T2" fmla="*/ 10473 w 20946"/>
                <a:gd name="T3" fmla="*/ 10800 h 21600"/>
                <a:gd name="T4" fmla="*/ 10473 w 20946"/>
                <a:gd name="T5" fmla="*/ 10800 h 21600"/>
                <a:gd name="T6" fmla="*/ 10473 w 20946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46" h="21600">
                  <a:moveTo>
                    <a:pt x="18509" y="15329"/>
                  </a:moveTo>
                  <a:lnTo>
                    <a:pt x="11782" y="15329"/>
                  </a:lnTo>
                  <a:cubicBezTo>
                    <a:pt x="10699" y="15329"/>
                    <a:pt x="9818" y="14391"/>
                    <a:pt x="9818" y="13238"/>
                  </a:cubicBezTo>
                  <a:cubicBezTo>
                    <a:pt x="9818" y="12086"/>
                    <a:pt x="10699" y="11148"/>
                    <a:pt x="11782" y="11148"/>
                  </a:cubicBezTo>
                  <a:lnTo>
                    <a:pt x="17673" y="11148"/>
                  </a:lnTo>
                  <a:cubicBezTo>
                    <a:pt x="18077" y="11142"/>
                    <a:pt x="18477" y="10934"/>
                    <a:pt x="18721" y="10588"/>
                  </a:cubicBezTo>
                  <a:cubicBezTo>
                    <a:pt x="18789" y="10491"/>
                    <a:pt x="18842" y="10381"/>
                    <a:pt x="18885" y="10267"/>
                  </a:cubicBezTo>
                  <a:cubicBezTo>
                    <a:pt x="18890" y="10251"/>
                    <a:pt x="18901" y="10239"/>
                    <a:pt x="18906" y="10224"/>
                  </a:cubicBezTo>
                  <a:cubicBezTo>
                    <a:pt x="19377" y="10880"/>
                    <a:pt x="19636" y="11686"/>
                    <a:pt x="19636" y="12541"/>
                  </a:cubicBezTo>
                  <a:cubicBezTo>
                    <a:pt x="19636" y="13613"/>
                    <a:pt x="19230" y="14607"/>
                    <a:pt x="18509" y="15329"/>
                  </a:cubicBezTo>
                  <a:moveTo>
                    <a:pt x="17673" y="17767"/>
                  </a:moveTo>
                  <a:cubicBezTo>
                    <a:pt x="17673" y="19114"/>
                    <a:pt x="16647" y="20206"/>
                    <a:pt x="15382" y="20206"/>
                  </a:cubicBezTo>
                  <a:lnTo>
                    <a:pt x="3600" y="20206"/>
                  </a:lnTo>
                  <a:cubicBezTo>
                    <a:pt x="2334" y="20206"/>
                    <a:pt x="1309" y="19114"/>
                    <a:pt x="1309" y="17767"/>
                  </a:cubicBezTo>
                  <a:lnTo>
                    <a:pt x="1309" y="6786"/>
                  </a:lnTo>
                  <a:cubicBezTo>
                    <a:pt x="1931" y="7334"/>
                    <a:pt x="2730" y="7664"/>
                    <a:pt x="3600" y="7664"/>
                  </a:cubicBezTo>
                  <a:lnTo>
                    <a:pt x="14400" y="7664"/>
                  </a:lnTo>
                  <a:lnTo>
                    <a:pt x="17018" y="7664"/>
                  </a:lnTo>
                  <a:cubicBezTo>
                    <a:pt x="17379" y="7664"/>
                    <a:pt x="17673" y="7976"/>
                    <a:pt x="17673" y="8361"/>
                  </a:cubicBezTo>
                  <a:lnTo>
                    <a:pt x="17673" y="9754"/>
                  </a:lnTo>
                  <a:lnTo>
                    <a:pt x="11782" y="9754"/>
                  </a:lnTo>
                  <a:cubicBezTo>
                    <a:pt x="9974" y="9754"/>
                    <a:pt x="8509" y="11314"/>
                    <a:pt x="8509" y="13238"/>
                  </a:cubicBezTo>
                  <a:cubicBezTo>
                    <a:pt x="8509" y="15163"/>
                    <a:pt x="9974" y="16722"/>
                    <a:pt x="11782" y="16722"/>
                  </a:cubicBezTo>
                  <a:lnTo>
                    <a:pt x="17673" y="16722"/>
                  </a:lnTo>
                  <a:cubicBezTo>
                    <a:pt x="17673" y="16722"/>
                    <a:pt x="17673" y="17767"/>
                    <a:pt x="17673" y="17767"/>
                  </a:cubicBezTo>
                  <a:close/>
                  <a:moveTo>
                    <a:pt x="16363" y="5574"/>
                  </a:moveTo>
                  <a:lnTo>
                    <a:pt x="16363" y="6270"/>
                  </a:lnTo>
                  <a:lnTo>
                    <a:pt x="14400" y="6270"/>
                  </a:lnTo>
                  <a:lnTo>
                    <a:pt x="3600" y="6270"/>
                  </a:lnTo>
                  <a:cubicBezTo>
                    <a:pt x="3246" y="6270"/>
                    <a:pt x="2916" y="6179"/>
                    <a:pt x="2617" y="6027"/>
                  </a:cubicBezTo>
                  <a:lnTo>
                    <a:pt x="2617" y="5574"/>
                  </a:lnTo>
                  <a:cubicBezTo>
                    <a:pt x="2617" y="5574"/>
                    <a:pt x="16363" y="5574"/>
                    <a:pt x="16363" y="5574"/>
                  </a:cubicBezTo>
                  <a:close/>
                  <a:moveTo>
                    <a:pt x="16363" y="4877"/>
                  </a:moveTo>
                  <a:lnTo>
                    <a:pt x="2617" y="4877"/>
                  </a:lnTo>
                  <a:lnTo>
                    <a:pt x="2617" y="4180"/>
                  </a:lnTo>
                  <a:lnTo>
                    <a:pt x="16363" y="4180"/>
                  </a:lnTo>
                  <a:cubicBezTo>
                    <a:pt x="16363" y="4180"/>
                    <a:pt x="16363" y="4877"/>
                    <a:pt x="16363" y="4877"/>
                  </a:cubicBezTo>
                  <a:close/>
                  <a:moveTo>
                    <a:pt x="16363" y="3483"/>
                  </a:moveTo>
                  <a:lnTo>
                    <a:pt x="2617" y="3483"/>
                  </a:lnTo>
                  <a:lnTo>
                    <a:pt x="2617" y="2787"/>
                  </a:lnTo>
                  <a:lnTo>
                    <a:pt x="16363" y="2787"/>
                  </a:lnTo>
                  <a:cubicBezTo>
                    <a:pt x="16363" y="2787"/>
                    <a:pt x="16363" y="3483"/>
                    <a:pt x="16363" y="3483"/>
                  </a:cubicBezTo>
                  <a:close/>
                  <a:moveTo>
                    <a:pt x="3600" y="1393"/>
                  </a:moveTo>
                  <a:lnTo>
                    <a:pt x="14400" y="1393"/>
                  </a:lnTo>
                  <a:lnTo>
                    <a:pt x="17018" y="1393"/>
                  </a:lnTo>
                  <a:cubicBezTo>
                    <a:pt x="17379" y="1393"/>
                    <a:pt x="17673" y="1705"/>
                    <a:pt x="17673" y="2090"/>
                  </a:cubicBezTo>
                  <a:lnTo>
                    <a:pt x="17673" y="3832"/>
                  </a:lnTo>
                  <a:lnTo>
                    <a:pt x="17673" y="4180"/>
                  </a:lnTo>
                  <a:lnTo>
                    <a:pt x="17673" y="6398"/>
                  </a:lnTo>
                  <a:cubicBezTo>
                    <a:pt x="17466" y="6321"/>
                    <a:pt x="17249" y="6270"/>
                    <a:pt x="17018" y="6270"/>
                  </a:cubicBezTo>
                  <a:lnTo>
                    <a:pt x="17018" y="5574"/>
                  </a:lnTo>
                  <a:lnTo>
                    <a:pt x="17018" y="4180"/>
                  </a:lnTo>
                  <a:lnTo>
                    <a:pt x="17018" y="2787"/>
                  </a:lnTo>
                  <a:cubicBezTo>
                    <a:pt x="17018" y="2401"/>
                    <a:pt x="16724" y="2090"/>
                    <a:pt x="16363" y="2090"/>
                  </a:cubicBezTo>
                  <a:lnTo>
                    <a:pt x="2617" y="2090"/>
                  </a:lnTo>
                  <a:cubicBezTo>
                    <a:pt x="2256" y="2090"/>
                    <a:pt x="1963" y="2401"/>
                    <a:pt x="1963" y="2787"/>
                  </a:cubicBezTo>
                  <a:lnTo>
                    <a:pt x="1963" y="4180"/>
                  </a:lnTo>
                  <a:lnTo>
                    <a:pt x="1963" y="5534"/>
                  </a:lnTo>
                  <a:cubicBezTo>
                    <a:pt x="1559" y="5094"/>
                    <a:pt x="1309" y="4495"/>
                    <a:pt x="1309" y="3832"/>
                  </a:cubicBezTo>
                  <a:cubicBezTo>
                    <a:pt x="1309" y="2485"/>
                    <a:pt x="2334" y="1393"/>
                    <a:pt x="3600" y="1393"/>
                  </a:cubicBezTo>
                  <a:moveTo>
                    <a:pt x="18983" y="8361"/>
                  </a:moveTo>
                  <a:lnTo>
                    <a:pt x="18982" y="8361"/>
                  </a:lnTo>
                  <a:lnTo>
                    <a:pt x="18982" y="4180"/>
                  </a:lnTo>
                  <a:lnTo>
                    <a:pt x="18982" y="3832"/>
                  </a:lnTo>
                  <a:lnTo>
                    <a:pt x="18982" y="2090"/>
                  </a:lnTo>
                  <a:cubicBezTo>
                    <a:pt x="18982" y="935"/>
                    <a:pt x="18102" y="0"/>
                    <a:pt x="17018" y="0"/>
                  </a:cubicBezTo>
                  <a:lnTo>
                    <a:pt x="14400" y="0"/>
                  </a:lnTo>
                  <a:lnTo>
                    <a:pt x="3600" y="0"/>
                  </a:lnTo>
                  <a:cubicBezTo>
                    <a:pt x="1614" y="0"/>
                    <a:pt x="0" y="1719"/>
                    <a:pt x="0" y="3832"/>
                  </a:cubicBezTo>
                  <a:lnTo>
                    <a:pt x="0" y="17767"/>
                  </a:lnTo>
                  <a:cubicBezTo>
                    <a:pt x="0" y="19880"/>
                    <a:pt x="1614" y="21600"/>
                    <a:pt x="3600" y="21600"/>
                  </a:cubicBezTo>
                  <a:lnTo>
                    <a:pt x="15382" y="21600"/>
                  </a:lnTo>
                  <a:cubicBezTo>
                    <a:pt x="17366" y="21600"/>
                    <a:pt x="18982" y="19880"/>
                    <a:pt x="18982" y="17767"/>
                  </a:cubicBezTo>
                  <a:lnTo>
                    <a:pt x="18982" y="16722"/>
                  </a:lnTo>
                  <a:lnTo>
                    <a:pt x="18983" y="16722"/>
                  </a:lnTo>
                  <a:cubicBezTo>
                    <a:pt x="21600" y="14631"/>
                    <a:pt x="21600" y="10452"/>
                    <a:pt x="18983" y="836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456724"/>
              <a:endParaRPr lang="en-US" sz="30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417504" y="2535405"/>
            <a:ext cx="442286" cy="443041"/>
            <a:chOff x="7143757" y="2666996"/>
            <a:chExt cx="488067" cy="488901"/>
          </a:xfrm>
          <a:solidFill>
            <a:schemeClr val="bg1"/>
          </a:solidFill>
          <a:effectLst/>
        </p:grpSpPr>
        <p:sp>
          <p:nvSpPr>
            <p:cNvPr id="23" name="AutoShape 18"/>
            <p:cNvSpPr/>
            <p:nvPr/>
          </p:nvSpPr>
          <p:spPr bwMode="auto">
            <a:xfrm>
              <a:off x="7143757" y="2666996"/>
              <a:ext cx="488067" cy="48890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799"/>
                  </a:moveTo>
                  <a:cubicBezTo>
                    <a:pt x="20249" y="20048"/>
                    <a:pt x="20048" y="20249"/>
                    <a:pt x="19799" y="20249"/>
                  </a:cubicBezTo>
                  <a:lnTo>
                    <a:pt x="1800" y="20249"/>
                  </a:lnTo>
                  <a:cubicBezTo>
                    <a:pt x="1551" y="20249"/>
                    <a:pt x="1349" y="20048"/>
                    <a:pt x="1349" y="19799"/>
                  </a:cubicBezTo>
                  <a:lnTo>
                    <a:pt x="1349" y="3824"/>
                  </a:lnTo>
                  <a:cubicBezTo>
                    <a:pt x="1349" y="3576"/>
                    <a:pt x="1551" y="3375"/>
                    <a:pt x="1800" y="3375"/>
                  </a:cubicBezTo>
                  <a:lnTo>
                    <a:pt x="4724" y="3375"/>
                  </a:lnTo>
                  <a:lnTo>
                    <a:pt x="4724" y="4725"/>
                  </a:lnTo>
                  <a:cubicBezTo>
                    <a:pt x="4724" y="5098"/>
                    <a:pt x="5027" y="5400"/>
                    <a:pt x="5399" y="5400"/>
                  </a:cubicBezTo>
                  <a:cubicBezTo>
                    <a:pt x="5772" y="5400"/>
                    <a:pt x="6074" y="5098"/>
                    <a:pt x="6074" y="4725"/>
                  </a:cubicBezTo>
                  <a:lnTo>
                    <a:pt x="6074" y="3375"/>
                  </a:lnTo>
                  <a:lnTo>
                    <a:pt x="10124" y="3375"/>
                  </a:lnTo>
                  <a:lnTo>
                    <a:pt x="10124" y="4725"/>
                  </a:lnTo>
                  <a:cubicBezTo>
                    <a:pt x="10124" y="5098"/>
                    <a:pt x="10427" y="5400"/>
                    <a:pt x="10800" y="5400"/>
                  </a:cubicBezTo>
                  <a:cubicBezTo>
                    <a:pt x="11172" y="5400"/>
                    <a:pt x="11474" y="5098"/>
                    <a:pt x="11474" y="4725"/>
                  </a:cubicBezTo>
                  <a:lnTo>
                    <a:pt x="11474" y="3375"/>
                  </a:lnTo>
                  <a:lnTo>
                    <a:pt x="15524" y="3375"/>
                  </a:lnTo>
                  <a:lnTo>
                    <a:pt x="15524" y="4725"/>
                  </a:lnTo>
                  <a:cubicBezTo>
                    <a:pt x="15524" y="5098"/>
                    <a:pt x="15827" y="5400"/>
                    <a:pt x="16199" y="5400"/>
                  </a:cubicBezTo>
                  <a:cubicBezTo>
                    <a:pt x="16572" y="5400"/>
                    <a:pt x="16874" y="5098"/>
                    <a:pt x="16874" y="4725"/>
                  </a:cubicBezTo>
                  <a:lnTo>
                    <a:pt x="16874" y="3375"/>
                  </a:lnTo>
                  <a:lnTo>
                    <a:pt x="19799" y="3375"/>
                  </a:lnTo>
                  <a:cubicBezTo>
                    <a:pt x="20048" y="3375"/>
                    <a:pt x="20249" y="3576"/>
                    <a:pt x="20249" y="3824"/>
                  </a:cubicBezTo>
                  <a:cubicBezTo>
                    <a:pt x="20249" y="3824"/>
                    <a:pt x="20249" y="19799"/>
                    <a:pt x="20249" y="19799"/>
                  </a:cubicBezTo>
                  <a:close/>
                  <a:moveTo>
                    <a:pt x="19799" y="2025"/>
                  </a:moveTo>
                  <a:lnTo>
                    <a:pt x="16874" y="2025"/>
                  </a:lnTo>
                  <a:lnTo>
                    <a:pt x="16874" y="675"/>
                  </a:lnTo>
                  <a:cubicBezTo>
                    <a:pt x="16874" y="301"/>
                    <a:pt x="16572" y="0"/>
                    <a:pt x="16199" y="0"/>
                  </a:cubicBezTo>
                  <a:cubicBezTo>
                    <a:pt x="15827" y="0"/>
                    <a:pt x="15524" y="301"/>
                    <a:pt x="15524" y="675"/>
                  </a:cubicBezTo>
                  <a:lnTo>
                    <a:pt x="15524" y="2025"/>
                  </a:lnTo>
                  <a:lnTo>
                    <a:pt x="11474" y="2025"/>
                  </a:lnTo>
                  <a:lnTo>
                    <a:pt x="11474" y="675"/>
                  </a:lnTo>
                  <a:cubicBezTo>
                    <a:pt x="11474" y="301"/>
                    <a:pt x="11172" y="0"/>
                    <a:pt x="10800" y="0"/>
                  </a:cubicBezTo>
                  <a:cubicBezTo>
                    <a:pt x="10427" y="0"/>
                    <a:pt x="10124" y="301"/>
                    <a:pt x="10124" y="675"/>
                  </a:cubicBezTo>
                  <a:lnTo>
                    <a:pt x="10124" y="2025"/>
                  </a:lnTo>
                  <a:lnTo>
                    <a:pt x="6074" y="2025"/>
                  </a:lnTo>
                  <a:lnTo>
                    <a:pt x="6074" y="675"/>
                  </a:lnTo>
                  <a:cubicBezTo>
                    <a:pt x="6074" y="301"/>
                    <a:pt x="5772" y="0"/>
                    <a:pt x="5399" y="0"/>
                  </a:cubicBezTo>
                  <a:cubicBezTo>
                    <a:pt x="5027" y="0"/>
                    <a:pt x="4724" y="301"/>
                    <a:pt x="4724" y="675"/>
                  </a:cubicBezTo>
                  <a:lnTo>
                    <a:pt x="4724" y="2025"/>
                  </a:lnTo>
                  <a:lnTo>
                    <a:pt x="1800" y="2025"/>
                  </a:lnTo>
                  <a:cubicBezTo>
                    <a:pt x="805" y="2025"/>
                    <a:pt x="0" y="2830"/>
                    <a:pt x="0" y="3824"/>
                  </a:cubicBezTo>
                  <a:lnTo>
                    <a:pt x="0" y="19799"/>
                  </a:lnTo>
                  <a:cubicBezTo>
                    <a:pt x="0" y="20793"/>
                    <a:pt x="805" y="21599"/>
                    <a:pt x="1800" y="21599"/>
                  </a:cubicBezTo>
                  <a:lnTo>
                    <a:pt x="19799" y="21599"/>
                  </a:lnTo>
                  <a:cubicBezTo>
                    <a:pt x="20794" y="21599"/>
                    <a:pt x="21600" y="20793"/>
                    <a:pt x="21600" y="19799"/>
                  </a:cubicBezTo>
                  <a:lnTo>
                    <a:pt x="21600" y="3824"/>
                  </a:lnTo>
                  <a:cubicBezTo>
                    <a:pt x="21600" y="2830"/>
                    <a:pt x="20794" y="2025"/>
                    <a:pt x="19799" y="202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456724"/>
              <a:endParaRPr lang="en-US" sz="30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4" name="AutoShape 19"/>
            <p:cNvSpPr/>
            <p:nvPr/>
          </p:nvSpPr>
          <p:spPr bwMode="auto">
            <a:xfrm>
              <a:off x="7250548" y="2850544"/>
              <a:ext cx="60904" cy="4588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456724"/>
              <a:endParaRPr lang="en-US" sz="30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5" name="AutoShape 20"/>
            <p:cNvSpPr/>
            <p:nvPr/>
          </p:nvSpPr>
          <p:spPr bwMode="auto">
            <a:xfrm>
              <a:off x="7250548" y="2926466"/>
              <a:ext cx="60904" cy="4588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456724"/>
              <a:endParaRPr lang="en-US" sz="30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6" name="AutoShape 21"/>
            <p:cNvSpPr/>
            <p:nvPr/>
          </p:nvSpPr>
          <p:spPr bwMode="auto">
            <a:xfrm>
              <a:off x="7250548" y="3003222"/>
              <a:ext cx="60904" cy="4505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456724"/>
              <a:endParaRPr lang="en-US" sz="30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7" name="AutoShape 22"/>
            <p:cNvSpPr/>
            <p:nvPr/>
          </p:nvSpPr>
          <p:spPr bwMode="auto">
            <a:xfrm>
              <a:off x="7357338" y="3003222"/>
              <a:ext cx="60904" cy="4505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456724"/>
              <a:endParaRPr lang="en-US" sz="30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8" name="AutoShape 23"/>
            <p:cNvSpPr/>
            <p:nvPr/>
          </p:nvSpPr>
          <p:spPr bwMode="auto">
            <a:xfrm>
              <a:off x="7357338" y="2926466"/>
              <a:ext cx="60904" cy="4588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456724"/>
              <a:endParaRPr lang="en-US" sz="30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9" name="AutoShape 24"/>
            <p:cNvSpPr/>
            <p:nvPr/>
          </p:nvSpPr>
          <p:spPr bwMode="auto">
            <a:xfrm>
              <a:off x="7357338" y="2850544"/>
              <a:ext cx="60904" cy="4588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456724"/>
              <a:endParaRPr lang="en-US" sz="30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30" name="AutoShape 25"/>
            <p:cNvSpPr/>
            <p:nvPr/>
          </p:nvSpPr>
          <p:spPr bwMode="auto">
            <a:xfrm>
              <a:off x="7464131" y="3003222"/>
              <a:ext cx="60904" cy="4505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456724"/>
              <a:endParaRPr lang="en-US" sz="30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31" name="AutoShape 26"/>
            <p:cNvSpPr/>
            <p:nvPr/>
          </p:nvSpPr>
          <p:spPr bwMode="auto">
            <a:xfrm>
              <a:off x="7464131" y="2926466"/>
              <a:ext cx="60904" cy="4588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456724"/>
              <a:endParaRPr lang="en-US" sz="30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33" name="AutoShape 27"/>
            <p:cNvSpPr/>
            <p:nvPr/>
          </p:nvSpPr>
          <p:spPr bwMode="auto">
            <a:xfrm>
              <a:off x="7464131" y="2850544"/>
              <a:ext cx="60904" cy="4588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456724"/>
              <a:endParaRPr lang="en-US" sz="30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sp>
        <p:nvSpPr>
          <p:cNvPr id="34" name="AutoShape 28"/>
          <p:cNvSpPr/>
          <p:nvPr/>
        </p:nvSpPr>
        <p:spPr bwMode="auto">
          <a:xfrm>
            <a:off x="1909664" y="2535404"/>
            <a:ext cx="443042" cy="44304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49" y="9450"/>
                </a:moveTo>
                <a:cubicBezTo>
                  <a:pt x="20249" y="9823"/>
                  <a:pt x="19947" y="10124"/>
                  <a:pt x="19575" y="10124"/>
                </a:cubicBezTo>
                <a:lnTo>
                  <a:pt x="18324" y="10124"/>
                </a:lnTo>
                <a:lnTo>
                  <a:pt x="15624" y="5400"/>
                </a:lnTo>
                <a:lnTo>
                  <a:pt x="17549" y="5400"/>
                </a:lnTo>
                <a:cubicBezTo>
                  <a:pt x="17762" y="5400"/>
                  <a:pt x="17962" y="5500"/>
                  <a:pt x="18089" y="5670"/>
                </a:cubicBezTo>
                <a:lnTo>
                  <a:pt x="20114" y="8370"/>
                </a:lnTo>
                <a:cubicBezTo>
                  <a:pt x="20202" y="8486"/>
                  <a:pt x="20249" y="8628"/>
                  <a:pt x="20249" y="8774"/>
                </a:cubicBezTo>
                <a:cubicBezTo>
                  <a:pt x="20249" y="8774"/>
                  <a:pt x="20249" y="9450"/>
                  <a:pt x="20249" y="9450"/>
                </a:cubicBezTo>
                <a:close/>
                <a:moveTo>
                  <a:pt x="18224" y="20249"/>
                </a:moveTo>
                <a:lnTo>
                  <a:pt x="14174" y="20249"/>
                </a:lnTo>
                <a:lnTo>
                  <a:pt x="14174" y="13500"/>
                </a:lnTo>
                <a:cubicBezTo>
                  <a:pt x="14174" y="13126"/>
                  <a:pt x="13872" y="12825"/>
                  <a:pt x="13499" y="12825"/>
                </a:cubicBezTo>
                <a:lnTo>
                  <a:pt x="8437" y="12825"/>
                </a:lnTo>
                <a:cubicBezTo>
                  <a:pt x="8064" y="12825"/>
                  <a:pt x="7762" y="13126"/>
                  <a:pt x="7762" y="13500"/>
                </a:cubicBezTo>
                <a:lnTo>
                  <a:pt x="7762" y="20249"/>
                </a:lnTo>
                <a:lnTo>
                  <a:pt x="3374" y="20249"/>
                </a:lnTo>
                <a:lnTo>
                  <a:pt x="3374" y="11475"/>
                </a:lnTo>
                <a:lnTo>
                  <a:pt x="18224" y="11475"/>
                </a:lnTo>
                <a:cubicBezTo>
                  <a:pt x="18224" y="11475"/>
                  <a:pt x="18224" y="20249"/>
                  <a:pt x="18224" y="20249"/>
                </a:cubicBezTo>
                <a:close/>
                <a:moveTo>
                  <a:pt x="13499" y="20249"/>
                </a:moveTo>
                <a:lnTo>
                  <a:pt x="8437" y="20249"/>
                </a:lnTo>
                <a:lnTo>
                  <a:pt x="8437" y="13500"/>
                </a:lnTo>
                <a:lnTo>
                  <a:pt x="13499" y="13500"/>
                </a:lnTo>
                <a:cubicBezTo>
                  <a:pt x="13499" y="13500"/>
                  <a:pt x="13499" y="20249"/>
                  <a:pt x="13499" y="20249"/>
                </a:cubicBezTo>
                <a:close/>
                <a:moveTo>
                  <a:pt x="1349" y="9450"/>
                </a:moveTo>
                <a:lnTo>
                  <a:pt x="1349" y="8774"/>
                </a:lnTo>
                <a:cubicBezTo>
                  <a:pt x="1349" y="8628"/>
                  <a:pt x="1397" y="8486"/>
                  <a:pt x="1485" y="8370"/>
                </a:cubicBezTo>
                <a:lnTo>
                  <a:pt x="3510" y="5670"/>
                </a:lnTo>
                <a:cubicBezTo>
                  <a:pt x="3637" y="5500"/>
                  <a:pt x="3837" y="5400"/>
                  <a:pt x="4049" y="5400"/>
                </a:cubicBezTo>
                <a:lnTo>
                  <a:pt x="5975" y="5400"/>
                </a:lnTo>
                <a:lnTo>
                  <a:pt x="3275" y="10124"/>
                </a:lnTo>
                <a:lnTo>
                  <a:pt x="2024" y="10124"/>
                </a:lnTo>
                <a:cubicBezTo>
                  <a:pt x="1652" y="10124"/>
                  <a:pt x="1349" y="9823"/>
                  <a:pt x="1349" y="9450"/>
                </a:cubicBezTo>
                <a:moveTo>
                  <a:pt x="13369" y="5400"/>
                </a:moveTo>
                <a:lnTo>
                  <a:pt x="14846" y="5400"/>
                </a:lnTo>
                <a:lnTo>
                  <a:pt x="17546" y="10124"/>
                </a:lnTo>
                <a:lnTo>
                  <a:pt x="14719" y="10124"/>
                </a:lnTo>
                <a:cubicBezTo>
                  <a:pt x="14719" y="10124"/>
                  <a:pt x="13369" y="5400"/>
                  <a:pt x="13369" y="5400"/>
                </a:cubicBezTo>
                <a:close/>
                <a:moveTo>
                  <a:pt x="11137" y="5400"/>
                </a:moveTo>
                <a:lnTo>
                  <a:pt x="12666" y="5400"/>
                </a:lnTo>
                <a:lnTo>
                  <a:pt x="14016" y="10124"/>
                </a:lnTo>
                <a:lnTo>
                  <a:pt x="11137" y="10124"/>
                </a:lnTo>
                <a:cubicBezTo>
                  <a:pt x="11137" y="10124"/>
                  <a:pt x="11137" y="5400"/>
                  <a:pt x="11137" y="5400"/>
                </a:cubicBezTo>
                <a:close/>
                <a:moveTo>
                  <a:pt x="8932" y="5400"/>
                </a:moveTo>
                <a:lnTo>
                  <a:pt x="10462" y="5400"/>
                </a:lnTo>
                <a:lnTo>
                  <a:pt x="10462" y="10124"/>
                </a:lnTo>
                <a:lnTo>
                  <a:pt x="7582" y="10124"/>
                </a:lnTo>
                <a:cubicBezTo>
                  <a:pt x="7582" y="10124"/>
                  <a:pt x="8932" y="5400"/>
                  <a:pt x="8932" y="5400"/>
                </a:cubicBezTo>
                <a:close/>
                <a:moveTo>
                  <a:pt x="6880" y="10124"/>
                </a:moveTo>
                <a:lnTo>
                  <a:pt x="4052" y="10124"/>
                </a:lnTo>
                <a:lnTo>
                  <a:pt x="6752" y="5400"/>
                </a:lnTo>
                <a:lnTo>
                  <a:pt x="8230" y="5400"/>
                </a:lnTo>
                <a:cubicBezTo>
                  <a:pt x="8230" y="5400"/>
                  <a:pt x="6880" y="10124"/>
                  <a:pt x="6880" y="10124"/>
                </a:cubicBezTo>
                <a:close/>
                <a:moveTo>
                  <a:pt x="17549" y="1350"/>
                </a:moveTo>
                <a:lnTo>
                  <a:pt x="17549" y="4050"/>
                </a:lnTo>
                <a:lnTo>
                  <a:pt x="4049" y="4050"/>
                </a:lnTo>
                <a:lnTo>
                  <a:pt x="4049" y="1350"/>
                </a:lnTo>
                <a:cubicBezTo>
                  <a:pt x="4049" y="1350"/>
                  <a:pt x="17549" y="1350"/>
                  <a:pt x="17549" y="1350"/>
                </a:cubicBezTo>
                <a:close/>
                <a:moveTo>
                  <a:pt x="21194" y="7560"/>
                </a:moveTo>
                <a:lnTo>
                  <a:pt x="19170" y="4861"/>
                </a:lnTo>
                <a:cubicBezTo>
                  <a:pt x="19091" y="4755"/>
                  <a:pt x="18997" y="4663"/>
                  <a:pt x="18899" y="4576"/>
                </a:cubicBezTo>
                <a:lnTo>
                  <a:pt x="18899" y="1350"/>
                </a:lnTo>
                <a:cubicBezTo>
                  <a:pt x="18899" y="605"/>
                  <a:pt x="18295" y="0"/>
                  <a:pt x="17549" y="0"/>
                </a:cubicBezTo>
                <a:lnTo>
                  <a:pt x="4049" y="0"/>
                </a:lnTo>
                <a:cubicBezTo>
                  <a:pt x="3304" y="0"/>
                  <a:pt x="2699" y="605"/>
                  <a:pt x="2699" y="1350"/>
                </a:cubicBezTo>
                <a:lnTo>
                  <a:pt x="2699" y="4576"/>
                </a:lnTo>
                <a:cubicBezTo>
                  <a:pt x="2602" y="4663"/>
                  <a:pt x="2508" y="4754"/>
                  <a:pt x="2430" y="4860"/>
                </a:cubicBezTo>
                <a:lnTo>
                  <a:pt x="406" y="7559"/>
                </a:lnTo>
                <a:cubicBezTo>
                  <a:pt x="143" y="7907"/>
                  <a:pt x="0" y="8338"/>
                  <a:pt x="0" y="8774"/>
                </a:cubicBezTo>
                <a:lnTo>
                  <a:pt x="0" y="9450"/>
                </a:lnTo>
                <a:cubicBezTo>
                  <a:pt x="0" y="10566"/>
                  <a:pt x="908" y="11475"/>
                  <a:pt x="2024" y="11475"/>
                </a:cubicBezTo>
                <a:lnTo>
                  <a:pt x="2024" y="20249"/>
                </a:lnTo>
                <a:cubicBezTo>
                  <a:pt x="2024" y="20994"/>
                  <a:pt x="2629" y="21599"/>
                  <a:pt x="3374" y="21599"/>
                </a:cubicBezTo>
                <a:lnTo>
                  <a:pt x="18224" y="21599"/>
                </a:lnTo>
                <a:cubicBezTo>
                  <a:pt x="18970" y="21599"/>
                  <a:pt x="19575" y="20994"/>
                  <a:pt x="19575" y="20249"/>
                </a:cubicBezTo>
                <a:lnTo>
                  <a:pt x="19575" y="11475"/>
                </a:lnTo>
                <a:cubicBezTo>
                  <a:pt x="20691" y="11475"/>
                  <a:pt x="21600" y="10566"/>
                  <a:pt x="21600" y="9450"/>
                </a:cubicBezTo>
                <a:lnTo>
                  <a:pt x="21600" y="8774"/>
                </a:lnTo>
                <a:cubicBezTo>
                  <a:pt x="21600" y="8338"/>
                  <a:pt x="21456" y="7907"/>
                  <a:pt x="21194" y="756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6724"/>
            <a:endParaRPr lang="en-US" sz="300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5" name="AutoShape 100"/>
          <p:cNvSpPr/>
          <p:nvPr/>
        </p:nvSpPr>
        <p:spPr bwMode="auto">
          <a:xfrm>
            <a:off x="3311805" y="2694915"/>
            <a:ext cx="387095" cy="44304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057" y="6750"/>
                </a:moveTo>
                <a:lnTo>
                  <a:pt x="1542" y="6750"/>
                </a:lnTo>
                <a:lnTo>
                  <a:pt x="1542" y="4725"/>
                </a:lnTo>
                <a:lnTo>
                  <a:pt x="20057" y="4725"/>
                </a:lnTo>
                <a:cubicBezTo>
                  <a:pt x="20057" y="4725"/>
                  <a:pt x="20057" y="6750"/>
                  <a:pt x="20057" y="6750"/>
                </a:cubicBezTo>
                <a:close/>
                <a:moveTo>
                  <a:pt x="17485" y="10124"/>
                </a:moveTo>
                <a:lnTo>
                  <a:pt x="4113" y="10124"/>
                </a:lnTo>
                <a:lnTo>
                  <a:pt x="3857" y="8100"/>
                </a:lnTo>
                <a:lnTo>
                  <a:pt x="17742" y="8100"/>
                </a:lnTo>
                <a:cubicBezTo>
                  <a:pt x="17742" y="8100"/>
                  <a:pt x="17485" y="10124"/>
                  <a:pt x="17485" y="10124"/>
                </a:cubicBezTo>
                <a:close/>
                <a:moveTo>
                  <a:pt x="16542" y="17549"/>
                </a:moveTo>
                <a:lnTo>
                  <a:pt x="5057" y="17549"/>
                </a:lnTo>
                <a:lnTo>
                  <a:pt x="4199" y="10800"/>
                </a:lnTo>
                <a:lnTo>
                  <a:pt x="17399" y="10800"/>
                </a:lnTo>
                <a:cubicBezTo>
                  <a:pt x="17399" y="10800"/>
                  <a:pt x="16542" y="17549"/>
                  <a:pt x="16542" y="17549"/>
                </a:cubicBezTo>
                <a:close/>
                <a:moveTo>
                  <a:pt x="5400" y="20249"/>
                </a:moveTo>
                <a:lnTo>
                  <a:pt x="5142" y="18225"/>
                </a:lnTo>
                <a:lnTo>
                  <a:pt x="16456" y="18225"/>
                </a:lnTo>
                <a:lnTo>
                  <a:pt x="16200" y="20249"/>
                </a:lnTo>
                <a:cubicBezTo>
                  <a:pt x="16200" y="20249"/>
                  <a:pt x="5400" y="20249"/>
                  <a:pt x="5400" y="20249"/>
                </a:cubicBezTo>
                <a:close/>
                <a:moveTo>
                  <a:pt x="3857" y="1350"/>
                </a:moveTo>
                <a:lnTo>
                  <a:pt x="17742" y="1350"/>
                </a:lnTo>
                <a:lnTo>
                  <a:pt x="18514" y="3375"/>
                </a:lnTo>
                <a:lnTo>
                  <a:pt x="3085" y="3375"/>
                </a:lnTo>
                <a:cubicBezTo>
                  <a:pt x="3085" y="3375"/>
                  <a:pt x="3857" y="1350"/>
                  <a:pt x="3857" y="1350"/>
                </a:cubicBezTo>
                <a:close/>
                <a:moveTo>
                  <a:pt x="20143" y="3389"/>
                </a:moveTo>
                <a:lnTo>
                  <a:pt x="19205" y="922"/>
                </a:lnTo>
                <a:cubicBezTo>
                  <a:pt x="18996" y="371"/>
                  <a:pt x="18407" y="0"/>
                  <a:pt x="17742" y="0"/>
                </a:cubicBezTo>
                <a:lnTo>
                  <a:pt x="3857" y="0"/>
                </a:lnTo>
                <a:cubicBezTo>
                  <a:pt x="3192" y="0"/>
                  <a:pt x="2603" y="371"/>
                  <a:pt x="2393" y="922"/>
                </a:cubicBezTo>
                <a:lnTo>
                  <a:pt x="1448" y="3391"/>
                </a:lnTo>
                <a:cubicBezTo>
                  <a:pt x="643" y="3436"/>
                  <a:pt x="0" y="4008"/>
                  <a:pt x="0" y="4725"/>
                </a:cubicBezTo>
                <a:lnTo>
                  <a:pt x="0" y="6750"/>
                </a:lnTo>
                <a:cubicBezTo>
                  <a:pt x="0" y="7495"/>
                  <a:pt x="690" y="8100"/>
                  <a:pt x="1542" y="8100"/>
                </a:cubicBezTo>
                <a:lnTo>
                  <a:pt x="2340" y="8100"/>
                </a:lnTo>
                <a:cubicBezTo>
                  <a:pt x="2340" y="8150"/>
                  <a:pt x="2317" y="8198"/>
                  <a:pt x="2323" y="8249"/>
                </a:cubicBezTo>
                <a:lnTo>
                  <a:pt x="3866" y="20398"/>
                </a:lnTo>
                <a:cubicBezTo>
                  <a:pt x="3953" y="21082"/>
                  <a:pt x="4614" y="21599"/>
                  <a:pt x="5400" y="21599"/>
                </a:cubicBezTo>
                <a:lnTo>
                  <a:pt x="16200" y="21599"/>
                </a:lnTo>
                <a:cubicBezTo>
                  <a:pt x="16986" y="21599"/>
                  <a:pt x="17646" y="21082"/>
                  <a:pt x="17732" y="20398"/>
                </a:cubicBezTo>
                <a:lnTo>
                  <a:pt x="19275" y="8249"/>
                </a:lnTo>
                <a:cubicBezTo>
                  <a:pt x="19282" y="8198"/>
                  <a:pt x="19258" y="8150"/>
                  <a:pt x="19258" y="8100"/>
                </a:cubicBezTo>
                <a:lnTo>
                  <a:pt x="20057" y="8100"/>
                </a:lnTo>
                <a:cubicBezTo>
                  <a:pt x="20908" y="8100"/>
                  <a:pt x="21600" y="7495"/>
                  <a:pt x="21600" y="6750"/>
                </a:cubicBezTo>
                <a:lnTo>
                  <a:pt x="21600" y="4725"/>
                </a:lnTo>
                <a:cubicBezTo>
                  <a:pt x="21600" y="4006"/>
                  <a:pt x="20952" y="3431"/>
                  <a:pt x="20143" y="3389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6724"/>
            <a:endParaRPr lang="en-US" sz="300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6"/>
          <p:cNvSpPr txBox="1"/>
          <p:nvPr/>
        </p:nvSpPr>
        <p:spPr>
          <a:xfrm>
            <a:off x="265922" y="176177"/>
            <a:ext cx="15234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8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65922" y="465615"/>
            <a:ext cx="2097926" cy="22929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Here Add You Text Here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1" y="176177"/>
            <a:ext cx="265922" cy="508056"/>
            <a:chOff x="0" y="-78772"/>
            <a:chExt cx="602082" cy="1150304"/>
          </a:xfrm>
        </p:grpSpPr>
        <p:sp>
          <p:nvSpPr>
            <p:cNvPr id="36" name="任意多边形 35"/>
            <p:cNvSpPr/>
            <p:nvPr/>
          </p:nvSpPr>
          <p:spPr>
            <a:xfrm>
              <a:off x="0" y="256213"/>
              <a:ext cx="251412" cy="480334"/>
            </a:xfrm>
            <a:custGeom>
              <a:avLst/>
              <a:gdLst>
                <a:gd name="connsiteX0" fmla="*/ 0 w 251412"/>
                <a:gd name="connsiteY0" fmla="*/ 0 h 480334"/>
                <a:gd name="connsiteX1" fmla="*/ 251412 w 251412"/>
                <a:gd name="connsiteY1" fmla="*/ 240167 h 480334"/>
                <a:gd name="connsiteX2" fmla="*/ 0 w 251412"/>
                <a:gd name="connsiteY2" fmla="*/ 480334 h 480334"/>
                <a:gd name="connsiteX3" fmla="*/ 0 w 251412"/>
                <a:gd name="connsiteY3" fmla="*/ 0 h 48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12" h="480334">
                  <a:moveTo>
                    <a:pt x="0" y="0"/>
                  </a:moveTo>
                  <a:lnTo>
                    <a:pt x="251412" y="240167"/>
                  </a:lnTo>
                  <a:lnTo>
                    <a:pt x="0" y="4803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0" y="-78772"/>
              <a:ext cx="602082" cy="1150304"/>
            </a:xfrm>
            <a:custGeom>
              <a:avLst/>
              <a:gdLst>
                <a:gd name="connsiteX0" fmla="*/ 0 w 441911"/>
                <a:gd name="connsiteY0" fmla="*/ 0 h 844290"/>
                <a:gd name="connsiteX1" fmla="*/ 441911 w 441911"/>
                <a:gd name="connsiteY1" fmla="*/ 422145 h 844290"/>
                <a:gd name="connsiteX2" fmla="*/ 0 w 441911"/>
                <a:gd name="connsiteY2" fmla="*/ 844290 h 844290"/>
                <a:gd name="connsiteX3" fmla="*/ 0 w 441911"/>
                <a:gd name="connsiteY3" fmla="*/ 662312 h 844290"/>
                <a:gd name="connsiteX4" fmla="*/ 251412 w 441911"/>
                <a:gd name="connsiteY4" fmla="*/ 422145 h 844290"/>
                <a:gd name="connsiteX5" fmla="*/ 0 w 441911"/>
                <a:gd name="connsiteY5" fmla="*/ 181978 h 844290"/>
                <a:gd name="connsiteX6" fmla="*/ 0 w 441911"/>
                <a:gd name="connsiteY6" fmla="*/ 0 h 84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1911" h="844290">
                  <a:moveTo>
                    <a:pt x="0" y="0"/>
                  </a:moveTo>
                  <a:lnTo>
                    <a:pt x="441911" y="422145"/>
                  </a:lnTo>
                  <a:lnTo>
                    <a:pt x="0" y="844290"/>
                  </a:lnTo>
                  <a:lnTo>
                    <a:pt x="0" y="662312"/>
                  </a:lnTo>
                  <a:lnTo>
                    <a:pt x="251412" y="422145"/>
                  </a:lnTo>
                  <a:lnTo>
                    <a:pt x="0" y="181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Snip Same Side Corner Rectangle 1"/>
          <p:cNvSpPr/>
          <p:nvPr/>
        </p:nvSpPr>
        <p:spPr>
          <a:xfrm>
            <a:off x="4572000" y="1108431"/>
            <a:ext cx="3318981" cy="3599755"/>
          </a:xfrm>
          <a:prstGeom prst="rect">
            <a:avLst/>
          </a:prstGeom>
          <a:solidFill>
            <a:srgbClr val="D5493A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sz="18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830435" y="1863226"/>
            <a:ext cx="2827851" cy="60939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76"/>
          <p:cNvSpPr txBox="1"/>
          <p:nvPr/>
        </p:nvSpPr>
        <p:spPr>
          <a:xfrm>
            <a:off x="4830436" y="1470811"/>
            <a:ext cx="1754327" cy="3924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10" name="Snip Same Side Corner Rectangle 1"/>
          <p:cNvSpPr/>
          <p:nvPr/>
        </p:nvSpPr>
        <p:spPr>
          <a:xfrm>
            <a:off x="1246909" y="1108431"/>
            <a:ext cx="3350831" cy="3599755"/>
          </a:xfrm>
          <a:prstGeom prst="rect">
            <a:avLst/>
          </a:prstGeom>
          <a:solidFill>
            <a:srgbClr val="595959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sz="18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071705" y="2592480"/>
            <a:ext cx="988370" cy="9883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Freeform 5"/>
          <p:cNvSpPr>
            <a:spLocks noEditPoints="1"/>
          </p:cNvSpPr>
          <p:nvPr/>
        </p:nvSpPr>
        <p:spPr bwMode="auto">
          <a:xfrm>
            <a:off x="4333195" y="2967120"/>
            <a:ext cx="465389" cy="328614"/>
          </a:xfrm>
          <a:custGeom>
            <a:avLst/>
            <a:gdLst>
              <a:gd name="T0" fmla="*/ 218 w 219"/>
              <a:gd name="T1" fmla="*/ 117 h 154"/>
              <a:gd name="T2" fmla="*/ 219 w 219"/>
              <a:gd name="T3" fmla="*/ 118 h 154"/>
              <a:gd name="T4" fmla="*/ 218 w 219"/>
              <a:gd name="T5" fmla="*/ 119 h 154"/>
              <a:gd name="T6" fmla="*/ 174 w 219"/>
              <a:gd name="T7" fmla="*/ 153 h 154"/>
              <a:gd name="T8" fmla="*/ 172 w 219"/>
              <a:gd name="T9" fmla="*/ 153 h 154"/>
              <a:gd name="T10" fmla="*/ 171 w 219"/>
              <a:gd name="T11" fmla="*/ 151 h 154"/>
              <a:gd name="T12" fmla="*/ 179 w 219"/>
              <a:gd name="T13" fmla="*/ 133 h 154"/>
              <a:gd name="T14" fmla="*/ 113 w 219"/>
              <a:gd name="T15" fmla="*/ 106 h 154"/>
              <a:gd name="T16" fmla="*/ 126 w 219"/>
              <a:gd name="T17" fmla="*/ 89 h 154"/>
              <a:gd name="T18" fmla="*/ 131 w 219"/>
              <a:gd name="T19" fmla="*/ 82 h 154"/>
              <a:gd name="T20" fmla="*/ 179 w 219"/>
              <a:gd name="T21" fmla="*/ 103 h 154"/>
              <a:gd name="T22" fmla="*/ 171 w 219"/>
              <a:gd name="T23" fmla="*/ 85 h 154"/>
              <a:gd name="T24" fmla="*/ 172 w 219"/>
              <a:gd name="T25" fmla="*/ 83 h 154"/>
              <a:gd name="T26" fmla="*/ 173 w 219"/>
              <a:gd name="T27" fmla="*/ 82 h 154"/>
              <a:gd name="T28" fmla="*/ 174 w 219"/>
              <a:gd name="T29" fmla="*/ 83 h 154"/>
              <a:gd name="T30" fmla="*/ 218 w 219"/>
              <a:gd name="T31" fmla="*/ 117 h 154"/>
              <a:gd name="T32" fmla="*/ 45 w 219"/>
              <a:gd name="T33" fmla="*/ 71 h 154"/>
              <a:gd name="T34" fmla="*/ 46 w 219"/>
              <a:gd name="T35" fmla="*/ 71 h 154"/>
              <a:gd name="T36" fmla="*/ 47 w 219"/>
              <a:gd name="T37" fmla="*/ 71 h 154"/>
              <a:gd name="T38" fmla="*/ 47 w 219"/>
              <a:gd name="T39" fmla="*/ 69 h 154"/>
              <a:gd name="T40" fmla="*/ 40 w 219"/>
              <a:gd name="T41" fmla="*/ 50 h 154"/>
              <a:gd name="T42" fmla="*/ 87 w 219"/>
              <a:gd name="T43" fmla="*/ 72 h 154"/>
              <a:gd name="T44" fmla="*/ 93 w 219"/>
              <a:gd name="T45" fmla="*/ 65 h 154"/>
              <a:gd name="T46" fmla="*/ 106 w 219"/>
              <a:gd name="T47" fmla="*/ 49 h 154"/>
              <a:gd name="T48" fmla="*/ 40 w 219"/>
              <a:gd name="T49" fmla="*/ 21 h 154"/>
              <a:gd name="T50" fmla="*/ 47 w 219"/>
              <a:gd name="T51" fmla="*/ 2 h 154"/>
              <a:gd name="T52" fmla="*/ 47 w 219"/>
              <a:gd name="T53" fmla="*/ 0 h 154"/>
              <a:gd name="T54" fmla="*/ 45 w 219"/>
              <a:gd name="T55" fmla="*/ 0 h 154"/>
              <a:gd name="T56" fmla="*/ 0 w 219"/>
              <a:gd name="T57" fmla="*/ 34 h 154"/>
              <a:gd name="T58" fmla="*/ 0 w 219"/>
              <a:gd name="T59" fmla="*/ 35 h 154"/>
              <a:gd name="T60" fmla="*/ 0 w 219"/>
              <a:gd name="T61" fmla="*/ 37 h 154"/>
              <a:gd name="T62" fmla="*/ 45 w 219"/>
              <a:gd name="T63" fmla="*/ 71 h 154"/>
              <a:gd name="T64" fmla="*/ 121 w 219"/>
              <a:gd name="T65" fmla="*/ 86 h 154"/>
              <a:gd name="T66" fmla="*/ 179 w 219"/>
              <a:gd name="T67" fmla="*/ 50 h 154"/>
              <a:gd name="T68" fmla="*/ 171 w 219"/>
              <a:gd name="T69" fmla="*/ 69 h 154"/>
              <a:gd name="T70" fmla="*/ 172 w 219"/>
              <a:gd name="T71" fmla="*/ 71 h 154"/>
              <a:gd name="T72" fmla="*/ 173 w 219"/>
              <a:gd name="T73" fmla="*/ 71 h 154"/>
              <a:gd name="T74" fmla="*/ 174 w 219"/>
              <a:gd name="T75" fmla="*/ 71 h 154"/>
              <a:gd name="T76" fmla="*/ 218 w 219"/>
              <a:gd name="T77" fmla="*/ 37 h 154"/>
              <a:gd name="T78" fmla="*/ 219 w 219"/>
              <a:gd name="T79" fmla="*/ 35 h 154"/>
              <a:gd name="T80" fmla="*/ 218 w 219"/>
              <a:gd name="T81" fmla="*/ 34 h 154"/>
              <a:gd name="T82" fmla="*/ 174 w 219"/>
              <a:gd name="T83" fmla="*/ 0 h 154"/>
              <a:gd name="T84" fmla="*/ 172 w 219"/>
              <a:gd name="T85" fmla="*/ 0 h 154"/>
              <a:gd name="T86" fmla="*/ 171 w 219"/>
              <a:gd name="T87" fmla="*/ 2 h 154"/>
              <a:gd name="T88" fmla="*/ 179 w 219"/>
              <a:gd name="T89" fmla="*/ 21 h 154"/>
              <a:gd name="T90" fmla="*/ 97 w 219"/>
              <a:gd name="T91" fmla="*/ 69 h 154"/>
              <a:gd name="T92" fmla="*/ 40 w 219"/>
              <a:gd name="T93" fmla="*/ 103 h 154"/>
              <a:gd name="T94" fmla="*/ 47 w 219"/>
              <a:gd name="T95" fmla="*/ 85 h 154"/>
              <a:gd name="T96" fmla="*/ 47 w 219"/>
              <a:gd name="T97" fmla="*/ 83 h 154"/>
              <a:gd name="T98" fmla="*/ 46 w 219"/>
              <a:gd name="T99" fmla="*/ 82 h 154"/>
              <a:gd name="T100" fmla="*/ 45 w 219"/>
              <a:gd name="T101" fmla="*/ 83 h 154"/>
              <a:gd name="T102" fmla="*/ 0 w 219"/>
              <a:gd name="T103" fmla="*/ 117 h 154"/>
              <a:gd name="T104" fmla="*/ 0 w 219"/>
              <a:gd name="T105" fmla="*/ 118 h 154"/>
              <a:gd name="T106" fmla="*/ 0 w 219"/>
              <a:gd name="T107" fmla="*/ 119 h 154"/>
              <a:gd name="T108" fmla="*/ 45 w 219"/>
              <a:gd name="T109" fmla="*/ 153 h 154"/>
              <a:gd name="T110" fmla="*/ 47 w 219"/>
              <a:gd name="T111" fmla="*/ 153 h 154"/>
              <a:gd name="T112" fmla="*/ 47 w 219"/>
              <a:gd name="T113" fmla="*/ 151 h 154"/>
              <a:gd name="T114" fmla="*/ 40 w 219"/>
              <a:gd name="T115" fmla="*/ 133 h 154"/>
              <a:gd name="T116" fmla="*/ 121 w 219"/>
              <a:gd name="T117" fmla="*/ 86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19" h="154">
                <a:moveTo>
                  <a:pt x="218" y="117"/>
                </a:moveTo>
                <a:cubicBezTo>
                  <a:pt x="219" y="117"/>
                  <a:pt x="219" y="117"/>
                  <a:pt x="219" y="118"/>
                </a:cubicBezTo>
                <a:cubicBezTo>
                  <a:pt x="219" y="119"/>
                  <a:pt x="219" y="119"/>
                  <a:pt x="218" y="119"/>
                </a:cubicBezTo>
                <a:cubicBezTo>
                  <a:pt x="174" y="153"/>
                  <a:pt x="174" y="153"/>
                  <a:pt x="174" y="153"/>
                </a:cubicBezTo>
                <a:cubicBezTo>
                  <a:pt x="174" y="154"/>
                  <a:pt x="173" y="154"/>
                  <a:pt x="172" y="153"/>
                </a:cubicBezTo>
                <a:cubicBezTo>
                  <a:pt x="171" y="153"/>
                  <a:pt x="171" y="152"/>
                  <a:pt x="171" y="151"/>
                </a:cubicBezTo>
                <a:cubicBezTo>
                  <a:pt x="179" y="133"/>
                  <a:pt x="179" y="133"/>
                  <a:pt x="179" y="133"/>
                </a:cubicBezTo>
                <a:cubicBezTo>
                  <a:pt x="145" y="131"/>
                  <a:pt x="126" y="119"/>
                  <a:pt x="113" y="106"/>
                </a:cubicBezTo>
                <a:cubicBezTo>
                  <a:pt x="118" y="100"/>
                  <a:pt x="122" y="94"/>
                  <a:pt x="126" y="89"/>
                </a:cubicBezTo>
                <a:cubicBezTo>
                  <a:pt x="128" y="86"/>
                  <a:pt x="130" y="84"/>
                  <a:pt x="131" y="82"/>
                </a:cubicBezTo>
                <a:cubicBezTo>
                  <a:pt x="141" y="93"/>
                  <a:pt x="154" y="102"/>
                  <a:pt x="179" y="103"/>
                </a:cubicBezTo>
                <a:cubicBezTo>
                  <a:pt x="171" y="85"/>
                  <a:pt x="171" y="85"/>
                  <a:pt x="171" y="85"/>
                </a:cubicBezTo>
                <a:cubicBezTo>
                  <a:pt x="171" y="84"/>
                  <a:pt x="171" y="83"/>
                  <a:pt x="172" y="83"/>
                </a:cubicBezTo>
                <a:cubicBezTo>
                  <a:pt x="172" y="82"/>
                  <a:pt x="173" y="82"/>
                  <a:pt x="173" y="82"/>
                </a:cubicBezTo>
                <a:cubicBezTo>
                  <a:pt x="173" y="82"/>
                  <a:pt x="174" y="82"/>
                  <a:pt x="174" y="83"/>
                </a:cubicBezTo>
                <a:lnTo>
                  <a:pt x="218" y="117"/>
                </a:lnTo>
                <a:close/>
                <a:moveTo>
                  <a:pt x="45" y="71"/>
                </a:moveTo>
                <a:cubicBezTo>
                  <a:pt x="45" y="71"/>
                  <a:pt x="45" y="71"/>
                  <a:pt x="46" y="71"/>
                </a:cubicBezTo>
                <a:cubicBezTo>
                  <a:pt x="46" y="71"/>
                  <a:pt x="46" y="71"/>
                  <a:pt x="47" y="71"/>
                </a:cubicBezTo>
                <a:cubicBezTo>
                  <a:pt x="47" y="70"/>
                  <a:pt x="48" y="69"/>
                  <a:pt x="47" y="69"/>
                </a:cubicBezTo>
                <a:cubicBezTo>
                  <a:pt x="40" y="50"/>
                  <a:pt x="40" y="50"/>
                  <a:pt x="40" y="50"/>
                </a:cubicBezTo>
                <a:cubicBezTo>
                  <a:pt x="65" y="52"/>
                  <a:pt x="77" y="61"/>
                  <a:pt x="87" y="72"/>
                </a:cubicBezTo>
                <a:cubicBezTo>
                  <a:pt x="89" y="70"/>
                  <a:pt x="91" y="68"/>
                  <a:pt x="93" y="65"/>
                </a:cubicBezTo>
                <a:cubicBezTo>
                  <a:pt x="96" y="60"/>
                  <a:pt x="101" y="54"/>
                  <a:pt x="106" y="49"/>
                </a:cubicBezTo>
                <a:cubicBezTo>
                  <a:pt x="92" y="35"/>
                  <a:pt x="73" y="23"/>
                  <a:pt x="40" y="21"/>
                </a:cubicBezTo>
                <a:cubicBezTo>
                  <a:pt x="47" y="2"/>
                  <a:pt x="47" y="2"/>
                  <a:pt x="47" y="2"/>
                </a:cubicBezTo>
                <a:cubicBezTo>
                  <a:pt x="48" y="1"/>
                  <a:pt x="47" y="1"/>
                  <a:pt x="47" y="0"/>
                </a:cubicBezTo>
                <a:cubicBezTo>
                  <a:pt x="46" y="0"/>
                  <a:pt x="45" y="0"/>
                  <a:pt x="45" y="0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4"/>
                  <a:pt x="0" y="35"/>
                  <a:pt x="0" y="35"/>
                </a:cubicBezTo>
                <a:cubicBezTo>
                  <a:pt x="0" y="36"/>
                  <a:pt x="0" y="36"/>
                  <a:pt x="0" y="37"/>
                </a:cubicBezTo>
                <a:lnTo>
                  <a:pt x="45" y="71"/>
                </a:lnTo>
                <a:close/>
                <a:moveTo>
                  <a:pt x="121" y="86"/>
                </a:moveTo>
                <a:cubicBezTo>
                  <a:pt x="134" y="67"/>
                  <a:pt x="145" y="53"/>
                  <a:pt x="179" y="50"/>
                </a:cubicBezTo>
                <a:cubicBezTo>
                  <a:pt x="171" y="69"/>
                  <a:pt x="171" y="69"/>
                  <a:pt x="171" y="69"/>
                </a:cubicBezTo>
                <a:cubicBezTo>
                  <a:pt x="171" y="69"/>
                  <a:pt x="171" y="70"/>
                  <a:pt x="172" y="71"/>
                </a:cubicBezTo>
                <a:cubicBezTo>
                  <a:pt x="172" y="71"/>
                  <a:pt x="173" y="71"/>
                  <a:pt x="173" y="71"/>
                </a:cubicBezTo>
                <a:cubicBezTo>
                  <a:pt x="173" y="71"/>
                  <a:pt x="174" y="71"/>
                  <a:pt x="174" y="71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219" y="36"/>
                  <a:pt x="219" y="36"/>
                  <a:pt x="219" y="35"/>
                </a:cubicBezTo>
                <a:cubicBezTo>
                  <a:pt x="219" y="35"/>
                  <a:pt x="219" y="34"/>
                  <a:pt x="218" y="34"/>
                </a:cubicBezTo>
                <a:cubicBezTo>
                  <a:pt x="174" y="0"/>
                  <a:pt x="174" y="0"/>
                  <a:pt x="174" y="0"/>
                </a:cubicBezTo>
                <a:cubicBezTo>
                  <a:pt x="174" y="0"/>
                  <a:pt x="173" y="0"/>
                  <a:pt x="172" y="0"/>
                </a:cubicBezTo>
                <a:cubicBezTo>
                  <a:pt x="171" y="1"/>
                  <a:pt x="171" y="1"/>
                  <a:pt x="171" y="2"/>
                </a:cubicBezTo>
                <a:cubicBezTo>
                  <a:pt x="179" y="21"/>
                  <a:pt x="179" y="21"/>
                  <a:pt x="179" y="21"/>
                </a:cubicBezTo>
                <a:cubicBezTo>
                  <a:pt x="130" y="23"/>
                  <a:pt x="112" y="48"/>
                  <a:pt x="97" y="69"/>
                </a:cubicBezTo>
                <a:cubicBezTo>
                  <a:pt x="84" y="87"/>
                  <a:pt x="74" y="101"/>
                  <a:pt x="40" y="103"/>
                </a:cubicBezTo>
                <a:cubicBezTo>
                  <a:pt x="47" y="85"/>
                  <a:pt x="47" y="85"/>
                  <a:pt x="47" y="85"/>
                </a:cubicBezTo>
                <a:cubicBezTo>
                  <a:pt x="48" y="84"/>
                  <a:pt x="47" y="83"/>
                  <a:pt x="47" y="83"/>
                </a:cubicBezTo>
                <a:cubicBezTo>
                  <a:pt x="46" y="82"/>
                  <a:pt x="46" y="82"/>
                  <a:pt x="46" y="82"/>
                </a:cubicBezTo>
                <a:cubicBezTo>
                  <a:pt x="45" y="82"/>
                  <a:pt x="45" y="82"/>
                  <a:pt x="45" y="83"/>
                </a:cubicBezTo>
                <a:cubicBezTo>
                  <a:pt x="0" y="117"/>
                  <a:pt x="0" y="117"/>
                  <a:pt x="0" y="117"/>
                </a:cubicBezTo>
                <a:cubicBezTo>
                  <a:pt x="0" y="117"/>
                  <a:pt x="0" y="117"/>
                  <a:pt x="0" y="118"/>
                </a:cubicBezTo>
                <a:cubicBezTo>
                  <a:pt x="0" y="119"/>
                  <a:pt x="0" y="119"/>
                  <a:pt x="0" y="119"/>
                </a:cubicBezTo>
                <a:cubicBezTo>
                  <a:pt x="45" y="153"/>
                  <a:pt x="45" y="153"/>
                  <a:pt x="45" y="153"/>
                </a:cubicBezTo>
                <a:cubicBezTo>
                  <a:pt x="45" y="154"/>
                  <a:pt x="46" y="154"/>
                  <a:pt x="47" y="153"/>
                </a:cubicBezTo>
                <a:cubicBezTo>
                  <a:pt x="47" y="153"/>
                  <a:pt x="48" y="152"/>
                  <a:pt x="47" y="151"/>
                </a:cubicBezTo>
                <a:cubicBezTo>
                  <a:pt x="40" y="133"/>
                  <a:pt x="40" y="133"/>
                  <a:pt x="40" y="133"/>
                </a:cubicBezTo>
                <a:cubicBezTo>
                  <a:pt x="89" y="131"/>
                  <a:pt x="107" y="106"/>
                  <a:pt x="121" y="86"/>
                </a:cubicBezTo>
              </a:path>
            </a:pathLst>
          </a:custGeom>
          <a:solidFill>
            <a:srgbClr val="59595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bg2">
                  <a:lumMod val="2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505345" y="3670374"/>
            <a:ext cx="2827851" cy="60939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76"/>
          <p:cNvSpPr txBox="1"/>
          <p:nvPr/>
        </p:nvSpPr>
        <p:spPr>
          <a:xfrm>
            <a:off x="1505345" y="3277959"/>
            <a:ext cx="1754327" cy="3924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15" name="椭圆 14"/>
          <p:cNvSpPr/>
          <p:nvPr/>
        </p:nvSpPr>
        <p:spPr>
          <a:xfrm>
            <a:off x="2315074" y="1470811"/>
            <a:ext cx="988370" cy="9883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5730615" y="3523691"/>
            <a:ext cx="988370" cy="9883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" name="Freeform 35"/>
          <p:cNvSpPr>
            <a:spLocks noChangeAspect="1" noEditPoints="1"/>
          </p:cNvSpPr>
          <p:nvPr/>
        </p:nvSpPr>
        <p:spPr bwMode="auto">
          <a:xfrm>
            <a:off x="2515344" y="1809404"/>
            <a:ext cx="587831" cy="342901"/>
          </a:xfrm>
          <a:custGeom>
            <a:avLst/>
            <a:gdLst>
              <a:gd name="T0" fmla="*/ 135 w 157"/>
              <a:gd name="T1" fmla="*/ 46 h 106"/>
              <a:gd name="T2" fmla="*/ 136 w 157"/>
              <a:gd name="T3" fmla="*/ 37 h 106"/>
              <a:gd name="T4" fmla="*/ 99 w 157"/>
              <a:gd name="T5" fmla="*/ 0 h 106"/>
              <a:gd name="T6" fmla="*/ 73 w 157"/>
              <a:gd name="T7" fmla="*/ 18 h 106"/>
              <a:gd name="T8" fmla="*/ 45 w 157"/>
              <a:gd name="T9" fmla="*/ 8 h 106"/>
              <a:gd name="T10" fmla="*/ 19 w 157"/>
              <a:gd name="T11" fmla="*/ 39 h 106"/>
              <a:gd name="T12" fmla="*/ 20 w 157"/>
              <a:gd name="T13" fmla="*/ 47 h 106"/>
              <a:gd name="T14" fmla="*/ 0 w 157"/>
              <a:gd name="T15" fmla="*/ 75 h 106"/>
              <a:gd name="T16" fmla="*/ 31 w 157"/>
              <a:gd name="T17" fmla="*/ 106 h 106"/>
              <a:gd name="T18" fmla="*/ 126 w 157"/>
              <a:gd name="T19" fmla="*/ 106 h 106"/>
              <a:gd name="T20" fmla="*/ 157 w 157"/>
              <a:gd name="T21" fmla="*/ 75 h 106"/>
              <a:gd name="T22" fmla="*/ 135 w 157"/>
              <a:gd name="T23" fmla="*/ 46 h 106"/>
              <a:gd name="T24" fmla="*/ 120 w 157"/>
              <a:gd name="T25" fmla="*/ 100 h 106"/>
              <a:gd name="T26" fmla="*/ 79 w 157"/>
              <a:gd name="T27" fmla="*/ 100 h 106"/>
              <a:gd name="T28" fmla="*/ 103 w 157"/>
              <a:gd name="T29" fmla="*/ 75 h 106"/>
              <a:gd name="T30" fmla="*/ 102 w 157"/>
              <a:gd name="T31" fmla="*/ 72 h 106"/>
              <a:gd name="T32" fmla="*/ 92 w 157"/>
              <a:gd name="T33" fmla="*/ 72 h 106"/>
              <a:gd name="T34" fmla="*/ 92 w 157"/>
              <a:gd name="T35" fmla="*/ 68 h 106"/>
              <a:gd name="T36" fmla="*/ 92 w 157"/>
              <a:gd name="T37" fmla="*/ 37 h 106"/>
              <a:gd name="T38" fmla="*/ 90 w 157"/>
              <a:gd name="T39" fmla="*/ 35 h 106"/>
              <a:gd name="T40" fmla="*/ 64 w 157"/>
              <a:gd name="T41" fmla="*/ 35 h 106"/>
              <a:gd name="T42" fmla="*/ 62 w 157"/>
              <a:gd name="T43" fmla="*/ 37 h 106"/>
              <a:gd name="T44" fmla="*/ 62 w 157"/>
              <a:gd name="T45" fmla="*/ 68 h 106"/>
              <a:gd name="T46" fmla="*/ 62 w 157"/>
              <a:gd name="T47" fmla="*/ 73 h 106"/>
              <a:gd name="T48" fmla="*/ 51 w 157"/>
              <a:gd name="T49" fmla="*/ 73 h 106"/>
              <a:gd name="T50" fmla="*/ 50 w 157"/>
              <a:gd name="T51" fmla="*/ 76 h 106"/>
              <a:gd name="T52" fmla="*/ 75 w 157"/>
              <a:gd name="T53" fmla="*/ 100 h 106"/>
              <a:gd name="T54" fmla="*/ 38 w 157"/>
              <a:gd name="T55" fmla="*/ 100 h 106"/>
              <a:gd name="T56" fmla="*/ 11 w 157"/>
              <a:gd name="T57" fmla="*/ 74 h 106"/>
              <a:gd name="T58" fmla="*/ 29 w 157"/>
              <a:gd name="T59" fmla="*/ 50 h 106"/>
              <a:gd name="T60" fmla="*/ 28 w 157"/>
              <a:gd name="T61" fmla="*/ 44 h 106"/>
              <a:gd name="T62" fmla="*/ 50 w 157"/>
              <a:gd name="T63" fmla="*/ 17 h 106"/>
              <a:gd name="T64" fmla="*/ 74 w 157"/>
              <a:gd name="T65" fmla="*/ 29 h 106"/>
              <a:gd name="T66" fmla="*/ 97 w 157"/>
              <a:gd name="T67" fmla="*/ 10 h 106"/>
              <a:gd name="T68" fmla="*/ 128 w 157"/>
              <a:gd name="T69" fmla="*/ 42 h 106"/>
              <a:gd name="T70" fmla="*/ 127 w 157"/>
              <a:gd name="T71" fmla="*/ 49 h 106"/>
              <a:gd name="T72" fmla="*/ 147 w 157"/>
              <a:gd name="T73" fmla="*/ 74 h 106"/>
              <a:gd name="T74" fmla="*/ 120 w 157"/>
              <a:gd name="T75" fmla="*/ 10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57" h="106">
                <a:moveTo>
                  <a:pt x="135" y="46"/>
                </a:moveTo>
                <a:cubicBezTo>
                  <a:pt x="136" y="43"/>
                  <a:pt x="136" y="40"/>
                  <a:pt x="136" y="37"/>
                </a:cubicBezTo>
                <a:cubicBezTo>
                  <a:pt x="136" y="16"/>
                  <a:pt x="120" y="0"/>
                  <a:pt x="99" y="0"/>
                </a:cubicBezTo>
                <a:cubicBezTo>
                  <a:pt x="76" y="0"/>
                  <a:pt x="73" y="18"/>
                  <a:pt x="73" y="18"/>
                </a:cubicBezTo>
                <a:cubicBezTo>
                  <a:pt x="73" y="18"/>
                  <a:pt x="63" y="6"/>
                  <a:pt x="45" y="8"/>
                </a:cubicBezTo>
                <a:cubicBezTo>
                  <a:pt x="30" y="11"/>
                  <a:pt x="19" y="25"/>
                  <a:pt x="19" y="39"/>
                </a:cubicBezTo>
                <a:cubicBezTo>
                  <a:pt x="19" y="42"/>
                  <a:pt x="20" y="44"/>
                  <a:pt x="20" y="47"/>
                </a:cubicBezTo>
                <a:cubicBezTo>
                  <a:pt x="9" y="51"/>
                  <a:pt x="0" y="62"/>
                  <a:pt x="0" y="75"/>
                </a:cubicBezTo>
                <a:cubicBezTo>
                  <a:pt x="0" y="92"/>
                  <a:pt x="14" y="106"/>
                  <a:pt x="31" y="106"/>
                </a:cubicBezTo>
                <a:cubicBezTo>
                  <a:pt x="126" y="106"/>
                  <a:pt x="126" y="106"/>
                  <a:pt x="126" y="106"/>
                </a:cubicBezTo>
                <a:cubicBezTo>
                  <a:pt x="143" y="106"/>
                  <a:pt x="157" y="92"/>
                  <a:pt x="157" y="75"/>
                </a:cubicBezTo>
                <a:cubicBezTo>
                  <a:pt x="157" y="62"/>
                  <a:pt x="148" y="50"/>
                  <a:pt x="135" y="46"/>
                </a:cubicBezTo>
                <a:close/>
                <a:moveTo>
                  <a:pt x="120" y="100"/>
                </a:moveTo>
                <a:cubicBezTo>
                  <a:pt x="79" y="100"/>
                  <a:pt x="79" y="100"/>
                  <a:pt x="79" y="100"/>
                </a:cubicBezTo>
                <a:cubicBezTo>
                  <a:pt x="82" y="97"/>
                  <a:pt x="103" y="75"/>
                  <a:pt x="103" y="75"/>
                </a:cubicBezTo>
                <a:cubicBezTo>
                  <a:pt x="103" y="75"/>
                  <a:pt x="106" y="72"/>
                  <a:pt x="102" y="72"/>
                </a:cubicBezTo>
                <a:cubicBezTo>
                  <a:pt x="98" y="72"/>
                  <a:pt x="92" y="72"/>
                  <a:pt x="92" y="72"/>
                </a:cubicBezTo>
                <a:cubicBezTo>
                  <a:pt x="92" y="72"/>
                  <a:pt x="92" y="70"/>
                  <a:pt x="92" y="68"/>
                </a:cubicBezTo>
                <a:cubicBezTo>
                  <a:pt x="92" y="59"/>
                  <a:pt x="92" y="43"/>
                  <a:pt x="92" y="37"/>
                </a:cubicBezTo>
                <a:cubicBezTo>
                  <a:pt x="92" y="37"/>
                  <a:pt x="92" y="35"/>
                  <a:pt x="90" y="35"/>
                </a:cubicBezTo>
                <a:cubicBezTo>
                  <a:pt x="88" y="35"/>
                  <a:pt x="67" y="35"/>
                  <a:pt x="64" y="35"/>
                </a:cubicBezTo>
                <a:cubicBezTo>
                  <a:pt x="61" y="35"/>
                  <a:pt x="62" y="37"/>
                  <a:pt x="62" y="37"/>
                </a:cubicBezTo>
                <a:cubicBezTo>
                  <a:pt x="62" y="44"/>
                  <a:pt x="62" y="59"/>
                  <a:pt x="62" y="68"/>
                </a:cubicBezTo>
                <a:cubicBezTo>
                  <a:pt x="62" y="71"/>
                  <a:pt x="62" y="73"/>
                  <a:pt x="62" y="73"/>
                </a:cubicBezTo>
                <a:cubicBezTo>
                  <a:pt x="62" y="73"/>
                  <a:pt x="54" y="73"/>
                  <a:pt x="51" y="73"/>
                </a:cubicBezTo>
                <a:cubicBezTo>
                  <a:pt x="47" y="73"/>
                  <a:pt x="50" y="76"/>
                  <a:pt x="50" y="76"/>
                </a:cubicBezTo>
                <a:cubicBezTo>
                  <a:pt x="75" y="100"/>
                  <a:pt x="75" y="100"/>
                  <a:pt x="75" y="100"/>
                </a:cubicBezTo>
                <a:cubicBezTo>
                  <a:pt x="38" y="100"/>
                  <a:pt x="38" y="100"/>
                  <a:pt x="38" y="100"/>
                </a:cubicBezTo>
                <a:cubicBezTo>
                  <a:pt x="23" y="100"/>
                  <a:pt x="11" y="88"/>
                  <a:pt x="11" y="74"/>
                </a:cubicBezTo>
                <a:cubicBezTo>
                  <a:pt x="11" y="63"/>
                  <a:pt x="18" y="53"/>
                  <a:pt x="29" y="50"/>
                </a:cubicBezTo>
                <a:cubicBezTo>
                  <a:pt x="28" y="48"/>
                  <a:pt x="28" y="46"/>
                  <a:pt x="28" y="44"/>
                </a:cubicBezTo>
                <a:cubicBezTo>
                  <a:pt x="28" y="31"/>
                  <a:pt x="37" y="19"/>
                  <a:pt x="50" y="17"/>
                </a:cubicBezTo>
                <a:cubicBezTo>
                  <a:pt x="65" y="15"/>
                  <a:pt x="74" y="29"/>
                  <a:pt x="74" y="29"/>
                </a:cubicBezTo>
                <a:cubicBezTo>
                  <a:pt x="74" y="29"/>
                  <a:pt x="77" y="10"/>
                  <a:pt x="97" y="10"/>
                </a:cubicBezTo>
                <a:cubicBezTo>
                  <a:pt x="115" y="10"/>
                  <a:pt x="128" y="24"/>
                  <a:pt x="128" y="42"/>
                </a:cubicBezTo>
                <a:cubicBezTo>
                  <a:pt x="128" y="44"/>
                  <a:pt x="127" y="47"/>
                  <a:pt x="127" y="49"/>
                </a:cubicBezTo>
                <a:cubicBezTo>
                  <a:pt x="138" y="53"/>
                  <a:pt x="147" y="62"/>
                  <a:pt x="147" y="74"/>
                </a:cubicBezTo>
                <a:cubicBezTo>
                  <a:pt x="147" y="88"/>
                  <a:pt x="135" y="100"/>
                  <a:pt x="120" y="100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en-US" sz="24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8" name="Freeform 61"/>
          <p:cNvSpPr/>
          <p:nvPr/>
        </p:nvSpPr>
        <p:spPr bwMode="auto">
          <a:xfrm>
            <a:off x="6015404" y="3862285"/>
            <a:ext cx="418791" cy="434900"/>
          </a:xfrm>
          <a:custGeom>
            <a:avLst/>
            <a:gdLst>
              <a:gd name="T0" fmla="*/ 99 w 137"/>
              <a:gd name="T1" fmla="*/ 57 h 142"/>
              <a:gd name="T2" fmla="*/ 137 w 137"/>
              <a:gd name="T3" fmla="*/ 57 h 142"/>
              <a:gd name="T4" fmla="*/ 76 w 137"/>
              <a:gd name="T5" fmla="*/ 4 h 142"/>
              <a:gd name="T6" fmla="*/ 69 w 137"/>
              <a:gd name="T7" fmla="*/ 0 h 142"/>
              <a:gd name="T8" fmla="*/ 62 w 137"/>
              <a:gd name="T9" fmla="*/ 4 h 142"/>
              <a:gd name="T10" fmla="*/ 0 w 137"/>
              <a:gd name="T11" fmla="*/ 57 h 142"/>
              <a:gd name="T12" fmla="*/ 39 w 137"/>
              <a:gd name="T13" fmla="*/ 57 h 142"/>
              <a:gd name="T14" fmla="*/ 62 w 137"/>
              <a:gd name="T15" fmla="*/ 4 h 142"/>
              <a:gd name="T16" fmla="*/ 62 w 137"/>
              <a:gd name="T17" fmla="*/ 5 h 142"/>
              <a:gd name="T18" fmla="*/ 43 w 137"/>
              <a:gd name="T19" fmla="*/ 57 h 142"/>
              <a:gd name="T20" fmla="*/ 64 w 137"/>
              <a:gd name="T21" fmla="*/ 57 h 142"/>
              <a:gd name="T22" fmla="*/ 64 w 137"/>
              <a:gd name="T23" fmla="*/ 122 h 142"/>
              <a:gd name="T24" fmla="*/ 64 w 137"/>
              <a:gd name="T25" fmla="*/ 125 h 142"/>
              <a:gd name="T26" fmla="*/ 64 w 137"/>
              <a:gd name="T27" fmla="*/ 130 h 142"/>
              <a:gd name="T28" fmla="*/ 76 w 137"/>
              <a:gd name="T29" fmla="*/ 142 h 142"/>
              <a:gd name="T30" fmla="*/ 87 w 137"/>
              <a:gd name="T31" fmla="*/ 130 h 142"/>
              <a:gd name="T32" fmla="*/ 87 w 137"/>
              <a:gd name="T33" fmla="*/ 125 h 142"/>
              <a:gd name="T34" fmla="*/ 79 w 137"/>
              <a:gd name="T35" fmla="*/ 125 h 142"/>
              <a:gd name="T36" fmla="*/ 79 w 137"/>
              <a:gd name="T37" fmla="*/ 127 h 142"/>
              <a:gd name="T38" fmla="*/ 79 w 137"/>
              <a:gd name="T39" fmla="*/ 129 h 142"/>
              <a:gd name="T40" fmla="*/ 76 w 137"/>
              <a:gd name="T41" fmla="*/ 133 h 142"/>
              <a:gd name="T42" fmla="*/ 72 w 137"/>
              <a:gd name="T43" fmla="*/ 129 h 142"/>
              <a:gd name="T44" fmla="*/ 72 w 137"/>
              <a:gd name="T45" fmla="*/ 127 h 142"/>
              <a:gd name="T46" fmla="*/ 72 w 137"/>
              <a:gd name="T47" fmla="*/ 125 h 142"/>
              <a:gd name="T48" fmla="*/ 72 w 137"/>
              <a:gd name="T49" fmla="*/ 111 h 142"/>
              <a:gd name="T50" fmla="*/ 72 w 137"/>
              <a:gd name="T51" fmla="*/ 57 h 142"/>
              <a:gd name="T52" fmla="*/ 94 w 137"/>
              <a:gd name="T53" fmla="*/ 57 h 142"/>
              <a:gd name="T54" fmla="*/ 76 w 137"/>
              <a:gd name="T55" fmla="*/ 5 h 142"/>
              <a:gd name="T56" fmla="*/ 76 w 137"/>
              <a:gd name="T57" fmla="*/ 4 h 142"/>
              <a:gd name="T58" fmla="*/ 99 w 137"/>
              <a:gd name="T59" fmla="*/ 57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37" h="142">
                <a:moveTo>
                  <a:pt x="99" y="57"/>
                </a:moveTo>
                <a:cubicBezTo>
                  <a:pt x="137" y="57"/>
                  <a:pt x="137" y="57"/>
                  <a:pt x="137" y="57"/>
                </a:cubicBezTo>
                <a:cubicBezTo>
                  <a:pt x="130" y="28"/>
                  <a:pt x="105" y="7"/>
                  <a:pt x="76" y="4"/>
                </a:cubicBezTo>
                <a:cubicBezTo>
                  <a:pt x="74" y="1"/>
                  <a:pt x="72" y="0"/>
                  <a:pt x="69" y="0"/>
                </a:cubicBezTo>
                <a:cubicBezTo>
                  <a:pt x="66" y="0"/>
                  <a:pt x="64" y="1"/>
                  <a:pt x="62" y="4"/>
                </a:cubicBezTo>
                <a:cubicBezTo>
                  <a:pt x="32" y="6"/>
                  <a:pt x="7" y="28"/>
                  <a:pt x="0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24"/>
                  <a:pt x="58" y="7"/>
                  <a:pt x="62" y="4"/>
                </a:cubicBezTo>
                <a:cubicBezTo>
                  <a:pt x="62" y="4"/>
                  <a:pt x="62" y="5"/>
                  <a:pt x="62" y="5"/>
                </a:cubicBezTo>
                <a:cubicBezTo>
                  <a:pt x="41" y="31"/>
                  <a:pt x="43" y="57"/>
                  <a:pt x="43" y="57"/>
                </a:cubicBezTo>
                <a:cubicBezTo>
                  <a:pt x="64" y="57"/>
                  <a:pt x="64" y="57"/>
                  <a:pt x="64" y="57"/>
                </a:cubicBezTo>
                <a:cubicBezTo>
                  <a:pt x="64" y="122"/>
                  <a:pt x="64" y="122"/>
                  <a:pt x="64" y="122"/>
                </a:cubicBezTo>
                <a:cubicBezTo>
                  <a:pt x="64" y="125"/>
                  <a:pt x="64" y="125"/>
                  <a:pt x="64" y="125"/>
                </a:cubicBezTo>
                <a:cubicBezTo>
                  <a:pt x="64" y="130"/>
                  <a:pt x="64" y="130"/>
                  <a:pt x="64" y="130"/>
                </a:cubicBezTo>
                <a:cubicBezTo>
                  <a:pt x="64" y="136"/>
                  <a:pt x="69" y="142"/>
                  <a:pt x="76" y="142"/>
                </a:cubicBezTo>
                <a:cubicBezTo>
                  <a:pt x="82" y="142"/>
                  <a:pt x="87" y="136"/>
                  <a:pt x="87" y="130"/>
                </a:cubicBezTo>
                <a:cubicBezTo>
                  <a:pt x="87" y="125"/>
                  <a:pt x="87" y="125"/>
                  <a:pt x="87" y="125"/>
                </a:cubicBezTo>
                <a:cubicBezTo>
                  <a:pt x="79" y="125"/>
                  <a:pt x="79" y="125"/>
                  <a:pt x="79" y="125"/>
                </a:cubicBezTo>
                <a:cubicBezTo>
                  <a:pt x="79" y="127"/>
                  <a:pt x="79" y="127"/>
                  <a:pt x="79" y="127"/>
                </a:cubicBezTo>
                <a:cubicBezTo>
                  <a:pt x="79" y="129"/>
                  <a:pt x="79" y="129"/>
                  <a:pt x="79" y="129"/>
                </a:cubicBezTo>
                <a:cubicBezTo>
                  <a:pt x="79" y="131"/>
                  <a:pt x="78" y="133"/>
                  <a:pt x="76" y="133"/>
                </a:cubicBezTo>
                <a:cubicBezTo>
                  <a:pt x="74" y="133"/>
                  <a:pt x="72" y="131"/>
                  <a:pt x="72" y="129"/>
                </a:cubicBezTo>
                <a:cubicBezTo>
                  <a:pt x="72" y="127"/>
                  <a:pt x="72" y="127"/>
                  <a:pt x="72" y="127"/>
                </a:cubicBezTo>
                <a:cubicBezTo>
                  <a:pt x="72" y="125"/>
                  <a:pt x="72" y="125"/>
                  <a:pt x="72" y="125"/>
                </a:cubicBezTo>
                <a:cubicBezTo>
                  <a:pt x="72" y="111"/>
                  <a:pt x="72" y="111"/>
                  <a:pt x="72" y="111"/>
                </a:cubicBezTo>
                <a:cubicBezTo>
                  <a:pt x="72" y="57"/>
                  <a:pt x="72" y="57"/>
                  <a:pt x="72" y="57"/>
                </a:cubicBezTo>
                <a:cubicBezTo>
                  <a:pt x="94" y="57"/>
                  <a:pt x="94" y="57"/>
                  <a:pt x="94" y="57"/>
                </a:cubicBezTo>
                <a:cubicBezTo>
                  <a:pt x="94" y="57"/>
                  <a:pt x="97" y="31"/>
                  <a:pt x="76" y="5"/>
                </a:cubicBezTo>
                <a:cubicBezTo>
                  <a:pt x="76" y="5"/>
                  <a:pt x="76" y="4"/>
                  <a:pt x="76" y="4"/>
                </a:cubicBezTo>
                <a:cubicBezTo>
                  <a:pt x="80" y="7"/>
                  <a:pt x="99" y="24"/>
                  <a:pt x="99" y="57"/>
                </a:cubicBezTo>
                <a:close/>
              </a:path>
            </a:pathLst>
          </a:custGeom>
          <a:solidFill>
            <a:srgbClr val="D5493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solidFill>
                <a:schemeClr val="bg2">
                  <a:lumMod val="25000"/>
                </a:schemeClr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3467630" y="3302141"/>
            <a:ext cx="2224278" cy="284693"/>
          </a:xfrm>
          <a:prstGeom prst="rect">
            <a:avLst/>
          </a:prstGeom>
          <a:effectLst/>
        </p:spPr>
        <p:txBody>
          <a:bodyPr wrap="square" lIns="68580" tIns="34290" rIns="68580" bIns="34290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</a:p>
        </p:txBody>
      </p:sp>
      <p:sp>
        <p:nvSpPr>
          <p:cNvPr id="15" name="TextBox 76"/>
          <p:cNvSpPr txBox="1"/>
          <p:nvPr/>
        </p:nvSpPr>
        <p:spPr>
          <a:xfrm>
            <a:off x="3561329" y="2943845"/>
            <a:ext cx="2036880" cy="392415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1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</a:p>
        </p:txBody>
      </p:sp>
      <p:sp>
        <p:nvSpPr>
          <p:cNvPr id="16" name="文本框 21"/>
          <p:cNvSpPr txBox="1"/>
          <p:nvPr/>
        </p:nvSpPr>
        <p:spPr>
          <a:xfrm>
            <a:off x="3066808" y="3580285"/>
            <a:ext cx="3025923" cy="48936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7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</a:p>
          <a:p>
            <a:pPr algn="ctr">
              <a:lnSpc>
                <a:spcPct val="130000"/>
              </a:lnSpc>
            </a:pPr>
            <a:r>
              <a:rPr lang="en-US" altLang="zh-CN" sz="7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700" dirty="0" err="1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7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3651653" y="-904266"/>
            <a:ext cx="1856232" cy="1773206"/>
          </a:xfrm>
          <a:custGeom>
            <a:avLst/>
            <a:gdLst>
              <a:gd name="connsiteX0" fmla="*/ 1137101 w 2274202"/>
              <a:gd name="connsiteY0" fmla="*/ 0 h 2172483"/>
              <a:gd name="connsiteX1" fmla="*/ 2274202 w 2274202"/>
              <a:gd name="connsiteY1" fmla="*/ 1086242 h 2172483"/>
              <a:gd name="connsiteX2" fmla="*/ 1137101 w 2274202"/>
              <a:gd name="connsiteY2" fmla="*/ 2172483 h 2172483"/>
              <a:gd name="connsiteX3" fmla="*/ 0 w 2274202"/>
              <a:gd name="connsiteY3" fmla="*/ 1086242 h 217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4202" h="2172483">
                <a:moveTo>
                  <a:pt x="1137101" y="0"/>
                </a:moveTo>
                <a:lnTo>
                  <a:pt x="2274202" y="1086242"/>
                </a:lnTo>
                <a:lnTo>
                  <a:pt x="1137101" y="2172483"/>
                </a:lnTo>
                <a:lnTo>
                  <a:pt x="0" y="1086242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 dirty="0">
              <a:solidFill>
                <a:prstClr val="white"/>
              </a:solidFill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4705751" y="85012"/>
            <a:ext cx="1856232" cy="1773206"/>
          </a:xfrm>
          <a:custGeom>
            <a:avLst/>
            <a:gdLst>
              <a:gd name="connsiteX0" fmla="*/ 1137101 w 2274202"/>
              <a:gd name="connsiteY0" fmla="*/ 0 h 2172483"/>
              <a:gd name="connsiteX1" fmla="*/ 2274202 w 2274202"/>
              <a:gd name="connsiteY1" fmla="*/ 1086242 h 2172483"/>
              <a:gd name="connsiteX2" fmla="*/ 1137101 w 2274202"/>
              <a:gd name="connsiteY2" fmla="*/ 2172483 h 2172483"/>
              <a:gd name="connsiteX3" fmla="*/ 0 w 2274202"/>
              <a:gd name="connsiteY3" fmla="*/ 1086242 h 217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4202" h="2172483">
                <a:moveTo>
                  <a:pt x="1137101" y="0"/>
                </a:moveTo>
                <a:lnTo>
                  <a:pt x="2274202" y="1086242"/>
                </a:lnTo>
                <a:lnTo>
                  <a:pt x="1137101" y="2172483"/>
                </a:lnTo>
                <a:lnTo>
                  <a:pt x="0" y="1086242"/>
                </a:lnTo>
                <a:close/>
              </a:path>
            </a:pathLst>
          </a:custGeom>
          <a:solidFill>
            <a:srgbClr val="D54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 dirty="0">
              <a:solidFill>
                <a:prstClr val="white"/>
              </a:solidFill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2597555" y="85012"/>
            <a:ext cx="1856232" cy="1773206"/>
          </a:xfrm>
          <a:custGeom>
            <a:avLst/>
            <a:gdLst>
              <a:gd name="connsiteX0" fmla="*/ 1137101 w 2274202"/>
              <a:gd name="connsiteY0" fmla="*/ 0 h 2172483"/>
              <a:gd name="connsiteX1" fmla="*/ 2274202 w 2274202"/>
              <a:gd name="connsiteY1" fmla="*/ 1086242 h 2172483"/>
              <a:gd name="connsiteX2" fmla="*/ 1137101 w 2274202"/>
              <a:gd name="connsiteY2" fmla="*/ 2172483 h 2172483"/>
              <a:gd name="connsiteX3" fmla="*/ 0 w 2274202"/>
              <a:gd name="connsiteY3" fmla="*/ 1086242 h 217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4202" h="2172483">
                <a:moveTo>
                  <a:pt x="1137101" y="0"/>
                </a:moveTo>
                <a:lnTo>
                  <a:pt x="2274202" y="1086242"/>
                </a:lnTo>
                <a:lnTo>
                  <a:pt x="1137101" y="2172483"/>
                </a:lnTo>
                <a:lnTo>
                  <a:pt x="0" y="1086242"/>
                </a:lnTo>
                <a:close/>
              </a:path>
            </a:pathLst>
          </a:custGeom>
          <a:solidFill>
            <a:srgbClr val="D54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 dirty="0">
              <a:solidFill>
                <a:prstClr val="white"/>
              </a:solidFill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3651653" y="1074291"/>
            <a:ext cx="1856232" cy="1773206"/>
          </a:xfrm>
          <a:custGeom>
            <a:avLst/>
            <a:gdLst>
              <a:gd name="connsiteX0" fmla="*/ 1137101 w 2274202"/>
              <a:gd name="connsiteY0" fmla="*/ 0 h 2172483"/>
              <a:gd name="connsiteX1" fmla="*/ 2274202 w 2274202"/>
              <a:gd name="connsiteY1" fmla="*/ 1086242 h 2172483"/>
              <a:gd name="connsiteX2" fmla="*/ 1137101 w 2274202"/>
              <a:gd name="connsiteY2" fmla="*/ 2172483 h 2172483"/>
              <a:gd name="connsiteX3" fmla="*/ 0 w 2274202"/>
              <a:gd name="connsiteY3" fmla="*/ 1086242 h 217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4202" h="2172483">
                <a:moveTo>
                  <a:pt x="1137101" y="0"/>
                </a:moveTo>
                <a:lnTo>
                  <a:pt x="2274202" y="1086242"/>
                </a:lnTo>
                <a:lnTo>
                  <a:pt x="1137101" y="2172483"/>
                </a:lnTo>
                <a:lnTo>
                  <a:pt x="0" y="1086242"/>
                </a:lnTo>
                <a:close/>
              </a:path>
            </a:pathLst>
          </a:custGeom>
          <a:noFill/>
          <a:ln w="19050">
            <a:solidFill>
              <a:srgbClr val="D549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sz="45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en-US" altLang="zh-CN" sz="72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7200" dirty="0">
              <a:solidFill>
                <a:srgbClr val="D5493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6"/>
          <p:cNvSpPr txBox="1"/>
          <p:nvPr/>
        </p:nvSpPr>
        <p:spPr>
          <a:xfrm>
            <a:off x="265922" y="176177"/>
            <a:ext cx="15234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8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65922" y="465615"/>
            <a:ext cx="2097926" cy="22929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Here Add You Text Here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1" y="176177"/>
            <a:ext cx="265922" cy="508056"/>
            <a:chOff x="0" y="-78772"/>
            <a:chExt cx="602082" cy="1150304"/>
          </a:xfrm>
        </p:grpSpPr>
        <p:sp>
          <p:nvSpPr>
            <p:cNvPr id="36" name="任意多边形 35"/>
            <p:cNvSpPr/>
            <p:nvPr/>
          </p:nvSpPr>
          <p:spPr>
            <a:xfrm>
              <a:off x="0" y="256213"/>
              <a:ext cx="251412" cy="480334"/>
            </a:xfrm>
            <a:custGeom>
              <a:avLst/>
              <a:gdLst>
                <a:gd name="connsiteX0" fmla="*/ 0 w 251412"/>
                <a:gd name="connsiteY0" fmla="*/ 0 h 480334"/>
                <a:gd name="connsiteX1" fmla="*/ 251412 w 251412"/>
                <a:gd name="connsiteY1" fmla="*/ 240167 h 480334"/>
                <a:gd name="connsiteX2" fmla="*/ 0 w 251412"/>
                <a:gd name="connsiteY2" fmla="*/ 480334 h 480334"/>
                <a:gd name="connsiteX3" fmla="*/ 0 w 251412"/>
                <a:gd name="connsiteY3" fmla="*/ 0 h 48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12" h="480334">
                  <a:moveTo>
                    <a:pt x="0" y="0"/>
                  </a:moveTo>
                  <a:lnTo>
                    <a:pt x="251412" y="240167"/>
                  </a:lnTo>
                  <a:lnTo>
                    <a:pt x="0" y="4803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0" y="-78772"/>
              <a:ext cx="602082" cy="1150304"/>
            </a:xfrm>
            <a:custGeom>
              <a:avLst/>
              <a:gdLst>
                <a:gd name="connsiteX0" fmla="*/ 0 w 441911"/>
                <a:gd name="connsiteY0" fmla="*/ 0 h 844290"/>
                <a:gd name="connsiteX1" fmla="*/ 441911 w 441911"/>
                <a:gd name="connsiteY1" fmla="*/ 422145 h 844290"/>
                <a:gd name="connsiteX2" fmla="*/ 0 w 441911"/>
                <a:gd name="connsiteY2" fmla="*/ 844290 h 844290"/>
                <a:gd name="connsiteX3" fmla="*/ 0 w 441911"/>
                <a:gd name="connsiteY3" fmla="*/ 662312 h 844290"/>
                <a:gd name="connsiteX4" fmla="*/ 251412 w 441911"/>
                <a:gd name="connsiteY4" fmla="*/ 422145 h 844290"/>
                <a:gd name="connsiteX5" fmla="*/ 0 w 441911"/>
                <a:gd name="connsiteY5" fmla="*/ 181978 h 844290"/>
                <a:gd name="connsiteX6" fmla="*/ 0 w 441911"/>
                <a:gd name="connsiteY6" fmla="*/ 0 h 84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1911" h="844290">
                  <a:moveTo>
                    <a:pt x="0" y="0"/>
                  </a:moveTo>
                  <a:lnTo>
                    <a:pt x="441911" y="422145"/>
                  </a:lnTo>
                  <a:lnTo>
                    <a:pt x="0" y="844290"/>
                  </a:lnTo>
                  <a:lnTo>
                    <a:pt x="0" y="662312"/>
                  </a:lnTo>
                  <a:lnTo>
                    <a:pt x="251412" y="422145"/>
                  </a:lnTo>
                  <a:lnTo>
                    <a:pt x="0" y="181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MH_SubTitle_1"/>
          <p:cNvSpPr/>
          <p:nvPr>
            <p:custDataLst>
              <p:tags r:id="rId1"/>
            </p:custDataLst>
          </p:nvPr>
        </p:nvSpPr>
        <p:spPr>
          <a:xfrm>
            <a:off x="1340906" y="1473851"/>
            <a:ext cx="970412" cy="1322604"/>
          </a:xfrm>
          <a:custGeom>
            <a:avLst/>
            <a:gdLst>
              <a:gd name="connsiteX0" fmla="*/ 555581 w 1138390"/>
              <a:gd name="connsiteY0" fmla="*/ 138889 h 1550820"/>
              <a:gd name="connsiteX1" fmla="*/ 181310 w 1138390"/>
              <a:gd name="connsiteY1" fmla="*/ 513159 h 1550820"/>
              <a:gd name="connsiteX2" fmla="*/ 555581 w 1138390"/>
              <a:gd name="connsiteY2" fmla="*/ 887431 h 1550820"/>
              <a:gd name="connsiteX3" fmla="*/ 929852 w 1138390"/>
              <a:gd name="connsiteY3" fmla="*/ 513160 h 1550820"/>
              <a:gd name="connsiteX4" fmla="*/ 555581 w 1138390"/>
              <a:gd name="connsiteY4" fmla="*/ 138889 h 1550820"/>
              <a:gd name="connsiteX5" fmla="*/ 586782 w 1138390"/>
              <a:gd name="connsiteY5" fmla="*/ 273 h 1550820"/>
              <a:gd name="connsiteX6" fmla="*/ 983919 w 1138390"/>
              <a:gd name="connsiteY6" fmla="*/ 179343 h 1550820"/>
              <a:gd name="connsiteX7" fmla="*/ 959048 w 1138390"/>
              <a:gd name="connsiteY7" fmla="*/ 983920 h 1550820"/>
              <a:gd name="connsiteX8" fmla="*/ 538851 w 1138390"/>
              <a:gd name="connsiteY8" fmla="*/ 1550820 h 1550820"/>
              <a:gd name="connsiteX9" fmla="*/ 154471 w 1138390"/>
              <a:gd name="connsiteY9" fmla="*/ 959049 h 1550820"/>
              <a:gd name="connsiteX10" fmla="*/ 179342 w 1138390"/>
              <a:gd name="connsiteY10" fmla="*/ 154471 h 1550820"/>
              <a:gd name="connsiteX11" fmla="*/ 586782 w 1138390"/>
              <a:gd name="connsiteY11" fmla="*/ 273 h 1550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38390" h="1550820">
                <a:moveTo>
                  <a:pt x="555581" y="138889"/>
                </a:moveTo>
                <a:cubicBezTo>
                  <a:pt x="348876" y="138889"/>
                  <a:pt x="181310" y="306455"/>
                  <a:pt x="181310" y="513159"/>
                </a:cubicBezTo>
                <a:cubicBezTo>
                  <a:pt x="181310" y="719863"/>
                  <a:pt x="348877" y="887431"/>
                  <a:pt x="555581" y="887431"/>
                </a:cubicBezTo>
                <a:cubicBezTo>
                  <a:pt x="762285" y="887431"/>
                  <a:pt x="929852" y="719864"/>
                  <a:pt x="929852" y="513160"/>
                </a:cubicBezTo>
                <a:cubicBezTo>
                  <a:pt x="929852" y="306456"/>
                  <a:pt x="762285" y="138889"/>
                  <a:pt x="555581" y="138889"/>
                </a:cubicBezTo>
                <a:close/>
                <a:moveTo>
                  <a:pt x="586782" y="273"/>
                </a:moveTo>
                <a:cubicBezTo>
                  <a:pt x="732382" y="4774"/>
                  <a:pt x="876265" y="64820"/>
                  <a:pt x="983919" y="179343"/>
                </a:cubicBezTo>
                <a:cubicBezTo>
                  <a:pt x="1199229" y="408388"/>
                  <a:pt x="1188094" y="768610"/>
                  <a:pt x="959048" y="983920"/>
                </a:cubicBezTo>
                <a:cubicBezTo>
                  <a:pt x="790387" y="1142467"/>
                  <a:pt x="650320" y="1331434"/>
                  <a:pt x="538851" y="1550820"/>
                </a:cubicBezTo>
                <a:cubicBezTo>
                  <a:pt x="441145" y="1324968"/>
                  <a:pt x="313018" y="1127711"/>
                  <a:pt x="154471" y="959049"/>
                </a:cubicBezTo>
                <a:cubicBezTo>
                  <a:pt x="-60839" y="730003"/>
                  <a:pt x="-49704" y="369781"/>
                  <a:pt x="179342" y="154471"/>
                </a:cubicBezTo>
                <a:cubicBezTo>
                  <a:pt x="293864" y="46817"/>
                  <a:pt x="441181" y="-4227"/>
                  <a:pt x="586782" y="273"/>
                </a:cubicBezTo>
                <a:close/>
              </a:path>
            </a:pathLst>
          </a:custGeom>
          <a:solidFill>
            <a:srgbClr val="595959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459000" anchor="ctr">
            <a:normAutofit/>
          </a:bodyPr>
          <a:lstStyle/>
          <a:p>
            <a:pPr algn="ctr">
              <a:defRPr/>
            </a:pPr>
            <a:endParaRPr lang="zh-CN" alt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MH_SubTitle_2"/>
          <p:cNvSpPr/>
          <p:nvPr>
            <p:custDataLst>
              <p:tags r:id="rId2"/>
            </p:custDataLst>
          </p:nvPr>
        </p:nvSpPr>
        <p:spPr>
          <a:xfrm>
            <a:off x="2560503" y="1353224"/>
            <a:ext cx="1353839" cy="1844968"/>
          </a:xfrm>
          <a:custGeom>
            <a:avLst/>
            <a:gdLst>
              <a:gd name="connsiteX0" fmla="*/ 555581 w 1138390"/>
              <a:gd name="connsiteY0" fmla="*/ 138889 h 1550820"/>
              <a:gd name="connsiteX1" fmla="*/ 181310 w 1138390"/>
              <a:gd name="connsiteY1" fmla="*/ 513159 h 1550820"/>
              <a:gd name="connsiteX2" fmla="*/ 555581 w 1138390"/>
              <a:gd name="connsiteY2" fmla="*/ 887431 h 1550820"/>
              <a:gd name="connsiteX3" fmla="*/ 929852 w 1138390"/>
              <a:gd name="connsiteY3" fmla="*/ 513160 h 1550820"/>
              <a:gd name="connsiteX4" fmla="*/ 555581 w 1138390"/>
              <a:gd name="connsiteY4" fmla="*/ 138889 h 1550820"/>
              <a:gd name="connsiteX5" fmla="*/ 586782 w 1138390"/>
              <a:gd name="connsiteY5" fmla="*/ 273 h 1550820"/>
              <a:gd name="connsiteX6" fmla="*/ 983919 w 1138390"/>
              <a:gd name="connsiteY6" fmla="*/ 179343 h 1550820"/>
              <a:gd name="connsiteX7" fmla="*/ 959048 w 1138390"/>
              <a:gd name="connsiteY7" fmla="*/ 983920 h 1550820"/>
              <a:gd name="connsiteX8" fmla="*/ 538851 w 1138390"/>
              <a:gd name="connsiteY8" fmla="*/ 1550820 h 1550820"/>
              <a:gd name="connsiteX9" fmla="*/ 154471 w 1138390"/>
              <a:gd name="connsiteY9" fmla="*/ 959049 h 1550820"/>
              <a:gd name="connsiteX10" fmla="*/ 179342 w 1138390"/>
              <a:gd name="connsiteY10" fmla="*/ 154471 h 1550820"/>
              <a:gd name="connsiteX11" fmla="*/ 586782 w 1138390"/>
              <a:gd name="connsiteY11" fmla="*/ 273 h 1550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38390" h="1550820">
                <a:moveTo>
                  <a:pt x="555581" y="138889"/>
                </a:moveTo>
                <a:cubicBezTo>
                  <a:pt x="348876" y="138889"/>
                  <a:pt x="181310" y="306455"/>
                  <a:pt x="181310" y="513159"/>
                </a:cubicBezTo>
                <a:cubicBezTo>
                  <a:pt x="181310" y="719863"/>
                  <a:pt x="348877" y="887431"/>
                  <a:pt x="555581" y="887431"/>
                </a:cubicBezTo>
                <a:cubicBezTo>
                  <a:pt x="762285" y="887431"/>
                  <a:pt x="929852" y="719864"/>
                  <a:pt x="929852" y="513160"/>
                </a:cubicBezTo>
                <a:cubicBezTo>
                  <a:pt x="929852" y="306456"/>
                  <a:pt x="762285" y="138889"/>
                  <a:pt x="555581" y="138889"/>
                </a:cubicBezTo>
                <a:close/>
                <a:moveTo>
                  <a:pt x="586782" y="273"/>
                </a:moveTo>
                <a:cubicBezTo>
                  <a:pt x="732382" y="4774"/>
                  <a:pt x="876265" y="64820"/>
                  <a:pt x="983919" y="179343"/>
                </a:cubicBezTo>
                <a:cubicBezTo>
                  <a:pt x="1199229" y="408388"/>
                  <a:pt x="1188094" y="768610"/>
                  <a:pt x="959048" y="983920"/>
                </a:cubicBezTo>
                <a:cubicBezTo>
                  <a:pt x="790387" y="1142467"/>
                  <a:pt x="650320" y="1331434"/>
                  <a:pt x="538851" y="1550820"/>
                </a:cubicBezTo>
                <a:cubicBezTo>
                  <a:pt x="441145" y="1324968"/>
                  <a:pt x="313018" y="1127711"/>
                  <a:pt x="154471" y="959049"/>
                </a:cubicBezTo>
                <a:cubicBezTo>
                  <a:pt x="-60839" y="730003"/>
                  <a:pt x="-49704" y="369781"/>
                  <a:pt x="179342" y="154471"/>
                </a:cubicBezTo>
                <a:cubicBezTo>
                  <a:pt x="293864" y="46817"/>
                  <a:pt x="441181" y="-4227"/>
                  <a:pt x="586782" y="273"/>
                </a:cubicBezTo>
                <a:close/>
              </a:path>
            </a:pathLst>
          </a:custGeom>
          <a:solidFill>
            <a:srgbClr val="D5493A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621000" anchor="ctr">
            <a:normAutofit/>
          </a:bodyPr>
          <a:lstStyle/>
          <a:p>
            <a:pPr algn="ctr">
              <a:defRPr/>
            </a:pPr>
            <a:endParaRPr lang="zh-CN" altLang="en-US" sz="1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MH_SubTitle_3"/>
          <p:cNvSpPr/>
          <p:nvPr>
            <p:custDataLst>
              <p:tags r:id="rId3"/>
            </p:custDataLst>
          </p:nvPr>
        </p:nvSpPr>
        <p:spPr>
          <a:xfrm>
            <a:off x="4163526" y="1288601"/>
            <a:ext cx="1685566" cy="2296247"/>
          </a:xfrm>
          <a:custGeom>
            <a:avLst/>
            <a:gdLst>
              <a:gd name="connsiteX0" fmla="*/ 555581 w 1138390"/>
              <a:gd name="connsiteY0" fmla="*/ 138889 h 1550820"/>
              <a:gd name="connsiteX1" fmla="*/ 181310 w 1138390"/>
              <a:gd name="connsiteY1" fmla="*/ 513159 h 1550820"/>
              <a:gd name="connsiteX2" fmla="*/ 555581 w 1138390"/>
              <a:gd name="connsiteY2" fmla="*/ 887431 h 1550820"/>
              <a:gd name="connsiteX3" fmla="*/ 929852 w 1138390"/>
              <a:gd name="connsiteY3" fmla="*/ 513160 h 1550820"/>
              <a:gd name="connsiteX4" fmla="*/ 555581 w 1138390"/>
              <a:gd name="connsiteY4" fmla="*/ 138889 h 1550820"/>
              <a:gd name="connsiteX5" fmla="*/ 586782 w 1138390"/>
              <a:gd name="connsiteY5" fmla="*/ 273 h 1550820"/>
              <a:gd name="connsiteX6" fmla="*/ 983919 w 1138390"/>
              <a:gd name="connsiteY6" fmla="*/ 179343 h 1550820"/>
              <a:gd name="connsiteX7" fmla="*/ 959048 w 1138390"/>
              <a:gd name="connsiteY7" fmla="*/ 983920 h 1550820"/>
              <a:gd name="connsiteX8" fmla="*/ 538851 w 1138390"/>
              <a:gd name="connsiteY8" fmla="*/ 1550820 h 1550820"/>
              <a:gd name="connsiteX9" fmla="*/ 154471 w 1138390"/>
              <a:gd name="connsiteY9" fmla="*/ 959049 h 1550820"/>
              <a:gd name="connsiteX10" fmla="*/ 179342 w 1138390"/>
              <a:gd name="connsiteY10" fmla="*/ 154471 h 1550820"/>
              <a:gd name="connsiteX11" fmla="*/ 586782 w 1138390"/>
              <a:gd name="connsiteY11" fmla="*/ 273 h 1550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38390" h="1550820">
                <a:moveTo>
                  <a:pt x="555581" y="138889"/>
                </a:moveTo>
                <a:cubicBezTo>
                  <a:pt x="348876" y="138889"/>
                  <a:pt x="181310" y="306455"/>
                  <a:pt x="181310" y="513159"/>
                </a:cubicBezTo>
                <a:cubicBezTo>
                  <a:pt x="181310" y="719863"/>
                  <a:pt x="348877" y="887431"/>
                  <a:pt x="555581" y="887431"/>
                </a:cubicBezTo>
                <a:cubicBezTo>
                  <a:pt x="762285" y="887431"/>
                  <a:pt x="929852" y="719864"/>
                  <a:pt x="929852" y="513160"/>
                </a:cubicBezTo>
                <a:cubicBezTo>
                  <a:pt x="929852" y="306456"/>
                  <a:pt x="762285" y="138889"/>
                  <a:pt x="555581" y="138889"/>
                </a:cubicBezTo>
                <a:close/>
                <a:moveTo>
                  <a:pt x="586782" y="273"/>
                </a:moveTo>
                <a:cubicBezTo>
                  <a:pt x="732382" y="4774"/>
                  <a:pt x="876265" y="64820"/>
                  <a:pt x="983919" y="179343"/>
                </a:cubicBezTo>
                <a:cubicBezTo>
                  <a:pt x="1199229" y="408388"/>
                  <a:pt x="1188094" y="768610"/>
                  <a:pt x="959048" y="983920"/>
                </a:cubicBezTo>
                <a:cubicBezTo>
                  <a:pt x="790387" y="1142467"/>
                  <a:pt x="650320" y="1331434"/>
                  <a:pt x="538851" y="1550820"/>
                </a:cubicBezTo>
                <a:cubicBezTo>
                  <a:pt x="441145" y="1324968"/>
                  <a:pt x="313018" y="1127711"/>
                  <a:pt x="154471" y="959049"/>
                </a:cubicBezTo>
                <a:cubicBezTo>
                  <a:pt x="-60839" y="730003"/>
                  <a:pt x="-49704" y="369781"/>
                  <a:pt x="179342" y="154471"/>
                </a:cubicBezTo>
                <a:cubicBezTo>
                  <a:pt x="293864" y="46817"/>
                  <a:pt x="441181" y="-4227"/>
                  <a:pt x="586782" y="273"/>
                </a:cubicBezTo>
                <a:close/>
              </a:path>
            </a:pathLst>
          </a:custGeom>
          <a:solidFill>
            <a:srgbClr val="595959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837000" anchor="ctr">
            <a:normAutofit/>
          </a:bodyPr>
          <a:lstStyle/>
          <a:p>
            <a:pPr algn="ctr">
              <a:defRPr/>
            </a:pPr>
            <a:endParaRPr lang="zh-CN" altLang="en-US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" name="MH_SubTitle_3"/>
          <p:cNvSpPr/>
          <p:nvPr>
            <p:custDataLst>
              <p:tags r:id="rId4"/>
            </p:custDataLst>
          </p:nvPr>
        </p:nvSpPr>
        <p:spPr>
          <a:xfrm>
            <a:off x="6098277" y="1227482"/>
            <a:ext cx="1973526" cy="2688536"/>
          </a:xfrm>
          <a:custGeom>
            <a:avLst/>
            <a:gdLst>
              <a:gd name="connsiteX0" fmla="*/ 555581 w 1138390"/>
              <a:gd name="connsiteY0" fmla="*/ 138889 h 1550820"/>
              <a:gd name="connsiteX1" fmla="*/ 181310 w 1138390"/>
              <a:gd name="connsiteY1" fmla="*/ 513159 h 1550820"/>
              <a:gd name="connsiteX2" fmla="*/ 555581 w 1138390"/>
              <a:gd name="connsiteY2" fmla="*/ 887431 h 1550820"/>
              <a:gd name="connsiteX3" fmla="*/ 929852 w 1138390"/>
              <a:gd name="connsiteY3" fmla="*/ 513160 h 1550820"/>
              <a:gd name="connsiteX4" fmla="*/ 555581 w 1138390"/>
              <a:gd name="connsiteY4" fmla="*/ 138889 h 1550820"/>
              <a:gd name="connsiteX5" fmla="*/ 586782 w 1138390"/>
              <a:gd name="connsiteY5" fmla="*/ 273 h 1550820"/>
              <a:gd name="connsiteX6" fmla="*/ 983919 w 1138390"/>
              <a:gd name="connsiteY6" fmla="*/ 179343 h 1550820"/>
              <a:gd name="connsiteX7" fmla="*/ 959048 w 1138390"/>
              <a:gd name="connsiteY7" fmla="*/ 983920 h 1550820"/>
              <a:gd name="connsiteX8" fmla="*/ 538851 w 1138390"/>
              <a:gd name="connsiteY8" fmla="*/ 1550820 h 1550820"/>
              <a:gd name="connsiteX9" fmla="*/ 154471 w 1138390"/>
              <a:gd name="connsiteY9" fmla="*/ 959049 h 1550820"/>
              <a:gd name="connsiteX10" fmla="*/ 179342 w 1138390"/>
              <a:gd name="connsiteY10" fmla="*/ 154471 h 1550820"/>
              <a:gd name="connsiteX11" fmla="*/ 586782 w 1138390"/>
              <a:gd name="connsiteY11" fmla="*/ 273 h 1550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38390" h="1550820">
                <a:moveTo>
                  <a:pt x="555581" y="138889"/>
                </a:moveTo>
                <a:cubicBezTo>
                  <a:pt x="348876" y="138889"/>
                  <a:pt x="181310" y="306455"/>
                  <a:pt x="181310" y="513159"/>
                </a:cubicBezTo>
                <a:cubicBezTo>
                  <a:pt x="181310" y="719863"/>
                  <a:pt x="348877" y="887431"/>
                  <a:pt x="555581" y="887431"/>
                </a:cubicBezTo>
                <a:cubicBezTo>
                  <a:pt x="762285" y="887431"/>
                  <a:pt x="929852" y="719864"/>
                  <a:pt x="929852" y="513160"/>
                </a:cubicBezTo>
                <a:cubicBezTo>
                  <a:pt x="929852" y="306456"/>
                  <a:pt x="762285" y="138889"/>
                  <a:pt x="555581" y="138889"/>
                </a:cubicBezTo>
                <a:close/>
                <a:moveTo>
                  <a:pt x="586782" y="273"/>
                </a:moveTo>
                <a:cubicBezTo>
                  <a:pt x="732382" y="4774"/>
                  <a:pt x="876265" y="64820"/>
                  <a:pt x="983919" y="179343"/>
                </a:cubicBezTo>
                <a:cubicBezTo>
                  <a:pt x="1199229" y="408388"/>
                  <a:pt x="1188094" y="768610"/>
                  <a:pt x="959048" y="983920"/>
                </a:cubicBezTo>
                <a:cubicBezTo>
                  <a:pt x="790387" y="1142467"/>
                  <a:pt x="650320" y="1331434"/>
                  <a:pt x="538851" y="1550820"/>
                </a:cubicBezTo>
                <a:cubicBezTo>
                  <a:pt x="441145" y="1324968"/>
                  <a:pt x="313018" y="1127711"/>
                  <a:pt x="154471" y="959049"/>
                </a:cubicBezTo>
                <a:cubicBezTo>
                  <a:pt x="-60839" y="730003"/>
                  <a:pt x="-49704" y="369781"/>
                  <a:pt x="179342" y="154471"/>
                </a:cubicBezTo>
                <a:cubicBezTo>
                  <a:pt x="293864" y="46817"/>
                  <a:pt x="441181" y="-4227"/>
                  <a:pt x="586782" y="273"/>
                </a:cubicBezTo>
                <a:close/>
              </a:path>
            </a:pathLst>
          </a:custGeom>
          <a:solidFill>
            <a:srgbClr val="D5493A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837000" anchor="ctr">
            <a:normAutofit/>
          </a:bodyPr>
          <a:lstStyle/>
          <a:p>
            <a:pPr algn="ctr">
              <a:defRPr/>
            </a:pPr>
            <a:endParaRPr lang="zh-CN" altLang="en-US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664942" y="1757695"/>
            <a:ext cx="272668" cy="272668"/>
            <a:chOff x="632006" y="1457116"/>
            <a:chExt cx="726917" cy="726917"/>
          </a:xfrm>
          <a:solidFill>
            <a:srgbClr val="595959"/>
          </a:solidFill>
          <a:effectLst/>
        </p:grpSpPr>
        <p:sp>
          <p:nvSpPr>
            <p:cNvPr id="12" name="Freeform 5"/>
            <p:cNvSpPr/>
            <p:nvPr/>
          </p:nvSpPr>
          <p:spPr bwMode="auto">
            <a:xfrm>
              <a:off x="632006" y="1457116"/>
              <a:ext cx="726917" cy="726917"/>
            </a:xfrm>
            <a:custGeom>
              <a:avLst/>
              <a:gdLst>
                <a:gd name="T0" fmla="*/ 184 w 213"/>
                <a:gd name="T1" fmla="*/ 77 h 213"/>
                <a:gd name="T2" fmla="*/ 184 w 213"/>
                <a:gd name="T3" fmla="*/ 10 h 213"/>
                <a:gd name="T4" fmla="*/ 145 w 213"/>
                <a:gd name="T5" fmla="*/ 10 h 213"/>
                <a:gd name="T6" fmla="*/ 145 w 213"/>
                <a:gd name="T7" fmla="*/ 39 h 213"/>
                <a:gd name="T8" fmla="*/ 106 w 213"/>
                <a:gd name="T9" fmla="*/ 0 h 213"/>
                <a:gd name="T10" fmla="*/ 0 w 213"/>
                <a:gd name="T11" fmla="*/ 106 h 213"/>
                <a:gd name="T12" fmla="*/ 19 w 213"/>
                <a:gd name="T13" fmla="*/ 106 h 213"/>
                <a:gd name="T14" fmla="*/ 19 w 213"/>
                <a:gd name="T15" fmla="*/ 213 h 213"/>
                <a:gd name="T16" fmla="*/ 77 w 213"/>
                <a:gd name="T17" fmla="*/ 213 h 213"/>
                <a:gd name="T18" fmla="*/ 77 w 213"/>
                <a:gd name="T19" fmla="*/ 126 h 213"/>
                <a:gd name="T20" fmla="*/ 135 w 213"/>
                <a:gd name="T21" fmla="*/ 126 h 213"/>
                <a:gd name="T22" fmla="*/ 135 w 213"/>
                <a:gd name="T23" fmla="*/ 213 h 213"/>
                <a:gd name="T24" fmla="*/ 193 w 213"/>
                <a:gd name="T25" fmla="*/ 213 h 213"/>
                <a:gd name="T26" fmla="*/ 193 w 213"/>
                <a:gd name="T27" fmla="*/ 106 h 213"/>
                <a:gd name="T28" fmla="*/ 213 w 213"/>
                <a:gd name="T29" fmla="*/ 106 h 213"/>
                <a:gd name="T30" fmla="*/ 184 w 213"/>
                <a:gd name="T31" fmla="*/ 77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3" h="213">
                  <a:moveTo>
                    <a:pt x="184" y="77"/>
                  </a:moveTo>
                  <a:lnTo>
                    <a:pt x="184" y="10"/>
                  </a:lnTo>
                  <a:lnTo>
                    <a:pt x="145" y="10"/>
                  </a:lnTo>
                  <a:lnTo>
                    <a:pt x="145" y="39"/>
                  </a:lnTo>
                  <a:lnTo>
                    <a:pt x="106" y="0"/>
                  </a:lnTo>
                  <a:lnTo>
                    <a:pt x="0" y="106"/>
                  </a:lnTo>
                  <a:lnTo>
                    <a:pt x="19" y="106"/>
                  </a:lnTo>
                  <a:lnTo>
                    <a:pt x="19" y="213"/>
                  </a:lnTo>
                  <a:lnTo>
                    <a:pt x="77" y="213"/>
                  </a:lnTo>
                  <a:lnTo>
                    <a:pt x="77" y="126"/>
                  </a:lnTo>
                  <a:lnTo>
                    <a:pt x="135" y="126"/>
                  </a:lnTo>
                  <a:lnTo>
                    <a:pt x="135" y="213"/>
                  </a:lnTo>
                  <a:lnTo>
                    <a:pt x="193" y="213"/>
                  </a:lnTo>
                  <a:lnTo>
                    <a:pt x="193" y="106"/>
                  </a:lnTo>
                  <a:lnTo>
                    <a:pt x="213" y="106"/>
                  </a:lnTo>
                  <a:lnTo>
                    <a:pt x="184" y="7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3" name="Rectangle 6"/>
            <p:cNvSpPr>
              <a:spLocks noChangeArrowheads="1"/>
            </p:cNvSpPr>
            <p:nvPr/>
          </p:nvSpPr>
          <p:spPr bwMode="auto">
            <a:xfrm>
              <a:off x="724136" y="1600075"/>
              <a:ext cx="133096" cy="266192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4" name="Rectangle 7"/>
            <p:cNvSpPr>
              <a:spLocks noChangeArrowheads="1"/>
            </p:cNvSpPr>
            <p:nvPr/>
          </p:nvSpPr>
          <p:spPr bwMode="auto">
            <a:xfrm>
              <a:off x="724136" y="1600075"/>
              <a:ext cx="133096" cy="266192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724136" y="1600075"/>
              <a:ext cx="133096" cy="266192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6" name="Rectangle 9"/>
            <p:cNvSpPr>
              <a:spLocks noChangeArrowheads="1"/>
            </p:cNvSpPr>
            <p:nvPr/>
          </p:nvSpPr>
          <p:spPr bwMode="auto">
            <a:xfrm>
              <a:off x="724136" y="1600075"/>
              <a:ext cx="133096" cy="266192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17" name="Freeform 15"/>
          <p:cNvSpPr>
            <a:spLocks noEditPoints="1"/>
          </p:cNvSpPr>
          <p:nvPr/>
        </p:nvSpPr>
        <p:spPr bwMode="auto">
          <a:xfrm>
            <a:off x="3005974" y="1727456"/>
            <a:ext cx="422521" cy="422521"/>
          </a:xfrm>
          <a:custGeom>
            <a:avLst/>
            <a:gdLst>
              <a:gd name="T0" fmla="*/ 108 w 132"/>
              <a:gd name="T1" fmla="*/ 0 h 132"/>
              <a:gd name="T2" fmla="*/ 24 w 132"/>
              <a:gd name="T3" fmla="*/ 0 h 132"/>
              <a:gd name="T4" fmla="*/ 0 w 132"/>
              <a:gd name="T5" fmla="*/ 24 h 132"/>
              <a:gd name="T6" fmla="*/ 0 w 132"/>
              <a:gd name="T7" fmla="*/ 108 h 132"/>
              <a:gd name="T8" fmla="*/ 24 w 132"/>
              <a:gd name="T9" fmla="*/ 132 h 132"/>
              <a:gd name="T10" fmla="*/ 108 w 132"/>
              <a:gd name="T11" fmla="*/ 132 h 132"/>
              <a:gd name="T12" fmla="*/ 132 w 132"/>
              <a:gd name="T13" fmla="*/ 108 h 132"/>
              <a:gd name="T14" fmla="*/ 132 w 132"/>
              <a:gd name="T15" fmla="*/ 24 h 132"/>
              <a:gd name="T16" fmla="*/ 108 w 132"/>
              <a:gd name="T17" fmla="*/ 0 h 132"/>
              <a:gd name="T18" fmla="*/ 108 w 132"/>
              <a:gd name="T19" fmla="*/ 78 h 132"/>
              <a:gd name="T20" fmla="*/ 78 w 132"/>
              <a:gd name="T21" fmla="*/ 78 h 132"/>
              <a:gd name="T22" fmla="*/ 78 w 132"/>
              <a:gd name="T23" fmla="*/ 108 h 132"/>
              <a:gd name="T24" fmla="*/ 54 w 132"/>
              <a:gd name="T25" fmla="*/ 108 h 132"/>
              <a:gd name="T26" fmla="*/ 54 w 132"/>
              <a:gd name="T27" fmla="*/ 78 h 132"/>
              <a:gd name="T28" fmla="*/ 24 w 132"/>
              <a:gd name="T29" fmla="*/ 78 h 132"/>
              <a:gd name="T30" fmla="*/ 24 w 132"/>
              <a:gd name="T31" fmla="*/ 54 h 132"/>
              <a:gd name="T32" fmla="*/ 54 w 132"/>
              <a:gd name="T33" fmla="*/ 54 h 132"/>
              <a:gd name="T34" fmla="*/ 54 w 132"/>
              <a:gd name="T35" fmla="*/ 24 h 132"/>
              <a:gd name="T36" fmla="*/ 78 w 132"/>
              <a:gd name="T37" fmla="*/ 24 h 132"/>
              <a:gd name="T38" fmla="*/ 78 w 132"/>
              <a:gd name="T39" fmla="*/ 54 h 132"/>
              <a:gd name="T40" fmla="*/ 108 w 132"/>
              <a:gd name="T41" fmla="*/ 54 h 132"/>
              <a:gd name="T42" fmla="*/ 108 w 132"/>
              <a:gd name="T43" fmla="*/ 78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32" h="132">
                <a:moveTo>
                  <a:pt x="108" y="0"/>
                </a:move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1"/>
                  <a:pt x="0" y="24"/>
                </a:cubicBezTo>
                <a:cubicBezTo>
                  <a:pt x="0" y="108"/>
                  <a:pt x="0" y="108"/>
                  <a:pt x="0" y="108"/>
                </a:cubicBezTo>
                <a:cubicBezTo>
                  <a:pt x="0" y="121"/>
                  <a:pt x="11" y="132"/>
                  <a:pt x="24" y="132"/>
                </a:cubicBezTo>
                <a:cubicBezTo>
                  <a:pt x="108" y="132"/>
                  <a:pt x="108" y="132"/>
                  <a:pt x="108" y="132"/>
                </a:cubicBezTo>
                <a:cubicBezTo>
                  <a:pt x="121" y="132"/>
                  <a:pt x="132" y="121"/>
                  <a:pt x="132" y="108"/>
                </a:cubicBezTo>
                <a:cubicBezTo>
                  <a:pt x="132" y="24"/>
                  <a:pt x="132" y="24"/>
                  <a:pt x="132" y="24"/>
                </a:cubicBezTo>
                <a:cubicBezTo>
                  <a:pt x="132" y="11"/>
                  <a:pt x="121" y="0"/>
                  <a:pt x="108" y="0"/>
                </a:cubicBezTo>
                <a:moveTo>
                  <a:pt x="108" y="78"/>
                </a:moveTo>
                <a:cubicBezTo>
                  <a:pt x="78" y="78"/>
                  <a:pt x="78" y="78"/>
                  <a:pt x="78" y="78"/>
                </a:cubicBezTo>
                <a:cubicBezTo>
                  <a:pt x="78" y="108"/>
                  <a:pt x="78" y="108"/>
                  <a:pt x="78" y="108"/>
                </a:cubicBezTo>
                <a:cubicBezTo>
                  <a:pt x="54" y="108"/>
                  <a:pt x="54" y="108"/>
                  <a:pt x="54" y="108"/>
                </a:cubicBezTo>
                <a:cubicBezTo>
                  <a:pt x="54" y="78"/>
                  <a:pt x="54" y="78"/>
                  <a:pt x="54" y="78"/>
                </a:cubicBezTo>
                <a:cubicBezTo>
                  <a:pt x="24" y="78"/>
                  <a:pt x="24" y="78"/>
                  <a:pt x="24" y="78"/>
                </a:cubicBezTo>
                <a:cubicBezTo>
                  <a:pt x="24" y="54"/>
                  <a:pt x="24" y="54"/>
                  <a:pt x="24" y="54"/>
                </a:cubicBezTo>
                <a:cubicBezTo>
                  <a:pt x="54" y="54"/>
                  <a:pt x="54" y="54"/>
                  <a:pt x="54" y="54"/>
                </a:cubicBezTo>
                <a:cubicBezTo>
                  <a:pt x="54" y="24"/>
                  <a:pt x="54" y="24"/>
                  <a:pt x="54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54"/>
                  <a:pt x="78" y="54"/>
                  <a:pt x="78" y="54"/>
                </a:cubicBezTo>
                <a:cubicBezTo>
                  <a:pt x="108" y="54"/>
                  <a:pt x="108" y="54"/>
                  <a:pt x="108" y="54"/>
                </a:cubicBezTo>
                <a:lnTo>
                  <a:pt x="108" y="78"/>
                </a:lnTo>
                <a:close/>
              </a:path>
            </a:pathLst>
          </a:custGeom>
          <a:solidFill>
            <a:srgbClr val="D5493A"/>
          </a:solidFill>
          <a:ln>
            <a:noFill/>
          </a:ln>
          <a:effectLst/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8" name="Freeform 16"/>
          <p:cNvSpPr>
            <a:spLocks noEditPoints="1"/>
          </p:cNvSpPr>
          <p:nvPr/>
        </p:nvSpPr>
        <p:spPr bwMode="auto">
          <a:xfrm>
            <a:off x="4668319" y="1811319"/>
            <a:ext cx="521307" cy="516852"/>
          </a:xfrm>
          <a:custGeom>
            <a:avLst/>
            <a:gdLst>
              <a:gd name="T0" fmla="*/ 140 w 145"/>
              <a:gd name="T1" fmla="*/ 124 h 144"/>
              <a:gd name="T2" fmla="*/ 106 w 145"/>
              <a:gd name="T3" fmla="*/ 89 h 144"/>
              <a:gd name="T4" fmla="*/ 105 w 145"/>
              <a:gd name="T5" fmla="*/ 88 h 144"/>
              <a:gd name="T6" fmla="*/ 114 w 145"/>
              <a:gd name="T7" fmla="*/ 57 h 144"/>
              <a:gd name="T8" fmla="*/ 57 w 145"/>
              <a:gd name="T9" fmla="*/ 0 h 144"/>
              <a:gd name="T10" fmla="*/ 0 w 145"/>
              <a:gd name="T11" fmla="*/ 57 h 144"/>
              <a:gd name="T12" fmla="*/ 57 w 145"/>
              <a:gd name="T13" fmla="*/ 114 h 144"/>
              <a:gd name="T14" fmla="*/ 88 w 145"/>
              <a:gd name="T15" fmla="*/ 105 h 144"/>
              <a:gd name="T16" fmla="*/ 89 w 145"/>
              <a:gd name="T17" fmla="*/ 106 h 144"/>
              <a:gd name="T18" fmla="*/ 124 w 145"/>
              <a:gd name="T19" fmla="*/ 140 h 144"/>
              <a:gd name="T20" fmla="*/ 132 w 145"/>
              <a:gd name="T21" fmla="*/ 144 h 144"/>
              <a:gd name="T22" fmla="*/ 140 w 145"/>
              <a:gd name="T23" fmla="*/ 140 h 144"/>
              <a:gd name="T24" fmla="*/ 140 w 145"/>
              <a:gd name="T25" fmla="*/ 124 h 144"/>
              <a:gd name="T26" fmla="*/ 57 w 145"/>
              <a:gd name="T27" fmla="*/ 96 h 144"/>
              <a:gd name="T28" fmla="*/ 18 w 145"/>
              <a:gd name="T29" fmla="*/ 57 h 144"/>
              <a:gd name="T30" fmla="*/ 57 w 145"/>
              <a:gd name="T31" fmla="*/ 18 h 144"/>
              <a:gd name="T32" fmla="*/ 96 w 145"/>
              <a:gd name="T33" fmla="*/ 57 h 144"/>
              <a:gd name="T34" fmla="*/ 57 w 145"/>
              <a:gd name="T35" fmla="*/ 96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5" h="144">
                <a:moveTo>
                  <a:pt x="140" y="124"/>
                </a:moveTo>
                <a:cubicBezTo>
                  <a:pt x="106" y="89"/>
                  <a:pt x="106" y="89"/>
                  <a:pt x="106" y="89"/>
                </a:cubicBezTo>
                <a:cubicBezTo>
                  <a:pt x="106" y="89"/>
                  <a:pt x="105" y="88"/>
                  <a:pt x="105" y="88"/>
                </a:cubicBezTo>
                <a:cubicBezTo>
                  <a:pt x="111" y="79"/>
                  <a:pt x="114" y="68"/>
                  <a:pt x="114" y="57"/>
                </a:cubicBezTo>
                <a:cubicBezTo>
                  <a:pt x="114" y="26"/>
                  <a:pt x="88" y="0"/>
                  <a:pt x="57" y="0"/>
                </a:cubicBezTo>
                <a:cubicBezTo>
                  <a:pt x="26" y="0"/>
                  <a:pt x="0" y="26"/>
                  <a:pt x="0" y="57"/>
                </a:cubicBezTo>
                <a:cubicBezTo>
                  <a:pt x="0" y="88"/>
                  <a:pt x="26" y="114"/>
                  <a:pt x="57" y="114"/>
                </a:cubicBezTo>
                <a:cubicBezTo>
                  <a:pt x="68" y="114"/>
                  <a:pt x="79" y="111"/>
                  <a:pt x="88" y="105"/>
                </a:cubicBezTo>
                <a:cubicBezTo>
                  <a:pt x="88" y="105"/>
                  <a:pt x="89" y="106"/>
                  <a:pt x="89" y="106"/>
                </a:cubicBezTo>
                <a:cubicBezTo>
                  <a:pt x="124" y="140"/>
                  <a:pt x="124" y="140"/>
                  <a:pt x="124" y="140"/>
                </a:cubicBezTo>
                <a:cubicBezTo>
                  <a:pt x="126" y="143"/>
                  <a:pt x="129" y="144"/>
                  <a:pt x="132" y="144"/>
                </a:cubicBezTo>
                <a:cubicBezTo>
                  <a:pt x="135" y="144"/>
                  <a:pt x="138" y="143"/>
                  <a:pt x="140" y="140"/>
                </a:cubicBezTo>
                <a:cubicBezTo>
                  <a:pt x="145" y="136"/>
                  <a:pt x="145" y="128"/>
                  <a:pt x="140" y="124"/>
                </a:cubicBezTo>
                <a:moveTo>
                  <a:pt x="57" y="96"/>
                </a:moveTo>
                <a:cubicBezTo>
                  <a:pt x="36" y="96"/>
                  <a:pt x="18" y="78"/>
                  <a:pt x="18" y="57"/>
                </a:cubicBezTo>
                <a:cubicBezTo>
                  <a:pt x="18" y="35"/>
                  <a:pt x="36" y="18"/>
                  <a:pt x="57" y="18"/>
                </a:cubicBezTo>
                <a:cubicBezTo>
                  <a:pt x="78" y="18"/>
                  <a:pt x="96" y="35"/>
                  <a:pt x="96" y="57"/>
                </a:cubicBezTo>
                <a:cubicBezTo>
                  <a:pt x="96" y="78"/>
                  <a:pt x="78" y="96"/>
                  <a:pt x="57" y="96"/>
                </a:cubicBezTo>
              </a:path>
            </a:pathLst>
          </a:custGeom>
          <a:solidFill>
            <a:srgbClr val="595959"/>
          </a:solidFill>
          <a:ln>
            <a:noFill/>
          </a:ln>
          <a:effectLst/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9" name="Freeform 17"/>
          <p:cNvSpPr>
            <a:spLocks noEditPoints="1"/>
          </p:cNvSpPr>
          <p:nvPr/>
        </p:nvSpPr>
        <p:spPr bwMode="auto">
          <a:xfrm>
            <a:off x="6753828" y="1709376"/>
            <a:ext cx="582944" cy="941680"/>
          </a:xfrm>
          <a:custGeom>
            <a:avLst/>
            <a:gdLst>
              <a:gd name="T0" fmla="*/ 96 w 96"/>
              <a:gd name="T1" fmla="*/ 48 h 156"/>
              <a:gd name="T2" fmla="*/ 48 w 96"/>
              <a:gd name="T3" fmla="*/ 0 h 156"/>
              <a:gd name="T4" fmla="*/ 0 w 96"/>
              <a:gd name="T5" fmla="*/ 48 h 156"/>
              <a:gd name="T6" fmla="*/ 6 w 96"/>
              <a:gd name="T7" fmla="*/ 72 h 156"/>
              <a:gd name="T8" fmla="*/ 6 w 96"/>
              <a:gd name="T9" fmla="*/ 72 h 156"/>
              <a:gd name="T10" fmla="*/ 48 w 96"/>
              <a:gd name="T11" fmla="*/ 156 h 156"/>
              <a:gd name="T12" fmla="*/ 90 w 96"/>
              <a:gd name="T13" fmla="*/ 72 h 156"/>
              <a:gd name="T14" fmla="*/ 90 w 96"/>
              <a:gd name="T15" fmla="*/ 72 h 156"/>
              <a:gd name="T16" fmla="*/ 96 w 96"/>
              <a:gd name="T17" fmla="*/ 48 h 156"/>
              <a:gd name="T18" fmla="*/ 48 w 96"/>
              <a:gd name="T19" fmla="*/ 72 h 156"/>
              <a:gd name="T20" fmla="*/ 24 w 96"/>
              <a:gd name="T21" fmla="*/ 48 h 156"/>
              <a:gd name="T22" fmla="*/ 48 w 96"/>
              <a:gd name="T23" fmla="*/ 24 h 156"/>
              <a:gd name="T24" fmla="*/ 72 w 96"/>
              <a:gd name="T25" fmla="*/ 48 h 156"/>
              <a:gd name="T26" fmla="*/ 48 w 96"/>
              <a:gd name="T27" fmla="*/ 72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" h="156">
                <a:moveTo>
                  <a:pt x="96" y="48"/>
                </a:moveTo>
                <a:cubicBezTo>
                  <a:pt x="96" y="21"/>
                  <a:pt x="75" y="0"/>
                  <a:pt x="48" y="0"/>
                </a:cubicBezTo>
                <a:cubicBezTo>
                  <a:pt x="21" y="0"/>
                  <a:pt x="0" y="21"/>
                  <a:pt x="0" y="48"/>
                </a:cubicBezTo>
                <a:cubicBezTo>
                  <a:pt x="0" y="57"/>
                  <a:pt x="2" y="65"/>
                  <a:pt x="6" y="72"/>
                </a:cubicBezTo>
                <a:cubicBezTo>
                  <a:pt x="6" y="72"/>
                  <a:pt x="6" y="72"/>
                  <a:pt x="6" y="72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90" y="72"/>
                  <a:pt x="90" y="72"/>
                  <a:pt x="90" y="72"/>
                </a:cubicBezTo>
                <a:cubicBezTo>
                  <a:pt x="90" y="72"/>
                  <a:pt x="90" y="72"/>
                  <a:pt x="90" y="72"/>
                </a:cubicBezTo>
                <a:cubicBezTo>
                  <a:pt x="94" y="65"/>
                  <a:pt x="96" y="57"/>
                  <a:pt x="96" y="48"/>
                </a:cubicBezTo>
                <a:moveTo>
                  <a:pt x="48" y="72"/>
                </a:moveTo>
                <a:cubicBezTo>
                  <a:pt x="35" y="72"/>
                  <a:pt x="24" y="61"/>
                  <a:pt x="24" y="48"/>
                </a:cubicBezTo>
                <a:cubicBezTo>
                  <a:pt x="24" y="35"/>
                  <a:pt x="35" y="24"/>
                  <a:pt x="48" y="24"/>
                </a:cubicBezTo>
                <a:cubicBezTo>
                  <a:pt x="61" y="24"/>
                  <a:pt x="72" y="35"/>
                  <a:pt x="72" y="48"/>
                </a:cubicBezTo>
                <a:cubicBezTo>
                  <a:pt x="72" y="61"/>
                  <a:pt x="61" y="72"/>
                  <a:pt x="48" y="72"/>
                </a:cubicBezTo>
              </a:path>
            </a:pathLst>
          </a:custGeom>
          <a:solidFill>
            <a:srgbClr val="D5493A"/>
          </a:solidFill>
          <a:ln>
            <a:noFill/>
          </a:ln>
          <a:effectLst/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0" name="TextBox 76"/>
          <p:cNvSpPr txBox="1"/>
          <p:nvPr/>
        </p:nvSpPr>
        <p:spPr>
          <a:xfrm>
            <a:off x="6423977" y="3916018"/>
            <a:ext cx="1300253" cy="300083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5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6165719" y="4198103"/>
            <a:ext cx="1818669" cy="429348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76"/>
          <p:cNvSpPr txBox="1"/>
          <p:nvPr/>
        </p:nvSpPr>
        <p:spPr>
          <a:xfrm>
            <a:off x="4345150" y="3584848"/>
            <a:ext cx="1300253" cy="300083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5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4086892" y="3866933"/>
            <a:ext cx="1818669" cy="429348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76"/>
          <p:cNvSpPr txBox="1"/>
          <p:nvPr/>
        </p:nvSpPr>
        <p:spPr>
          <a:xfrm>
            <a:off x="2592024" y="3198191"/>
            <a:ext cx="1300253" cy="300083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5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2333765" y="3480276"/>
            <a:ext cx="1818669" cy="429348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76"/>
          <p:cNvSpPr txBox="1"/>
          <p:nvPr/>
        </p:nvSpPr>
        <p:spPr>
          <a:xfrm>
            <a:off x="1107920" y="2823314"/>
            <a:ext cx="1300253" cy="300083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5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849662" y="3105399"/>
            <a:ext cx="1818669" cy="429348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6"/>
          <p:cNvSpPr txBox="1"/>
          <p:nvPr/>
        </p:nvSpPr>
        <p:spPr>
          <a:xfrm>
            <a:off x="265922" y="176177"/>
            <a:ext cx="15234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8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65922" y="465615"/>
            <a:ext cx="2097926" cy="22929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Here Add You Text Here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1" y="176177"/>
            <a:ext cx="265922" cy="508056"/>
            <a:chOff x="0" y="-78772"/>
            <a:chExt cx="602082" cy="1150304"/>
          </a:xfrm>
        </p:grpSpPr>
        <p:sp>
          <p:nvSpPr>
            <p:cNvPr id="36" name="任意多边形 35"/>
            <p:cNvSpPr/>
            <p:nvPr/>
          </p:nvSpPr>
          <p:spPr>
            <a:xfrm>
              <a:off x="0" y="256213"/>
              <a:ext cx="251412" cy="480334"/>
            </a:xfrm>
            <a:custGeom>
              <a:avLst/>
              <a:gdLst>
                <a:gd name="connsiteX0" fmla="*/ 0 w 251412"/>
                <a:gd name="connsiteY0" fmla="*/ 0 h 480334"/>
                <a:gd name="connsiteX1" fmla="*/ 251412 w 251412"/>
                <a:gd name="connsiteY1" fmla="*/ 240167 h 480334"/>
                <a:gd name="connsiteX2" fmla="*/ 0 w 251412"/>
                <a:gd name="connsiteY2" fmla="*/ 480334 h 480334"/>
                <a:gd name="connsiteX3" fmla="*/ 0 w 251412"/>
                <a:gd name="connsiteY3" fmla="*/ 0 h 48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12" h="480334">
                  <a:moveTo>
                    <a:pt x="0" y="0"/>
                  </a:moveTo>
                  <a:lnTo>
                    <a:pt x="251412" y="240167"/>
                  </a:lnTo>
                  <a:lnTo>
                    <a:pt x="0" y="4803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0" y="-78772"/>
              <a:ext cx="602082" cy="1150304"/>
            </a:xfrm>
            <a:custGeom>
              <a:avLst/>
              <a:gdLst>
                <a:gd name="connsiteX0" fmla="*/ 0 w 441911"/>
                <a:gd name="connsiteY0" fmla="*/ 0 h 844290"/>
                <a:gd name="connsiteX1" fmla="*/ 441911 w 441911"/>
                <a:gd name="connsiteY1" fmla="*/ 422145 h 844290"/>
                <a:gd name="connsiteX2" fmla="*/ 0 w 441911"/>
                <a:gd name="connsiteY2" fmla="*/ 844290 h 844290"/>
                <a:gd name="connsiteX3" fmla="*/ 0 w 441911"/>
                <a:gd name="connsiteY3" fmla="*/ 662312 h 844290"/>
                <a:gd name="connsiteX4" fmla="*/ 251412 w 441911"/>
                <a:gd name="connsiteY4" fmla="*/ 422145 h 844290"/>
                <a:gd name="connsiteX5" fmla="*/ 0 w 441911"/>
                <a:gd name="connsiteY5" fmla="*/ 181978 h 844290"/>
                <a:gd name="connsiteX6" fmla="*/ 0 w 441911"/>
                <a:gd name="connsiteY6" fmla="*/ 0 h 84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1911" h="844290">
                  <a:moveTo>
                    <a:pt x="0" y="0"/>
                  </a:moveTo>
                  <a:lnTo>
                    <a:pt x="441911" y="422145"/>
                  </a:lnTo>
                  <a:lnTo>
                    <a:pt x="0" y="844290"/>
                  </a:lnTo>
                  <a:lnTo>
                    <a:pt x="0" y="662312"/>
                  </a:lnTo>
                  <a:lnTo>
                    <a:pt x="251412" y="422145"/>
                  </a:lnTo>
                  <a:lnTo>
                    <a:pt x="0" y="181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Freeform 5"/>
          <p:cNvSpPr/>
          <p:nvPr/>
        </p:nvSpPr>
        <p:spPr bwMode="auto">
          <a:xfrm flipV="1">
            <a:off x="3723911" y="2812147"/>
            <a:ext cx="1706997" cy="628799"/>
          </a:xfrm>
          <a:custGeom>
            <a:avLst/>
            <a:gdLst>
              <a:gd name="T0" fmla="*/ 401 w 803"/>
              <a:gd name="T1" fmla="*/ 128 h 296"/>
              <a:gd name="T2" fmla="*/ 691 w 803"/>
              <a:gd name="T3" fmla="*/ 296 h 296"/>
              <a:gd name="T4" fmla="*/ 803 w 803"/>
              <a:gd name="T5" fmla="*/ 231 h 296"/>
              <a:gd name="T6" fmla="*/ 401 w 803"/>
              <a:gd name="T7" fmla="*/ 0 h 296"/>
              <a:gd name="T8" fmla="*/ 0 w 803"/>
              <a:gd name="T9" fmla="*/ 231 h 296"/>
              <a:gd name="T10" fmla="*/ 112 w 803"/>
              <a:gd name="T11" fmla="*/ 296 h 296"/>
              <a:gd name="T12" fmla="*/ 401 w 803"/>
              <a:gd name="T13" fmla="*/ 128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03" h="296">
                <a:moveTo>
                  <a:pt x="401" y="128"/>
                </a:moveTo>
                <a:cubicBezTo>
                  <a:pt x="525" y="128"/>
                  <a:pt x="633" y="196"/>
                  <a:pt x="691" y="296"/>
                </a:cubicBezTo>
                <a:cubicBezTo>
                  <a:pt x="803" y="231"/>
                  <a:pt x="803" y="231"/>
                  <a:pt x="803" y="231"/>
                </a:cubicBezTo>
                <a:cubicBezTo>
                  <a:pt x="722" y="93"/>
                  <a:pt x="573" y="0"/>
                  <a:pt x="401" y="0"/>
                </a:cubicBezTo>
                <a:cubicBezTo>
                  <a:pt x="230" y="0"/>
                  <a:pt x="80" y="93"/>
                  <a:pt x="0" y="231"/>
                </a:cubicBezTo>
                <a:cubicBezTo>
                  <a:pt x="112" y="296"/>
                  <a:pt x="112" y="296"/>
                  <a:pt x="112" y="296"/>
                </a:cubicBezTo>
                <a:cubicBezTo>
                  <a:pt x="170" y="196"/>
                  <a:pt x="278" y="128"/>
                  <a:pt x="401" y="128"/>
                </a:cubicBezTo>
              </a:path>
            </a:pathLst>
          </a:custGeom>
          <a:solidFill>
            <a:srgbClr val="595959">
              <a:alpha val="50000"/>
            </a:srgbClr>
          </a:solidFill>
          <a:ln w="76200">
            <a:solidFill>
              <a:srgbClr val="FEF9F3"/>
            </a:solidFill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Freeform 6"/>
          <p:cNvSpPr/>
          <p:nvPr/>
        </p:nvSpPr>
        <p:spPr bwMode="auto">
          <a:xfrm flipV="1">
            <a:off x="3592051" y="1472922"/>
            <a:ext cx="984013" cy="1476467"/>
          </a:xfrm>
          <a:custGeom>
            <a:avLst/>
            <a:gdLst>
              <a:gd name="T0" fmla="*/ 129 w 463"/>
              <a:gd name="T1" fmla="*/ 232 h 695"/>
              <a:gd name="T2" fmla="*/ 174 w 463"/>
              <a:gd name="T3" fmla="*/ 65 h 695"/>
              <a:gd name="T4" fmla="*/ 62 w 463"/>
              <a:gd name="T5" fmla="*/ 0 h 695"/>
              <a:gd name="T6" fmla="*/ 0 w 463"/>
              <a:gd name="T7" fmla="*/ 232 h 695"/>
              <a:gd name="T8" fmla="*/ 463 w 463"/>
              <a:gd name="T9" fmla="*/ 695 h 695"/>
              <a:gd name="T10" fmla="*/ 463 w 463"/>
              <a:gd name="T11" fmla="*/ 566 h 695"/>
              <a:gd name="T12" fmla="*/ 129 w 463"/>
              <a:gd name="T13" fmla="*/ 232 h 6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63" h="695">
                <a:moveTo>
                  <a:pt x="129" y="232"/>
                </a:moveTo>
                <a:cubicBezTo>
                  <a:pt x="129" y="171"/>
                  <a:pt x="145" y="114"/>
                  <a:pt x="174" y="65"/>
                </a:cubicBezTo>
                <a:cubicBezTo>
                  <a:pt x="62" y="0"/>
                  <a:pt x="62" y="0"/>
                  <a:pt x="62" y="0"/>
                </a:cubicBezTo>
                <a:cubicBezTo>
                  <a:pt x="23" y="68"/>
                  <a:pt x="0" y="148"/>
                  <a:pt x="0" y="232"/>
                </a:cubicBezTo>
                <a:cubicBezTo>
                  <a:pt x="0" y="488"/>
                  <a:pt x="208" y="695"/>
                  <a:pt x="463" y="695"/>
                </a:cubicBezTo>
                <a:cubicBezTo>
                  <a:pt x="463" y="566"/>
                  <a:pt x="463" y="566"/>
                  <a:pt x="463" y="566"/>
                </a:cubicBezTo>
                <a:cubicBezTo>
                  <a:pt x="279" y="566"/>
                  <a:pt x="129" y="417"/>
                  <a:pt x="129" y="232"/>
                </a:cubicBezTo>
              </a:path>
            </a:pathLst>
          </a:custGeom>
          <a:solidFill>
            <a:srgbClr val="D5493A">
              <a:alpha val="50000"/>
            </a:srgbClr>
          </a:solidFill>
          <a:ln w="76200">
            <a:solidFill>
              <a:srgbClr val="FEF9F3"/>
            </a:solidFill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Freeform 7"/>
          <p:cNvSpPr/>
          <p:nvPr/>
        </p:nvSpPr>
        <p:spPr bwMode="auto">
          <a:xfrm flipV="1">
            <a:off x="4576064" y="1472922"/>
            <a:ext cx="986704" cy="1476467"/>
          </a:xfrm>
          <a:custGeom>
            <a:avLst/>
            <a:gdLst>
              <a:gd name="T0" fmla="*/ 290 w 464"/>
              <a:gd name="T1" fmla="*/ 65 h 695"/>
              <a:gd name="T2" fmla="*/ 335 w 464"/>
              <a:gd name="T3" fmla="*/ 232 h 695"/>
              <a:gd name="T4" fmla="*/ 0 w 464"/>
              <a:gd name="T5" fmla="*/ 566 h 695"/>
              <a:gd name="T6" fmla="*/ 0 w 464"/>
              <a:gd name="T7" fmla="*/ 695 h 695"/>
              <a:gd name="T8" fmla="*/ 464 w 464"/>
              <a:gd name="T9" fmla="*/ 232 h 695"/>
              <a:gd name="T10" fmla="*/ 402 w 464"/>
              <a:gd name="T11" fmla="*/ 0 h 695"/>
              <a:gd name="T12" fmla="*/ 290 w 464"/>
              <a:gd name="T13" fmla="*/ 65 h 6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64" h="695">
                <a:moveTo>
                  <a:pt x="290" y="65"/>
                </a:moveTo>
                <a:cubicBezTo>
                  <a:pt x="318" y="114"/>
                  <a:pt x="335" y="171"/>
                  <a:pt x="335" y="232"/>
                </a:cubicBezTo>
                <a:cubicBezTo>
                  <a:pt x="335" y="417"/>
                  <a:pt x="185" y="566"/>
                  <a:pt x="0" y="566"/>
                </a:cubicBezTo>
                <a:cubicBezTo>
                  <a:pt x="0" y="695"/>
                  <a:pt x="0" y="695"/>
                  <a:pt x="0" y="695"/>
                </a:cubicBezTo>
                <a:cubicBezTo>
                  <a:pt x="256" y="695"/>
                  <a:pt x="464" y="488"/>
                  <a:pt x="464" y="232"/>
                </a:cubicBezTo>
                <a:cubicBezTo>
                  <a:pt x="464" y="148"/>
                  <a:pt x="441" y="68"/>
                  <a:pt x="402" y="0"/>
                </a:cubicBezTo>
                <a:cubicBezTo>
                  <a:pt x="290" y="65"/>
                  <a:pt x="290" y="65"/>
                  <a:pt x="290" y="65"/>
                </a:cubicBezTo>
              </a:path>
            </a:pathLst>
          </a:custGeom>
          <a:solidFill>
            <a:srgbClr val="D5493A">
              <a:alpha val="50000"/>
            </a:srgbClr>
          </a:solidFill>
          <a:ln w="76200">
            <a:solidFill>
              <a:srgbClr val="FEF9F3"/>
            </a:solidFill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 flipV="1">
            <a:off x="4210983" y="2936831"/>
            <a:ext cx="732852" cy="733748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Freeform 9"/>
          <p:cNvSpPr/>
          <p:nvPr/>
        </p:nvSpPr>
        <p:spPr bwMode="auto">
          <a:xfrm flipV="1">
            <a:off x="3427002" y="1615544"/>
            <a:ext cx="836904" cy="836904"/>
          </a:xfrm>
          <a:custGeom>
            <a:avLst/>
            <a:gdLst>
              <a:gd name="T0" fmla="*/ 110 w 394"/>
              <a:gd name="T1" fmla="*/ 48 h 394"/>
              <a:gd name="T2" fmla="*/ 346 w 394"/>
              <a:gd name="T3" fmla="*/ 111 h 394"/>
              <a:gd name="T4" fmla="*/ 283 w 394"/>
              <a:gd name="T5" fmla="*/ 346 h 394"/>
              <a:gd name="T6" fmla="*/ 47 w 394"/>
              <a:gd name="T7" fmla="*/ 283 h 394"/>
              <a:gd name="T8" fmla="*/ 110 w 394"/>
              <a:gd name="T9" fmla="*/ 48 h 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4" h="394">
                <a:moveTo>
                  <a:pt x="110" y="48"/>
                </a:moveTo>
                <a:cubicBezTo>
                  <a:pt x="193" y="0"/>
                  <a:pt x="298" y="28"/>
                  <a:pt x="346" y="111"/>
                </a:cubicBezTo>
                <a:cubicBezTo>
                  <a:pt x="394" y="193"/>
                  <a:pt x="365" y="299"/>
                  <a:pt x="283" y="346"/>
                </a:cubicBezTo>
                <a:cubicBezTo>
                  <a:pt x="200" y="394"/>
                  <a:pt x="95" y="366"/>
                  <a:pt x="47" y="283"/>
                </a:cubicBezTo>
                <a:cubicBezTo>
                  <a:pt x="0" y="201"/>
                  <a:pt x="28" y="95"/>
                  <a:pt x="110" y="48"/>
                </a:cubicBezTo>
              </a:path>
            </a:pathLst>
          </a:custGeom>
          <a:solidFill>
            <a:srgbClr val="D5493A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Freeform 10"/>
          <p:cNvSpPr/>
          <p:nvPr/>
        </p:nvSpPr>
        <p:spPr bwMode="auto">
          <a:xfrm flipV="1">
            <a:off x="4890911" y="1615544"/>
            <a:ext cx="836904" cy="836904"/>
          </a:xfrm>
          <a:custGeom>
            <a:avLst/>
            <a:gdLst>
              <a:gd name="T0" fmla="*/ 111 w 394"/>
              <a:gd name="T1" fmla="*/ 346 h 394"/>
              <a:gd name="T2" fmla="*/ 48 w 394"/>
              <a:gd name="T3" fmla="*/ 111 h 394"/>
              <a:gd name="T4" fmla="*/ 283 w 394"/>
              <a:gd name="T5" fmla="*/ 48 h 394"/>
              <a:gd name="T6" fmla="*/ 347 w 394"/>
              <a:gd name="T7" fmla="*/ 283 h 394"/>
              <a:gd name="T8" fmla="*/ 111 w 394"/>
              <a:gd name="T9" fmla="*/ 346 h 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4" h="394">
                <a:moveTo>
                  <a:pt x="111" y="346"/>
                </a:moveTo>
                <a:cubicBezTo>
                  <a:pt x="28" y="299"/>
                  <a:pt x="0" y="193"/>
                  <a:pt x="48" y="111"/>
                </a:cubicBezTo>
                <a:cubicBezTo>
                  <a:pt x="95" y="28"/>
                  <a:pt x="201" y="0"/>
                  <a:pt x="283" y="48"/>
                </a:cubicBezTo>
                <a:cubicBezTo>
                  <a:pt x="366" y="95"/>
                  <a:pt x="394" y="201"/>
                  <a:pt x="347" y="283"/>
                </a:cubicBezTo>
                <a:cubicBezTo>
                  <a:pt x="299" y="366"/>
                  <a:pt x="193" y="394"/>
                  <a:pt x="111" y="346"/>
                </a:cubicBezTo>
              </a:path>
            </a:pathLst>
          </a:custGeom>
          <a:solidFill>
            <a:srgbClr val="D5493A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366166" y="3090217"/>
            <a:ext cx="422489" cy="425180"/>
            <a:chOff x="5718171" y="1760537"/>
            <a:chExt cx="747712" cy="752474"/>
          </a:xfrm>
          <a:solidFill>
            <a:srgbClr val="FEF9F3"/>
          </a:solidFill>
        </p:grpSpPr>
        <p:sp>
          <p:nvSpPr>
            <p:cNvPr id="14" name="Freeform 11"/>
            <p:cNvSpPr>
              <a:spLocks noEditPoints="1"/>
            </p:cNvSpPr>
            <p:nvPr/>
          </p:nvSpPr>
          <p:spPr bwMode="auto">
            <a:xfrm>
              <a:off x="5718171" y="1760537"/>
              <a:ext cx="747712" cy="752474"/>
            </a:xfrm>
            <a:custGeom>
              <a:avLst/>
              <a:gdLst>
                <a:gd name="T0" fmla="*/ 169 w 199"/>
                <a:gd name="T1" fmla="*/ 100 h 200"/>
                <a:gd name="T2" fmla="*/ 90 w 199"/>
                <a:gd name="T3" fmla="*/ 3 h 200"/>
                <a:gd name="T4" fmla="*/ 83 w 199"/>
                <a:gd name="T5" fmla="*/ 17 h 200"/>
                <a:gd name="T6" fmla="*/ 75 w 199"/>
                <a:gd name="T7" fmla="*/ 6 h 200"/>
                <a:gd name="T8" fmla="*/ 58 w 199"/>
                <a:gd name="T9" fmla="*/ 12 h 200"/>
                <a:gd name="T10" fmla="*/ 56 w 199"/>
                <a:gd name="T11" fmla="*/ 27 h 200"/>
                <a:gd name="T12" fmla="*/ 44 w 199"/>
                <a:gd name="T13" fmla="*/ 20 h 200"/>
                <a:gd name="T14" fmla="*/ 30 w 199"/>
                <a:gd name="T15" fmla="*/ 32 h 200"/>
                <a:gd name="T16" fmla="*/ 34 w 199"/>
                <a:gd name="T17" fmla="*/ 47 h 200"/>
                <a:gd name="T18" fmla="*/ 20 w 199"/>
                <a:gd name="T19" fmla="*/ 44 h 200"/>
                <a:gd name="T20" fmla="*/ 11 w 199"/>
                <a:gd name="T21" fmla="*/ 59 h 200"/>
                <a:gd name="T22" fmla="*/ 19 w 199"/>
                <a:gd name="T23" fmla="*/ 73 h 200"/>
                <a:gd name="T24" fmla="*/ 6 w 199"/>
                <a:gd name="T25" fmla="*/ 74 h 200"/>
                <a:gd name="T26" fmla="*/ 3 w 199"/>
                <a:gd name="T27" fmla="*/ 92 h 200"/>
                <a:gd name="T28" fmla="*/ 15 w 199"/>
                <a:gd name="T29" fmla="*/ 100 h 200"/>
                <a:gd name="T30" fmla="*/ 3 w 199"/>
                <a:gd name="T31" fmla="*/ 108 h 200"/>
                <a:gd name="T32" fmla="*/ 6 w 199"/>
                <a:gd name="T33" fmla="*/ 126 h 200"/>
                <a:gd name="T34" fmla="*/ 19 w 199"/>
                <a:gd name="T35" fmla="*/ 127 h 200"/>
                <a:gd name="T36" fmla="*/ 11 w 199"/>
                <a:gd name="T37" fmla="*/ 140 h 200"/>
                <a:gd name="T38" fmla="*/ 20 w 199"/>
                <a:gd name="T39" fmla="*/ 156 h 200"/>
                <a:gd name="T40" fmla="*/ 34 w 199"/>
                <a:gd name="T41" fmla="*/ 153 h 200"/>
                <a:gd name="T42" fmla="*/ 30 w 199"/>
                <a:gd name="T43" fmla="*/ 168 h 200"/>
                <a:gd name="T44" fmla="*/ 44 w 199"/>
                <a:gd name="T45" fmla="*/ 180 h 200"/>
                <a:gd name="T46" fmla="*/ 56 w 199"/>
                <a:gd name="T47" fmla="*/ 172 h 200"/>
                <a:gd name="T48" fmla="*/ 58 w 199"/>
                <a:gd name="T49" fmla="*/ 188 h 200"/>
                <a:gd name="T50" fmla="*/ 75 w 199"/>
                <a:gd name="T51" fmla="*/ 194 h 200"/>
                <a:gd name="T52" fmla="*/ 83 w 199"/>
                <a:gd name="T53" fmla="*/ 183 h 200"/>
                <a:gd name="T54" fmla="*/ 90 w 199"/>
                <a:gd name="T55" fmla="*/ 197 h 200"/>
                <a:gd name="T56" fmla="*/ 109 w 199"/>
                <a:gd name="T57" fmla="*/ 187 h 200"/>
                <a:gd name="T58" fmla="*/ 116 w 199"/>
                <a:gd name="T59" fmla="*/ 183 h 200"/>
                <a:gd name="T60" fmla="*/ 127 w 199"/>
                <a:gd name="T61" fmla="*/ 196 h 200"/>
                <a:gd name="T62" fmla="*/ 139 w 199"/>
                <a:gd name="T63" fmla="*/ 178 h 200"/>
                <a:gd name="T64" fmla="*/ 143 w 199"/>
                <a:gd name="T65" fmla="*/ 172 h 200"/>
                <a:gd name="T66" fmla="*/ 157 w 199"/>
                <a:gd name="T67" fmla="*/ 181 h 200"/>
                <a:gd name="T68" fmla="*/ 163 w 199"/>
                <a:gd name="T69" fmla="*/ 160 h 200"/>
                <a:gd name="T70" fmla="*/ 165 w 199"/>
                <a:gd name="T71" fmla="*/ 153 h 200"/>
                <a:gd name="T72" fmla="*/ 180 w 199"/>
                <a:gd name="T73" fmla="*/ 156 h 200"/>
                <a:gd name="T74" fmla="*/ 180 w 199"/>
                <a:gd name="T75" fmla="*/ 135 h 200"/>
                <a:gd name="T76" fmla="*/ 179 w 199"/>
                <a:gd name="T77" fmla="*/ 127 h 200"/>
                <a:gd name="T78" fmla="*/ 193 w 199"/>
                <a:gd name="T79" fmla="*/ 126 h 200"/>
                <a:gd name="T80" fmla="*/ 187 w 199"/>
                <a:gd name="T81" fmla="*/ 105 h 200"/>
                <a:gd name="T82" fmla="*/ 184 w 199"/>
                <a:gd name="T83" fmla="*/ 98 h 200"/>
                <a:gd name="T84" fmla="*/ 199 w 199"/>
                <a:gd name="T85" fmla="*/ 88 h 200"/>
                <a:gd name="T86" fmla="*/ 184 w 199"/>
                <a:gd name="T87" fmla="*/ 75 h 200"/>
                <a:gd name="T88" fmla="*/ 178 w 199"/>
                <a:gd name="T89" fmla="*/ 69 h 200"/>
                <a:gd name="T90" fmla="*/ 189 w 199"/>
                <a:gd name="T91" fmla="*/ 55 h 200"/>
                <a:gd name="T92" fmla="*/ 170 w 199"/>
                <a:gd name="T93" fmla="*/ 48 h 200"/>
                <a:gd name="T94" fmla="*/ 163 w 199"/>
                <a:gd name="T95" fmla="*/ 44 h 200"/>
                <a:gd name="T96" fmla="*/ 168 w 199"/>
                <a:gd name="T97" fmla="*/ 27 h 200"/>
                <a:gd name="T98" fmla="*/ 148 w 199"/>
                <a:gd name="T99" fmla="*/ 27 h 200"/>
                <a:gd name="T100" fmla="*/ 140 w 199"/>
                <a:gd name="T101" fmla="*/ 26 h 200"/>
                <a:gd name="T102" fmla="*/ 139 w 199"/>
                <a:gd name="T103" fmla="*/ 8 h 200"/>
                <a:gd name="T104" fmla="*/ 120 w 199"/>
                <a:gd name="T105" fmla="*/ 14 h 200"/>
                <a:gd name="T106" fmla="*/ 112 w 199"/>
                <a:gd name="T107" fmla="*/ 16 h 200"/>
                <a:gd name="T108" fmla="*/ 105 w 199"/>
                <a:gd name="T109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99" h="200">
                  <a:moveTo>
                    <a:pt x="99" y="170"/>
                  </a:moveTo>
                  <a:cubicBezTo>
                    <a:pt x="61" y="170"/>
                    <a:pt x="30" y="138"/>
                    <a:pt x="30" y="100"/>
                  </a:cubicBezTo>
                  <a:cubicBezTo>
                    <a:pt x="30" y="61"/>
                    <a:pt x="61" y="30"/>
                    <a:pt x="99" y="30"/>
                  </a:cubicBezTo>
                  <a:cubicBezTo>
                    <a:pt x="138" y="30"/>
                    <a:pt x="169" y="61"/>
                    <a:pt x="169" y="100"/>
                  </a:cubicBezTo>
                  <a:cubicBezTo>
                    <a:pt x="169" y="138"/>
                    <a:pt x="138" y="170"/>
                    <a:pt x="99" y="170"/>
                  </a:cubicBezTo>
                  <a:moveTo>
                    <a:pt x="105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2" y="0"/>
                    <a:pt x="90" y="1"/>
                    <a:pt x="90" y="3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9" y="13"/>
                    <a:pt x="89" y="16"/>
                    <a:pt x="87" y="16"/>
                  </a:cubicBezTo>
                  <a:cubicBezTo>
                    <a:pt x="86" y="16"/>
                    <a:pt x="86" y="16"/>
                    <a:pt x="86" y="16"/>
                  </a:cubicBezTo>
                  <a:cubicBezTo>
                    <a:pt x="85" y="16"/>
                    <a:pt x="84" y="17"/>
                    <a:pt x="83" y="17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83" y="17"/>
                    <a:pt x="82" y="17"/>
                    <a:pt x="82" y="17"/>
                  </a:cubicBezTo>
                  <a:cubicBezTo>
                    <a:pt x="80" y="17"/>
                    <a:pt x="79" y="15"/>
                    <a:pt x="79" y="14"/>
                  </a:cubicBezTo>
                  <a:cubicBezTo>
                    <a:pt x="75" y="6"/>
                    <a:pt x="75" y="6"/>
                    <a:pt x="75" y="6"/>
                  </a:cubicBezTo>
                  <a:cubicBezTo>
                    <a:pt x="74" y="5"/>
                    <a:pt x="73" y="4"/>
                    <a:pt x="72" y="4"/>
                  </a:cubicBezTo>
                  <a:cubicBezTo>
                    <a:pt x="71" y="4"/>
                    <a:pt x="71" y="4"/>
                    <a:pt x="71" y="4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58" y="9"/>
                    <a:pt x="57" y="10"/>
                    <a:pt x="58" y="12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60" y="22"/>
                    <a:pt x="61" y="24"/>
                    <a:pt x="59" y="26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58" y="26"/>
                    <a:pt x="57" y="27"/>
                    <a:pt x="56" y="27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55" y="28"/>
                    <a:pt x="54" y="28"/>
                    <a:pt x="54" y="28"/>
                  </a:cubicBezTo>
                  <a:cubicBezTo>
                    <a:pt x="52" y="28"/>
                    <a:pt x="51" y="27"/>
                    <a:pt x="51" y="27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4" y="19"/>
                    <a:pt x="43" y="19"/>
                    <a:pt x="42" y="19"/>
                  </a:cubicBezTo>
                  <a:cubicBezTo>
                    <a:pt x="41" y="19"/>
                    <a:pt x="40" y="19"/>
                    <a:pt x="40" y="20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29" y="28"/>
                    <a:pt x="29" y="30"/>
                    <a:pt x="30" y="32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7" y="42"/>
                    <a:pt x="36" y="44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5" y="45"/>
                    <a:pt x="34" y="46"/>
                    <a:pt x="34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3" y="48"/>
                    <a:pt x="32" y="48"/>
                    <a:pt x="31" y="48"/>
                  </a:cubicBezTo>
                  <a:cubicBezTo>
                    <a:pt x="30" y="48"/>
                    <a:pt x="29" y="48"/>
                    <a:pt x="29" y="48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3"/>
                    <a:pt x="19" y="43"/>
                    <a:pt x="19" y="43"/>
                  </a:cubicBezTo>
                  <a:cubicBezTo>
                    <a:pt x="18" y="43"/>
                    <a:pt x="16" y="44"/>
                    <a:pt x="16" y="4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9" y="56"/>
                    <a:pt x="10" y="58"/>
                    <a:pt x="11" y="59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20" y="65"/>
                    <a:pt x="21" y="67"/>
                    <a:pt x="21" y="69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20" y="70"/>
                    <a:pt x="20" y="71"/>
                    <a:pt x="19" y="73"/>
                  </a:cubicBezTo>
                  <a:cubicBezTo>
                    <a:pt x="19" y="73"/>
                    <a:pt x="19" y="73"/>
                    <a:pt x="19" y="73"/>
                  </a:cubicBezTo>
                  <a:cubicBezTo>
                    <a:pt x="18" y="75"/>
                    <a:pt x="16" y="75"/>
                    <a:pt x="15" y="75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6" y="74"/>
                    <a:pt x="6" y="74"/>
                    <a:pt x="5" y="74"/>
                  </a:cubicBezTo>
                  <a:cubicBezTo>
                    <a:pt x="4" y="74"/>
                    <a:pt x="2" y="75"/>
                    <a:pt x="2" y="77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90"/>
                    <a:pt x="1" y="92"/>
                    <a:pt x="3" y="92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3" y="95"/>
                    <a:pt x="15" y="95"/>
                    <a:pt x="15" y="98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9"/>
                    <a:pt x="15" y="99"/>
                    <a:pt x="15" y="100"/>
                  </a:cubicBezTo>
                  <a:cubicBezTo>
                    <a:pt x="15" y="100"/>
                    <a:pt x="15" y="101"/>
                    <a:pt x="15" y="101"/>
                  </a:cubicBezTo>
                  <a:cubicBezTo>
                    <a:pt x="15" y="102"/>
                    <a:pt x="15" y="102"/>
                    <a:pt x="15" y="102"/>
                  </a:cubicBezTo>
                  <a:cubicBezTo>
                    <a:pt x="15" y="104"/>
                    <a:pt x="13" y="105"/>
                    <a:pt x="12" y="105"/>
                  </a:cubicBezTo>
                  <a:cubicBezTo>
                    <a:pt x="3" y="108"/>
                    <a:pt x="3" y="108"/>
                    <a:pt x="3" y="108"/>
                  </a:cubicBezTo>
                  <a:cubicBezTo>
                    <a:pt x="1" y="108"/>
                    <a:pt x="0" y="110"/>
                    <a:pt x="0" y="111"/>
                  </a:cubicBezTo>
                  <a:cubicBezTo>
                    <a:pt x="2" y="123"/>
                    <a:pt x="2" y="123"/>
                    <a:pt x="2" y="123"/>
                  </a:cubicBezTo>
                  <a:cubicBezTo>
                    <a:pt x="2" y="124"/>
                    <a:pt x="4" y="126"/>
                    <a:pt x="5" y="126"/>
                  </a:cubicBezTo>
                  <a:cubicBezTo>
                    <a:pt x="5" y="126"/>
                    <a:pt x="6" y="126"/>
                    <a:pt x="6" y="126"/>
                  </a:cubicBezTo>
                  <a:cubicBezTo>
                    <a:pt x="15" y="125"/>
                    <a:pt x="15" y="125"/>
                    <a:pt x="15" y="125"/>
                  </a:cubicBezTo>
                  <a:cubicBezTo>
                    <a:pt x="15" y="125"/>
                    <a:pt x="16" y="125"/>
                    <a:pt x="16" y="125"/>
                  </a:cubicBezTo>
                  <a:cubicBezTo>
                    <a:pt x="17" y="125"/>
                    <a:pt x="19" y="125"/>
                    <a:pt x="19" y="127"/>
                  </a:cubicBezTo>
                  <a:cubicBezTo>
                    <a:pt x="19" y="127"/>
                    <a:pt x="19" y="127"/>
                    <a:pt x="19" y="127"/>
                  </a:cubicBezTo>
                  <a:cubicBezTo>
                    <a:pt x="20" y="128"/>
                    <a:pt x="20" y="129"/>
                    <a:pt x="21" y="130"/>
                  </a:cubicBezTo>
                  <a:cubicBezTo>
                    <a:pt x="21" y="131"/>
                    <a:pt x="21" y="131"/>
                    <a:pt x="21" y="131"/>
                  </a:cubicBezTo>
                  <a:cubicBezTo>
                    <a:pt x="21" y="133"/>
                    <a:pt x="20" y="134"/>
                    <a:pt x="19" y="135"/>
                  </a:cubicBezTo>
                  <a:cubicBezTo>
                    <a:pt x="11" y="140"/>
                    <a:pt x="11" y="140"/>
                    <a:pt x="11" y="140"/>
                  </a:cubicBezTo>
                  <a:cubicBezTo>
                    <a:pt x="10" y="141"/>
                    <a:pt x="9" y="143"/>
                    <a:pt x="10" y="145"/>
                  </a:cubicBezTo>
                  <a:cubicBezTo>
                    <a:pt x="16" y="155"/>
                    <a:pt x="16" y="155"/>
                    <a:pt x="16" y="155"/>
                  </a:cubicBezTo>
                  <a:cubicBezTo>
                    <a:pt x="16" y="156"/>
                    <a:pt x="18" y="156"/>
                    <a:pt x="19" y="156"/>
                  </a:cubicBezTo>
                  <a:cubicBezTo>
                    <a:pt x="19" y="156"/>
                    <a:pt x="20" y="156"/>
                    <a:pt x="20" y="156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29" y="152"/>
                    <a:pt x="30" y="152"/>
                    <a:pt x="31" y="152"/>
                  </a:cubicBezTo>
                  <a:cubicBezTo>
                    <a:pt x="32" y="152"/>
                    <a:pt x="33" y="152"/>
                    <a:pt x="33" y="153"/>
                  </a:cubicBezTo>
                  <a:cubicBezTo>
                    <a:pt x="34" y="153"/>
                    <a:pt x="34" y="153"/>
                    <a:pt x="34" y="153"/>
                  </a:cubicBezTo>
                  <a:cubicBezTo>
                    <a:pt x="34" y="154"/>
                    <a:pt x="35" y="155"/>
                    <a:pt x="36" y="155"/>
                  </a:cubicBezTo>
                  <a:cubicBezTo>
                    <a:pt x="36" y="156"/>
                    <a:pt x="36" y="156"/>
                    <a:pt x="36" y="156"/>
                  </a:cubicBezTo>
                  <a:cubicBezTo>
                    <a:pt x="37" y="158"/>
                    <a:pt x="36" y="159"/>
                    <a:pt x="36" y="160"/>
                  </a:cubicBezTo>
                  <a:cubicBezTo>
                    <a:pt x="30" y="168"/>
                    <a:pt x="30" y="168"/>
                    <a:pt x="30" y="168"/>
                  </a:cubicBezTo>
                  <a:cubicBezTo>
                    <a:pt x="29" y="169"/>
                    <a:pt x="29" y="171"/>
                    <a:pt x="31" y="173"/>
                  </a:cubicBezTo>
                  <a:cubicBezTo>
                    <a:pt x="40" y="180"/>
                    <a:pt x="40" y="180"/>
                    <a:pt x="40" y="180"/>
                  </a:cubicBezTo>
                  <a:cubicBezTo>
                    <a:pt x="40" y="181"/>
                    <a:pt x="41" y="181"/>
                    <a:pt x="42" y="181"/>
                  </a:cubicBezTo>
                  <a:cubicBezTo>
                    <a:pt x="43" y="181"/>
                    <a:pt x="44" y="180"/>
                    <a:pt x="44" y="180"/>
                  </a:cubicBezTo>
                  <a:cubicBezTo>
                    <a:pt x="51" y="173"/>
                    <a:pt x="51" y="173"/>
                    <a:pt x="51" y="173"/>
                  </a:cubicBezTo>
                  <a:cubicBezTo>
                    <a:pt x="51" y="173"/>
                    <a:pt x="52" y="172"/>
                    <a:pt x="54" y="172"/>
                  </a:cubicBezTo>
                  <a:cubicBezTo>
                    <a:pt x="54" y="172"/>
                    <a:pt x="55" y="172"/>
                    <a:pt x="55" y="172"/>
                  </a:cubicBezTo>
                  <a:cubicBezTo>
                    <a:pt x="56" y="172"/>
                    <a:pt x="56" y="172"/>
                    <a:pt x="56" y="172"/>
                  </a:cubicBezTo>
                  <a:cubicBezTo>
                    <a:pt x="57" y="173"/>
                    <a:pt x="58" y="173"/>
                    <a:pt x="59" y="174"/>
                  </a:cubicBezTo>
                  <a:cubicBezTo>
                    <a:pt x="59" y="174"/>
                    <a:pt x="59" y="174"/>
                    <a:pt x="59" y="174"/>
                  </a:cubicBezTo>
                  <a:cubicBezTo>
                    <a:pt x="61" y="175"/>
                    <a:pt x="60" y="177"/>
                    <a:pt x="60" y="178"/>
                  </a:cubicBezTo>
                  <a:cubicBezTo>
                    <a:pt x="58" y="188"/>
                    <a:pt x="58" y="188"/>
                    <a:pt x="58" y="188"/>
                  </a:cubicBezTo>
                  <a:cubicBezTo>
                    <a:pt x="57" y="189"/>
                    <a:pt x="58" y="191"/>
                    <a:pt x="60" y="192"/>
                  </a:cubicBezTo>
                  <a:cubicBezTo>
                    <a:pt x="71" y="196"/>
                    <a:pt x="71" y="196"/>
                    <a:pt x="71" y="196"/>
                  </a:cubicBezTo>
                  <a:cubicBezTo>
                    <a:pt x="71" y="196"/>
                    <a:pt x="71" y="196"/>
                    <a:pt x="72" y="196"/>
                  </a:cubicBezTo>
                  <a:cubicBezTo>
                    <a:pt x="73" y="196"/>
                    <a:pt x="74" y="195"/>
                    <a:pt x="75" y="194"/>
                  </a:cubicBezTo>
                  <a:cubicBezTo>
                    <a:pt x="79" y="185"/>
                    <a:pt x="79" y="185"/>
                    <a:pt x="79" y="185"/>
                  </a:cubicBezTo>
                  <a:cubicBezTo>
                    <a:pt x="79" y="184"/>
                    <a:pt x="80" y="183"/>
                    <a:pt x="82" y="183"/>
                  </a:cubicBezTo>
                  <a:cubicBezTo>
                    <a:pt x="82" y="183"/>
                    <a:pt x="83" y="183"/>
                    <a:pt x="83" y="183"/>
                  </a:cubicBezTo>
                  <a:cubicBezTo>
                    <a:pt x="83" y="183"/>
                    <a:pt x="83" y="183"/>
                    <a:pt x="83" y="183"/>
                  </a:cubicBezTo>
                  <a:cubicBezTo>
                    <a:pt x="84" y="183"/>
                    <a:pt x="85" y="183"/>
                    <a:pt x="86" y="183"/>
                  </a:cubicBezTo>
                  <a:cubicBezTo>
                    <a:pt x="87" y="183"/>
                    <a:pt x="87" y="183"/>
                    <a:pt x="87" y="183"/>
                  </a:cubicBezTo>
                  <a:cubicBezTo>
                    <a:pt x="89" y="184"/>
                    <a:pt x="89" y="186"/>
                    <a:pt x="89" y="187"/>
                  </a:cubicBezTo>
                  <a:cubicBezTo>
                    <a:pt x="90" y="197"/>
                    <a:pt x="90" y="197"/>
                    <a:pt x="90" y="197"/>
                  </a:cubicBezTo>
                  <a:cubicBezTo>
                    <a:pt x="90" y="198"/>
                    <a:pt x="92" y="200"/>
                    <a:pt x="94" y="200"/>
                  </a:cubicBezTo>
                  <a:cubicBezTo>
                    <a:pt x="105" y="200"/>
                    <a:pt x="105" y="200"/>
                    <a:pt x="105" y="200"/>
                  </a:cubicBezTo>
                  <a:cubicBezTo>
                    <a:pt x="107" y="200"/>
                    <a:pt x="108" y="198"/>
                    <a:pt x="109" y="197"/>
                  </a:cubicBezTo>
                  <a:cubicBezTo>
                    <a:pt x="109" y="187"/>
                    <a:pt x="109" y="187"/>
                    <a:pt x="109" y="187"/>
                  </a:cubicBezTo>
                  <a:cubicBezTo>
                    <a:pt x="109" y="186"/>
                    <a:pt x="110" y="184"/>
                    <a:pt x="112" y="183"/>
                  </a:cubicBezTo>
                  <a:cubicBezTo>
                    <a:pt x="112" y="183"/>
                    <a:pt x="112" y="183"/>
                    <a:pt x="112" y="183"/>
                  </a:cubicBezTo>
                  <a:cubicBezTo>
                    <a:pt x="114" y="183"/>
                    <a:pt x="115" y="183"/>
                    <a:pt x="116" y="183"/>
                  </a:cubicBezTo>
                  <a:cubicBezTo>
                    <a:pt x="116" y="183"/>
                    <a:pt x="116" y="183"/>
                    <a:pt x="116" y="183"/>
                  </a:cubicBezTo>
                  <a:cubicBezTo>
                    <a:pt x="116" y="183"/>
                    <a:pt x="116" y="183"/>
                    <a:pt x="117" y="183"/>
                  </a:cubicBezTo>
                  <a:cubicBezTo>
                    <a:pt x="119" y="183"/>
                    <a:pt x="119" y="184"/>
                    <a:pt x="120" y="185"/>
                  </a:cubicBezTo>
                  <a:cubicBezTo>
                    <a:pt x="124" y="194"/>
                    <a:pt x="124" y="194"/>
                    <a:pt x="124" y="194"/>
                  </a:cubicBezTo>
                  <a:cubicBezTo>
                    <a:pt x="124" y="195"/>
                    <a:pt x="126" y="196"/>
                    <a:pt x="127" y="196"/>
                  </a:cubicBezTo>
                  <a:cubicBezTo>
                    <a:pt x="127" y="196"/>
                    <a:pt x="128" y="196"/>
                    <a:pt x="128" y="196"/>
                  </a:cubicBezTo>
                  <a:cubicBezTo>
                    <a:pt x="139" y="192"/>
                    <a:pt x="139" y="192"/>
                    <a:pt x="139" y="192"/>
                  </a:cubicBezTo>
                  <a:cubicBezTo>
                    <a:pt x="141" y="191"/>
                    <a:pt x="142" y="189"/>
                    <a:pt x="141" y="188"/>
                  </a:cubicBezTo>
                  <a:cubicBezTo>
                    <a:pt x="139" y="178"/>
                    <a:pt x="139" y="178"/>
                    <a:pt x="139" y="178"/>
                  </a:cubicBezTo>
                  <a:cubicBezTo>
                    <a:pt x="138" y="177"/>
                    <a:pt x="138" y="175"/>
                    <a:pt x="140" y="174"/>
                  </a:cubicBezTo>
                  <a:cubicBezTo>
                    <a:pt x="140" y="174"/>
                    <a:pt x="140" y="174"/>
                    <a:pt x="140" y="174"/>
                  </a:cubicBezTo>
                  <a:cubicBezTo>
                    <a:pt x="141" y="173"/>
                    <a:pt x="142" y="173"/>
                    <a:pt x="143" y="172"/>
                  </a:cubicBezTo>
                  <a:cubicBezTo>
                    <a:pt x="143" y="172"/>
                    <a:pt x="143" y="172"/>
                    <a:pt x="143" y="172"/>
                  </a:cubicBezTo>
                  <a:cubicBezTo>
                    <a:pt x="144" y="172"/>
                    <a:pt x="144" y="172"/>
                    <a:pt x="145" y="172"/>
                  </a:cubicBezTo>
                  <a:cubicBezTo>
                    <a:pt x="146" y="172"/>
                    <a:pt x="147" y="173"/>
                    <a:pt x="148" y="173"/>
                  </a:cubicBezTo>
                  <a:cubicBezTo>
                    <a:pt x="155" y="180"/>
                    <a:pt x="155" y="180"/>
                    <a:pt x="155" y="180"/>
                  </a:cubicBezTo>
                  <a:cubicBezTo>
                    <a:pt x="155" y="180"/>
                    <a:pt x="156" y="181"/>
                    <a:pt x="157" y="181"/>
                  </a:cubicBezTo>
                  <a:cubicBezTo>
                    <a:pt x="158" y="181"/>
                    <a:pt x="159" y="181"/>
                    <a:pt x="159" y="180"/>
                  </a:cubicBezTo>
                  <a:cubicBezTo>
                    <a:pt x="168" y="173"/>
                    <a:pt x="168" y="173"/>
                    <a:pt x="168" y="173"/>
                  </a:cubicBezTo>
                  <a:cubicBezTo>
                    <a:pt x="169" y="171"/>
                    <a:pt x="170" y="169"/>
                    <a:pt x="169" y="168"/>
                  </a:cubicBezTo>
                  <a:cubicBezTo>
                    <a:pt x="163" y="160"/>
                    <a:pt x="163" y="160"/>
                    <a:pt x="163" y="160"/>
                  </a:cubicBezTo>
                  <a:cubicBezTo>
                    <a:pt x="163" y="159"/>
                    <a:pt x="161" y="158"/>
                    <a:pt x="163" y="156"/>
                  </a:cubicBezTo>
                  <a:cubicBezTo>
                    <a:pt x="163" y="155"/>
                    <a:pt x="163" y="155"/>
                    <a:pt x="163" y="155"/>
                  </a:cubicBezTo>
                  <a:cubicBezTo>
                    <a:pt x="164" y="155"/>
                    <a:pt x="165" y="154"/>
                    <a:pt x="165" y="153"/>
                  </a:cubicBezTo>
                  <a:cubicBezTo>
                    <a:pt x="165" y="153"/>
                    <a:pt x="165" y="153"/>
                    <a:pt x="165" y="153"/>
                  </a:cubicBezTo>
                  <a:cubicBezTo>
                    <a:pt x="166" y="152"/>
                    <a:pt x="167" y="152"/>
                    <a:pt x="168" y="152"/>
                  </a:cubicBezTo>
                  <a:cubicBezTo>
                    <a:pt x="169" y="152"/>
                    <a:pt x="170" y="152"/>
                    <a:pt x="170" y="152"/>
                  </a:cubicBezTo>
                  <a:cubicBezTo>
                    <a:pt x="179" y="156"/>
                    <a:pt x="179" y="156"/>
                    <a:pt x="179" y="156"/>
                  </a:cubicBezTo>
                  <a:cubicBezTo>
                    <a:pt x="179" y="156"/>
                    <a:pt x="180" y="156"/>
                    <a:pt x="180" y="156"/>
                  </a:cubicBezTo>
                  <a:cubicBezTo>
                    <a:pt x="181" y="156"/>
                    <a:pt x="182" y="156"/>
                    <a:pt x="183" y="155"/>
                  </a:cubicBezTo>
                  <a:cubicBezTo>
                    <a:pt x="189" y="145"/>
                    <a:pt x="189" y="145"/>
                    <a:pt x="189" y="145"/>
                  </a:cubicBezTo>
                  <a:cubicBezTo>
                    <a:pt x="190" y="143"/>
                    <a:pt x="189" y="141"/>
                    <a:pt x="188" y="140"/>
                  </a:cubicBezTo>
                  <a:cubicBezTo>
                    <a:pt x="180" y="135"/>
                    <a:pt x="180" y="135"/>
                    <a:pt x="180" y="135"/>
                  </a:cubicBezTo>
                  <a:cubicBezTo>
                    <a:pt x="179" y="134"/>
                    <a:pt x="177" y="133"/>
                    <a:pt x="178" y="131"/>
                  </a:cubicBezTo>
                  <a:cubicBezTo>
                    <a:pt x="178" y="130"/>
                    <a:pt x="178" y="130"/>
                    <a:pt x="178" y="130"/>
                  </a:cubicBezTo>
                  <a:cubicBezTo>
                    <a:pt x="179" y="129"/>
                    <a:pt x="179" y="128"/>
                    <a:pt x="179" y="127"/>
                  </a:cubicBezTo>
                  <a:cubicBezTo>
                    <a:pt x="179" y="127"/>
                    <a:pt x="179" y="127"/>
                    <a:pt x="179" y="127"/>
                  </a:cubicBezTo>
                  <a:cubicBezTo>
                    <a:pt x="180" y="125"/>
                    <a:pt x="182" y="125"/>
                    <a:pt x="183" y="125"/>
                  </a:cubicBezTo>
                  <a:cubicBezTo>
                    <a:pt x="183" y="125"/>
                    <a:pt x="183" y="125"/>
                    <a:pt x="184" y="125"/>
                  </a:cubicBezTo>
                  <a:cubicBezTo>
                    <a:pt x="193" y="126"/>
                    <a:pt x="193" y="126"/>
                    <a:pt x="193" y="126"/>
                  </a:cubicBezTo>
                  <a:cubicBezTo>
                    <a:pt x="193" y="126"/>
                    <a:pt x="193" y="126"/>
                    <a:pt x="193" y="126"/>
                  </a:cubicBezTo>
                  <a:cubicBezTo>
                    <a:pt x="195" y="126"/>
                    <a:pt x="196" y="124"/>
                    <a:pt x="197" y="123"/>
                  </a:cubicBezTo>
                  <a:cubicBezTo>
                    <a:pt x="199" y="111"/>
                    <a:pt x="199" y="111"/>
                    <a:pt x="199" y="111"/>
                  </a:cubicBezTo>
                  <a:cubicBezTo>
                    <a:pt x="199" y="110"/>
                    <a:pt x="198" y="108"/>
                    <a:pt x="196" y="108"/>
                  </a:cubicBezTo>
                  <a:cubicBezTo>
                    <a:pt x="187" y="105"/>
                    <a:pt x="187" y="105"/>
                    <a:pt x="187" y="105"/>
                  </a:cubicBezTo>
                  <a:cubicBezTo>
                    <a:pt x="186" y="105"/>
                    <a:pt x="184" y="104"/>
                    <a:pt x="184" y="102"/>
                  </a:cubicBezTo>
                  <a:cubicBezTo>
                    <a:pt x="184" y="101"/>
                    <a:pt x="184" y="101"/>
                    <a:pt x="184" y="101"/>
                  </a:cubicBezTo>
                  <a:cubicBezTo>
                    <a:pt x="184" y="101"/>
                    <a:pt x="184" y="100"/>
                    <a:pt x="184" y="100"/>
                  </a:cubicBezTo>
                  <a:cubicBezTo>
                    <a:pt x="184" y="99"/>
                    <a:pt x="184" y="99"/>
                    <a:pt x="184" y="98"/>
                  </a:cubicBezTo>
                  <a:cubicBezTo>
                    <a:pt x="184" y="98"/>
                    <a:pt x="184" y="98"/>
                    <a:pt x="184" y="98"/>
                  </a:cubicBezTo>
                  <a:cubicBezTo>
                    <a:pt x="184" y="95"/>
                    <a:pt x="186" y="95"/>
                    <a:pt x="187" y="94"/>
                  </a:cubicBezTo>
                  <a:cubicBezTo>
                    <a:pt x="196" y="92"/>
                    <a:pt x="196" y="92"/>
                    <a:pt x="196" y="92"/>
                  </a:cubicBezTo>
                  <a:cubicBezTo>
                    <a:pt x="198" y="92"/>
                    <a:pt x="199" y="90"/>
                    <a:pt x="199" y="88"/>
                  </a:cubicBezTo>
                  <a:cubicBezTo>
                    <a:pt x="197" y="77"/>
                    <a:pt x="197" y="77"/>
                    <a:pt x="197" y="77"/>
                  </a:cubicBezTo>
                  <a:cubicBezTo>
                    <a:pt x="196" y="75"/>
                    <a:pt x="195" y="74"/>
                    <a:pt x="193" y="74"/>
                  </a:cubicBezTo>
                  <a:cubicBezTo>
                    <a:pt x="193" y="74"/>
                    <a:pt x="193" y="74"/>
                    <a:pt x="193" y="74"/>
                  </a:cubicBezTo>
                  <a:cubicBezTo>
                    <a:pt x="184" y="75"/>
                    <a:pt x="184" y="75"/>
                    <a:pt x="184" y="75"/>
                  </a:cubicBezTo>
                  <a:cubicBezTo>
                    <a:pt x="183" y="75"/>
                    <a:pt x="183" y="75"/>
                    <a:pt x="183" y="75"/>
                  </a:cubicBezTo>
                  <a:cubicBezTo>
                    <a:pt x="182" y="75"/>
                    <a:pt x="180" y="75"/>
                    <a:pt x="179" y="73"/>
                  </a:cubicBezTo>
                  <a:cubicBezTo>
                    <a:pt x="179" y="73"/>
                    <a:pt x="179" y="73"/>
                    <a:pt x="179" y="73"/>
                  </a:cubicBezTo>
                  <a:cubicBezTo>
                    <a:pt x="179" y="71"/>
                    <a:pt x="179" y="70"/>
                    <a:pt x="178" y="69"/>
                  </a:cubicBezTo>
                  <a:cubicBezTo>
                    <a:pt x="178" y="69"/>
                    <a:pt x="178" y="69"/>
                    <a:pt x="178" y="69"/>
                  </a:cubicBezTo>
                  <a:cubicBezTo>
                    <a:pt x="177" y="67"/>
                    <a:pt x="179" y="65"/>
                    <a:pt x="180" y="65"/>
                  </a:cubicBezTo>
                  <a:cubicBezTo>
                    <a:pt x="188" y="59"/>
                    <a:pt x="188" y="59"/>
                    <a:pt x="188" y="59"/>
                  </a:cubicBezTo>
                  <a:cubicBezTo>
                    <a:pt x="189" y="58"/>
                    <a:pt x="190" y="56"/>
                    <a:pt x="189" y="55"/>
                  </a:cubicBezTo>
                  <a:cubicBezTo>
                    <a:pt x="183" y="45"/>
                    <a:pt x="183" y="45"/>
                    <a:pt x="183" y="45"/>
                  </a:cubicBezTo>
                  <a:cubicBezTo>
                    <a:pt x="182" y="44"/>
                    <a:pt x="181" y="43"/>
                    <a:pt x="180" y="43"/>
                  </a:cubicBezTo>
                  <a:cubicBezTo>
                    <a:pt x="180" y="43"/>
                    <a:pt x="179" y="43"/>
                    <a:pt x="179" y="44"/>
                  </a:cubicBezTo>
                  <a:cubicBezTo>
                    <a:pt x="170" y="48"/>
                    <a:pt x="170" y="48"/>
                    <a:pt x="170" y="48"/>
                  </a:cubicBezTo>
                  <a:cubicBezTo>
                    <a:pt x="170" y="48"/>
                    <a:pt x="169" y="48"/>
                    <a:pt x="168" y="48"/>
                  </a:cubicBezTo>
                  <a:cubicBezTo>
                    <a:pt x="167" y="48"/>
                    <a:pt x="166" y="48"/>
                    <a:pt x="165" y="47"/>
                  </a:cubicBezTo>
                  <a:cubicBezTo>
                    <a:pt x="165" y="47"/>
                    <a:pt x="165" y="47"/>
                    <a:pt x="165" y="47"/>
                  </a:cubicBezTo>
                  <a:cubicBezTo>
                    <a:pt x="165" y="46"/>
                    <a:pt x="164" y="45"/>
                    <a:pt x="163" y="44"/>
                  </a:cubicBezTo>
                  <a:cubicBezTo>
                    <a:pt x="163" y="44"/>
                    <a:pt x="163" y="44"/>
                    <a:pt x="163" y="44"/>
                  </a:cubicBezTo>
                  <a:cubicBezTo>
                    <a:pt x="161" y="42"/>
                    <a:pt x="163" y="40"/>
                    <a:pt x="163" y="39"/>
                  </a:cubicBezTo>
                  <a:cubicBezTo>
                    <a:pt x="169" y="32"/>
                    <a:pt x="169" y="32"/>
                    <a:pt x="169" y="32"/>
                  </a:cubicBezTo>
                  <a:cubicBezTo>
                    <a:pt x="170" y="30"/>
                    <a:pt x="169" y="28"/>
                    <a:pt x="168" y="27"/>
                  </a:cubicBezTo>
                  <a:cubicBezTo>
                    <a:pt x="159" y="20"/>
                    <a:pt x="159" y="20"/>
                    <a:pt x="159" y="20"/>
                  </a:cubicBezTo>
                  <a:cubicBezTo>
                    <a:pt x="159" y="19"/>
                    <a:pt x="158" y="19"/>
                    <a:pt x="157" y="19"/>
                  </a:cubicBezTo>
                  <a:cubicBezTo>
                    <a:pt x="156" y="19"/>
                    <a:pt x="155" y="19"/>
                    <a:pt x="155" y="20"/>
                  </a:cubicBezTo>
                  <a:cubicBezTo>
                    <a:pt x="148" y="27"/>
                    <a:pt x="148" y="27"/>
                    <a:pt x="148" y="27"/>
                  </a:cubicBezTo>
                  <a:cubicBezTo>
                    <a:pt x="147" y="27"/>
                    <a:pt x="146" y="28"/>
                    <a:pt x="145" y="28"/>
                  </a:cubicBezTo>
                  <a:cubicBezTo>
                    <a:pt x="144" y="28"/>
                    <a:pt x="144" y="28"/>
                    <a:pt x="143" y="27"/>
                  </a:cubicBezTo>
                  <a:cubicBezTo>
                    <a:pt x="143" y="27"/>
                    <a:pt x="143" y="27"/>
                    <a:pt x="143" y="27"/>
                  </a:cubicBezTo>
                  <a:cubicBezTo>
                    <a:pt x="142" y="27"/>
                    <a:pt x="141" y="26"/>
                    <a:pt x="140" y="26"/>
                  </a:cubicBezTo>
                  <a:cubicBezTo>
                    <a:pt x="140" y="26"/>
                    <a:pt x="140" y="26"/>
                    <a:pt x="140" y="26"/>
                  </a:cubicBezTo>
                  <a:cubicBezTo>
                    <a:pt x="138" y="24"/>
                    <a:pt x="138" y="22"/>
                    <a:pt x="139" y="21"/>
                  </a:cubicBezTo>
                  <a:cubicBezTo>
                    <a:pt x="141" y="12"/>
                    <a:pt x="141" y="12"/>
                    <a:pt x="141" y="12"/>
                  </a:cubicBezTo>
                  <a:cubicBezTo>
                    <a:pt x="142" y="10"/>
                    <a:pt x="141" y="9"/>
                    <a:pt x="139" y="8"/>
                  </a:cubicBezTo>
                  <a:cubicBezTo>
                    <a:pt x="128" y="4"/>
                    <a:pt x="128" y="4"/>
                    <a:pt x="128" y="4"/>
                  </a:cubicBezTo>
                  <a:cubicBezTo>
                    <a:pt x="128" y="4"/>
                    <a:pt x="127" y="4"/>
                    <a:pt x="127" y="4"/>
                  </a:cubicBezTo>
                  <a:cubicBezTo>
                    <a:pt x="126" y="4"/>
                    <a:pt x="124" y="5"/>
                    <a:pt x="124" y="6"/>
                  </a:cubicBezTo>
                  <a:cubicBezTo>
                    <a:pt x="120" y="14"/>
                    <a:pt x="120" y="14"/>
                    <a:pt x="120" y="14"/>
                  </a:cubicBezTo>
                  <a:cubicBezTo>
                    <a:pt x="119" y="15"/>
                    <a:pt x="119" y="17"/>
                    <a:pt x="117" y="17"/>
                  </a:cubicBezTo>
                  <a:cubicBezTo>
                    <a:pt x="116" y="17"/>
                    <a:pt x="116" y="17"/>
                    <a:pt x="116" y="17"/>
                  </a:cubicBezTo>
                  <a:cubicBezTo>
                    <a:pt x="116" y="17"/>
                    <a:pt x="116" y="17"/>
                    <a:pt x="116" y="17"/>
                  </a:cubicBezTo>
                  <a:cubicBezTo>
                    <a:pt x="115" y="17"/>
                    <a:pt x="114" y="16"/>
                    <a:pt x="112" y="16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0" y="16"/>
                    <a:pt x="109" y="13"/>
                    <a:pt x="109" y="13"/>
                  </a:cubicBezTo>
                  <a:cubicBezTo>
                    <a:pt x="109" y="3"/>
                    <a:pt x="109" y="3"/>
                    <a:pt x="109" y="3"/>
                  </a:cubicBezTo>
                  <a:cubicBezTo>
                    <a:pt x="108" y="1"/>
                    <a:pt x="107" y="0"/>
                    <a:pt x="10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5" name="Freeform 12"/>
            <p:cNvSpPr>
              <a:spLocks noEditPoints="1"/>
            </p:cNvSpPr>
            <p:nvPr/>
          </p:nvSpPr>
          <p:spPr bwMode="auto">
            <a:xfrm>
              <a:off x="5842001" y="1889125"/>
              <a:ext cx="500062" cy="496888"/>
            </a:xfrm>
            <a:custGeom>
              <a:avLst/>
              <a:gdLst>
                <a:gd name="T0" fmla="*/ 66 w 133"/>
                <a:gd name="T1" fmla="*/ 82 h 132"/>
                <a:gd name="T2" fmla="*/ 73 w 133"/>
                <a:gd name="T3" fmla="*/ 80 h 132"/>
                <a:gd name="T4" fmla="*/ 115 w 133"/>
                <a:gd name="T5" fmla="*/ 105 h 132"/>
                <a:gd name="T6" fmla="*/ 66 w 133"/>
                <a:gd name="T7" fmla="*/ 128 h 132"/>
                <a:gd name="T8" fmla="*/ 17 w 133"/>
                <a:gd name="T9" fmla="*/ 105 h 132"/>
                <a:gd name="T10" fmla="*/ 60 w 133"/>
                <a:gd name="T11" fmla="*/ 80 h 132"/>
                <a:gd name="T12" fmla="*/ 66 w 133"/>
                <a:gd name="T13" fmla="*/ 82 h 132"/>
                <a:gd name="T14" fmla="*/ 66 w 133"/>
                <a:gd name="T15" fmla="*/ 73 h 132"/>
                <a:gd name="T16" fmla="*/ 59 w 133"/>
                <a:gd name="T17" fmla="*/ 66 h 132"/>
                <a:gd name="T18" fmla="*/ 66 w 133"/>
                <a:gd name="T19" fmla="*/ 59 h 132"/>
                <a:gd name="T20" fmla="*/ 74 w 133"/>
                <a:gd name="T21" fmla="*/ 66 h 132"/>
                <a:gd name="T22" fmla="*/ 66 w 133"/>
                <a:gd name="T23" fmla="*/ 73 h 132"/>
                <a:gd name="T24" fmla="*/ 8 w 133"/>
                <a:gd name="T25" fmla="*/ 89 h 132"/>
                <a:gd name="T26" fmla="*/ 4 w 133"/>
                <a:gd name="T27" fmla="*/ 66 h 132"/>
                <a:gd name="T28" fmla="*/ 57 w 133"/>
                <a:gd name="T29" fmla="*/ 4 h 132"/>
                <a:gd name="T30" fmla="*/ 57 w 133"/>
                <a:gd name="T31" fmla="*/ 53 h 132"/>
                <a:gd name="T32" fmla="*/ 51 w 133"/>
                <a:gd name="T33" fmla="*/ 64 h 132"/>
                <a:gd name="T34" fmla="*/ 8 w 133"/>
                <a:gd name="T35" fmla="*/ 89 h 132"/>
                <a:gd name="T36" fmla="*/ 125 w 133"/>
                <a:gd name="T37" fmla="*/ 89 h 132"/>
                <a:gd name="T38" fmla="*/ 82 w 133"/>
                <a:gd name="T39" fmla="*/ 64 h 132"/>
                <a:gd name="T40" fmla="*/ 76 w 133"/>
                <a:gd name="T41" fmla="*/ 53 h 132"/>
                <a:gd name="T42" fmla="*/ 76 w 133"/>
                <a:gd name="T43" fmla="*/ 4 h 132"/>
                <a:gd name="T44" fmla="*/ 129 w 133"/>
                <a:gd name="T45" fmla="*/ 66 h 132"/>
                <a:gd name="T46" fmla="*/ 125 w 133"/>
                <a:gd name="T47" fmla="*/ 89 h 132"/>
                <a:gd name="T48" fmla="*/ 66 w 133"/>
                <a:gd name="T49" fmla="*/ 0 h 132"/>
                <a:gd name="T50" fmla="*/ 0 w 133"/>
                <a:gd name="T51" fmla="*/ 66 h 132"/>
                <a:gd name="T52" fmla="*/ 66 w 133"/>
                <a:gd name="T53" fmla="*/ 132 h 132"/>
                <a:gd name="T54" fmla="*/ 133 w 133"/>
                <a:gd name="T55" fmla="*/ 66 h 132"/>
                <a:gd name="T56" fmla="*/ 66 w 133"/>
                <a:gd name="T57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3" h="132">
                  <a:moveTo>
                    <a:pt x="66" y="82"/>
                  </a:moveTo>
                  <a:cubicBezTo>
                    <a:pt x="69" y="82"/>
                    <a:pt x="71" y="81"/>
                    <a:pt x="73" y="80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04" y="119"/>
                    <a:pt x="86" y="128"/>
                    <a:pt x="66" y="128"/>
                  </a:cubicBezTo>
                  <a:cubicBezTo>
                    <a:pt x="47" y="128"/>
                    <a:pt x="29" y="119"/>
                    <a:pt x="17" y="105"/>
                  </a:cubicBezTo>
                  <a:cubicBezTo>
                    <a:pt x="60" y="80"/>
                    <a:pt x="60" y="80"/>
                    <a:pt x="60" y="80"/>
                  </a:cubicBezTo>
                  <a:cubicBezTo>
                    <a:pt x="62" y="81"/>
                    <a:pt x="64" y="82"/>
                    <a:pt x="66" y="82"/>
                  </a:cubicBezTo>
                  <a:moveTo>
                    <a:pt x="66" y="73"/>
                  </a:moveTo>
                  <a:cubicBezTo>
                    <a:pt x="62" y="73"/>
                    <a:pt x="59" y="70"/>
                    <a:pt x="59" y="66"/>
                  </a:cubicBezTo>
                  <a:cubicBezTo>
                    <a:pt x="59" y="62"/>
                    <a:pt x="62" y="59"/>
                    <a:pt x="66" y="59"/>
                  </a:cubicBezTo>
                  <a:cubicBezTo>
                    <a:pt x="70" y="59"/>
                    <a:pt x="74" y="62"/>
                    <a:pt x="74" y="66"/>
                  </a:cubicBezTo>
                  <a:cubicBezTo>
                    <a:pt x="74" y="70"/>
                    <a:pt x="70" y="73"/>
                    <a:pt x="66" y="73"/>
                  </a:cubicBezTo>
                  <a:moveTo>
                    <a:pt x="8" y="89"/>
                  </a:moveTo>
                  <a:cubicBezTo>
                    <a:pt x="5" y="82"/>
                    <a:pt x="4" y="74"/>
                    <a:pt x="4" y="66"/>
                  </a:cubicBezTo>
                  <a:cubicBezTo>
                    <a:pt x="4" y="34"/>
                    <a:pt x="27" y="8"/>
                    <a:pt x="57" y="4"/>
                  </a:cubicBezTo>
                  <a:cubicBezTo>
                    <a:pt x="57" y="53"/>
                    <a:pt x="57" y="53"/>
                    <a:pt x="57" y="53"/>
                  </a:cubicBezTo>
                  <a:cubicBezTo>
                    <a:pt x="54" y="56"/>
                    <a:pt x="51" y="60"/>
                    <a:pt x="51" y="64"/>
                  </a:cubicBezTo>
                  <a:cubicBezTo>
                    <a:pt x="8" y="89"/>
                    <a:pt x="8" y="89"/>
                    <a:pt x="8" y="89"/>
                  </a:cubicBezTo>
                  <a:moveTo>
                    <a:pt x="125" y="89"/>
                  </a:moveTo>
                  <a:cubicBezTo>
                    <a:pt x="82" y="64"/>
                    <a:pt x="82" y="64"/>
                    <a:pt x="82" y="64"/>
                  </a:cubicBezTo>
                  <a:cubicBezTo>
                    <a:pt x="82" y="60"/>
                    <a:pt x="79" y="56"/>
                    <a:pt x="76" y="53"/>
                  </a:cubicBezTo>
                  <a:cubicBezTo>
                    <a:pt x="76" y="4"/>
                    <a:pt x="76" y="4"/>
                    <a:pt x="76" y="4"/>
                  </a:cubicBezTo>
                  <a:cubicBezTo>
                    <a:pt x="106" y="8"/>
                    <a:pt x="129" y="34"/>
                    <a:pt x="129" y="66"/>
                  </a:cubicBezTo>
                  <a:cubicBezTo>
                    <a:pt x="129" y="74"/>
                    <a:pt x="127" y="82"/>
                    <a:pt x="125" y="89"/>
                  </a:cubicBezTo>
                  <a:moveTo>
                    <a:pt x="66" y="0"/>
                  </a:moveTo>
                  <a:cubicBezTo>
                    <a:pt x="30" y="0"/>
                    <a:pt x="0" y="29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03" y="132"/>
                    <a:pt x="133" y="102"/>
                    <a:pt x="133" y="66"/>
                  </a:cubicBezTo>
                  <a:cubicBezTo>
                    <a:pt x="133" y="29"/>
                    <a:pt x="103" y="0"/>
                    <a:pt x="6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632416" y="1820958"/>
            <a:ext cx="423386" cy="425183"/>
            <a:chOff x="4419601" y="4006850"/>
            <a:chExt cx="749300" cy="752481"/>
          </a:xfrm>
          <a:solidFill>
            <a:srgbClr val="FEF9F3"/>
          </a:solidFill>
        </p:grpSpPr>
        <p:sp>
          <p:nvSpPr>
            <p:cNvPr id="17" name="Freeform 13"/>
            <p:cNvSpPr>
              <a:spLocks noEditPoints="1"/>
            </p:cNvSpPr>
            <p:nvPr/>
          </p:nvSpPr>
          <p:spPr bwMode="auto">
            <a:xfrm>
              <a:off x="4491038" y="4089405"/>
              <a:ext cx="609600" cy="669926"/>
            </a:xfrm>
            <a:custGeom>
              <a:avLst/>
              <a:gdLst>
                <a:gd name="T0" fmla="*/ 77 w 162"/>
                <a:gd name="T1" fmla="*/ 96 h 178"/>
                <a:gd name="T2" fmla="*/ 53 w 162"/>
                <a:gd name="T3" fmla="*/ 71 h 178"/>
                <a:gd name="T4" fmla="*/ 77 w 162"/>
                <a:gd name="T5" fmla="*/ 71 h 178"/>
                <a:gd name="T6" fmla="*/ 77 w 162"/>
                <a:gd name="T7" fmla="*/ 96 h 178"/>
                <a:gd name="T8" fmla="*/ 84 w 162"/>
                <a:gd name="T9" fmla="*/ 96 h 178"/>
                <a:gd name="T10" fmla="*/ 84 w 162"/>
                <a:gd name="T11" fmla="*/ 71 h 178"/>
                <a:gd name="T12" fmla="*/ 108 w 162"/>
                <a:gd name="T13" fmla="*/ 71 h 178"/>
                <a:gd name="T14" fmla="*/ 84 w 162"/>
                <a:gd name="T15" fmla="*/ 96 h 178"/>
                <a:gd name="T16" fmla="*/ 53 w 162"/>
                <a:gd name="T17" fmla="*/ 65 h 178"/>
                <a:gd name="T18" fmla="*/ 77 w 162"/>
                <a:gd name="T19" fmla="*/ 40 h 178"/>
                <a:gd name="T20" fmla="*/ 77 w 162"/>
                <a:gd name="T21" fmla="*/ 65 h 178"/>
                <a:gd name="T22" fmla="*/ 53 w 162"/>
                <a:gd name="T23" fmla="*/ 65 h 178"/>
                <a:gd name="T24" fmla="*/ 84 w 162"/>
                <a:gd name="T25" fmla="*/ 65 h 178"/>
                <a:gd name="T26" fmla="*/ 84 w 162"/>
                <a:gd name="T27" fmla="*/ 40 h 178"/>
                <a:gd name="T28" fmla="*/ 108 w 162"/>
                <a:gd name="T29" fmla="*/ 65 h 178"/>
                <a:gd name="T30" fmla="*/ 84 w 162"/>
                <a:gd name="T31" fmla="*/ 65 h 178"/>
                <a:gd name="T32" fmla="*/ 81 w 162"/>
                <a:gd name="T33" fmla="*/ 0 h 178"/>
                <a:gd name="T34" fmla="*/ 0 w 162"/>
                <a:gd name="T35" fmla="*/ 62 h 178"/>
                <a:gd name="T36" fmla="*/ 0 w 162"/>
                <a:gd name="T37" fmla="*/ 131 h 178"/>
                <a:gd name="T38" fmla="*/ 0 w 162"/>
                <a:gd name="T39" fmla="*/ 178 h 178"/>
                <a:gd name="T40" fmla="*/ 55 w 162"/>
                <a:gd name="T41" fmla="*/ 178 h 178"/>
                <a:gd name="T42" fmla="*/ 55 w 162"/>
                <a:gd name="T43" fmla="*/ 124 h 178"/>
                <a:gd name="T44" fmla="*/ 106 w 162"/>
                <a:gd name="T45" fmla="*/ 124 h 178"/>
                <a:gd name="T46" fmla="*/ 106 w 162"/>
                <a:gd name="T47" fmla="*/ 178 h 178"/>
                <a:gd name="T48" fmla="*/ 162 w 162"/>
                <a:gd name="T49" fmla="*/ 178 h 178"/>
                <a:gd name="T50" fmla="*/ 162 w 162"/>
                <a:gd name="T51" fmla="*/ 131 h 178"/>
                <a:gd name="T52" fmla="*/ 162 w 162"/>
                <a:gd name="T53" fmla="*/ 62 h 178"/>
                <a:gd name="T54" fmla="*/ 81 w 162"/>
                <a:gd name="T5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2" h="178">
                  <a:moveTo>
                    <a:pt x="77" y="96"/>
                  </a:moveTo>
                  <a:cubicBezTo>
                    <a:pt x="64" y="95"/>
                    <a:pt x="54" y="84"/>
                    <a:pt x="53" y="71"/>
                  </a:cubicBezTo>
                  <a:cubicBezTo>
                    <a:pt x="77" y="71"/>
                    <a:pt x="77" y="71"/>
                    <a:pt x="77" y="71"/>
                  </a:cubicBezTo>
                  <a:cubicBezTo>
                    <a:pt x="77" y="96"/>
                    <a:pt x="77" y="96"/>
                    <a:pt x="77" y="96"/>
                  </a:cubicBezTo>
                  <a:moveTo>
                    <a:pt x="84" y="96"/>
                  </a:moveTo>
                  <a:cubicBezTo>
                    <a:pt x="84" y="71"/>
                    <a:pt x="84" y="71"/>
                    <a:pt x="84" y="71"/>
                  </a:cubicBezTo>
                  <a:cubicBezTo>
                    <a:pt x="108" y="71"/>
                    <a:pt x="108" y="71"/>
                    <a:pt x="108" y="71"/>
                  </a:cubicBezTo>
                  <a:cubicBezTo>
                    <a:pt x="107" y="84"/>
                    <a:pt x="97" y="95"/>
                    <a:pt x="84" y="96"/>
                  </a:cubicBezTo>
                  <a:moveTo>
                    <a:pt x="53" y="65"/>
                  </a:moveTo>
                  <a:cubicBezTo>
                    <a:pt x="54" y="52"/>
                    <a:pt x="64" y="42"/>
                    <a:pt x="77" y="40"/>
                  </a:cubicBezTo>
                  <a:cubicBezTo>
                    <a:pt x="77" y="65"/>
                    <a:pt x="77" y="65"/>
                    <a:pt x="77" y="65"/>
                  </a:cubicBezTo>
                  <a:cubicBezTo>
                    <a:pt x="53" y="65"/>
                    <a:pt x="53" y="65"/>
                    <a:pt x="53" y="65"/>
                  </a:cubicBezTo>
                  <a:moveTo>
                    <a:pt x="84" y="65"/>
                  </a:moveTo>
                  <a:cubicBezTo>
                    <a:pt x="84" y="40"/>
                    <a:pt x="84" y="40"/>
                    <a:pt x="84" y="40"/>
                  </a:cubicBezTo>
                  <a:cubicBezTo>
                    <a:pt x="97" y="42"/>
                    <a:pt x="107" y="52"/>
                    <a:pt x="108" y="65"/>
                  </a:cubicBezTo>
                  <a:cubicBezTo>
                    <a:pt x="84" y="65"/>
                    <a:pt x="84" y="65"/>
                    <a:pt x="84" y="65"/>
                  </a:cubicBezTo>
                  <a:moveTo>
                    <a:pt x="81" y="0"/>
                  </a:moveTo>
                  <a:cubicBezTo>
                    <a:pt x="0" y="62"/>
                    <a:pt x="0" y="62"/>
                    <a:pt x="0" y="62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55" y="178"/>
                    <a:pt x="55" y="178"/>
                    <a:pt x="55" y="178"/>
                  </a:cubicBezTo>
                  <a:cubicBezTo>
                    <a:pt x="55" y="124"/>
                    <a:pt x="55" y="124"/>
                    <a:pt x="55" y="124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62" y="178"/>
                    <a:pt x="162" y="178"/>
                    <a:pt x="162" y="178"/>
                  </a:cubicBezTo>
                  <a:cubicBezTo>
                    <a:pt x="162" y="131"/>
                    <a:pt x="162" y="131"/>
                    <a:pt x="162" y="131"/>
                  </a:cubicBezTo>
                  <a:cubicBezTo>
                    <a:pt x="162" y="62"/>
                    <a:pt x="162" y="62"/>
                    <a:pt x="162" y="62"/>
                  </a:cubicBezTo>
                  <a:cubicBezTo>
                    <a:pt x="81" y="0"/>
                    <a:pt x="81" y="0"/>
                    <a:pt x="8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8" name="Freeform 14"/>
            <p:cNvSpPr/>
            <p:nvPr/>
          </p:nvSpPr>
          <p:spPr bwMode="auto">
            <a:xfrm>
              <a:off x="4419601" y="4006850"/>
              <a:ext cx="749300" cy="360363"/>
            </a:xfrm>
            <a:custGeom>
              <a:avLst/>
              <a:gdLst>
                <a:gd name="T0" fmla="*/ 100 w 199"/>
                <a:gd name="T1" fmla="*/ 0 h 96"/>
                <a:gd name="T2" fmla="*/ 96 w 199"/>
                <a:gd name="T3" fmla="*/ 2 h 96"/>
                <a:gd name="T4" fmla="*/ 2 w 199"/>
                <a:gd name="T5" fmla="*/ 73 h 96"/>
                <a:gd name="T6" fmla="*/ 0 w 199"/>
                <a:gd name="T7" fmla="*/ 78 h 96"/>
                <a:gd name="T8" fmla="*/ 0 w 199"/>
                <a:gd name="T9" fmla="*/ 89 h 96"/>
                <a:gd name="T10" fmla="*/ 6 w 199"/>
                <a:gd name="T11" fmla="*/ 96 h 96"/>
                <a:gd name="T12" fmla="*/ 6 w 199"/>
                <a:gd name="T13" fmla="*/ 96 h 96"/>
                <a:gd name="T14" fmla="*/ 12 w 199"/>
                <a:gd name="T15" fmla="*/ 89 h 96"/>
                <a:gd name="T16" fmla="*/ 12 w 199"/>
                <a:gd name="T17" fmla="*/ 81 h 96"/>
                <a:gd name="T18" fmla="*/ 100 w 199"/>
                <a:gd name="T19" fmla="*/ 14 h 96"/>
                <a:gd name="T20" fmla="*/ 187 w 199"/>
                <a:gd name="T21" fmla="*/ 81 h 96"/>
                <a:gd name="T22" fmla="*/ 187 w 199"/>
                <a:gd name="T23" fmla="*/ 89 h 96"/>
                <a:gd name="T24" fmla="*/ 193 w 199"/>
                <a:gd name="T25" fmla="*/ 96 h 96"/>
                <a:gd name="T26" fmla="*/ 193 w 199"/>
                <a:gd name="T27" fmla="*/ 96 h 96"/>
                <a:gd name="T28" fmla="*/ 199 w 199"/>
                <a:gd name="T29" fmla="*/ 89 h 96"/>
                <a:gd name="T30" fmla="*/ 199 w 199"/>
                <a:gd name="T31" fmla="*/ 78 h 96"/>
                <a:gd name="T32" fmla="*/ 197 w 199"/>
                <a:gd name="T33" fmla="*/ 73 h 96"/>
                <a:gd name="T34" fmla="*/ 161 w 199"/>
                <a:gd name="T35" fmla="*/ 46 h 96"/>
                <a:gd name="T36" fmla="*/ 161 w 199"/>
                <a:gd name="T37" fmla="*/ 16 h 96"/>
                <a:gd name="T38" fmla="*/ 161 w 199"/>
                <a:gd name="T39" fmla="*/ 16 h 96"/>
                <a:gd name="T40" fmla="*/ 168 w 199"/>
                <a:gd name="T41" fmla="*/ 10 h 96"/>
                <a:gd name="T42" fmla="*/ 168 w 199"/>
                <a:gd name="T43" fmla="*/ 10 h 96"/>
                <a:gd name="T44" fmla="*/ 161 w 199"/>
                <a:gd name="T45" fmla="*/ 4 h 96"/>
                <a:gd name="T46" fmla="*/ 161 w 199"/>
                <a:gd name="T47" fmla="*/ 4 h 96"/>
                <a:gd name="T48" fmla="*/ 148 w 199"/>
                <a:gd name="T49" fmla="*/ 4 h 96"/>
                <a:gd name="T50" fmla="*/ 147 w 199"/>
                <a:gd name="T51" fmla="*/ 4 h 96"/>
                <a:gd name="T52" fmla="*/ 141 w 199"/>
                <a:gd name="T53" fmla="*/ 10 h 96"/>
                <a:gd name="T54" fmla="*/ 141 w 199"/>
                <a:gd name="T55" fmla="*/ 10 h 96"/>
                <a:gd name="T56" fmla="*/ 147 w 199"/>
                <a:gd name="T57" fmla="*/ 16 h 96"/>
                <a:gd name="T58" fmla="*/ 148 w 199"/>
                <a:gd name="T59" fmla="*/ 16 h 96"/>
                <a:gd name="T60" fmla="*/ 148 w 199"/>
                <a:gd name="T61" fmla="*/ 36 h 96"/>
                <a:gd name="T62" fmla="*/ 103 w 199"/>
                <a:gd name="T63" fmla="*/ 2 h 96"/>
                <a:gd name="T64" fmla="*/ 100 w 199"/>
                <a:gd name="T6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9" h="96">
                  <a:moveTo>
                    <a:pt x="100" y="0"/>
                  </a:moveTo>
                  <a:cubicBezTo>
                    <a:pt x="98" y="0"/>
                    <a:pt x="97" y="1"/>
                    <a:pt x="96" y="2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1" y="75"/>
                    <a:pt x="0" y="76"/>
                    <a:pt x="0" y="7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3"/>
                    <a:pt x="3" y="96"/>
                    <a:pt x="6" y="96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10" y="96"/>
                    <a:pt x="12" y="93"/>
                    <a:pt x="12" y="89"/>
                  </a:cubicBezTo>
                  <a:cubicBezTo>
                    <a:pt x="12" y="81"/>
                    <a:pt x="12" y="81"/>
                    <a:pt x="12" y="81"/>
                  </a:cubicBezTo>
                  <a:cubicBezTo>
                    <a:pt x="100" y="14"/>
                    <a:pt x="100" y="14"/>
                    <a:pt x="100" y="14"/>
                  </a:cubicBezTo>
                  <a:cubicBezTo>
                    <a:pt x="187" y="81"/>
                    <a:pt x="187" y="81"/>
                    <a:pt x="187" y="81"/>
                  </a:cubicBezTo>
                  <a:cubicBezTo>
                    <a:pt x="187" y="89"/>
                    <a:pt x="187" y="89"/>
                    <a:pt x="187" y="89"/>
                  </a:cubicBezTo>
                  <a:cubicBezTo>
                    <a:pt x="187" y="93"/>
                    <a:pt x="189" y="96"/>
                    <a:pt x="193" y="96"/>
                  </a:cubicBezTo>
                  <a:cubicBezTo>
                    <a:pt x="193" y="96"/>
                    <a:pt x="193" y="96"/>
                    <a:pt x="193" y="96"/>
                  </a:cubicBezTo>
                  <a:cubicBezTo>
                    <a:pt x="196" y="96"/>
                    <a:pt x="199" y="93"/>
                    <a:pt x="199" y="89"/>
                  </a:cubicBezTo>
                  <a:cubicBezTo>
                    <a:pt x="199" y="78"/>
                    <a:pt x="199" y="78"/>
                    <a:pt x="199" y="78"/>
                  </a:cubicBezTo>
                  <a:cubicBezTo>
                    <a:pt x="199" y="76"/>
                    <a:pt x="198" y="75"/>
                    <a:pt x="197" y="73"/>
                  </a:cubicBezTo>
                  <a:cubicBezTo>
                    <a:pt x="161" y="46"/>
                    <a:pt x="161" y="46"/>
                    <a:pt x="161" y="46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5" y="16"/>
                    <a:pt x="168" y="13"/>
                    <a:pt x="168" y="10"/>
                  </a:cubicBezTo>
                  <a:cubicBezTo>
                    <a:pt x="168" y="10"/>
                    <a:pt x="168" y="10"/>
                    <a:pt x="168" y="10"/>
                  </a:cubicBezTo>
                  <a:cubicBezTo>
                    <a:pt x="168" y="6"/>
                    <a:pt x="165" y="4"/>
                    <a:pt x="161" y="4"/>
                  </a:cubicBezTo>
                  <a:cubicBezTo>
                    <a:pt x="161" y="4"/>
                    <a:pt x="161" y="4"/>
                    <a:pt x="161" y="4"/>
                  </a:cubicBezTo>
                  <a:cubicBezTo>
                    <a:pt x="148" y="4"/>
                    <a:pt x="148" y="4"/>
                    <a:pt x="148" y="4"/>
                  </a:cubicBezTo>
                  <a:cubicBezTo>
                    <a:pt x="147" y="4"/>
                    <a:pt x="147" y="4"/>
                    <a:pt x="147" y="4"/>
                  </a:cubicBezTo>
                  <a:cubicBezTo>
                    <a:pt x="144" y="4"/>
                    <a:pt x="141" y="6"/>
                    <a:pt x="141" y="10"/>
                  </a:cubicBezTo>
                  <a:cubicBezTo>
                    <a:pt x="141" y="10"/>
                    <a:pt x="141" y="10"/>
                    <a:pt x="141" y="10"/>
                  </a:cubicBezTo>
                  <a:cubicBezTo>
                    <a:pt x="141" y="13"/>
                    <a:pt x="144" y="16"/>
                    <a:pt x="147" y="16"/>
                  </a:cubicBezTo>
                  <a:cubicBezTo>
                    <a:pt x="148" y="16"/>
                    <a:pt x="148" y="16"/>
                    <a:pt x="148" y="16"/>
                  </a:cubicBezTo>
                  <a:cubicBezTo>
                    <a:pt x="148" y="36"/>
                    <a:pt x="148" y="36"/>
                    <a:pt x="148" y="36"/>
                  </a:cubicBezTo>
                  <a:cubicBezTo>
                    <a:pt x="103" y="2"/>
                    <a:pt x="103" y="2"/>
                    <a:pt x="103" y="2"/>
                  </a:cubicBezTo>
                  <a:cubicBezTo>
                    <a:pt x="102" y="1"/>
                    <a:pt x="101" y="0"/>
                    <a:pt x="10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077490" y="1820958"/>
            <a:ext cx="463751" cy="425180"/>
            <a:chOff x="6977066" y="4006851"/>
            <a:chExt cx="820738" cy="752475"/>
          </a:xfrm>
          <a:solidFill>
            <a:srgbClr val="FEF9F3"/>
          </a:solidFill>
        </p:grpSpPr>
        <p:sp>
          <p:nvSpPr>
            <p:cNvPr id="20" name="Freeform 15"/>
            <p:cNvSpPr/>
            <p:nvPr/>
          </p:nvSpPr>
          <p:spPr bwMode="auto">
            <a:xfrm>
              <a:off x="7305676" y="4306887"/>
              <a:ext cx="160338" cy="150813"/>
            </a:xfrm>
            <a:custGeom>
              <a:avLst/>
              <a:gdLst>
                <a:gd name="T0" fmla="*/ 22 w 43"/>
                <a:gd name="T1" fmla="*/ 0 h 40"/>
                <a:gd name="T2" fmla="*/ 8 w 43"/>
                <a:gd name="T3" fmla="*/ 6 h 40"/>
                <a:gd name="T4" fmla="*/ 8 w 43"/>
                <a:gd name="T5" fmla="*/ 34 h 40"/>
                <a:gd name="T6" fmla="*/ 22 w 43"/>
                <a:gd name="T7" fmla="*/ 40 h 40"/>
                <a:gd name="T8" fmla="*/ 36 w 43"/>
                <a:gd name="T9" fmla="*/ 34 h 40"/>
                <a:gd name="T10" fmla="*/ 42 w 43"/>
                <a:gd name="T11" fmla="*/ 17 h 40"/>
                <a:gd name="T12" fmla="*/ 38 w 43"/>
                <a:gd name="T13" fmla="*/ 18 h 40"/>
                <a:gd name="T14" fmla="*/ 18 w 43"/>
                <a:gd name="T15" fmla="*/ 24 h 40"/>
                <a:gd name="T16" fmla="*/ 24 w 43"/>
                <a:gd name="T17" fmla="*/ 4 h 40"/>
                <a:gd name="T18" fmla="*/ 25 w 43"/>
                <a:gd name="T19" fmla="*/ 0 h 40"/>
                <a:gd name="T20" fmla="*/ 22 w 43"/>
                <a:gd name="T2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40">
                  <a:moveTo>
                    <a:pt x="22" y="0"/>
                  </a:moveTo>
                  <a:cubicBezTo>
                    <a:pt x="17" y="0"/>
                    <a:pt x="12" y="2"/>
                    <a:pt x="8" y="6"/>
                  </a:cubicBezTo>
                  <a:cubicBezTo>
                    <a:pt x="0" y="14"/>
                    <a:pt x="0" y="26"/>
                    <a:pt x="8" y="34"/>
                  </a:cubicBezTo>
                  <a:cubicBezTo>
                    <a:pt x="12" y="38"/>
                    <a:pt x="17" y="40"/>
                    <a:pt x="22" y="40"/>
                  </a:cubicBezTo>
                  <a:cubicBezTo>
                    <a:pt x="27" y="40"/>
                    <a:pt x="32" y="38"/>
                    <a:pt x="36" y="34"/>
                  </a:cubicBezTo>
                  <a:cubicBezTo>
                    <a:pt x="41" y="30"/>
                    <a:pt x="43" y="23"/>
                    <a:pt x="42" y="17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4" y="0"/>
                    <a:pt x="23" y="0"/>
                    <a:pt x="2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1" name="Freeform 16"/>
            <p:cNvSpPr/>
            <p:nvPr/>
          </p:nvSpPr>
          <p:spPr bwMode="auto">
            <a:xfrm>
              <a:off x="7138989" y="4156074"/>
              <a:ext cx="496888" cy="452439"/>
            </a:xfrm>
            <a:custGeom>
              <a:avLst/>
              <a:gdLst>
                <a:gd name="T0" fmla="*/ 66 w 132"/>
                <a:gd name="T1" fmla="*/ 0 h 120"/>
                <a:gd name="T2" fmla="*/ 24 w 132"/>
                <a:gd name="T3" fmla="*/ 18 h 120"/>
                <a:gd name="T4" fmla="*/ 24 w 132"/>
                <a:gd name="T5" fmla="*/ 102 h 120"/>
                <a:gd name="T6" fmla="*/ 66 w 132"/>
                <a:gd name="T7" fmla="*/ 120 h 120"/>
                <a:gd name="T8" fmla="*/ 109 w 132"/>
                <a:gd name="T9" fmla="*/ 102 h 120"/>
                <a:gd name="T10" fmla="*/ 112 w 132"/>
                <a:gd name="T11" fmla="*/ 22 h 120"/>
                <a:gd name="T12" fmla="*/ 107 w 132"/>
                <a:gd name="T13" fmla="*/ 27 h 120"/>
                <a:gd name="T14" fmla="*/ 98 w 132"/>
                <a:gd name="T15" fmla="*/ 36 h 120"/>
                <a:gd name="T16" fmla="*/ 94 w 132"/>
                <a:gd name="T17" fmla="*/ 88 h 120"/>
                <a:gd name="T18" fmla="*/ 66 w 132"/>
                <a:gd name="T19" fmla="*/ 100 h 120"/>
                <a:gd name="T20" fmla="*/ 38 w 132"/>
                <a:gd name="T21" fmla="*/ 88 h 120"/>
                <a:gd name="T22" fmla="*/ 38 w 132"/>
                <a:gd name="T23" fmla="*/ 32 h 120"/>
                <a:gd name="T24" fmla="*/ 66 w 132"/>
                <a:gd name="T25" fmla="*/ 20 h 120"/>
                <a:gd name="T26" fmla="*/ 90 w 132"/>
                <a:gd name="T27" fmla="*/ 28 h 120"/>
                <a:gd name="T28" fmla="*/ 99 w 132"/>
                <a:gd name="T29" fmla="*/ 20 h 120"/>
                <a:gd name="T30" fmla="*/ 105 w 132"/>
                <a:gd name="T31" fmla="*/ 14 h 120"/>
                <a:gd name="T32" fmla="*/ 66 w 132"/>
                <a:gd name="T33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2" h="120">
                  <a:moveTo>
                    <a:pt x="66" y="0"/>
                  </a:moveTo>
                  <a:cubicBezTo>
                    <a:pt x="51" y="0"/>
                    <a:pt x="36" y="6"/>
                    <a:pt x="24" y="18"/>
                  </a:cubicBezTo>
                  <a:cubicBezTo>
                    <a:pt x="0" y="41"/>
                    <a:pt x="0" y="79"/>
                    <a:pt x="24" y="102"/>
                  </a:cubicBezTo>
                  <a:cubicBezTo>
                    <a:pt x="36" y="114"/>
                    <a:pt x="51" y="120"/>
                    <a:pt x="66" y="120"/>
                  </a:cubicBezTo>
                  <a:cubicBezTo>
                    <a:pt x="82" y="120"/>
                    <a:pt x="97" y="114"/>
                    <a:pt x="109" y="102"/>
                  </a:cubicBezTo>
                  <a:cubicBezTo>
                    <a:pt x="131" y="80"/>
                    <a:pt x="132" y="45"/>
                    <a:pt x="112" y="22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98" y="36"/>
                    <a:pt x="98" y="36"/>
                    <a:pt x="98" y="36"/>
                  </a:cubicBezTo>
                  <a:cubicBezTo>
                    <a:pt x="110" y="51"/>
                    <a:pt x="109" y="74"/>
                    <a:pt x="94" y="88"/>
                  </a:cubicBezTo>
                  <a:cubicBezTo>
                    <a:pt x="87" y="96"/>
                    <a:pt x="76" y="100"/>
                    <a:pt x="66" y="100"/>
                  </a:cubicBezTo>
                  <a:cubicBezTo>
                    <a:pt x="56" y="100"/>
                    <a:pt x="46" y="96"/>
                    <a:pt x="38" y="88"/>
                  </a:cubicBezTo>
                  <a:cubicBezTo>
                    <a:pt x="22" y="73"/>
                    <a:pt x="22" y="47"/>
                    <a:pt x="38" y="32"/>
                  </a:cubicBezTo>
                  <a:cubicBezTo>
                    <a:pt x="46" y="24"/>
                    <a:pt x="56" y="20"/>
                    <a:pt x="66" y="20"/>
                  </a:cubicBezTo>
                  <a:cubicBezTo>
                    <a:pt x="75" y="20"/>
                    <a:pt x="83" y="23"/>
                    <a:pt x="90" y="28"/>
                  </a:cubicBezTo>
                  <a:cubicBezTo>
                    <a:pt x="99" y="20"/>
                    <a:pt x="99" y="20"/>
                    <a:pt x="99" y="20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94" y="5"/>
                    <a:pt x="80" y="0"/>
                    <a:pt x="6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2" name="Freeform 17"/>
            <p:cNvSpPr/>
            <p:nvPr/>
          </p:nvSpPr>
          <p:spPr bwMode="auto">
            <a:xfrm>
              <a:off x="6977066" y="4006851"/>
              <a:ext cx="820738" cy="752475"/>
            </a:xfrm>
            <a:custGeom>
              <a:avLst/>
              <a:gdLst>
                <a:gd name="T0" fmla="*/ 109 w 218"/>
                <a:gd name="T1" fmla="*/ 0 h 200"/>
                <a:gd name="T2" fmla="*/ 39 w 218"/>
                <a:gd name="T3" fmla="*/ 29 h 200"/>
                <a:gd name="T4" fmla="*/ 39 w 218"/>
                <a:gd name="T5" fmla="*/ 171 h 200"/>
                <a:gd name="T6" fmla="*/ 109 w 218"/>
                <a:gd name="T7" fmla="*/ 200 h 200"/>
                <a:gd name="T8" fmla="*/ 180 w 218"/>
                <a:gd name="T9" fmla="*/ 171 h 200"/>
                <a:gd name="T10" fmla="*/ 193 w 218"/>
                <a:gd name="T11" fmla="*/ 45 h 200"/>
                <a:gd name="T12" fmla="*/ 192 w 218"/>
                <a:gd name="T13" fmla="*/ 46 h 200"/>
                <a:gd name="T14" fmla="*/ 181 w 218"/>
                <a:gd name="T15" fmla="*/ 46 h 200"/>
                <a:gd name="T16" fmla="*/ 169 w 218"/>
                <a:gd name="T17" fmla="*/ 47 h 200"/>
                <a:gd name="T18" fmla="*/ 169 w 218"/>
                <a:gd name="T19" fmla="*/ 47 h 200"/>
                <a:gd name="T20" fmla="*/ 166 w 218"/>
                <a:gd name="T21" fmla="*/ 157 h 200"/>
                <a:gd name="T22" fmla="*/ 109 w 218"/>
                <a:gd name="T23" fmla="*/ 180 h 200"/>
                <a:gd name="T24" fmla="*/ 53 w 218"/>
                <a:gd name="T25" fmla="*/ 157 h 200"/>
                <a:gd name="T26" fmla="*/ 53 w 218"/>
                <a:gd name="T27" fmla="*/ 44 h 200"/>
                <a:gd name="T28" fmla="*/ 109 w 218"/>
                <a:gd name="T29" fmla="*/ 20 h 200"/>
                <a:gd name="T30" fmla="*/ 162 w 218"/>
                <a:gd name="T31" fmla="*/ 40 h 200"/>
                <a:gd name="T32" fmla="*/ 162 w 218"/>
                <a:gd name="T33" fmla="*/ 40 h 200"/>
                <a:gd name="T34" fmla="*/ 163 w 218"/>
                <a:gd name="T35" fmla="*/ 28 h 200"/>
                <a:gd name="T36" fmla="*/ 164 w 218"/>
                <a:gd name="T37" fmla="*/ 17 h 200"/>
                <a:gd name="T38" fmla="*/ 164 w 218"/>
                <a:gd name="T39" fmla="*/ 17 h 200"/>
                <a:gd name="T40" fmla="*/ 109 w 218"/>
                <a:gd name="T41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8" h="200">
                  <a:moveTo>
                    <a:pt x="109" y="0"/>
                  </a:moveTo>
                  <a:cubicBezTo>
                    <a:pt x="84" y="0"/>
                    <a:pt x="58" y="10"/>
                    <a:pt x="39" y="29"/>
                  </a:cubicBezTo>
                  <a:cubicBezTo>
                    <a:pt x="0" y="68"/>
                    <a:pt x="0" y="132"/>
                    <a:pt x="39" y="171"/>
                  </a:cubicBezTo>
                  <a:cubicBezTo>
                    <a:pt x="58" y="190"/>
                    <a:pt x="84" y="200"/>
                    <a:pt x="109" y="200"/>
                  </a:cubicBezTo>
                  <a:cubicBezTo>
                    <a:pt x="135" y="200"/>
                    <a:pt x="160" y="190"/>
                    <a:pt x="180" y="171"/>
                  </a:cubicBezTo>
                  <a:cubicBezTo>
                    <a:pt x="214" y="137"/>
                    <a:pt x="218" y="84"/>
                    <a:pt x="193" y="45"/>
                  </a:cubicBezTo>
                  <a:cubicBezTo>
                    <a:pt x="192" y="46"/>
                    <a:pt x="192" y="46"/>
                    <a:pt x="192" y="46"/>
                  </a:cubicBezTo>
                  <a:cubicBezTo>
                    <a:pt x="181" y="46"/>
                    <a:pt x="181" y="46"/>
                    <a:pt x="181" y="46"/>
                  </a:cubicBezTo>
                  <a:cubicBezTo>
                    <a:pt x="169" y="47"/>
                    <a:pt x="169" y="47"/>
                    <a:pt x="169" y="47"/>
                  </a:cubicBezTo>
                  <a:cubicBezTo>
                    <a:pt x="169" y="47"/>
                    <a:pt x="169" y="47"/>
                    <a:pt x="169" y="47"/>
                  </a:cubicBezTo>
                  <a:cubicBezTo>
                    <a:pt x="197" y="79"/>
                    <a:pt x="196" y="127"/>
                    <a:pt x="166" y="157"/>
                  </a:cubicBezTo>
                  <a:cubicBezTo>
                    <a:pt x="150" y="172"/>
                    <a:pt x="130" y="180"/>
                    <a:pt x="109" y="180"/>
                  </a:cubicBezTo>
                  <a:cubicBezTo>
                    <a:pt x="89" y="180"/>
                    <a:pt x="68" y="172"/>
                    <a:pt x="53" y="157"/>
                  </a:cubicBezTo>
                  <a:cubicBezTo>
                    <a:pt x="22" y="125"/>
                    <a:pt x="22" y="75"/>
                    <a:pt x="53" y="44"/>
                  </a:cubicBezTo>
                  <a:cubicBezTo>
                    <a:pt x="68" y="28"/>
                    <a:pt x="89" y="20"/>
                    <a:pt x="109" y="20"/>
                  </a:cubicBezTo>
                  <a:cubicBezTo>
                    <a:pt x="128" y="20"/>
                    <a:pt x="147" y="27"/>
                    <a:pt x="162" y="40"/>
                  </a:cubicBezTo>
                  <a:cubicBezTo>
                    <a:pt x="162" y="40"/>
                    <a:pt x="162" y="40"/>
                    <a:pt x="162" y="40"/>
                  </a:cubicBezTo>
                  <a:cubicBezTo>
                    <a:pt x="163" y="28"/>
                    <a:pt x="163" y="28"/>
                    <a:pt x="163" y="28"/>
                  </a:cubicBezTo>
                  <a:cubicBezTo>
                    <a:pt x="164" y="17"/>
                    <a:pt x="164" y="17"/>
                    <a:pt x="164" y="17"/>
                  </a:cubicBezTo>
                  <a:cubicBezTo>
                    <a:pt x="164" y="17"/>
                    <a:pt x="164" y="17"/>
                    <a:pt x="164" y="17"/>
                  </a:cubicBezTo>
                  <a:cubicBezTo>
                    <a:pt x="148" y="6"/>
                    <a:pt x="128" y="0"/>
                    <a:pt x="10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3" name="Freeform 18"/>
            <p:cNvSpPr/>
            <p:nvPr/>
          </p:nvSpPr>
          <p:spPr bwMode="auto">
            <a:xfrm>
              <a:off x="7388235" y="4010030"/>
              <a:ext cx="376239" cy="373063"/>
            </a:xfrm>
            <a:custGeom>
              <a:avLst/>
              <a:gdLst>
                <a:gd name="T0" fmla="*/ 177 w 237"/>
                <a:gd name="T1" fmla="*/ 0 h 235"/>
                <a:gd name="T2" fmla="*/ 135 w 237"/>
                <a:gd name="T3" fmla="*/ 40 h 235"/>
                <a:gd name="T4" fmla="*/ 132 w 237"/>
                <a:gd name="T5" fmla="*/ 95 h 235"/>
                <a:gd name="T6" fmla="*/ 23 w 237"/>
                <a:gd name="T7" fmla="*/ 201 h 235"/>
                <a:gd name="T8" fmla="*/ 26 w 237"/>
                <a:gd name="T9" fmla="*/ 152 h 235"/>
                <a:gd name="T10" fmla="*/ 4 w 237"/>
                <a:gd name="T11" fmla="*/ 223 h 235"/>
                <a:gd name="T12" fmla="*/ 0 w 237"/>
                <a:gd name="T13" fmla="*/ 235 h 235"/>
                <a:gd name="T14" fmla="*/ 7 w 237"/>
                <a:gd name="T15" fmla="*/ 232 h 235"/>
                <a:gd name="T16" fmla="*/ 12 w 237"/>
                <a:gd name="T17" fmla="*/ 232 h 235"/>
                <a:gd name="T18" fmla="*/ 83 w 237"/>
                <a:gd name="T19" fmla="*/ 211 h 235"/>
                <a:gd name="T20" fmla="*/ 33 w 237"/>
                <a:gd name="T21" fmla="*/ 211 h 235"/>
                <a:gd name="T22" fmla="*/ 140 w 237"/>
                <a:gd name="T23" fmla="*/ 104 h 235"/>
                <a:gd name="T24" fmla="*/ 194 w 237"/>
                <a:gd name="T25" fmla="*/ 100 h 235"/>
                <a:gd name="T26" fmla="*/ 237 w 237"/>
                <a:gd name="T27" fmla="*/ 57 h 235"/>
                <a:gd name="T28" fmla="*/ 182 w 237"/>
                <a:gd name="T29" fmla="*/ 62 h 235"/>
                <a:gd name="T30" fmla="*/ 173 w 237"/>
                <a:gd name="T31" fmla="*/ 62 h 235"/>
                <a:gd name="T32" fmla="*/ 173 w 237"/>
                <a:gd name="T33" fmla="*/ 55 h 235"/>
                <a:gd name="T34" fmla="*/ 177 w 237"/>
                <a:gd name="T3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7" h="235">
                  <a:moveTo>
                    <a:pt x="177" y="0"/>
                  </a:moveTo>
                  <a:lnTo>
                    <a:pt x="135" y="40"/>
                  </a:lnTo>
                  <a:lnTo>
                    <a:pt x="132" y="95"/>
                  </a:lnTo>
                  <a:lnTo>
                    <a:pt x="23" y="201"/>
                  </a:lnTo>
                  <a:lnTo>
                    <a:pt x="26" y="152"/>
                  </a:lnTo>
                  <a:lnTo>
                    <a:pt x="4" y="223"/>
                  </a:lnTo>
                  <a:lnTo>
                    <a:pt x="0" y="235"/>
                  </a:lnTo>
                  <a:lnTo>
                    <a:pt x="7" y="232"/>
                  </a:lnTo>
                  <a:lnTo>
                    <a:pt x="12" y="232"/>
                  </a:lnTo>
                  <a:lnTo>
                    <a:pt x="83" y="211"/>
                  </a:lnTo>
                  <a:lnTo>
                    <a:pt x="33" y="211"/>
                  </a:lnTo>
                  <a:lnTo>
                    <a:pt x="140" y="104"/>
                  </a:lnTo>
                  <a:lnTo>
                    <a:pt x="194" y="100"/>
                  </a:lnTo>
                  <a:lnTo>
                    <a:pt x="237" y="57"/>
                  </a:lnTo>
                  <a:lnTo>
                    <a:pt x="182" y="62"/>
                  </a:lnTo>
                  <a:lnTo>
                    <a:pt x="173" y="62"/>
                  </a:lnTo>
                  <a:lnTo>
                    <a:pt x="173" y="55"/>
                  </a:lnTo>
                  <a:lnTo>
                    <a:pt x="17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4" name="Freeform 19"/>
            <p:cNvSpPr/>
            <p:nvPr/>
          </p:nvSpPr>
          <p:spPr bwMode="auto">
            <a:xfrm>
              <a:off x="7388226" y="4010025"/>
              <a:ext cx="376239" cy="373063"/>
            </a:xfrm>
            <a:custGeom>
              <a:avLst/>
              <a:gdLst>
                <a:gd name="T0" fmla="*/ 177 w 237"/>
                <a:gd name="T1" fmla="*/ 0 h 235"/>
                <a:gd name="T2" fmla="*/ 135 w 237"/>
                <a:gd name="T3" fmla="*/ 40 h 235"/>
                <a:gd name="T4" fmla="*/ 132 w 237"/>
                <a:gd name="T5" fmla="*/ 95 h 235"/>
                <a:gd name="T6" fmla="*/ 23 w 237"/>
                <a:gd name="T7" fmla="*/ 201 h 235"/>
                <a:gd name="T8" fmla="*/ 26 w 237"/>
                <a:gd name="T9" fmla="*/ 152 h 235"/>
                <a:gd name="T10" fmla="*/ 4 w 237"/>
                <a:gd name="T11" fmla="*/ 223 h 235"/>
                <a:gd name="T12" fmla="*/ 0 w 237"/>
                <a:gd name="T13" fmla="*/ 235 h 235"/>
                <a:gd name="T14" fmla="*/ 7 w 237"/>
                <a:gd name="T15" fmla="*/ 232 h 235"/>
                <a:gd name="T16" fmla="*/ 12 w 237"/>
                <a:gd name="T17" fmla="*/ 232 h 235"/>
                <a:gd name="T18" fmla="*/ 83 w 237"/>
                <a:gd name="T19" fmla="*/ 211 h 235"/>
                <a:gd name="T20" fmla="*/ 33 w 237"/>
                <a:gd name="T21" fmla="*/ 211 h 235"/>
                <a:gd name="T22" fmla="*/ 140 w 237"/>
                <a:gd name="T23" fmla="*/ 104 h 235"/>
                <a:gd name="T24" fmla="*/ 194 w 237"/>
                <a:gd name="T25" fmla="*/ 100 h 235"/>
                <a:gd name="T26" fmla="*/ 237 w 237"/>
                <a:gd name="T27" fmla="*/ 57 h 235"/>
                <a:gd name="T28" fmla="*/ 182 w 237"/>
                <a:gd name="T29" fmla="*/ 62 h 235"/>
                <a:gd name="T30" fmla="*/ 173 w 237"/>
                <a:gd name="T31" fmla="*/ 62 h 235"/>
                <a:gd name="T32" fmla="*/ 173 w 237"/>
                <a:gd name="T33" fmla="*/ 55 h 235"/>
                <a:gd name="T34" fmla="*/ 177 w 237"/>
                <a:gd name="T3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7" h="235">
                  <a:moveTo>
                    <a:pt x="177" y="0"/>
                  </a:moveTo>
                  <a:lnTo>
                    <a:pt x="135" y="40"/>
                  </a:lnTo>
                  <a:lnTo>
                    <a:pt x="132" y="95"/>
                  </a:lnTo>
                  <a:lnTo>
                    <a:pt x="23" y="201"/>
                  </a:lnTo>
                  <a:lnTo>
                    <a:pt x="26" y="152"/>
                  </a:lnTo>
                  <a:lnTo>
                    <a:pt x="4" y="223"/>
                  </a:lnTo>
                  <a:lnTo>
                    <a:pt x="0" y="235"/>
                  </a:lnTo>
                  <a:lnTo>
                    <a:pt x="7" y="232"/>
                  </a:lnTo>
                  <a:lnTo>
                    <a:pt x="12" y="232"/>
                  </a:lnTo>
                  <a:lnTo>
                    <a:pt x="83" y="211"/>
                  </a:lnTo>
                  <a:lnTo>
                    <a:pt x="33" y="211"/>
                  </a:lnTo>
                  <a:lnTo>
                    <a:pt x="140" y="104"/>
                  </a:lnTo>
                  <a:lnTo>
                    <a:pt x="194" y="100"/>
                  </a:lnTo>
                  <a:lnTo>
                    <a:pt x="237" y="57"/>
                  </a:lnTo>
                  <a:lnTo>
                    <a:pt x="182" y="62"/>
                  </a:lnTo>
                  <a:lnTo>
                    <a:pt x="173" y="62"/>
                  </a:lnTo>
                  <a:lnTo>
                    <a:pt x="173" y="55"/>
                  </a:lnTo>
                  <a:lnTo>
                    <a:pt x="177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25" name="TextBox 76"/>
          <p:cNvSpPr txBox="1"/>
          <p:nvPr/>
        </p:nvSpPr>
        <p:spPr>
          <a:xfrm>
            <a:off x="4149333" y="3797092"/>
            <a:ext cx="823906" cy="500137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3652934" y="4057207"/>
            <a:ext cx="1816701" cy="399340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8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76"/>
          <p:cNvSpPr txBox="1"/>
          <p:nvPr/>
        </p:nvSpPr>
        <p:spPr>
          <a:xfrm>
            <a:off x="6620240" y="1799695"/>
            <a:ext cx="823906" cy="500137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b="1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6123842" y="2059810"/>
            <a:ext cx="1816701" cy="399340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8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76"/>
          <p:cNvSpPr txBox="1"/>
          <p:nvPr/>
        </p:nvSpPr>
        <p:spPr>
          <a:xfrm>
            <a:off x="1707982" y="1799695"/>
            <a:ext cx="823906" cy="500137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b="1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1211584" y="2059810"/>
            <a:ext cx="1816701" cy="549381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8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6"/>
          <p:cNvSpPr txBox="1"/>
          <p:nvPr/>
        </p:nvSpPr>
        <p:spPr>
          <a:xfrm>
            <a:off x="265922" y="176177"/>
            <a:ext cx="15234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8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65922" y="465615"/>
            <a:ext cx="2097926" cy="22929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Here Add You Text Here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1" y="176177"/>
            <a:ext cx="265922" cy="508056"/>
            <a:chOff x="0" y="-78772"/>
            <a:chExt cx="602082" cy="1150304"/>
          </a:xfrm>
        </p:grpSpPr>
        <p:sp>
          <p:nvSpPr>
            <p:cNvPr id="36" name="任意多边形 35"/>
            <p:cNvSpPr/>
            <p:nvPr/>
          </p:nvSpPr>
          <p:spPr>
            <a:xfrm>
              <a:off x="0" y="256213"/>
              <a:ext cx="251412" cy="480334"/>
            </a:xfrm>
            <a:custGeom>
              <a:avLst/>
              <a:gdLst>
                <a:gd name="connsiteX0" fmla="*/ 0 w 251412"/>
                <a:gd name="connsiteY0" fmla="*/ 0 h 480334"/>
                <a:gd name="connsiteX1" fmla="*/ 251412 w 251412"/>
                <a:gd name="connsiteY1" fmla="*/ 240167 h 480334"/>
                <a:gd name="connsiteX2" fmla="*/ 0 w 251412"/>
                <a:gd name="connsiteY2" fmla="*/ 480334 h 480334"/>
                <a:gd name="connsiteX3" fmla="*/ 0 w 251412"/>
                <a:gd name="connsiteY3" fmla="*/ 0 h 48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12" h="480334">
                  <a:moveTo>
                    <a:pt x="0" y="0"/>
                  </a:moveTo>
                  <a:lnTo>
                    <a:pt x="251412" y="240167"/>
                  </a:lnTo>
                  <a:lnTo>
                    <a:pt x="0" y="4803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0" y="-78772"/>
              <a:ext cx="602082" cy="1150304"/>
            </a:xfrm>
            <a:custGeom>
              <a:avLst/>
              <a:gdLst>
                <a:gd name="connsiteX0" fmla="*/ 0 w 441911"/>
                <a:gd name="connsiteY0" fmla="*/ 0 h 844290"/>
                <a:gd name="connsiteX1" fmla="*/ 441911 w 441911"/>
                <a:gd name="connsiteY1" fmla="*/ 422145 h 844290"/>
                <a:gd name="connsiteX2" fmla="*/ 0 w 441911"/>
                <a:gd name="connsiteY2" fmla="*/ 844290 h 844290"/>
                <a:gd name="connsiteX3" fmla="*/ 0 w 441911"/>
                <a:gd name="connsiteY3" fmla="*/ 662312 h 844290"/>
                <a:gd name="connsiteX4" fmla="*/ 251412 w 441911"/>
                <a:gd name="connsiteY4" fmla="*/ 422145 h 844290"/>
                <a:gd name="connsiteX5" fmla="*/ 0 w 441911"/>
                <a:gd name="connsiteY5" fmla="*/ 181978 h 844290"/>
                <a:gd name="connsiteX6" fmla="*/ 0 w 441911"/>
                <a:gd name="connsiteY6" fmla="*/ 0 h 84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1911" h="844290">
                  <a:moveTo>
                    <a:pt x="0" y="0"/>
                  </a:moveTo>
                  <a:lnTo>
                    <a:pt x="441911" y="422145"/>
                  </a:lnTo>
                  <a:lnTo>
                    <a:pt x="0" y="844290"/>
                  </a:lnTo>
                  <a:lnTo>
                    <a:pt x="0" y="662312"/>
                  </a:lnTo>
                  <a:lnTo>
                    <a:pt x="251412" y="422145"/>
                  </a:lnTo>
                  <a:lnTo>
                    <a:pt x="0" y="181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Rectangle 2"/>
          <p:cNvSpPr/>
          <p:nvPr/>
        </p:nvSpPr>
        <p:spPr bwMode="auto">
          <a:xfrm>
            <a:off x="741462" y="2954263"/>
            <a:ext cx="1622386" cy="1374620"/>
          </a:xfrm>
          <a:prstGeom prst="rect">
            <a:avLst/>
          </a:prstGeom>
          <a:solidFill>
            <a:srgbClr val="595959"/>
          </a:solidFill>
          <a:ln w="12700" cmpd="sng">
            <a:noFill/>
            <a:miter lim="800000"/>
          </a:ln>
        </p:spPr>
        <p:txBody>
          <a:bodyPr lIns="68580" tIns="34290" rIns="68580" bIns="34290" anchor="ctr"/>
          <a:lstStyle/>
          <a:p>
            <a:pPr algn="ctr"/>
            <a:endParaRPr lang="en-US" altLang="zh-CN" sz="9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8" name="Rectangle 3"/>
          <p:cNvSpPr/>
          <p:nvPr/>
        </p:nvSpPr>
        <p:spPr bwMode="auto">
          <a:xfrm>
            <a:off x="740874" y="1203347"/>
            <a:ext cx="3342551" cy="1621201"/>
          </a:xfrm>
          <a:prstGeom prst="rect">
            <a:avLst/>
          </a:prstGeom>
          <a:solidFill>
            <a:srgbClr val="D5493A"/>
          </a:solidFill>
          <a:ln w="12700" cmpd="sng">
            <a:noFill/>
            <a:miter lim="800000"/>
          </a:ln>
        </p:spPr>
        <p:txBody>
          <a:bodyPr lIns="68580" tIns="34290" rIns="68580" bIns="34290" anchor="ctr"/>
          <a:lstStyle/>
          <a:p>
            <a:endParaRPr lang="en-US" sz="9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9" name="Rectangle 2"/>
          <p:cNvSpPr/>
          <p:nvPr/>
        </p:nvSpPr>
        <p:spPr bwMode="auto">
          <a:xfrm>
            <a:off x="2461039" y="2954263"/>
            <a:ext cx="1622386" cy="1374620"/>
          </a:xfrm>
          <a:prstGeom prst="rect">
            <a:avLst/>
          </a:prstGeom>
          <a:solidFill>
            <a:srgbClr val="595959"/>
          </a:solidFill>
          <a:ln w="12700" cmpd="sng">
            <a:noFill/>
            <a:miter lim="800000"/>
          </a:ln>
        </p:spPr>
        <p:txBody>
          <a:bodyPr lIns="68580" tIns="34290" rIns="68580" bIns="34290" anchor="ctr"/>
          <a:lstStyle/>
          <a:p>
            <a:pPr algn="ctr"/>
            <a:endParaRPr lang="en-US" altLang="zh-CN" sz="9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5" name="TextBox 76"/>
          <p:cNvSpPr txBox="1"/>
          <p:nvPr/>
        </p:nvSpPr>
        <p:spPr>
          <a:xfrm>
            <a:off x="1004480" y="1498387"/>
            <a:ext cx="1140091" cy="3000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004479" y="1821803"/>
            <a:ext cx="2847734" cy="60939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76"/>
          <p:cNvSpPr txBox="1"/>
          <p:nvPr/>
        </p:nvSpPr>
        <p:spPr>
          <a:xfrm>
            <a:off x="5106239" y="1359556"/>
            <a:ext cx="1007304" cy="3000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500" b="1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5106239" y="1636556"/>
            <a:ext cx="3167438" cy="7894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76"/>
          <p:cNvSpPr txBox="1"/>
          <p:nvPr/>
        </p:nvSpPr>
        <p:spPr>
          <a:xfrm>
            <a:off x="5106239" y="3068233"/>
            <a:ext cx="1007304" cy="3000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500" b="1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5106239" y="3345231"/>
            <a:ext cx="3167438" cy="60939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Freeform 7"/>
          <p:cNvSpPr>
            <a:spLocks noEditPoints="1" noChangeArrowheads="1"/>
          </p:cNvSpPr>
          <p:nvPr/>
        </p:nvSpPr>
        <p:spPr bwMode="auto">
          <a:xfrm>
            <a:off x="2922519" y="3321373"/>
            <a:ext cx="699427" cy="640400"/>
          </a:xfrm>
          <a:custGeom>
            <a:avLst/>
            <a:gdLst>
              <a:gd name="T0" fmla="*/ 2147483647 w 177"/>
              <a:gd name="T1" fmla="*/ 2147483647 h 164"/>
              <a:gd name="T2" fmla="*/ 2147483647 w 177"/>
              <a:gd name="T3" fmla="*/ 2147483647 h 164"/>
              <a:gd name="T4" fmla="*/ 2147483647 w 177"/>
              <a:gd name="T5" fmla="*/ 2147483647 h 164"/>
              <a:gd name="T6" fmla="*/ 2147483647 w 177"/>
              <a:gd name="T7" fmla="*/ 2147483647 h 164"/>
              <a:gd name="T8" fmla="*/ 2147483647 w 177"/>
              <a:gd name="T9" fmla="*/ 2147483647 h 164"/>
              <a:gd name="T10" fmla="*/ 2147483647 w 177"/>
              <a:gd name="T11" fmla="*/ 2147483647 h 164"/>
              <a:gd name="T12" fmla="*/ 2147483647 w 177"/>
              <a:gd name="T13" fmla="*/ 2147483647 h 164"/>
              <a:gd name="T14" fmla="*/ 2147483647 w 177"/>
              <a:gd name="T15" fmla="*/ 2147483647 h 164"/>
              <a:gd name="T16" fmla="*/ 2147483647 w 177"/>
              <a:gd name="T17" fmla="*/ 2147483647 h 164"/>
              <a:gd name="T18" fmla="*/ 2147483647 w 177"/>
              <a:gd name="T19" fmla="*/ 2147483647 h 164"/>
              <a:gd name="T20" fmla="*/ 2147483647 w 177"/>
              <a:gd name="T21" fmla="*/ 2147483647 h 164"/>
              <a:gd name="T22" fmla="*/ 2147483647 w 177"/>
              <a:gd name="T23" fmla="*/ 0 h 164"/>
              <a:gd name="T24" fmla="*/ 2147483647 w 177"/>
              <a:gd name="T25" fmla="*/ 2147483647 h 164"/>
              <a:gd name="T26" fmla="*/ 2147483647 w 177"/>
              <a:gd name="T27" fmla="*/ 2147483647 h 164"/>
              <a:gd name="T28" fmla="*/ 2147483647 w 177"/>
              <a:gd name="T29" fmla="*/ 2147483647 h 164"/>
              <a:gd name="T30" fmla="*/ 2147483647 w 177"/>
              <a:gd name="T31" fmla="*/ 2147483647 h 164"/>
              <a:gd name="T32" fmla="*/ 2147483647 w 177"/>
              <a:gd name="T33" fmla="*/ 2147483647 h 164"/>
              <a:gd name="T34" fmla="*/ 2147483647 w 177"/>
              <a:gd name="T35" fmla="*/ 2147483647 h 164"/>
              <a:gd name="T36" fmla="*/ 2147483647 w 177"/>
              <a:gd name="T37" fmla="*/ 2147483647 h 164"/>
              <a:gd name="T38" fmla="*/ 2147483647 w 177"/>
              <a:gd name="T39" fmla="*/ 2147483647 h 164"/>
              <a:gd name="T40" fmla="*/ 2147483647 w 177"/>
              <a:gd name="T41" fmla="*/ 2147483647 h 164"/>
              <a:gd name="T42" fmla="*/ 2147483647 w 177"/>
              <a:gd name="T43" fmla="*/ 2147483647 h 164"/>
              <a:gd name="T44" fmla="*/ 2147483647 w 177"/>
              <a:gd name="T45" fmla="*/ 2147483647 h 164"/>
              <a:gd name="T46" fmla="*/ 2147483647 w 177"/>
              <a:gd name="T47" fmla="*/ 2147483647 h 164"/>
              <a:gd name="T48" fmla="*/ 2147483647 w 177"/>
              <a:gd name="T49" fmla="*/ 2147483647 h 164"/>
              <a:gd name="T50" fmla="*/ 2147483647 w 177"/>
              <a:gd name="T51" fmla="*/ 2147483647 h 164"/>
              <a:gd name="T52" fmla="*/ 2147483647 w 177"/>
              <a:gd name="T53" fmla="*/ 2147483647 h 164"/>
              <a:gd name="T54" fmla="*/ 2147483647 w 177"/>
              <a:gd name="T55" fmla="*/ 2147483647 h 164"/>
              <a:gd name="T56" fmla="*/ 2147483647 w 177"/>
              <a:gd name="T57" fmla="*/ 2147483647 h 164"/>
              <a:gd name="T58" fmla="*/ 2147483647 w 177"/>
              <a:gd name="T59" fmla="*/ 0 h 164"/>
              <a:gd name="T60" fmla="*/ 2147483647 w 177"/>
              <a:gd name="T61" fmla="*/ 2147483647 h 164"/>
              <a:gd name="T62" fmla="*/ 2147483647 w 177"/>
              <a:gd name="T63" fmla="*/ 2147483647 h 164"/>
              <a:gd name="T64" fmla="*/ 2147483647 w 177"/>
              <a:gd name="T65" fmla="*/ 2147483647 h 164"/>
              <a:gd name="T66" fmla="*/ 2147483647 w 177"/>
              <a:gd name="T67" fmla="*/ 2147483647 h 164"/>
              <a:gd name="T68" fmla="*/ 2147483647 w 177"/>
              <a:gd name="T69" fmla="*/ 2147483647 h 164"/>
              <a:gd name="T70" fmla="*/ 2147483647 w 177"/>
              <a:gd name="T71" fmla="*/ 2147483647 h 164"/>
              <a:gd name="T72" fmla="*/ 2147483647 w 177"/>
              <a:gd name="T73" fmla="*/ 2147483647 h 164"/>
              <a:gd name="T74" fmla="*/ 2147483647 w 177"/>
              <a:gd name="T75" fmla="*/ 2147483647 h 164"/>
              <a:gd name="T76" fmla="*/ 2147483647 w 177"/>
              <a:gd name="T77" fmla="*/ 2147483647 h 164"/>
              <a:gd name="T78" fmla="*/ 2147483647 w 177"/>
              <a:gd name="T79" fmla="*/ 2147483647 h 164"/>
              <a:gd name="T80" fmla="*/ 2147483647 w 177"/>
              <a:gd name="T81" fmla="*/ 2147483647 h 164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77"/>
              <a:gd name="T124" fmla="*/ 0 h 164"/>
              <a:gd name="T125" fmla="*/ 177 w 177"/>
              <a:gd name="T126" fmla="*/ 164 h 164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77" h="164">
                <a:moveTo>
                  <a:pt x="31" y="94"/>
                </a:moveTo>
                <a:cubicBezTo>
                  <a:pt x="19" y="94"/>
                  <a:pt x="19" y="94"/>
                  <a:pt x="19" y="94"/>
                </a:cubicBezTo>
                <a:cubicBezTo>
                  <a:pt x="9" y="94"/>
                  <a:pt x="1" y="89"/>
                  <a:pt x="1" y="79"/>
                </a:cubicBezTo>
                <a:cubicBezTo>
                  <a:pt x="1" y="72"/>
                  <a:pt x="0" y="47"/>
                  <a:pt x="12" y="47"/>
                </a:cubicBezTo>
                <a:cubicBezTo>
                  <a:pt x="14" y="47"/>
                  <a:pt x="24" y="55"/>
                  <a:pt x="36" y="55"/>
                </a:cubicBezTo>
                <a:cubicBezTo>
                  <a:pt x="40" y="55"/>
                  <a:pt x="44" y="54"/>
                  <a:pt x="48" y="52"/>
                </a:cubicBezTo>
                <a:cubicBezTo>
                  <a:pt x="48" y="54"/>
                  <a:pt x="48" y="57"/>
                  <a:pt x="48" y="59"/>
                </a:cubicBezTo>
                <a:cubicBezTo>
                  <a:pt x="48" y="67"/>
                  <a:pt x="50" y="75"/>
                  <a:pt x="55" y="82"/>
                </a:cubicBezTo>
                <a:cubicBezTo>
                  <a:pt x="46" y="82"/>
                  <a:pt x="37" y="86"/>
                  <a:pt x="31" y="94"/>
                </a:cubicBezTo>
                <a:close/>
                <a:moveTo>
                  <a:pt x="36" y="47"/>
                </a:moveTo>
                <a:cubicBezTo>
                  <a:pt x="23" y="47"/>
                  <a:pt x="12" y="36"/>
                  <a:pt x="12" y="23"/>
                </a:cubicBezTo>
                <a:cubicBezTo>
                  <a:pt x="12" y="10"/>
                  <a:pt x="23" y="0"/>
                  <a:pt x="36" y="0"/>
                </a:cubicBezTo>
                <a:cubicBezTo>
                  <a:pt x="49" y="0"/>
                  <a:pt x="59" y="10"/>
                  <a:pt x="59" y="23"/>
                </a:cubicBezTo>
                <a:cubicBezTo>
                  <a:pt x="59" y="36"/>
                  <a:pt x="49" y="47"/>
                  <a:pt x="36" y="47"/>
                </a:cubicBezTo>
                <a:close/>
                <a:moveTo>
                  <a:pt x="129" y="164"/>
                </a:moveTo>
                <a:cubicBezTo>
                  <a:pt x="49" y="164"/>
                  <a:pt x="49" y="164"/>
                  <a:pt x="49" y="164"/>
                </a:cubicBezTo>
                <a:cubicBezTo>
                  <a:pt x="34" y="164"/>
                  <a:pt x="24" y="155"/>
                  <a:pt x="24" y="140"/>
                </a:cubicBezTo>
                <a:cubicBezTo>
                  <a:pt x="24" y="120"/>
                  <a:pt x="29" y="88"/>
                  <a:pt x="56" y="88"/>
                </a:cubicBezTo>
                <a:cubicBezTo>
                  <a:pt x="59" y="88"/>
                  <a:pt x="70" y="101"/>
                  <a:pt x="89" y="101"/>
                </a:cubicBezTo>
                <a:cubicBezTo>
                  <a:pt x="107" y="101"/>
                  <a:pt x="118" y="88"/>
                  <a:pt x="121" y="88"/>
                </a:cubicBezTo>
                <a:cubicBezTo>
                  <a:pt x="148" y="88"/>
                  <a:pt x="153" y="120"/>
                  <a:pt x="153" y="140"/>
                </a:cubicBezTo>
                <a:cubicBezTo>
                  <a:pt x="153" y="155"/>
                  <a:pt x="143" y="164"/>
                  <a:pt x="129" y="164"/>
                </a:cubicBezTo>
                <a:close/>
                <a:moveTo>
                  <a:pt x="89" y="94"/>
                </a:moveTo>
                <a:cubicBezTo>
                  <a:pt x="69" y="94"/>
                  <a:pt x="53" y="78"/>
                  <a:pt x="53" y="59"/>
                </a:cubicBezTo>
                <a:cubicBezTo>
                  <a:pt x="53" y="39"/>
                  <a:pt x="69" y="23"/>
                  <a:pt x="89" y="23"/>
                </a:cubicBezTo>
                <a:cubicBezTo>
                  <a:pt x="108" y="23"/>
                  <a:pt x="124" y="39"/>
                  <a:pt x="124" y="59"/>
                </a:cubicBezTo>
                <a:cubicBezTo>
                  <a:pt x="124" y="78"/>
                  <a:pt x="108" y="94"/>
                  <a:pt x="89" y="94"/>
                </a:cubicBezTo>
                <a:close/>
                <a:moveTo>
                  <a:pt x="141" y="47"/>
                </a:moveTo>
                <a:cubicBezTo>
                  <a:pt x="128" y="47"/>
                  <a:pt x="118" y="36"/>
                  <a:pt x="118" y="23"/>
                </a:cubicBezTo>
                <a:cubicBezTo>
                  <a:pt x="118" y="10"/>
                  <a:pt x="128" y="0"/>
                  <a:pt x="141" y="0"/>
                </a:cubicBezTo>
                <a:cubicBezTo>
                  <a:pt x="154" y="0"/>
                  <a:pt x="165" y="10"/>
                  <a:pt x="165" y="23"/>
                </a:cubicBezTo>
                <a:cubicBezTo>
                  <a:pt x="165" y="36"/>
                  <a:pt x="154" y="47"/>
                  <a:pt x="141" y="47"/>
                </a:cubicBezTo>
                <a:close/>
                <a:moveTo>
                  <a:pt x="159" y="94"/>
                </a:moveTo>
                <a:cubicBezTo>
                  <a:pt x="146" y="94"/>
                  <a:pt x="146" y="94"/>
                  <a:pt x="146" y="94"/>
                </a:cubicBezTo>
                <a:cubicBezTo>
                  <a:pt x="140" y="86"/>
                  <a:pt x="132" y="82"/>
                  <a:pt x="122" y="82"/>
                </a:cubicBezTo>
                <a:cubicBezTo>
                  <a:pt x="127" y="75"/>
                  <a:pt x="130" y="67"/>
                  <a:pt x="130" y="59"/>
                </a:cubicBezTo>
                <a:cubicBezTo>
                  <a:pt x="130" y="57"/>
                  <a:pt x="129" y="54"/>
                  <a:pt x="129" y="52"/>
                </a:cubicBezTo>
                <a:cubicBezTo>
                  <a:pt x="133" y="54"/>
                  <a:pt x="137" y="55"/>
                  <a:pt x="141" y="55"/>
                </a:cubicBezTo>
                <a:cubicBezTo>
                  <a:pt x="154" y="55"/>
                  <a:pt x="163" y="47"/>
                  <a:pt x="165" y="47"/>
                </a:cubicBezTo>
                <a:cubicBezTo>
                  <a:pt x="177" y="47"/>
                  <a:pt x="177" y="72"/>
                  <a:pt x="177" y="79"/>
                </a:cubicBezTo>
                <a:cubicBezTo>
                  <a:pt x="177" y="89"/>
                  <a:pt x="168" y="94"/>
                  <a:pt x="159" y="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7628" tIns="35243" rIns="67628" bIns="35243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2" name="Freeform 11"/>
          <p:cNvSpPr>
            <a:spLocks noEditPoints="1" noChangeArrowheads="1"/>
          </p:cNvSpPr>
          <p:nvPr/>
        </p:nvSpPr>
        <p:spPr bwMode="auto">
          <a:xfrm>
            <a:off x="1228480" y="3301015"/>
            <a:ext cx="692090" cy="681116"/>
          </a:xfrm>
          <a:custGeom>
            <a:avLst/>
            <a:gdLst>
              <a:gd name="T0" fmla="*/ 2147483647 w 152"/>
              <a:gd name="T1" fmla="*/ 2147483647 h 152"/>
              <a:gd name="T2" fmla="*/ 2147483647 w 152"/>
              <a:gd name="T3" fmla="*/ 2147483647 h 152"/>
              <a:gd name="T4" fmla="*/ 2147483647 w 152"/>
              <a:gd name="T5" fmla="*/ 2147483647 h 152"/>
              <a:gd name="T6" fmla="*/ 2147483647 w 152"/>
              <a:gd name="T7" fmla="*/ 2147483647 h 152"/>
              <a:gd name="T8" fmla="*/ 0 w 152"/>
              <a:gd name="T9" fmla="*/ 2147483647 h 152"/>
              <a:gd name="T10" fmla="*/ 2147483647 w 152"/>
              <a:gd name="T11" fmla="*/ 0 h 152"/>
              <a:gd name="T12" fmla="*/ 2147483647 w 152"/>
              <a:gd name="T13" fmla="*/ 2147483647 h 152"/>
              <a:gd name="T14" fmla="*/ 2147483647 w 152"/>
              <a:gd name="T15" fmla="*/ 2147483647 h 152"/>
              <a:gd name="T16" fmla="*/ 2147483647 w 152"/>
              <a:gd name="T17" fmla="*/ 2147483647 h 152"/>
              <a:gd name="T18" fmla="*/ 2147483647 w 152"/>
              <a:gd name="T19" fmla="*/ 2147483647 h 152"/>
              <a:gd name="T20" fmla="*/ 2147483647 w 152"/>
              <a:gd name="T21" fmla="*/ 2147483647 h 152"/>
              <a:gd name="T22" fmla="*/ 2147483647 w 152"/>
              <a:gd name="T23" fmla="*/ 2147483647 h 152"/>
              <a:gd name="T24" fmla="*/ 2147483647 w 152"/>
              <a:gd name="T25" fmla="*/ 2147483647 h 152"/>
              <a:gd name="T26" fmla="*/ 2147483647 w 152"/>
              <a:gd name="T27" fmla="*/ 2147483647 h 152"/>
              <a:gd name="T28" fmla="*/ 2147483647 w 152"/>
              <a:gd name="T29" fmla="*/ 2147483647 h 152"/>
              <a:gd name="T30" fmla="*/ 2147483647 w 152"/>
              <a:gd name="T31" fmla="*/ 2147483647 h 152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52"/>
              <a:gd name="T49" fmla="*/ 0 h 152"/>
              <a:gd name="T50" fmla="*/ 152 w 152"/>
              <a:gd name="T51" fmla="*/ 152 h 152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52" h="152">
                <a:moveTo>
                  <a:pt x="141" y="152"/>
                </a:moveTo>
                <a:cubicBezTo>
                  <a:pt x="138" y="152"/>
                  <a:pt x="135" y="151"/>
                  <a:pt x="132" y="148"/>
                </a:cubicBezTo>
                <a:cubicBezTo>
                  <a:pt x="101" y="117"/>
                  <a:pt x="101" y="117"/>
                  <a:pt x="101" y="117"/>
                </a:cubicBezTo>
                <a:cubicBezTo>
                  <a:pt x="90" y="124"/>
                  <a:pt x="78" y="128"/>
                  <a:pt x="65" y="128"/>
                </a:cubicBezTo>
                <a:cubicBezTo>
                  <a:pt x="29" y="128"/>
                  <a:pt x="0" y="100"/>
                  <a:pt x="0" y="64"/>
                </a:cubicBezTo>
                <a:cubicBezTo>
                  <a:pt x="0" y="28"/>
                  <a:pt x="29" y="0"/>
                  <a:pt x="65" y="0"/>
                </a:cubicBezTo>
                <a:cubicBezTo>
                  <a:pt x="100" y="0"/>
                  <a:pt x="129" y="28"/>
                  <a:pt x="129" y="64"/>
                </a:cubicBezTo>
                <a:cubicBezTo>
                  <a:pt x="129" y="77"/>
                  <a:pt x="125" y="90"/>
                  <a:pt x="118" y="100"/>
                </a:cubicBezTo>
                <a:cubicBezTo>
                  <a:pt x="149" y="132"/>
                  <a:pt x="149" y="132"/>
                  <a:pt x="149" y="132"/>
                </a:cubicBezTo>
                <a:cubicBezTo>
                  <a:pt x="151" y="134"/>
                  <a:pt x="152" y="137"/>
                  <a:pt x="152" y="140"/>
                </a:cubicBezTo>
                <a:cubicBezTo>
                  <a:pt x="152" y="147"/>
                  <a:pt x="147" y="152"/>
                  <a:pt x="141" y="152"/>
                </a:cubicBezTo>
                <a:close/>
                <a:moveTo>
                  <a:pt x="65" y="23"/>
                </a:moveTo>
                <a:cubicBezTo>
                  <a:pt x="42" y="23"/>
                  <a:pt x="24" y="41"/>
                  <a:pt x="24" y="64"/>
                </a:cubicBezTo>
                <a:cubicBezTo>
                  <a:pt x="24" y="87"/>
                  <a:pt x="42" y="105"/>
                  <a:pt x="65" y="105"/>
                </a:cubicBezTo>
                <a:cubicBezTo>
                  <a:pt x="87" y="105"/>
                  <a:pt x="106" y="87"/>
                  <a:pt x="106" y="64"/>
                </a:cubicBezTo>
                <a:cubicBezTo>
                  <a:pt x="106" y="41"/>
                  <a:pt x="87" y="23"/>
                  <a:pt x="65" y="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6"/>
          <p:cNvSpPr txBox="1"/>
          <p:nvPr/>
        </p:nvSpPr>
        <p:spPr>
          <a:xfrm>
            <a:off x="265922" y="176177"/>
            <a:ext cx="15234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8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65922" y="465615"/>
            <a:ext cx="2097926" cy="22929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Here Add You Text Here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1" y="176177"/>
            <a:ext cx="265922" cy="508056"/>
            <a:chOff x="0" y="-78772"/>
            <a:chExt cx="602082" cy="1150304"/>
          </a:xfrm>
        </p:grpSpPr>
        <p:sp>
          <p:nvSpPr>
            <p:cNvPr id="36" name="任意多边形 35"/>
            <p:cNvSpPr/>
            <p:nvPr/>
          </p:nvSpPr>
          <p:spPr>
            <a:xfrm>
              <a:off x="0" y="256213"/>
              <a:ext cx="251412" cy="480334"/>
            </a:xfrm>
            <a:custGeom>
              <a:avLst/>
              <a:gdLst>
                <a:gd name="connsiteX0" fmla="*/ 0 w 251412"/>
                <a:gd name="connsiteY0" fmla="*/ 0 h 480334"/>
                <a:gd name="connsiteX1" fmla="*/ 251412 w 251412"/>
                <a:gd name="connsiteY1" fmla="*/ 240167 h 480334"/>
                <a:gd name="connsiteX2" fmla="*/ 0 w 251412"/>
                <a:gd name="connsiteY2" fmla="*/ 480334 h 480334"/>
                <a:gd name="connsiteX3" fmla="*/ 0 w 251412"/>
                <a:gd name="connsiteY3" fmla="*/ 0 h 48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12" h="480334">
                  <a:moveTo>
                    <a:pt x="0" y="0"/>
                  </a:moveTo>
                  <a:lnTo>
                    <a:pt x="251412" y="240167"/>
                  </a:lnTo>
                  <a:lnTo>
                    <a:pt x="0" y="4803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0" y="-78772"/>
              <a:ext cx="602082" cy="1150304"/>
            </a:xfrm>
            <a:custGeom>
              <a:avLst/>
              <a:gdLst>
                <a:gd name="connsiteX0" fmla="*/ 0 w 441911"/>
                <a:gd name="connsiteY0" fmla="*/ 0 h 844290"/>
                <a:gd name="connsiteX1" fmla="*/ 441911 w 441911"/>
                <a:gd name="connsiteY1" fmla="*/ 422145 h 844290"/>
                <a:gd name="connsiteX2" fmla="*/ 0 w 441911"/>
                <a:gd name="connsiteY2" fmla="*/ 844290 h 844290"/>
                <a:gd name="connsiteX3" fmla="*/ 0 w 441911"/>
                <a:gd name="connsiteY3" fmla="*/ 662312 h 844290"/>
                <a:gd name="connsiteX4" fmla="*/ 251412 w 441911"/>
                <a:gd name="connsiteY4" fmla="*/ 422145 h 844290"/>
                <a:gd name="connsiteX5" fmla="*/ 0 w 441911"/>
                <a:gd name="connsiteY5" fmla="*/ 181978 h 844290"/>
                <a:gd name="connsiteX6" fmla="*/ 0 w 441911"/>
                <a:gd name="connsiteY6" fmla="*/ 0 h 84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1911" h="844290">
                  <a:moveTo>
                    <a:pt x="0" y="0"/>
                  </a:moveTo>
                  <a:lnTo>
                    <a:pt x="441911" y="422145"/>
                  </a:lnTo>
                  <a:lnTo>
                    <a:pt x="0" y="844290"/>
                  </a:lnTo>
                  <a:lnTo>
                    <a:pt x="0" y="662312"/>
                  </a:lnTo>
                  <a:lnTo>
                    <a:pt x="251412" y="422145"/>
                  </a:lnTo>
                  <a:lnTo>
                    <a:pt x="0" y="181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7" name="图表 6"/>
          <p:cNvGraphicFramePr/>
          <p:nvPr/>
        </p:nvGraphicFramePr>
        <p:xfrm>
          <a:off x="751698" y="958720"/>
          <a:ext cx="7640605" cy="36991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6"/>
          <p:cNvSpPr txBox="1"/>
          <p:nvPr/>
        </p:nvSpPr>
        <p:spPr>
          <a:xfrm>
            <a:off x="265922" y="176177"/>
            <a:ext cx="15234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8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65922" y="465615"/>
            <a:ext cx="2097926" cy="22929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Here Add You Text Here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1" y="176177"/>
            <a:ext cx="265922" cy="508056"/>
            <a:chOff x="0" y="-78772"/>
            <a:chExt cx="602082" cy="1150304"/>
          </a:xfrm>
        </p:grpSpPr>
        <p:sp>
          <p:nvSpPr>
            <p:cNvPr id="36" name="任意多边形 35"/>
            <p:cNvSpPr/>
            <p:nvPr/>
          </p:nvSpPr>
          <p:spPr>
            <a:xfrm>
              <a:off x="0" y="256213"/>
              <a:ext cx="251412" cy="480334"/>
            </a:xfrm>
            <a:custGeom>
              <a:avLst/>
              <a:gdLst>
                <a:gd name="connsiteX0" fmla="*/ 0 w 251412"/>
                <a:gd name="connsiteY0" fmla="*/ 0 h 480334"/>
                <a:gd name="connsiteX1" fmla="*/ 251412 w 251412"/>
                <a:gd name="connsiteY1" fmla="*/ 240167 h 480334"/>
                <a:gd name="connsiteX2" fmla="*/ 0 w 251412"/>
                <a:gd name="connsiteY2" fmla="*/ 480334 h 480334"/>
                <a:gd name="connsiteX3" fmla="*/ 0 w 251412"/>
                <a:gd name="connsiteY3" fmla="*/ 0 h 48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12" h="480334">
                  <a:moveTo>
                    <a:pt x="0" y="0"/>
                  </a:moveTo>
                  <a:lnTo>
                    <a:pt x="251412" y="240167"/>
                  </a:lnTo>
                  <a:lnTo>
                    <a:pt x="0" y="4803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0" y="-78772"/>
              <a:ext cx="602082" cy="1150304"/>
            </a:xfrm>
            <a:custGeom>
              <a:avLst/>
              <a:gdLst>
                <a:gd name="connsiteX0" fmla="*/ 0 w 441911"/>
                <a:gd name="connsiteY0" fmla="*/ 0 h 844290"/>
                <a:gd name="connsiteX1" fmla="*/ 441911 w 441911"/>
                <a:gd name="connsiteY1" fmla="*/ 422145 h 844290"/>
                <a:gd name="connsiteX2" fmla="*/ 0 w 441911"/>
                <a:gd name="connsiteY2" fmla="*/ 844290 h 844290"/>
                <a:gd name="connsiteX3" fmla="*/ 0 w 441911"/>
                <a:gd name="connsiteY3" fmla="*/ 662312 h 844290"/>
                <a:gd name="connsiteX4" fmla="*/ 251412 w 441911"/>
                <a:gd name="connsiteY4" fmla="*/ 422145 h 844290"/>
                <a:gd name="connsiteX5" fmla="*/ 0 w 441911"/>
                <a:gd name="connsiteY5" fmla="*/ 181978 h 844290"/>
                <a:gd name="connsiteX6" fmla="*/ 0 w 441911"/>
                <a:gd name="connsiteY6" fmla="*/ 0 h 84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1911" h="844290">
                  <a:moveTo>
                    <a:pt x="0" y="0"/>
                  </a:moveTo>
                  <a:lnTo>
                    <a:pt x="441911" y="422145"/>
                  </a:lnTo>
                  <a:lnTo>
                    <a:pt x="0" y="844290"/>
                  </a:lnTo>
                  <a:lnTo>
                    <a:pt x="0" y="662312"/>
                  </a:lnTo>
                  <a:lnTo>
                    <a:pt x="251412" y="422145"/>
                  </a:lnTo>
                  <a:lnTo>
                    <a:pt x="0" y="181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椭圆 6"/>
          <p:cNvSpPr/>
          <p:nvPr/>
        </p:nvSpPr>
        <p:spPr>
          <a:xfrm>
            <a:off x="3053976" y="2057761"/>
            <a:ext cx="3036049" cy="1375217"/>
          </a:xfrm>
          <a:prstGeom prst="ellipse">
            <a:avLst/>
          </a:prstGeom>
          <a:noFill/>
          <a:ln w="25400" cap="rnd">
            <a:solidFill>
              <a:srgbClr val="595959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 rot="5400000">
            <a:off x="3050454" y="2057761"/>
            <a:ext cx="3036049" cy="1375217"/>
          </a:xfrm>
          <a:prstGeom prst="ellipse">
            <a:avLst/>
          </a:prstGeom>
          <a:noFill/>
          <a:ln w="25400" cap="rnd">
            <a:solidFill>
              <a:srgbClr val="D5493A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3425146" y="1606933"/>
            <a:ext cx="1048583" cy="1048583"/>
          </a:xfrm>
          <a:prstGeom prst="roundRect">
            <a:avLst/>
          </a:prstGeom>
          <a:solidFill>
            <a:srgbClr val="D54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4718865" y="1606933"/>
            <a:ext cx="1048583" cy="1048583"/>
          </a:xfrm>
          <a:prstGeom prst="round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/>
            <a:endParaRPr lang="zh-CN" altLang="en-US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4718865" y="2856778"/>
            <a:ext cx="1048583" cy="1048583"/>
          </a:xfrm>
          <a:prstGeom prst="roundRect">
            <a:avLst/>
          </a:prstGeom>
          <a:solidFill>
            <a:srgbClr val="D54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3425146" y="2867542"/>
            <a:ext cx="1048583" cy="1048583"/>
          </a:xfrm>
          <a:prstGeom prst="round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/>
            <a:endParaRPr lang="zh-CN" altLang="en-US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732991" y="1855502"/>
            <a:ext cx="422762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endParaRPr lang="zh-CN" altLang="en-US" sz="2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986268" y="1872192"/>
            <a:ext cx="590660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</a:t>
            </a:r>
            <a:endParaRPr lang="zh-CN" altLang="en-US" sz="2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690134" y="3125907"/>
            <a:ext cx="541786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endParaRPr lang="zh-CN" altLang="en-US" sz="2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017192" y="3125907"/>
            <a:ext cx="390632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endParaRPr lang="zh-CN" altLang="en-US" sz="2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76"/>
          <p:cNvSpPr txBox="1"/>
          <p:nvPr/>
        </p:nvSpPr>
        <p:spPr>
          <a:xfrm>
            <a:off x="6082982" y="1411562"/>
            <a:ext cx="823906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082982" y="1688560"/>
            <a:ext cx="2288508" cy="72943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76"/>
          <p:cNvSpPr txBox="1"/>
          <p:nvPr/>
        </p:nvSpPr>
        <p:spPr>
          <a:xfrm>
            <a:off x="6082982" y="3317435"/>
            <a:ext cx="823906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b="1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6082982" y="3594433"/>
            <a:ext cx="2288508" cy="72943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76"/>
          <p:cNvSpPr txBox="1"/>
          <p:nvPr/>
        </p:nvSpPr>
        <p:spPr>
          <a:xfrm>
            <a:off x="2240101" y="1411562"/>
            <a:ext cx="823906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/>
            <a:r>
              <a:rPr lang="zh-CN" altLang="en-US" b="1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775499" y="1688560"/>
            <a:ext cx="2288508" cy="72943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76"/>
          <p:cNvSpPr txBox="1"/>
          <p:nvPr/>
        </p:nvSpPr>
        <p:spPr>
          <a:xfrm>
            <a:off x="2240101" y="3317435"/>
            <a:ext cx="823906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/>
            <a:r>
              <a:rPr lang="zh-CN" alt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775499" y="3594433"/>
            <a:ext cx="2288508" cy="72943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3467630" y="3302141"/>
            <a:ext cx="2224278" cy="284693"/>
          </a:xfrm>
          <a:prstGeom prst="rect">
            <a:avLst/>
          </a:prstGeom>
          <a:effectLst/>
        </p:spPr>
        <p:txBody>
          <a:bodyPr wrap="square" lIns="68580" tIns="34290" rIns="68580" bIns="34290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</a:p>
        </p:txBody>
      </p:sp>
      <p:sp>
        <p:nvSpPr>
          <p:cNvPr id="15" name="TextBox 76"/>
          <p:cNvSpPr txBox="1"/>
          <p:nvPr/>
        </p:nvSpPr>
        <p:spPr>
          <a:xfrm>
            <a:off x="3561329" y="2943845"/>
            <a:ext cx="2036880" cy="392415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1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</a:p>
        </p:txBody>
      </p:sp>
      <p:sp>
        <p:nvSpPr>
          <p:cNvPr id="16" name="文本框 21"/>
          <p:cNvSpPr txBox="1"/>
          <p:nvPr/>
        </p:nvSpPr>
        <p:spPr>
          <a:xfrm>
            <a:off x="3066808" y="3580285"/>
            <a:ext cx="3025923" cy="48936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7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</a:p>
          <a:p>
            <a:pPr algn="ctr">
              <a:lnSpc>
                <a:spcPct val="130000"/>
              </a:lnSpc>
            </a:pPr>
            <a:r>
              <a:rPr lang="en-US" altLang="zh-CN" sz="7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700" dirty="0" err="1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7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3651653" y="-904266"/>
            <a:ext cx="1856232" cy="1773206"/>
          </a:xfrm>
          <a:custGeom>
            <a:avLst/>
            <a:gdLst>
              <a:gd name="connsiteX0" fmla="*/ 1137101 w 2274202"/>
              <a:gd name="connsiteY0" fmla="*/ 0 h 2172483"/>
              <a:gd name="connsiteX1" fmla="*/ 2274202 w 2274202"/>
              <a:gd name="connsiteY1" fmla="*/ 1086242 h 2172483"/>
              <a:gd name="connsiteX2" fmla="*/ 1137101 w 2274202"/>
              <a:gd name="connsiteY2" fmla="*/ 2172483 h 2172483"/>
              <a:gd name="connsiteX3" fmla="*/ 0 w 2274202"/>
              <a:gd name="connsiteY3" fmla="*/ 1086242 h 217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4202" h="2172483">
                <a:moveTo>
                  <a:pt x="1137101" y="0"/>
                </a:moveTo>
                <a:lnTo>
                  <a:pt x="2274202" y="1086242"/>
                </a:lnTo>
                <a:lnTo>
                  <a:pt x="1137101" y="2172483"/>
                </a:lnTo>
                <a:lnTo>
                  <a:pt x="0" y="1086242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 dirty="0">
              <a:solidFill>
                <a:prstClr val="white"/>
              </a:solidFill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4705751" y="85012"/>
            <a:ext cx="1856232" cy="1773206"/>
          </a:xfrm>
          <a:custGeom>
            <a:avLst/>
            <a:gdLst>
              <a:gd name="connsiteX0" fmla="*/ 1137101 w 2274202"/>
              <a:gd name="connsiteY0" fmla="*/ 0 h 2172483"/>
              <a:gd name="connsiteX1" fmla="*/ 2274202 w 2274202"/>
              <a:gd name="connsiteY1" fmla="*/ 1086242 h 2172483"/>
              <a:gd name="connsiteX2" fmla="*/ 1137101 w 2274202"/>
              <a:gd name="connsiteY2" fmla="*/ 2172483 h 2172483"/>
              <a:gd name="connsiteX3" fmla="*/ 0 w 2274202"/>
              <a:gd name="connsiteY3" fmla="*/ 1086242 h 217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4202" h="2172483">
                <a:moveTo>
                  <a:pt x="1137101" y="0"/>
                </a:moveTo>
                <a:lnTo>
                  <a:pt x="2274202" y="1086242"/>
                </a:lnTo>
                <a:lnTo>
                  <a:pt x="1137101" y="2172483"/>
                </a:lnTo>
                <a:lnTo>
                  <a:pt x="0" y="1086242"/>
                </a:lnTo>
                <a:close/>
              </a:path>
            </a:pathLst>
          </a:custGeom>
          <a:solidFill>
            <a:srgbClr val="D54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 dirty="0">
              <a:solidFill>
                <a:prstClr val="white"/>
              </a:solidFill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2597555" y="85012"/>
            <a:ext cx="1856232" cy="1773206"/>
          </a:xfrm>
          <a:custGeom>
            <a:avLst/>
            <a:gdLst>
              <a:gd name="connsiteX0" fmla="*/ 1137101 w 2274202"/>
              <a:gd name="connsiteY0" fmla="*/ 0 h 2172483"/>
              <a:gd name="connsiteX1" fmla="*/ 2274202 w 2274202"/>
              <a:gd name="connsiteY1" fmla="*/ 1086242 h 2172483"/>
              <a:gd name="connsiteX2" fmla="*/ 1137101 w 2274202"/>
              <a:gd name="connsiteY2" fmla="*/ 2172483 h 2172483"/>
              <a:gd name="connsiteX3" fmla="*/ 0 w 2274202"/>
              <a:gd name="connsiteY3" fmla="*/ 1086242 h 217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4202" h="2172483">
                <a:moveTo>
                  <a:pt x="1137101" y="0"/>
                </a:moveTo>
                <a:lnTo>
                  <a:pt x="2274202" y="1086242"/>
                </a:lnTo>
                <a:lnTo>
                  <a:pt x="1137101" y="2172483"/>
                </a:lnTo>
                <a:lnTo>
                  <a:pt x="0" y="1086242"/>
                </a:lnTo>
                <a:close/>
              </a:path>
            </a:pathLst>
          </a:custGeom>
          <a:solidFill>
            <a:srgbClr val="D54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 dirty="0">
              <a:solidFill>
                <a:prstClr val="white"/>
              </a:solidFill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3651653" y="1074291"/>
            <a:ext cx="1856232" cy="1773206"/>
          </a:xfrm>
          <a:custGeom>
            <a:avLst/>
            <a:gdLst>
              <a:gd name="connsiteX0" fmla="*/ 1137101 w 2274202"/>
              <a:gd name="connsiteY0" fmla="*/ 0 h 2172483"/>
              <a:gd name="connsiteX1" fmla="*/ 2274202 w 2274202"/>
              <a:gd name="connsiteY1" fmla="*/ 1086242 h 2172483"/>
              <a:gd name="connsiteX2" fmla="*/ 1137101 w 2274202"/>
              <a:gd name="connsiteY2" fmla="*/ 2172483 h 2172483"/>
              <a:gd name="connsiteX3" fmla="*/ 0 w 2274202"/>
              <a:gd name="connsiteY3" fmla="*/ 1086242 h 217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4202" h="2172483">
                <a:moveTo>
                  <a:pt x="1137101" y="0"/>
                </a:moveTo>
                <a:lnTo>
                  <a:pt x="2274202" y="1086242"/>
                </a:lnTo>
                <a:lnTo>
                  <a:pt x="1137101" y="2172483"/>
                </a:lnTo>
                <a:lnTo>
                  <a:pt x="0" y="1086242"/>
                </a:lnTo>
                <a:close/>
              </a:path>
            </a:pathLst>
          </a:custGeom>
          <a:noFill/>
          <a:ln w="19050">
            <a:solidFill>
              <a:srgbClr val="D549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sz="45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en-US" altLang="zh-CN" sz="72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7200" dirty="0">
              <a:solidFill>
                <a:srgbClr val="D5493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6"/>
          <p:cNvSpPr txBox="1"/>
          <p:nvPr/>
        </p:nvSpPr>
        <p:spPr>
          <a:xfrm>
            <a:off x="265922" y="176177"/>
            <a:ext cx="15234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8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65922" y="465615"/>
            <a:ext cx="2097926" cy="22929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Here Add You Text Here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1" y="176177"/>
            <a:ext cx="265922" cy="508056"/>
            <a:chOff x="0" y="-78772"/>
            <a:chExt cx="602082" cy="1150304"/>
          </a:xfrm>
        </p:grpSpPr>
        <p:sp>
          <p:nvSpPr>
            <p:cNvPr id="36" name="任意多边形 35"/>
            <p:cNvSpPr/>
            <p:nvPr/>
          </p:nvSpPr>
          <p:spPr>
            <a:xfrm>
              <a:off x="0" y="256213"/>
              <a:ext cx="251412" cy="480334"/>
            </a:xfrm>
            <a:custGeom>
              <a:avLst/>
              <a:gdLst>
                <a:gd name="connsiteX0" fmla="*/ 0 w 251412"/>
                <a:gd name="connsiteY0" fmla="*/ 0 h 480334"/>
                <a:gd name="connsiteX1" fmla="*/ 251412 w 251412"/>
                <a:gd name="connsiteY1" fmla="*/ 240167 h 480334"/>
                <a:gd name="connsiteX2" fmla="*/ 0 w 251412"/>
                <a:gd name="connsiteY2" fmla="*/ 480334 h 480334"/>
                <a:gd name="connsiteX3" fmla="*/ 0 w 251412"/>
                <a:gd name="connsiteY3" fmla="*/ 0 h 48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12" h="480334">
                  <a:moveTo>
                    <a:pt x="0" y="0"/>
                  </a:moveTo>
                  <a:lnTo>
                    <a:pt x="251412" y="240167"/>
                  </a:lnTo>
                  <a:lnTo>
                    <a:pt x="0" y="4803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0" y="-78772"/>
              <a:ext cx="602082" cy="1150304"/>
            </a:xfrm>
            <a:custGeom>
              <a:avLst/>
              <a:gdLst>
                <a:gd name="connsiteX0" fmla="*/ 0 w 441911"/>
                <a:gd name="connsiteY0" fmla="*/ 0 h 844290"/>
                <a:gd name="connsiteX1" fmla="*/ 441911 w 441911"/>
                <a:gd name="connsiteY1" fmla="*/ 422145 h 844290"/>
                <a:gd name="connsiteX2" fmla="*/ 0 w 441911"/>
                <a:gd name="connsiteY2" fmla="*/ 844290 h 844290"/>
                <a:gd name="connsiteX3" fmla="*/ 0 w 441911"/>
                <a:gd name="connsiteY3" fmla="*/ 662312 h 844290"/>
                <a:gd name="connsiteX4" fmla="*/ 251412 w 441911"/>
                <a:gd name="connsiteY4" fmla="*/ 422145 h 844290"/>
                <a:gd name="connsiteX5" fmla="*/ 0 w 441911"/>
                <a:gd name="connsiteY5" fmla="*/ 181978 h 844290"/>
                <a:gd name="connsiteX6" fmla="*/ 0 w 441911"/>
                <a:gd name="connsiteY6" fmla="*/ 0 h 84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1911" h="844290">
                  <a:moveTo>
                    <a:pt x="0" y="0"/>
                  </a:moveTo>
                  <a:lnTo>
                    <a:pt x="441911" y="422145"/>
                  </a:lnTo>
                  <a:lnTo>
                    <a:pt x="0" y="844290"/>
                  </a:lnTo>
                  <a:lnTo>
                    <a:pt x="0" y="662312"/>
                  </a:lnTo>
                  <a:lnTo>
                    <a:pt x="251412" y="422145"/>
                  </a:lnTo>
                  <a:lnTo>
                    <a:pt x="0" y="181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04766" y="2189167"/>
            <a:ext cx="7534469" cy="3276239"/>
            <a:chOff x="0" y="1556512"/>
            <a:chExt cx="12192000" cy="5301488"/>
          </a:xfrm>
        </p:grpSpPr>
        <p:sp>
          <p:nvSpPr>
            <p:cNvPr id="8" name="矩形 7"/>
            <p:cNvSpPr/>
            <p:nvPr/>
          </p:nvSpPr>
          <p:spPr>
            <a:xfrm>
              <a:off x="4469363" y="1922106"/>
              <a:ext cx="3359021" cy="2435290"/>
            </a:xfrm>
            <a:prstGeom prst="rect">
              <a:avLst/>
            </a:prstGeom>
            <a:blipFill dpi="0"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1556512"/>
              <a:ext cx="12192000" cy="5301488"/>
            </a:xfrm>
            <a:prstGeom prst="rect">
              <a:avLst/>
            </a:prstGeom>
          </p:spPr>
        </p:pic>
      </p:grpSp>
      <p:sp>
        <p:nvSpPr>
          <p:cNvPr id="10" name="TextBox 76"/>
          <p:cNvSpPr txBox="1"/>
          <p:nvPr/>
        </p:nvSpPr>
        <p:spPr>
          <a:xfrm>
            <a:off x="3675776" y="1563152"/>
            <a:ext cx="1792448" cy="253916"/>
          </a:xfrm>
          <a:prstGeom prst="rect">
            <a:avLst/>
          </a:prstGeom>
          <a:solidFill>
            <a:srgbClr val="D5493A"/>
          </a:solidFill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请此处添加您的副标题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317763" y="1871314"/>
            <a:ext cx="6508475" cy="3893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板。请在此添加文字说明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8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76"/>
          <p:cNvSpPr txBox="1"/>
          <p:nvPr/>
        </p:nvSpPr>
        <p:spPr>
          <a:xfrm>
            <a:off x="3463724" y="907078"/>
            <a:ext cx="2216552" cy="7001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4100" b="1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20XX</a:t>
            </a:r>
            <a:endParaRPr lang="en-US" altLang="zh-CN" sz="41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6"/>
          <p:cNvSpPr txBox="1"/>
          <p:nvPr/>
        </p:nvSpPr>
        <p:spPr>
          <a:xfrm>
            <a:off x="265922" y="176177"/>
            <a:ext cx="15234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8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65922" y="465615"/>
            <a:ext cx="2097926" cy="22929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Here Add You Text Here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1" y="176177"/>
            <a:ext cx="265922" cy="508056"/>
            <a:chOff x="0" y="-78772"/>
            <a:chExt cx="602082" cy="1150304"/>
          </a:xfrm>
        </p:grpSpPr>
        <p:sp>
          <p:nvSpPr>
            <p:cNvPr id="36" name="任意多边形 35"/>
            <p:cNvSpPr/>
            <p:nvPr/>
          </p:nvSpPr>
          <p:spPr>
            <a:xfrm>
              <a:off x="0" y="256213"/>
              <a:ext cx="251412" cy="480334"/>
            </a:xfrm>
            <a:custGeom>
              <a:avLst/>
              <a:gdLst>
                <a:gd name="connsiteX0" fmla="*/ 0 w 251412"/>
                <a:gd name="connsiteY0" fmla="*/ 0 h 480334"/>
                <a:gd name="connsiteX1" fmla="*/ 251412 w 251412"/>
                <a:gd name="connsiteY1" fmla="*/ 240167 h 480334"/>
                <a:gd name="connsiteX2" fmla="*/ 0 w 251412"/>
                <a:gd name="connsiteY2" fmla="*/ 480334 h 480334"/>
                <a:gd name="connsiteX3" fmla="*/ 0 w 251412"/>
                <a:gd name="connsiteY3" fmla="*/ 0 h 48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412" h="480334">
                  <a:moveTo>
                    <a:pt x="0" y="0"/>
                  </a:moveTo>
                  <a:lnTo>
                    <a:pt x="251412" y="240167"/>
                  </a:lnTo>
                  <a:lnTo>
                    <a:pt x="0" y="4803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0" y="-78772"/>
              <a:ext cx="602082" cy="1150304"/>
            </a:xfrm>
            <a:custGeom>
              <a:avLst/>
              <a:gdLst>
                <a:gd name="connsiteX0" fmla="*/ 0 w 441911"/>
                <a:gd name="connsiteY0" fmla="*/ 0 h 844290"/>
                <a:gd name="connsiteX1" fmla="*/ 441911 w 441911"/>
                <a:gd name="connsiteY1" fmla="*/ 422145 h 844290"/>
                <a:gd name="connsiteX2" fmla="*/ 0 w 441911"/>
                <a:gd name="connsiteY2" fmla="*/ 844290 h 844290"/>
                <a:gd name="connsiteX3" fmla="*/ 0 w 441911"/>
                <a:gd name="connsiteY3" fmla="*/ 662312 h 844290"/>
                <a:gd name="connsiteX4" fmla="*/ 251412 w 441911"/>
                <a:gd name="connsiteY4" fmla="*/ 422145 h 844290"/>
                <a:gd name="connsiteX5" fmla="*/ 0 w 441911"/>
                <a:gd name="connsiteY5" fmla="*/ 181978 h 844290"/>
                <a:gd name="connsiteX6" fmla="*/ 0 w 441911"/>
                <a:gd name="connsiteY6" fmla="*/ 0 h 84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1911" h="844290">
                  <a:moveTo>
                    <a:pt x="0" y="0"/>
                  </a:moveTo>
                  <a:lnTo>
                    <a:pt x="441911" y="422145"/>
                  </a:lnTo>
                  <a:lnTo>
                    <a:pt x="0" y="844290"/>
                  </a:lnTo>
                  <a:lnTo>
                    <a:pt x="0" y="662312"/>
                  </a:lnTo>
                  <a:lnTo>
                    <a:pt x="251412" y="422145"/>
                  </a:lnTo>
                  <a:lnTo>
                    <a:pt x="0" y="181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4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Oval 4"/>
          <p:cNvSpPr/>
          <p:nvPr/>
        </p:nvSpPr>
        <p:spPr>
          <a:xfrm rot="2700000">
            <a:off x="1459180" y="1858055"/>
            <a:ext cx="857108" cy="862026"/>
          </a:xfrm>
          <a:prstGeom prst="rect">
            <a:avLst/>
          </a:prstGeom>
          <a:solidFill>
            <a:srgbClr val="D5493A"/>
          </a:solidFill>
          <a:ln w="76200"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sz="660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726396" y="2101852"/>
            <a:ext cx="322674" cy="329042"/>
            <a:chOff x="2301859" y="2332961"/>
            <a:chExt cx="430232" cy="438723"/>
          </a:xfrm>
          <a:solidFill>
            <a:schemeClr val="bg1"/>
          </a:solidFill>
        </p:grpSpPr>
        <p:sp>
          <p:nvSpPr>
            <p:cNvPr id="9" name="Freeform 36"/>
            <p:cNvSpPr>
              <a:spLocks noEditPoints="1"/>
            </p:cNvSpPr>
            <p:nvPr/>
          </p:nvSpPr>
          <p:spPr bwMode="auto">
            <a:xfrm>
              <a:off x="2434890" y="2332961"/>
              <a:ext cx="297201" cy="297201"/>
            </a:xfrm>
            <a:custGeom>
              <a:avLst/>
              <a:gdLst>
                <a:gd name="T0" fmla="*/ 65 w 79"/>
                <a:gd name="T1" fmla="*/ 14 h 79"/>
                <a:gd name="T2" fmla="*/ 14 w 79"/>
                <a:gd name="T3" fmla="*/ 14 h 79"/>
                <a:gd name="T4" fmla="*/ 11 w 79"/>
                <a:gd name="T5" fmla="*/ 63 h 79"/>
                <a:gd name="T6" fmla="*/ 11 w 79"/>
                <a:gd name="T7" fmla="*/ 63 h 79"/>
                <a:gd name="T8" fmla="*/ 17 w 79"/>
                <a:gd name="T9" fmla="*/ 68 h 79"/>
                <a:gd name="T10" fmla="*/ 64 w 79"/>
                <a:gd name="T11" fmla="*/ 65 h 79"/>
                <a:gd name="T12" fmla="*/ 65 w 79"/>
                <a:gd name="T13" fmla="*/ 14 h 79"/>
                <a:gd name="T14" fmla="*/ 58 w 79"/>
                <a:gd name="T15" fmla="*/ 59 h 79"/>
                <a:gd name="T16" fmla="*/ 20 w 79"/>
                <a:gd name="T17" fmla="*/ 59 h 79"/>
                <a:gd name="T18" fmla="*/ 20 w 79"/>
                <a:gd name="T19" fmla="*/ 21 h 79"/>
                <a:gd name="T20" fmla="*/ 58 w 79"/>
                <a:gd name="T21" fmla="*/ 21 h 79"/>
                <a:gd name="T22" fmla="*/ 58 w 79"/>
                <a:gd name="T23" fmla="*/ 5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" h="79">
                  <a:moveTo>
                    <a:pt x="65" y="14"/>
                  </a:moveTo>
                  <a:cubicBezTo>
                    <a:pt x="51" y="0"/>
                    <a:pt x="28" y="0"/>
                    <a:pt x="14" y="14"/>
                  </a:cubicBezTo>
                  <a:cubicBezTo>
                    <a:pt x="0" y="28"/>
                    <a:pt x="0" y="49"/>
                    <a:pt x="11" y="63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4" y="66"/>
                    <a:pt x="15" y="67"/>
                    <a:pt x="17" y="68"/>
                  </a:cubicBezTo>
                  <a:cubicBezTo>
                    <a:pt x="31" y="79"/>
                    <a:pt x="51" y="78"/>
                    <a:pt x="64" y="65"/>
                  </a:cubicBezTo>
                  <a:cubicBezTo>
                    <a:pt x="78" y="51"/>
                    <a:pt x="79" y="29"/>
                    <a:pt x="65" y="14"/>
                  </a:cubicBezTo>
                  <a:close/>
                  <a:moveTo>
                    <a:pt x="58" y="59"/>
                  </a:moveTo>
                  <a:cubicBezTo>
                    <a:pt x="47" y="69"/>
                    <a:pt x="30" y="69"/>
                    <a:pt x="20" y="59"/>
                  </a:cubicBezTo>
                  <a:cubicBezTo>
                    <a:pt x="9" y="48"/>
                    <a:pt x="9" y="31"/>
                    <a:pt x="20" y="21"/>
                  </a:cubicBezTo>
                  <a:cubicBezTo>
                    <a:pt x="31" y="10"/>
                    <a:pt x="48" y="10"/>
                    <a:pt x="58" y="21"/>
                  </a:cubicBezTo>
                  <a:cubicBezTo>
                    <a:pt x="69" y="31"/>
                    <a:pt x="69" y="48"/>
                    <a:pt x="58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0" name="Freeform 37"/>
            <p:cNvSpPr/>
            <p:nvPr/>
          </p:nvSpPr>
          <p:spPr bwMode="auto">
            <a:xfrm>
              <a:off x="2301859" y="2584872"/>
              <a:ext cx="181150" cy="186812"/>
            </a:xfrm>
            <a:custGeom>
              <a:avLst/>
              <a:gdLst>
                <a:gd name="T0" fmla="*/ 0 w 64"/>
                <a:gd name="T1" fmla="*/ 52 h 66"/>
                <a:gd name="T2" fmla="*/ 12 w 64"/>
                <a:gd name="T3" fmla="*/ 66 h 66"/>
                <a:gd name="T4" fmla="*/ 64 w 64"/>
                <a:gd name="T5" fmla="*/ 8 h 66"/>
                <a:gd name="T6" fmla="*/ 55 w 64"/>
                <a:gd name="T7" fmla="*/ 0 h 66"/>
                <a:gd name="T8" fmla="*/ 0 w 64"/>
                <a:gd name="T9" fmla="*/ 5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6">
                  <a:moveTo>
                    <a:pt x="0" y="52"/>
                  </a:moveTo>
                  <a:lnTo>
                    <a:pt x="12" y="66"/>
                  </a:lnTo>
                  <a:lnTo>
                    <a:pt x="64" y="8"/>
                  </a:lnTo>
                  <a:lnTo>
                    <a:pt x="55" y="0"/>
                  </a:lnTo>
                  <a:lnTo>
                    <a:pt x="0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1" name="Freeform 38"/>
            <p:cNvSpPr/>
            <p:nvPr/>
          </p:nvSpPr>
          <p:spPr bwMode="auto">
            <a:xfrm>
              <a:off x="2587736" y="2432027"/>
              <a:ext cx="113219" cy="135862"/>
            </a:xfrm>
            <a:custGeom>
              <a:avLst/>
              <a:gdLst>
                <a:gd name="T0" fmla="*/ 16 w 30"/>
                <a:gd name="T1" fmla="*/ 0 h 36"/>
                <a:gd name="T2" fmla="*/ 0 w 30"/>
                <a:gd name="T3" fmla="*/ 34 h 36"/>
                <a:gd name="T4" fmla="*/ 6 w 30"/>
                <a:gd name="T5" fmla="*/ 36 h 36"/>
                <a:gd name="T6" fmla="*/ 16 w 30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6">
                  <a:moveTo>
                    <a:pt x="16" y="0"/>
                  </a:moveTo>
                  <a:cubicBezTo>
                    <a:pt x="20" y="26"/>
                    <a:pt x="0" y="34"/>
                    <a:pt x="0" y="34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30" y="21"/>
                    <a:pt x="16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1110406" y="3001943"/>
            <a:ext cx="1554653" cy="429348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Oval 5"/>
          <p:cNvSpPr/>
          <p:nvPr/>
        </p:nvSpPr>
        <p:spPr>
          <a:xfrm rot="2700000">
            <a:off x="3256451" y="1856267"/>
            <a:ext cx="857108" cy="862026"/>
          </a:xfrm>
          <a:prstGeom prst="rect">
            <a:avLst/>
          </a:prstGeom>
          <a:solidFill>
            <a:srgbClr val="D5493A"/>
          </a:solidFill>
          <a:ln w="76200"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sz="660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3507745" y="2204828"/>
            <a:ext cx="354518" cy="220777"/>
            <a:chOff x="4676992" y="2470263"/>
            <a:chExt cx="472690" cy="294369"/>
          </a:xfrm>
          <a:solidFill>
            <a:schemeClr val="bg1"/>
          </a:solidFill>
        </p:grpSpPr>
        <p:sp>
          <p:nvSpPr>
            <p:cNvPr id="16" name="Freeform 95"/>
            <p:cNvSpPr>
              <a:spLocks noEditPoints="1"/>
            </p:cNvSpPr>
            <p:nvPr/>
          </p:nvSpPr>
          <p:spPr bwMode="auto">
            <a:xfrm>
              <a:off x="4676992" y="2470263"/>
              <a:ext cx="472690" cy="294369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7" name="Rectangle 96"/>
            <p:cNvSpPr>
              <a:spLocks noChangeArrowheads="1"/>
            </p:cNvSpPr>
            <p:nvPr/>
          </p:nvSpPr>
          <p:spPr bwMode="auto">
            <a:xfrm>
              <a:off x="4742092" y="2532533"/>
              <a:ext cx="90575" cy="16416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8" name="Rectangle 97"/>
            <p:cNvSpPr>
              <a:spLocks noChangeArrowheads="1"/>
            </p:cNvSpPr>
            <p:nvPr/>
          </p:nvSpPr>
          <p:spPr bwMode="auto">
            <a:xfrm>
              <a:off x="4846821" y="2532533"/>
              <a:ext cx="87746" cy="16416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2915436" y="2981792"/>
            <a:ext cx="1539135" cy="429348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Oval 6"/>
          <p:cNvSpPr/>
          <p:nvPr/>
        </p:nvSpPr>
        <p:spPr>
          <a:xfrm rot="2700000">
            <a:off x="5045963" y="1885061"/>
            <a:ext cx="857108" cy="862026"/>
          </a:xfrm>
          <a:prstGeom prst="rect">
            <a:avLst/>
          </a:prstGeom>
          <a:solidFill>
            <a:srgbClr val="D5493A"/>
          </a:solidFill>
          <a:ln w="76200"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sz="660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22" name="Group 35"/>
          <p:cNvGrpSpPr/>
          <p:nvPr/>
        </p:nvGrpSpPr>
        <p:grpSpPr>
          <a:xfrm>
            <a:off x="5251649" y="2094670"/>
            <a:ext cx="445736" cy="442805"/>
            <a:chOff x="6853673" y="3715407"/>
            <a:chExt cx="379359" cy="376864"/>
          </a:xfrm>
          <a:solidFill>
            <a:schemeClr val="bg1"/>
          </a:solidFill>
          <a:effectLst/>
        </p:grpSpPr>
        <p:sp>
          <p:nvSpPr>
            <p:cNvPr id="23" name="Freeform 150"/>
            <p:cNvSpPr>
              <a:spLocks noEditPoints="1"/>
            </p:cNvSpPr>
            <p:nvPr/>
          </p:nvSpPr>
          <p:spPr bwMode="auto">
            <a:xfrm>
              <a:off x="6853673" y="3715407"/>
              <a:ext cx="379359" cy="376864"/>
            </a:xfrm>
            <a:custGeom>
              <a:avLst/>
              <a:gdLst>
                <a:gd name="T0" fmla="*/ 57 w 114"/>
                <a:gd name="T1" fmla="*/ 0 h 114"/>
                <a:gd name="T2" fmla="*/ 0 w 114"/>
                <a:gd name="T3" fmla="*/ 57 h 114"/>
                <a:gd name="T4" fmla="*/ 57 w 114"/>
                <a:gd name="T5" fmla="*/ 114 h 114"/>
                <a:gd name="T6" fmla="*/ 114 w 114"/>
                <a:gd name="T7" fmla="*/ 57 h 114"/>
                <a:gd name="T8" fmla="*/ 57 w 114"/>
                <a:gd name="T9" fmla="*/ 0 h 114"/>
                <a:gd name="T10" fmla="*/ 57 w 114"/>
                <a:gd name="T11" fmla="*/ 108 h 114"/>
                <a:gd name="T12" fmla="*/ 6 w 114"/>
                <a:gd name="T13" fmla="*/ 57 h 114"/>
                <a:gd name="T14" fmla="*/ 57 w 114"/>
                <a:gd name="T15" fmla="*/ 6 h 114"/>
                <a:gd name="T16" fmla="*/ 108 w 114"/>
                <a:gd name="T17" fmla="*/ 57 h 114"/>
                <a:gd name="T18" fmla="*/ 57 w 114"/>
                <a:gd name="T19" fmla="*/ 10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114">
                  <a:moveTo>
                    <a:pt x="57" y="0"/>
                  </a:moveTo>
                  <a:cubicBezTo>
                    <a:pt x="25" y="0"/>
                    <a:pt x="0" y="25"/>
                    <a:pt x="0" y="57"/>
                  </a:cubicBezTo>
                  <a:cubicBezTo>
                    <a:pt x="0" y="89"/>
                    <a:pt x="25" y="114"/>
                    <a:pt x="57" y="114"/>
                  </a:cubicBezTo>
                  <a:cubicBezTo>
                    <a:pt x="89" y="114"/>
                    <a:pt x="114" y="89"/>
                    <a:pt x="114" y="57"/>
                  </a:cubicBezTo>
                  <a:cubicBezTo>
                    <a:pt x="114" y="25"/>
                    <a:pt x="89" y="0"/>
                    <a:pt x="57" y="0"/>
                  </a:cubicBezTo>
                  <a:close/>
                  <a:moveTo>
                    <a:pt x="57" y="108"/>
                  </a:moveTo>
                  <a:cubicBezTo>
                    <a:pt x="29" y="108"/>
                    <a:pt x="6" y="85"/>
                    <a:pt x="6" y="57"/>
                  </a:cubicBezTo>
                  <a:cubicBezTo>
                    <a:pt x="6" y="29"/>
                    <a:pt x="29" y="6"/>
                    <a:pt x="57" y="6"/>
                  </a:cubicBezTo>
                  <a:cubicBezTo>
                    <a:pt x="85" y="6"/>
                    <a:pt x="108" y="29"/>
                    <a:pt x="108" y="57"/>
                  </a:cubicBezTo>
                  <a:cubicBezTo>
                    <a:pt x="108" y="85"/>
                    <a:pt x="85" y="108"/>
                    <a:pt x="57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4" name="Rectangle 151"/>
            <p:cNvSpPr>
              <a:spLocks noChangeArrowheads="1"/>
            </p:cNvSpPr>
            <p:nvPr/>
          </p:nvSpPr>
          <p:spPr bwMode="auto">
            <a:xfrm>
              <a:off x="6998429" y="3987447"/>
              <a:ext cx="22463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5" name="Rectangle 152"/>
            <p:cNvSpPr>
              <a:spLocks noChangeArrowheads="1"/>
            </p:cNvSpPr>
            <p:nvPr/>
          </p:nvSpPr>
          <p:spPr bwMode="auto">
            <a:xfrm>
              <a:off x="7033370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6" name="Rectangle 153"/>
            <p:cNvSpPr>
              <a:spLocks noChangeArrowheads="1"/>
            </p:cNvSpPr>
            <p:nvPr/>
          </p:nvSpPr>
          <p:spPr bwMode="auto">
            <a:xfrm>
              <a:off x="7068311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7" name="Freeform 154"/>
            <p:cNvSpPr/>
            <p:nvPr/>
          </p:nvSpPr>
          <p:spPr bwMode="auto">
            <a:xfrm>
              <a:off x="6970976" y="3822725"/>
              <a:ext cx="82362" cy="84857"/>
            </a:xfrm>
            <a:custGeom>
              <a:avLst/>
              <a:gdLst>
                <a:gd name="T0" fmla="*/ 19 w 25"/>
                <a:gd name="T1" fmla="*/ 22 h 25"/>
                <a:gd name="T2" fmla="*/ 22 w 25"/>
                <a:gd name="T3" fmla="*/ 25 h 25"/>
                <a:gd name="T4" fmla="*/ 25 w 25"/>
                <a:gd name="T5" fmla="*/ 22 h 25"/>
                <a:gd name="T6" fmla="*/ 22 w 25"/>
                <a:gd name="T7" fmla="*/ 19 h 25"/>
                <a:gd name="T8" fmla="*/ 21 w 25"/>
                <a:gd name="T9" fmla="*/ 19 h 25"/>
                <a:gd name="T10" fmla="*/ 0 w 25"/>
                <a:gd name="T11" fmla="*/ 0 h 25"/>
                <a:gd name="T12" fmla="*/ 19 w 25"/>
                <a:gd name="T13" fmla="*/ 22 h 25"/>
                <a:gd name="T14" fmla="*/ 19 w 25"/>
                <a:gd name="T15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5">
                  <a:moveTo>
                    <a:pt x="19" y="22"/>
                  </a:moveTo>
                  <a:cubicBezTo>
                    <a:pt x="19" y="24"/>
                    <a:pt x="20" y="25"/>
                    <a:pt x="22" y="25"/>
                  </a:cubicBezTo>
                  <a:cubicBezTo>
                    <a:pt x="24" y="25"/>
                    <a:pt x="25" y="24"/>
                    <a:pt x="25" y="22"/>
                  </a:cubicBezTo>
                  <a:cubicBezTo>
                    <a:pt x="25" y="21"/>
                    <a:pt x="24" y="19"/>
                    <a:pt x="22" y="19"/>
                  </a:cubicBezTo>
                  <a:cubicBezTo>
                    <a:pt x="22" y="19"/>
                    <a:pt x="22" y="19"/>
                    <a:pt x="21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8" name="Freeform 155"/>
            <p:cNvSpPr/>
            <p:nvPr/>
          </p:nvSpPr>
          <p:spPr bwMode="auto">
            <a:xfrm>
              <a:off x="6921060" y="3987447"/>
              <a:ext cx="22463" cy="19966"/>
            </a:xfrm>
            <a:custGeom>
              <a:avLst/>
              <a:gdLst>
                <a:gd name="T0" fmla="*/ 0 w 9"/>
                <a:gd name="T1" fmla="*/ 6 h 8"/>
                <a:gd name="T2" fmla="*/ 3 w 9"/>
                <a:gd name="T3" fmla="*/ 8 h 8"/>
                <a:gd name="T4" fmla="*/ 9 w 9"/>
                <a:gd name="T5" fmla="*/ 1 h 8"/>
                <a:gd name="T6" fmla="*/ 7 w 9"/>
                <a:gd name="T7" fmla="*/ 0 h 8"/>
                <a:gd name="T8" fmla="*/ 0 w 9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6"/>
                  </a:moveTo>
                  <a:lnTo>
                    <a:pt x="3" y="8"/>
                  </a:lnTo>
                  <a:lnTo>
                    <a:pt x="9" y="1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9" name="Freeform 156"/>
            <p:cNvSpPr/>
            <p:nvPr/>
          </p:nvSpPr>
          <p:spPr bwMode="auto">
            <a:xfrm>
              <a:off x="6901094" y="3942523"/>
              <a:ext cx="27454" cy="14975"/>
            </a:xfrm>
            <a:custGeom>
              <a:avLst/>
              <a:gdLst>
                <a:gd name="T0" fmla="*/ 9 w 11"/>
                <a:gd name="T1" fmla="*/ 0 h 6"/>
                <a:gd name="T2" fmla="*/ 0 w 11"/>
                <a:gd name="T3" fmla="*/ 3 h 6"/>
                <a:gd name="T4" fmla="*/ 1 w 11"/>
                <a:gd name="T5" fmla="*/ 6 h 6"/>
                <a:gd name="T6" fmla="*/ 11 w 11"/>
                <a:gd name="T7" fmla="*/ 3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lnTo>
                    <a:pt x="0" y="3"/>
                  </a:lnTo>
                  <a:lnTo>
                    <a:pt x="1" y="6"/>
                  </a:lnTo>
                  <a:lnTo>
                    <a:pt x="11" y="3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30" name="Freeform 157"/>
            <p:cNvSpPr/>
            <p:nvPr/>
          </p:nvSpPr>
          <p:spPr bwMode="auto">
            <a:xfrm>
              <a:off x="6933538" y="3790281"/>
              <a:ext cx="19966" cy="22463"/>
            </a:xfrm>
            <a:custGeom>
              <a:avLst/>
              <a:gdLst>
                <a:gd name="T0" fmla="*/ 0 w 8"/>
                <a:gd name="T1" fmla="*/ 3 h 9"/>
                <a:gd name="T2" fmla="*/ 7 w 8"/>
                <a:gd name="T3" fmla="*/ 9 h 9"/>
                <a:gd name="T4" fmla="*/ 8 w 8"/>
                <a:gd name="T5" fmla="*/ 7 h 9"/>
                <a:gd name="T6" fmla="*/ 2 w 8"/>
                <a:gd name="T7" fmla="*/ 0 h 9"/>
                <a:gd name="T8" fmla="*/ 0 w 8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0" y="3"/>
                  </a:moveTo>
                  <a:lnTo>
                    <a:pt x="7" y="9"/>
                  </a:lnTo>
                  <a:lnTo>
                    <a:pt x="8" y="7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31" name="Freeform 158"/>
            <p:cNvSpPr/>
            <p:nvPr/>
          </p:nvSpPr>
          <p:spPr bwMode="auto">
            <a:xfrm>
              <a:off x="6903589" y="3840196"/>
              <a:ext cx="27454" cy="12480"/>
            </a:xfrm>
            <a:custGeom>
              <a:avLst/>
              <a:gdLst>
                <a:gd name="T0" fmla="*/ 11 w 11"/>
                <a:gd name="T1" fmla="*/ 3 h 5"/>
                <a:gd name="T2" fmla="*/ 2 w 11"/>
                <a:gd name="T3" fmla="*/ 0 h 5"/>
                <a:gd name="T4" fmla="*/ 0 w 11"/>
                <a:gd name="T5" fmla="*/ 3 h 5"/>
                <a:gd name="T6" fmla="*/ 10 w 11"/>
                <a:gd name="T7" fmla="*/ 5 h 5"/>
                <a:gd name="T8" fmla="*/ 11 w 11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1" y="3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10" y="5"/>
                  </a:lnTo>
                  <a:lnTo>
                    <a:pt x="1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33" name="Rectangle 159"/>
            <p:cNvSpPr>
              <a:spLocks noChangeArrowheads="1"/>
            </p:cNvSpPr>
            <p:nvPr/>
          </p:nvSpPr>
          <p:spPr bwMode="auto">
            <a:xfrm>
              <a:off x="7040858" y="3750348"/>
              <a:ext cx="7488" cy="22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34" name="Freeform 160"/>
            <p:cNvSpPr/>
            <p:nvPr/>
          </p:nvSpPr>
          <p:spPr bwMode="auto">
            <a:xfrm>
              <a:off x="6973471" y="3760331"/>
              <a:ext cx="17471" cy="22463"/>
            </a:xfrm>
            <a:custGeom>
              <a:avLst/>
              <a:gdLst>
                <a:gd name="T0" fmla="*/ 7 w 7"/>
                <a:gd name="T1" fmla="*/ 8 h 9"/>
                <a:gd name="T2" fmla="*/ 3 w 7"/>
                <a:gd name="T3" fmla="*/ 0 h 9"/>
                <a:gd name="T4" fmla="*/ 0 w 7"/>
                <a:gd name="T5" fmla="*/ 2 h 9"/>
                <a:gd name="T6" fmla="*/ 4 w 7"/>
                <a:gd name="T7" fmla="*/ 9 h 9"/>
                <a:gd name="T8" fmla="*/ 7 w 7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7" y="8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4" y="9"/>
                  </a:lnTo>
                  <a:lnTo>
                    <a:pt x="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35" name="Freeform 161"/>
            <p:cNvSpPr/>
            <p:nvPr/>
          </p:nvSpPr>
          <p:spPr bwMode="auto">
            <a:xfrm>
              <a:off x="7088277" y="3760331"/>
              <a:ext cx="12480" cy="27454"/>
            </a:xfrm>
            <a:custGeom>
              <a:avLst/>
              <a:gdLst>
                <a:gd name="T0" fmla="*/ 0 w 5"/>
                <a:gd name="T1" fmla="*/ 9 h 11"/>
                <a:gd name="T2" fmla="*/ 2 w 5"/>
                <a:gd name="T3" fmla="*/ 11 h 11"/>
                <a:gd name="T4" fmla="*/ 5 w 5"/>
                <a:gd name="T5" fmla="*/ 2 h 11"/>
                <a:gd name="T6" fmla="*/ 2 w 5"/>
                <a:gd name="T7" fmla="*/ 0 h 11"/>
                <a:gd name="T8" fmla="*/ 0 w 5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1">
                  <a:moveTo>
                    <a:pt x="0" y="9"/>
                  </a:moveTo>
                  <a:lnTo>
                    <a:pt x="2" y="11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37" name="Freeform 162"/>
            <p:cNvSpPr/>
            <p:nvPr/>
          </p:nvSpPr>
          <p:spPr bwMode="auto">
            <a:xfrm>
              <a:off x="7130706" y="3987447"/>
              <a:ext cx="22463" cy="19966"/>
            </a:xfrm>
            <a:custGeom>
              <a:avLst/>
              <a:gdLst>
                <a:gd name="T0" fmla="*/ 0 w 9"/>
                <a:gd name="T1" fmla="*/ 1 h 8"/>
                <a:gd name="T2" fmla="*/ 8 w 9"/>
                <a:gd name="T3" fmla="*/ 8 h 8"/>
                <a:gd name="T4" fmla="*/ 9 w 9"/>
                <a:gd name="T5" fmla="*/ 6 h 8"/>
                <a:gd name="T6" fmla="*/ 3 w 9"/>
                <a:gd name="T7" fmla="*/ 0 h 8"/>
                <a:gd name="T8" fmla="*/ 0 w 9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1"/>
                  </a:moveTo>
                  <a:lnTo>
                    <a:pt x="8" y="8"/>
                  </a:lnTo>
                  <a:lnTo>
                    <a:pt x="9" y="6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39" name="Freeform 163"/>
            <p:cNvSpPr/>
            <p:nvPr/>
          </p:nvSpPr>
          <p:spPr bwMode="auto">
            <a:xfrm>
              <a:off x="7158159" y="3942523"/>
              <a:ext cx="24958" cy="14975"/>
            </a:xfrm>
            <a:custGeom>
              <a:avLst/>
              <a:gdLst>
                <a:gd name="T0" fmla="*/ 0 w 10"/>
                <a:gd name="T1" fmla="*/ 3 h 6"/>
                <a:gd name="T2" fmla="*/ 9 w 10"/>
                <a:gd name="T3" fmla="*/ 6 h 6"/>
                <a:gd name="T4" fmla="*/ 10 w 10"/>
                <a:gd name="T5" fmla="*/ 3 h 6"/>
                <a:gd name="T6" fmla="*/ 1 w 10"/>
                <a:gd name="T7" fmla="*/ 0 h 6"/>
                <a:gd name="T8" fmla="*/ 0 w 10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0" y="3"/>
                  </a:moveTo>
                  <a:lnTo>
                    <a:pt x="9" y="6"/>
                  </a:lnTo>
                  <a:lnTo>
                    <a:pt x="10" y="3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40" name="Freeform 164"/>
            <p:cNvSpPr/>
            <p:nvPr/>
          </p:nvSpPr>
          <p:spPr bwMode="auto">
            <a:xfrm>
              <a:off x="7128209" y="3790281"/>
              <a:ext cx="22463" cy="22463"/>
            </a:xfrm>
            <a:custGeom>
              <a:avLst/>
              <a:gdLst>
                <a:gd name="T0" fmla="*/ 9 w 9"/>
                <a:gd name="T1" fmla="*/ 3 h 9"/>
                <a:gd name="T2" fmla="*/ 8 w 9"/>
                <a:gd name="T3" fmla="*/ 0 h 9"/>
                <a:gd name="T4" fmla="*/ 0 w 9"/>
                <a:gd name="T5" fmla="*/ 7 h 9"/>
                <a:gd name="T6" fmla="*/ 2 w 9"/>
                <a:gd name="T7" fmla="*/ 9 h 9"/>
                <a:gd name="T8" fmla="*/ 9 w 9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3"/>
                  </a:moveTo>
                  <a:lnTo>
                    <a:pt x="8" y="0"/>
                  </a:lnTo>
                  <a:lnTo>
                    <a:pt x="0" y="7"/>
                  </a:lnTo>
                  <a:lnTo>
                    <a:pt x="2" y="9"/>
                  </a:lnTo>
                  <a:lnTo>
                    <a:pt x="9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41" name="Freeform 165"/>
            <p:cNvSpPr/>
            <p:nvPr/>
          </p:nvSpPr>
          <p:spPr bwMode="auto">
            <a:xfrm>
              <a:off x="7153167" y="3840196"/>
              <a:ext cx="27454" cy="12480"/>
            </a:xfrm>
            <a:custGeom>
              <a:avLst/>
              <a:gdLst>
                <a:gd name="T0" fmla="*/ 10 w 11"/>
                <a:gd name="T1" fmla="*/ 0 h 5"/>
                <a:gd name="T2" fmla="*/ 0 w 11"/>
                <a:gd name="T3" fmla="*/ 3 h 5"/>
                <a:gd name="T4" fmla="*/ 2 w 11"/>
                <a:gd name="T5" fmla="*/ 5 h 5"/>
                <a:gd name="T6" fmla="*/ 11 w 11"/>
                <a:gd name="T7" fmla="*/ 3 h 5"/>
                <a:gd name="T8" fmla="*/ 10 w 1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0" y="0"/>
                  </a:moveTo>
                  <a:lnTo>
                    <a:pt x="0" y="3"/>
                  </a:lnTo>
                  <a:lnTo>
                    <a:pt x="2" y="5"/>
                  </a:lnTo>
                  <a:lnTo>
                    <a:pt x="11" y="3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42" name="Rectangle 166"/>
            <p:cNvSpPr>
              <a:spLocks noChangeArrowheads="1"/>
            </p:cNvSpPr>
            <p:nvPr/>
          </p:nvSpPr>
          <p:spPr bwMode="auto">
            <a:xfrm>
              <a:off x="6893606" y="3890112"/>
              <a:ext cx="24958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43" name="Rectangle 167"/>
            <p:cNvSpPr>
              <a:spLocks noChangeArrowheads="1"/>
            </p:cNvSpPr>
            <p:nvPr/>
          </p:nvSpPr>
          <p:spPr bwMode="auto">
            <a:xfrm>
              <a:off x="7170638" y="3892607"/>
              <a:ext cx="27454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4704948" y="3001943"/>
            <a:ext cx="1539135" cy="429348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Oval 7"/>
          <p:cNvSpPr/>
          <p:nvPr/>
        </p:nvSpPr>
        <p:spPr>
          <a:xfrm rot="2700000">
            <a:off x="6835476" y="1883273"/>
            <a:ext cx="857108" cy="862026"/>
          </a:xfrm>
          <a:prstGeom prst="rect">
            <a:avLst/>
          </a:prstGeom>
          <a:solidFill>
            <a:srgbClr val="595959"/>
          </a:solidFill>
          <a:ln w="76200"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sz="66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7" name="Freeform 62"/>
          <p:cNvSpPr>
            <a:spLocks noEditPoints="1"/>
          </p:cNvSpPr>
          <p:nvPr/>
        </p:nvSpPr>
        <p:spPr bwMode="auto">
          <a:xfrm>
            <a:off x="7111184" y="2090006"/>
            <a:ext cx="305691" cy="411834"/>
          </a:xfrm>
          <a:custGeom>
            <a:avLst/>
            <a:gdLst>
              <a:gd name="T0" fmla="*/ 108 w 108"/>
              <a:gd name="T1" fmla="*/ 145 h 145"/>
              <a:gd name="T2" fmla="*/ 0 w 108"/>
              <a:gd name="T3" fmla="*/ 145 h 145"/>
              <a:gd name="T4" fmla="*/ 0 w 108"/>
              <a:gd name="T5" fmla="*/ 136 h 145"/>
              <a:gd name="T6" fmla="*/ 13 w 108"/>
              <a:gd name="T7" fmla="*/ 125 h 145"/>
              <a:gd name="T8" fmla="*/ 96 w 108"/>
              <a:gd name="T9" fmla="*/ 125 h 145"/>
              <a:gd name="T10" fmla="*/ 108 w 108"/>
              <a:gd name="T11" fmla="*/ 135 h 145"/>
              <a:gd name="T12" fmla="*/ 108 w 108"/>
              <a:gd name="T13" fmla="*/ 145 h 145"/>
              <a:gd name="T14" fmla="*/ 16 w 108"/>
              <a:gd name="T15" fmla="*/ 116 h 145"/>
              <a:gd name="T16" fmla="*/ 24 w 108"/>
              <a:gd name="T17" fmla="*/ 91 h 145"/>
              <a:gd name="T18" fmla="*/ 85 w 108"/>
              <a:gd name="T19" fmla="*/ 91 h 145"/>
              <a:gd name="T20" fmla="*/ 92 w 108"/>
              <a:gd name="T21" fmla="*/ 116 h 145"/>
              <a:gd name="T22" fmla="*/ 16 w 108"/>
              <a:gd name="T23" fmla="*/ 116 h 145"/>
              <a:gd name="T24" fmla="*/ 28 w 108"/>
              <a:gd name="T25" fmla="*/ 76 h 145"/>
              <a:gd name="T26" fmla="*/ 36 w 108"/>
              <a:gd name="T27" fmla="*/ 51 h 145"/>
              <a:gd name="T28" fmla="*/ 72 w 108"/>
              <a:gd name="T29" fmla="*/ 51 h 145"/>
              <a:gd name="T30" fmla="*/ 80 w 108"/>
              <a:gd name="T31" fmla="*/ 76 h 145"/>
              <a:gd name="T32" fmla="*/ 28 w 108"/>
              <a:gd name="T33" fmla="*/ 76 h 145"/>
              <a:gd name="T34" fmla="*/ 48 w 108"/>
              <a:gd name="T35" fmla="*/ 12 h 145"/>
              <a:gd name="T36" fmla="*/ 60 w 108"/>
              <a:gd name="T37" fmla="*/ 12 h 145"/>
              <a:gd name="T38" fmla="*/ 67 w 108"/>
              <a:gd name="T39" fmla="*/ 37 h 145"/>
              <a:gd name="T40" fmla="*/ 41 w 108"/>
              <a:gd name="T41" fmla="*/ 37 h 145"/>
              <a:gd name="T42" fmla="*/ 48 w 108"/>
              <a:gd name="T43" fmla="*/ 12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8" h="145">
                <a:moveTo>
                  <a:pt x="108" y="145"/>
                </a:moveTo>
                <a:cubicBezTo>
                  <a:pt x="0" y="145"/>
                  <a:pt x="0" y="145"/>
                  <a:pt x="0" y="145"/>
                </a:cubicBezTo>
                <a:cubicBezTo>
                  <a:pt x="0" y="136"/>
                  <a:pt x="0" y="136"/>
                  <a:pt x="0" y="136"/>
                </a:cubicBezTo>
                <a:cubicBezTo>
                  <a:pt x="13" y="125"/>
                  <a:pt x="13" y="125"/>
                  <a:pt x="13" y="125"/>
                </a:cubicBezTo>
                <a:cubicBezTo>
                  <a:pt x="96" y="125"/>
                  <a:pt x="96" y="125"/>
                  <a:pt x="96" y="125"/>
                </a:cubicBezTo>
                <a:cubicBezTo>
                  <a:pt x="108" y="135"/>
                  <a:pt x="108" y="135"/>
                  <a:pt x="108" y="135"/>
                </a:cubicBezTo>
                <a:lnTo>
                  <a:pt x="108" y="145"/>
                </a:lnTo>
                <a:close/>
                <a:moveTo>
                  <a:pt x="16" y="116"/>
                </a:moveTo>
                <a:cubicBezTo>
                  <a:pt x="24" y="91"/>
                  <a:pt x="24" y="91"/>
                  <a:pt x="24" y="91"/>
                </a:cubicBezTo>
                <a:cubicBezTo>
                  <a:pt x="85" y="91"/>
                  <a:pt x="85" y="91"/>
                  <a:pt x="85" y="91"/>
                </a:cubicBezTo>
                <a:cubicBezTo>
                  <a:pt x="92" y="116"/>
                  <a:pt x="92" y="116"/>
                  <a:pt x="92" y="116"/>
                </a:cubicBezTo>
                <a:lnTo>
                  <a:pt x="16" y="116"/>
                </a:lnTo>
                <a:close/>
                <a:moveTo>
                  <a:pt x="28" y="76"/>
                </a:moveTo>
                <a:cubicBezTo>
                  <a:pt x="36" y="51"/>
                  <a:pt x="36" y="51"/>
                  <a:pt x="36" y="51"/>
                </a:cubicBezTo>
                <a:cubicBezTo>
                  <a:pt x="72" y="51"/>
                  <a:pt x="72" y="51"/>
                  <a:pt x="72" y="51"/>
                </a:cubicBezTo>
                <a:cubicBezTo>
                  <a:pt x="80" y="76"/>
                  <a:pt x="80" y="76"/>
                  <a:pt x="80" y="76"/>
                </a:cubicBezTo>
                <a:lnTo>
                  <a:pt x="28" y="76"/>
                </a:lnTo>
                <a:close/>
                <a:moveTo>
                  <a:pt x="48" y="12"/>
                </a:moveTo>
                <a:cubicBezTo>
                  <a:pt x="48" y="12"/>
                  <a:pt x="54" y="0"/>
                  <a:pt x="60" y="12"/>
                </a:cubicBezTo>
                <a:cubicBezTo>
                  <a:pt x="67" y="37"/>
                  <a:pt x="67" y="37"/>
                  <a:pt x="67" y="37"/>
                </a:cubicBezTo>
                <a:cubicBezTo>
                  <a:pt x="41" y="37"/>
                  <a:pt x="41" y="37"/>
                  <a:pt x="41" y="37"/>
                </a:cubicBezTo>
                <a:lnTo>
                  <a:pt x="48" y="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68580" tIns="34290" rIns="68580" bIns="34290" numCol="1" anchor="t" anchorCtr="0" compatLnSpc="1"/>
          <a:lstStyle/>
          <a:p>
            <a:endParaRPr 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6494461" y="2981792"/>
            <a:ext cx="1539135" cy="429348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1110406" y="3565885"/>
            <a:ext cx="1554653" cy="429348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2915436" y="3545734"/>
            <a:ext cx="1539135" cy="429348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4704948" y="3565885"/>
            <a:ext cx="1539135" cy="429348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494461" y="3545734"/>
            <a:ext cx="1539135" cy="429348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，第一</a:t>
            </a:r>
            <a:r>
              <a:rPr lang="en-US" altLang="zh-CN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板。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 rot="5400000">
            <a:off x="120848" y="-487974"/>
            <a:ext cx="5143501" cy="6119448"/>
          </a:xfrm>
          <a:custGeom>
            <a:avLst/>
            <a:gdLst>
              <a:gd name="connsiteX0" fmla="*/ 1 w 4510455"/>
              <a:gd name="connsiteY0" fmla="*/ 8838392 h 8838392"/>
              <a:gd name="connsiteX1" fmla="*/ 1 w 4510455"/>
              <a:gd name="connsiteY1" fmla="*/ 3888323 h 8838392"/>
              <a:gd name="connsiteX2" fmla="*/ 4510455 w 4510455"/>
              <a:gd name="connsiteY2" fmla="*/ 3888323 h 8838392"/>
              <a:gd name="connsiteX3" fmla="*/ 4510455 w 4510455"/>
              <a:gd name="connsiteY3" fmla="*/ 8838392 h 8838392"/>
              <a:gd name="connsiteX4" fmla="*/ 0 w 4510455"/>
              <a:gd name="connsiteY4" fmla="*/ 3888322 h 8838392"/>
              <a:gd name="connsiteX5" fmla="*/ 2255227 w 4510455"/>
              <a:gd name="connsiteY5" fmla="*/ 0 h 8838392"/>
              <a:gd name="connsiteX6" fmla="*/ 4510454 w 4510455"/>
              <a:gd name="connsiteY6" fmla="*/ 3888322 h 8838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10455" h="8838392">
                <a:moveTo>
                  <a:pt x="1" y="8838392"/>
                </a:moveTo>
                <a:lnTo>
                  <a:pt x="1" y="3888323"/>
                </a:lnTo>
                <a:lnTo>
                  <a:pt x="4510455" y="3888323"/>
                </a:lnTo>
                <a:lnTo>
                  <a:pt x="4510455" y="8838392"/>
                </a:lnTo>
                <a:close/>
                <a:moveTo>
                  <a:pt x="0" y="3888322"/>
                </a:moveTo>
                <a:lnTo>
                  <a:pt x="2255227" y="0"/>
                </a:lnTo>
                <a:lnTo>
                  <a:pt x="4510454" y="3888322"/>
                </a:lnTo>
                <a:close/>
              </a:path>
            </a:pathLst>
          </a:cu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任意多边形 20"/>
          <p:cNvSpPr/>
          <p:nvPr/>
        </p:nvSpPr>
        <p:spPr>
          <a:xfrm rot="5400000">
            <a:off x="943860" y="648677"/>
            <a:ext cx="5143501" cy="3846156"/>
          </a:xfrm>
          <a:custGeom>
            <a:avLst/>
            <a:gdLst>
              <a:gd name="connsiteX0" fmla="*/ 1 w 6858001"/>
              <a:gd name="connsiteY0" fmla="*/ 5128208 h 5128208"/>
              <a:gd name="connsiteX1" fmla="*/ 1 w 6858001"/>
              <a:gd name="connsiteY1" fmla="*/ 5128207 h 5128208"/>
              <a:gd name="connsiteX2" fmla="*/ 6857999 w 6858001"/>
              <a:gd name="connsiteY2" fmla="*/ 5128207 h 5128208"/>
              <a:gd name="connsiteX3" fmla="*/ 5388164 w 6858001"/>
              <a:gd name="connsiteY3" fmla="*/ 3589553 h 5128208"/>
              <a:gd name="connsiteX4" fmla="*/ 6858001 w 6858001"/>
              <a:gd name="connsiteY4" fmla="*/ 3589553 h 5128208"/>
              <a:gd name="connsiteX5" fmla="*/ 6858001 w 6858001"/>
              <a:gd name="connsiteY5" fmla="*/ 5128208 h 5128208"/>
              <a:gd name="connsiteX6" fmla="*/ 1 w 6858001"/>
              <a:gd name="connsiteY6" fmla="*/ 5128206 h 5128208"/>
              <a:gd name="connsiteX7" fmla="*/ 1 w 6858001"/>
              <a:gd name="connsiteY7" fmla="*/ 3589552 h 5128208"/>
              <a:gd name="connsiteX8" fmla="*/ 1469834 w 6858001"/>
              <a:gd name="connsiteY8" fmla="*/ 3589552 h 5128208"/>
              <a:gd name="connsiteX9" fmla="*/ 0 w 6858001"/>
              <a:gd name="connsiteY9" fmla="*/ 3589551 h 5128208"/>
              <a:gd name="connsiteX10" fmla="*/ 3428999 w 6858001"/>
              <a:gd name="connsiteY10" fmla="*/ 0 h 5128208"/>
              <a:gd name="connsiteX11" fmla="*/ 6857999 w 6858001"/>
              <a:gd name="connsiteY11" fmla="*/ 3589551 h 5128208"/>
              <a:gd name="connsiteX12" fmla="*/ 5388163 w 6858001"/>
              <a:gd name="connsiteY12" fmla="*/ 3589551 h 5128208"/>
              <a:gd name="connsiteX13" fmla="*/ 3428999 w 6858001"/>
              <a:gd name="connsiteY13" fmla="*/ 1538656 h 5128208"/>
              <a:gd name="connsiteX14" fmla="*/ 1469835 w 6858001"/>
              <a:gd name="connsiteY14" fmla="*/ 3589551 h 5128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858001" h="5128208">
                <a:moveTo>
                  <a:pt x="1" y="5128208"/>
                </a:moveTo>
                <a:lnTo>
                  <a:pt x="1" y="5128207"/>
                </a:lnTo>
                <a:lnTo>
                  <a:pt x="6857999" y="5128207"/>
                </a:lnTo>
                <a:lnTo>
                  <a:pt x="5388164" y="3589553"/>
                </a:lnTo>
                <a:lnTo>
                  <a:pt x="6858001" y="3589553"/>
                </a:lnTo>
                <a:lnTo>
                  <a:pt x="6858001" y="5128208"/>
                </a:lnTo>
                <a:close/>
                <a:moveTo>
                  <a:pt x="1" y="5128206"/>
                </a:moveTo>
                <a:lnTo>
                  <a:pt x="1" y="3589552"/>
                </a:lnTo>
                <a:lnTo>
                  <a:pt x="1469834" y="3589552"/>
                </a:lnTo>
                <a:close/>
                <a:moveTo>
                  <a:pt x="0" y="3589551"/>
                </a:moveTo>
                <a:lnTo>
                  <a:pt x="3428999" y="0"/>
                </a:lnTo>
                <a:lnTo>
                  <a:pt x="6857999" y="3589551"/>
                </a:lnTo>
                <a:lnTo>
                  <a:pt x="5388163" y="3589551"/>
                </a:lnTo>
                <a:lnTo>
                  <a:pt x="3428999" y="1538656"/>
                </a:lnTo>
                <a:lnTo>
                  <a:pt x="1469835" y="3589551"/>
                </a:lnTo>
                <a:close/>
              </a:path>
            </a:pathLst>
          </a:custGeom>
          <a:solidFill>
            <a:srgbClr val="D5493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928688" y="350051"/>
            <a:ext cx="718547" cy="3000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/>
            <a:r>
              <a:rPr lang="en-US" altLang="zh-CN" sz="15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1500" dirty="0">
              <a:solidFill>
                <a:srgbClr val="D5493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76"/>
          <p:cNvSpPr txBox="1"/>
          <p:nvPr/>
        </p:nvSpPr>
        <p:spPr>
          <a:xfrm>
            <a:off x="5796643" y="2413235"/>
            <a:ext cx="2850592" cy="83099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/>
            <a:r>
              <a:rPr lang="en-US" altLang="zh-CN" sz="5000" dirty="0">
                <a:solidFill>
                  <a:srgbClr val="D549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</a:t>
            </a:r>
            <a:r>
              <a:rPr lang="en-US" altLang="zh-CN" sz="5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KS</a:t>
            </a:r>
            <a:endParaRPr lang="zh-CN" altLang="en-US" sz="5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欧美风商务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11154333"/>
  <p:tag name="MH_LIBRARY" val="GRAPHIC"/>
  <p:tag name="MH_TYPE" val="SubTitle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11154333"/>
  <p:tag name="MH_LIBRARY" val="GRAPHIC"/>
  <p:tag name="MH_TYPE" val="SubTitle"/>
  <p:tag name="MH_ORDER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11154333"/>
  <p:tag name="MH_LIBRARY" val="GRAPHIC"/>
  <p:tag name="MH_TYPE" val="SubTitle"/>
  <p:tag name="MH_ORDER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11154333"/>
  <p:tag name="MH_LIBRARY" val="GRAPHIC"/>
  <p:tag name="MH_TYPE" val="SubTitle"/>
  <p:tag name="MH_ORDER" val="3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1740</Words>
  <Application>Microsoft Office PowerPoint</Application>
  <PresentationFormat>全屏显示(16:9)</PresentationFormat>
  <Paragraphs>207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4" baseType="lpstr">
      <vt:lpstr>Gill Sans</vt:lpstr>
      <vt:lpstr>宋体</vt:lpstr>
      <vt:lpstr>微软雅黑</vt:lpstr>
      <vt:lpstr>Arial</vt:lpstr>
      <vt:lpstr>Calibri</vt:lpstr>
      <vt:lpstr>Calibri Light</vt:lpstr>
      <vt:lpstr>Impact</vt:lpstr>
      <vt:lpstr>Wingdings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欧美风商务PPT模板</dc:title>
  <dc:creator>第一PPT</dc:creator>
  <cp:keywords>www.1ppt.com</cp:keywords>
  <cp:lastModifiedBy>faith123</cp:lastModifiedBy>
  <cp:revision>43</cp:revision>
  <dcterms:created xsi:type="dcterms:W3CDTF">2017-03-07T09:18:00Z</dcterms:created>
  <dcterms:modified xsi:type="dcterms:W3CDTF">2020-06-15T05:54:49Z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