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0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3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4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7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8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19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22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23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68" r:id="rId9"/>
    <p:sldId id="259" r:id="rId10"/>
    <p:sldId id="269" r:id="rId11"/>
    <p:sldId id="270" r:id="rId12"/>
    <p:sldId id="260" r:id="rId13"/>
    <p:sldId id="271" r:id="rId14"/>
    <p:sldId id="272" r:id="rId15"/>
    <p:sldId id="273" r:id="rId16"/>
    <p:sldId id="261" r:id="rId17"/>
    <p:sldId id="274" r:id="rId18"/>
    <p:sldId id="275" r:id="rId19"/>
    <p:sldId id="276" r:id="rId20"/>
    <p:sldId id="277" r:id="rId21"/>
    <p:sldId id="262" r:id="rId22"/>
    <p:sldId id="278" r:id="rId23"/>
    <p:sldId id="279" r:id="rId24"/>
    <p:sldId id="280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51">
          <p15:clr>
            <a:srgbClr val="A4A3A4"/>
          </p15:clr>
        </p15:guide>
        <p15:guide id="4" pos="71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2866" autoAdjust="0"/>
  </p:normalViewPr>
  <p:slideViewPr>
    <p:cSldViewPr snapToGrid="0">
      <p:cViewPr varScale="1">
        <p:scale>
          <a:sx n="90" d="100"/>
          <a:sy n="90" d="100"/>
        </p:scale>
        <p:origin x="876" y="78"/>
      </p:cViewPr>
      <p:guideLst>
        <p:guide orient="horz" pos="2160"/>
        <p:guide pos="3840"/>
        <p:guide pos="551"/>
        <p:guide pos="7129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-20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3CA76-B799-4CDE-9068-35594054F5E9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72012-16E0-4556-8392-F42A35F3BE0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798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2396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277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551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069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406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588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339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214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386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364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5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767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289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265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444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497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753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1692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806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2375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5402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3300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433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0278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72012-16E0-4556-8392-F42A35F3BE0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918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85244-8474-43F7-83A3-B98FF2C18C2B}" type="datetimeFigureOut">
              <a:rPr lang="zh-CN" altLang="en-US" smtClean="0"/>
              <a:pPr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54F68-C83E-4C64-8DA0-E0B44EF8E0F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2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7.xml"/><Relationship Id="rId9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notesSlide" Target="../notesSlides/notesSlide8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7.xml"/><Relationship Id="rId10" Type="http://schemas.openxmlformats.org/officeDocument/2006/relationships/tags" Target="../tags/tag42.xml"/><Relationship Id="rId4" Type="http://schemas.openxmlformats.org/officeDocument/2006/relationships/tags" Target="../tags/tag36.xml"/><Relationship Id="rId9" Type="http://schemas.openxmlformats.org/officeDocument/2006/relationships/tags" Target="../tags/tag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3" Type="http://schemas.openxmlformats.org/officeDocument/2006/relationships/tags" Target="../tags/tag45.xml"/><Relationship Id="rId21" Type="http://schemas.openxmlformats.org/officeDocument/2006/relationships/notesSlide" Target="../notesSlides/notesSlide10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notesSlide" Target="../notesSlides/notesSlide13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notesSlide" Target="../notesSlides/notesSlide14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notesSlide" Target="../notesSlides/notesSlide1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12" Type="http://schemas.openxmlformats.org/officeDocument/2006/relationships/notesSlide" Target="../notesSlides/notesSlide19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15.xml"/><Relationship Id="rId10" Type="http://schemas.openxmlformats.org/officeDocument/2006/relationships/tags" Target="../tags/tag120.xml"/><Relationship Id="rId4" Type="http://schemas.openxmlformats.org/officeDocument/2006/relationships/tags" Target="../tags/tag114.xml"/><Relationship Id="rId9" Type="http://schemas.openxmlformats.org/officeDocument/2006/relationships/tags" Target="../tags/tag1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13" Type="http://schemas.openxmlformats.org/officeDocument/2006/relationships/tags" Target="../tags/tag133.xml"/><Relationship Id="rId18" Type="http://schemas.openxmlformats.org/officeDocument/2006/relationships/tags" Target="../tags/tag138.xml"/><Relationship Id="rId3" Type="http://schemas.openxmlformats.org/officeDocument/2006/relationships/tags" Target="../tags/tag123.xml"/><Relationship Id="rId21" Type="http://schemas.openxmlformats.org/officeDocument/2006/relationships/notesSlide" Target="../notesSlides/notesSlide20.xml"/><Relationship Id="rId7" Type="http://schemas.openxmlformats.org/officeDocument/2006/relationships/tags" Target="../tags/tag127.xml"/><Relationship Id="rId12" Type="http://schemas.openxmlformats.org/officeDocument/2006/relationships/tags" Target="../tags/tag132.xml"/><Relationship Id="rId17" Type="http://schemas.openxmlformats.org/officeDocument/2006/relationships/tags" Target="../tags/tag137.xml"/><Relationship Id="rId2" Type="http://schemas.openxmlformats.org/officeDocument/2006/relationships/tags" Target="../tags/tag122.xml"/><Relationship Id="rId16" Type="http://schemas.openxmlformats.org/officeDocument/2006/relationships/tags" Target="../tags/tag136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tags" Target="../tags/tag131.xml"/><Relationship Id="rId5" Type="http://schemas.openxmlformats.org/officeDocument/2006/relationships/tags" Target="../tags/tag125.xml"/><Relationship Id="rId15" Type="http://schemas.openxmlformats.org/officeDocument/2006/relationships/tags" Target="../tags/tag135.xml"/><Relationship Id="rId10" Type="http://schemas.openxmlformats.org/officeDocument/2006/relationships/tags" Target="../tags/tag130.xml"/><Relationship Id="rId19" Type="http://schemas.openxmlformats.org/officeDocument/2006/relationships/tags" Target="../tags/tag139.xml"/><Relationship Id="rId4" Type="http://schemas.openxmlformats.org/officeDocument/2006/relationships/tags" Target="../tags/tag124.xml"/><Relationship Id="rId9" Type="http://schemas.openxmlformats.org/officeDocument/2006/relationships/tags" Target="../tags/tag129.xml"/><Relationship Id="rId14" Type="http://schemas.openxmlformats.org/officeDocument/2006/relationships/tags" Target="../tags/tag1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14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10" Type="http://schemas.openxmlformats.org/officeDocument/2006/relationships/image" Target="../media/image5.jpeg"/><Relationship Id="rId4" Type="http://schemas.openxmlformats.org/officeDocument/2006/relationships/tags" Target="../tags/tag143.xml"/><Relationship Id="rId9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notesSlide" Target="../notesSlides/notesSlide23.xml"/><Relationship Id="rId5" Type="http://schemas.openxmlformats.org/officeDocument/2006/relationships/tags" Target="../tags/tag15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49.xml"/><Relationship Id="rId9" Type="http://schemas.openxmlformats.org/officeDocument/2006/relationships/tags" Target="../tags/tag15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2561866" y="-185945"/>
            <a:ext cx="12192000" cy="6858000"/>
            <a:chOff x="-9441874" y="-1384720"/>
            <a:chExt cx="12192000" cy="6858000"/>
          </a:xfrm>
        </p:grpSpPr>
        <p:pic>
          <p:nvPicPr>
            <p:cNvPr id="1026" name="Picture 2" descr="http://pic.97uimg.com/back_pic/00/01/88/75/dab74c05ca1b40a8122bedf0e8ad055b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420"/>
            <a:stretch>
              <a:fillRect/>
            </a:stretch>
          </p:blipFill>
          <p:spPr bwMode="auto">
            <a:xfrm>
              <a:off x="-9441599" y="-1384719"/>
              <a:ext cx="12191450" cy="6857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-9441874" y="-1384720"/>
              <a:ext cx="12192000" cy="68580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2173931"/>
            <a:ext cx="12192000" cy="2138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584975" y="3602297"/>
            <a:ext cx="5626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3200" b="1" spc="300" dirty="0">
                <a:solidFill>
                  <a:schemeClr val="bg1"/>
                </a:solidFill>
              </a:rPr>
              <a:t>清华大学学术</a:t>
            </a:r>
            <a:r>
              <a:rPr lang="zh-CN" altLang="en-US" sz="3200" b="1" spc="300" dirty="0" smtClean="0">
                <a:solidFill>
                  <a:schemeClr val="bg1"/>
                </a:solidFill>
              </a:rPr>
              <a:t>答辩</a:t>
            </a:r>
            <a:r>
              <a:rPr lang="en-US" altLang="zh-CN" sz="3200" b="1" spc="300" dirty="0" smtClean="0">
                <a:solidFill>
                  <a:schemeClr val="bg1"/>
                </a:solidFill>
              </a:rPr>
              <a:t>PPT</a:t>
            </a:r>
            <a:r>
              <a:rPr lang="zh-CN" altLang="en-US" sz="3200" b="1" spc="300" dirty="0" smtClean="0">
                <a:solidFill>
                  <a:schemeClr val="bg1"/>
                </a:solidFill>
              </a:rPr>
              <a:t>模板</a:t>
            </a:r>
            <a:endParaRPr lang="zh-CN" altLang="en-US" sz="3200" b="1" spc="3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5954" y="2188920"/>
            <a:ext cx="5873650" cy="315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99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201x</a:t>
            </a:r>
            <a:endParaRPr lang="zh-CN" altLang="en-US" sz="199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50915" y="4338955"/>
            <a:ext cx="2035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答辩人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86580" y="4338652"/>
            <a:ext cx="201679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导师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88155" y="5875923"/>
            <a:ext cx="342764" cy="342764"/>
            <a:chOff x="4688155" y="5875923"/>
            <a:chExt cx="342764" cy="342764"/>
          </a:xfrm>
        </p:grpSpPr>
        <p:sp>
          <p:nvSpPr>
            <p:cNvPr id="59" name="椭圆 58"/>
            <p:cNvSpPr/>
            <p:nvPr/>
          </p:nvSpPr>
          <p:spPr>
            <a:xfrm>
              <a:off x="4688155" y="5875923"/>
              <a:ext cx="342764" cy="3427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763028" y="5947390"/>
              <a:ext cx="193018" cy="199830"/>
              <a:chOff x="5753100" y="3041650"/>
              <a:chExt cx="682626" cy="771526"/>
            </a:xfrm>
            <a:solidFill>
              <a:schemeClr val="accent1"/>
            </a:solidFill>
          </p:grpSpPr>
          <p:sp>
            <p:nvSpPr>
              <p:cNvPr id="61" name="Oval 202"/>
              <p:cNvSpPr>
                <a:spLocks noChangeArrowheads="1"/>
              </p:cNvSpPr>
              <p:nvPr/>
            </p:nvSpPr>
            <p:spPr bwMode="auto">
              <a:xfrm>
                <a:off x="5908675" y="3041650"/>
                <a:ext cx="119063" cy="1476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03"/>
              <p:cNvSpPr/>
              <p:nvPr/>
            </p:nvSpPr>
            <p:spPr bwMode="auto">
              <a:xfrm>
                <a:off x="6103938" y="3413125"/>
                <a:ext cx="46038" cy="84138"/>
              </a:xfrm>
              <a:custGeom>
                <a:avLst/>
                <a:gdLst>
                  <a:gd name="T0" fmla="*/ 2 w 12"/>
                  <a:gd name="T1" fmla="*/ 22 h 22"/>
                  <a:gd name="T2" fmla="*/ 10 w 12"/>
                  <a:gd name="T3" fmla="*/ 22 h 22"/>
                  <a:gd name="T4" fmla="*/ 12 w 12"/>
                  <a:gd name="T5" fmla="*/ 20 h 22"/>
                  <a:gd name="T6" fmla="*/ 12 w 12"/>
                  <a:gd name="T7" fmla="*/ 2 h 22"/>
                  <a:gd name="T8" fmla="*/ 10 w 12"/>
                  <a:gd name="T9" fmla="*/ 0 h 22"/>
                  <a:gd name="T10" fmla="*/ 2 w 12"/>
                  <a:gd name="T11" fmla="*/ 0 h 22"/>
                  <a:gd name="T12" fmla="*/ 0 w 12"/>
                  <a:gd name="T13" fmla="*/ 2 h 22"/>
                  <a:gd name="T14" fmla="*/ 0 w 12"/>
                  <a:gd name="T15" fmla="*/ 20 h 22"/>
                  <a:gd name="T16" fmla="*/ 2 w 12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2">
                    <a:moveTo>
                      <a:pt x="2" y="22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1" y="22"/>
                      <a:pt x="12" y="21"/>
                      <a:pt x="12" y="2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04"/>
              <p:cNvSpPr/>
              <p:nvPr/>
            </p:nvSpPr>
            <p:spPr bwMode="auto">
              <a:xfrm>
                <a:off x="6313488" y="3413125"/>
                <a:ext cx="46038" cy="84138"/>
              </a:xfrm>
              <a:custGeom>
                <a:avLst/>
                <a:gdLst>
                  <a:gd name="T0" fmla="*/ 3 w 12"/>
                  <a:gd name="T1" fmla="*/ 22 h 22"/>
                  <a:gd name="T2" fmla="*/ 10 w 12"/>
                  <a:gd name="T3" fmla="*/ 22 h 22"/>
                  <a:gd name="T4" fmla="*/ 12 w 12"/>
                  <a:gd name="T5" fmla="*/ 20 h 22"/>
                  <a:gd name="T6" fmla="*/ 12 w 12"/>
                  <a:gd name="T7" fmla="*/ 2 h 22"/>
                  <a:gd name="T8" fmla="*/ 10 w 12"/>
                  <a:gd name="T9" fmla="*/ 0 h 22"/>
                  <a:gd name="T10" fmla="*/ 3 w 12"/>
                  <a:gd name="T11" fmla="*/ 0 h 22"/>
                  <a:gd name="T12" fmla="*/ 0 w 12"/>
                  <a:gd name="T13" fmla="*/ 2 h 22"/>
                  <a:gd name="T14" fmla="*/ 0 w 12"/>
                  <a:gd name="T15" fmla="*/ 20 h 22"/>
                  <a:gd name="T16" fmla="*/ 3 w 12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2">
                    <a:moveTo>
                      <a:pt x="3" y="22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2" y="22"/>
                      <a:pt x="12" y="21"/>
                      <a:pt x="12" y="2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2" y="0"/>
                      <a:pt x="1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05"/>
              <p:cNvSpPr>
                <a:spLocks noEditPoints="1"/>
              </p:cNvSpPr>
              <p:nvPr/>
            </p:nvSpPr>
            <p:spPr bwMode="auto">
              <a:xfrm>
                <a:off x="6030913" y="3444875"/>
                <a:ext cx="404813" cy="360363"/>
              </a:xfrm>
              <a:custGeom>
                <a:avLst/>
                <a:gdLst>
                  <a:gd name="T0" fmla="*/ 94 w 106"/>
                  <a:gd name="T1" fmla="*/ 0 h 95"/>
                  <a:gd name="T2" fmla="*/ 91 w 106"/>
                  <a:gd name="T3" fmla="*/ 0 h 95"/>
                  <a:gd name="T4" fmla="*/ 91 w 106"/>
                  <a:gd name="T5" fmla="*/ 12 h 95"/>
                  <a:gd name="T6" fmla="*/ 84 w 106"/>
                  <a:gd name="T7" fmla="*/ 18 h 95"/>
                  <a:gd name="T8" fmla="*/ 77 w 106"/>
                  <a:gd name="T9" fmla="*/ 18 h 95"/>
                  <a:gd name="T10" fmla="*/ 70 w 106"/>
                  <a:gd name="T11" fmla="*/ 12 h 95"/>
                  <a:gd name="T12" fmla="*/ 70 w 106"/>
                  <a:gd name="T13" fmla="*/ 0 h 95"/>
                  <a:gd name="T14" fmla="*/ 36 w 106"/>
                  <a:gd name="T15" fmla="*/ 0 h 95"/>
                  <a:gd name="T16" fmla="*/ 36 w 106"/>
                  <a:gd name="T17" fmla="*/ 12 h 95"/>
                  <a:gd name="T18" fmla="*/ 29 w 106"/>
                  <a:gd name="T19" fmla="*/ 18 h 95"/>
                  <a:gd name="T20" fmla="*/ 21 w 106"/>
                  <a:gd name="T21" fmla="*/ 18 h 95"/>
                  <a:gd name="T22" fmla="*/ 15 w 106"/>
                  <a:gd name="T23" fmla="*/ 12 h 95"/>
                  <a:gd name="T24" fmla="*/ 15 w 106"/>
                  <a:gd name="T25" fmla="*/ 0 h 95"/>
                  <a:gd name="T26" fmla="*/ 12 w 106"/>
                  <a:gd name="T27" fmla="*/ 0 h 95"/>
                  <a:gd name="T28" fmla="*/ 0 w 106"/>
                  <a:gd name="T29" fmla="*/ 13 h 95"/>
                  <a:gd name="T30" fmla="*/ 0 w 106"/>
                  <a:gd name="T31" fmla="*/ 36 h 95"/>
                  <a:gd name="T32" fmla="*/ 0 w 106"/>
                  <a:gd name="T33" fmla="*/ 83 h 95"/>
                  <a:gd name="T34" fmla="*/ 12 w 106"/>
                  <a:gd name="T35" fmla="*/ 95 h 95"/>
                  <a:gd name="T36" fmla="*/ 94 w 106"/>
                  <a:gd name="T37" fmla="*/ 95 h 95"/>
                  <a:gd name="T38" fmla="*/ 106 w 106"/>
                  <a:gd name="T39" fmla="*/ 83 h 95"/>
                  <a:gd name="T40" fmla="*/ 106 w 106"/>
                  <a:gd name="T41" fmla="*/ 36 h 95"/>
                  <a:gd name="T42" fmla="*/ 106 w 106"/>
                  <a:gd name="T43" fmla="*/ 13 h 95"/>
                  <a:gd name="T44" fmla="*/ 94 w 106"/>
                  <a:gd name="T45" fmla="*/ 0 h 95"/>
                  <a:gd name="T46" fmla="*/ 98 w 106"/>
                  <a:gd name="T47" fmla="*/ 83 h 95"/>
                  <a:gd name="T48" fmla="*/ 94 w 106"/>
                  <a:gd name="T49" fmla="*/ 88 h 95"/>
                  <a:gd name="T50" fmla="*/ 12 w 106"/>
                  <a:gd name="T51" fmla="*/ 88 h 95"/>
                  <a:gd name="T52" fmla="*/ 8 w 106"/>
                  <a:gd name="T53" fmla="*/ 83 h 95"/>
                  <a:gd name="T54" fmla="*/ 8 w 106"/>
                  <a:gd name="T55" fmla="*/ 36 h 95"/>
                  <a:gd name="T56" fmla="*/ 98 w 106"/>
                  <a:gd name="T57" fmla="*/ 36 h 95"/>
                  <a:gd name="T58" fmla="*/ 98 w 106"/>
                  <a:gd name="T59" fmla="*/ 8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6" h="95">
                    <a:moveTo>
                      <a:pt x="94" y="0"/>
                    </a:moveTo>
                    <a:cubicBezTo>
                      <a:pt x="91" y="0"/>
                      <a:pt x="91" y="0"/>
                      <a:pt x="91" y="0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15"/>
                      <a:pt x="88" y="18"/>
                      <a:pt x="84" y="18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3" y="18"/>
                      <a:pt x="70" y="15"/>
                      <a:pt x="70" y="12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5"/>
                      <a:pt x="33" y="18"/>
                      <a:pt x="29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18" y="18"/>
                      <a:pt x="15" y="15"/>
                      <a:pt x="15" y="1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90"/>
                      <a:pt x="5" y="95"/>
                      <a:pt x="12" y="95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100" y="95"/>
                      <a:pt x="106" y="90"/>
                      <a:pt x="106" y="83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6"/>
                      <a:pt x="100" y="0"/>
                      <a:pt x="94" y="0"/>
                    </a:cubicBezTo>
                    <a:close/>
                    <a:moveTo>
                      <a:pt x="98" y="83"/>
                    </a:moveTo>
                    <a:cubicBezTo>
                      <a:pt x="98" y="86"/>
                      <a:pt x="96" y="88"/>
                      <a:pt x="94" y="88"/>
                    </a:cubicBezTo>
                    <a:cubicBezTo>
                      <a:pt x="12" y="88"/>
                      <a:pt x="12" y="88"/>
                      <a:pt x="12" y="88"/>
                    </a:cubicBezTo>
                    <a:cubicBezTo>
                      <a:pt x="10" y="88"/>
                      <a:pt x="8" y="86"/>
                      <a:pt x="8" y="83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8" y="36"/>
                      <a:pt x="98" y="36"/>
                      <a:pt x="98" y="36"/>
                    </a:cubicBezTo>
                    <a:lnTo>
                      <a:pt x="98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Rectangle 206"/>
              <p:cNvSpPr>
                <a:spLocks noChangeArrowheads="1"/>
              </p:cNvSpPr>
              <p:nvPr/>
            </p:nvSpPr>
            <p:spPr bwMode="auto">
              <a:xfrm>
                <a:off x="6084888" y="3611563"/>
                <a:ext cx="79375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Rectangle 207"/>
              <p:cNvSpPr>
                <a:spLocks noChangeArrowheads="1"/>
              </p:cNvSpPr>
              <p:nvPr/>
            </p:nvSpPr>
            <p:spPr bwMode="auto">
              <a:xfrm>
                <a:off x="6191250" y="3611563"/>
                <a:ext cx="79375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Rectangle 208"/>
              <p:cNvSpPr>
                <a:spLocks noChangeArrowheads="1"/>
              </p:cNvSpPr>
              <p:nvPr/>
            </p:nvSpPr>
            <p:spPr bwMode="auto">
              <a:xfrm>
                <a:off x="6294438" y="3611563"/>
                <a:ext cx="79375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Rectangle 209"/>
              <p:cNvSpPr>
                <a:spLocks noChangeArrowheads="1"/>
              </p:cNvSpPr>
              <p:nvPr/>
            </p:nvSpPr>
            <p:spPr bwMode="auto">
              <a:xfrm>
                <a:off x="6084888" y="3663950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Rectangle 210"/>
              <p:cNvSpPr>
                <a:spLocks noChangeArrowheads="1"/>
              </p:cNvSpPr>
              <p:nvPr/>
            </p:nvSpPr>
            <p:spPr bwMode="auto">
              <a:xfrm>
                <a:off x="6191250" y="3663950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Rectangle 211"/>
              <p:cNvSpPr>
                <a:spLocks noChangeArrowheads="1"/>
              </p:cNvSpPr>
              <p:nvPr/>
            </p:nvSpPr>
            <p:spPr bwMode="auto">
              <a:xfrm>
                <a:off x="6294438" y="3663950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Rectangle 212"/>
              <p:cNvSpPr>
                <a:spLocks noChangeArrowheads="1"/>
              </p:cNvSpPr>
              <p:nvPr/>
            </p:nvSpPr>
            <p:spPr bwMode="auto">
              <a:xfrm>
                <a:off x="6084888" y="3713163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Rectangle 213"/>
              <p:cNvSpPr>
                <a:spLocks noChangeArrowheads="1"/>
              </p:cNvSpPr>
              <p:nvPr/>
            </p:nvSpPr>
            <p:spPr bwMode="auto">
              <a:xfrm>
                <a:off x="6191250" y="3713163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Rectangle 214"/>
              <p:cNvSpPr>
                <a:spLocks noChangeArrowheads="1"/>
              </p:cNvSpPr>
              <p:nvPr/>
            </p:nvSpPr>
            <p:spPr bwMode="auto">
              <a:xfrm>
                <a:off x="6294438" y="3713163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Rectangle 215"/>
              <p:cNvSpPr>
                <a:spLocks noChangeArrowheads="1"/>
              </p:cNvSpPr>
              <p:nvPr/>
            </p:nvSpPr>
            <p:spPr bwMode="auto">
              <a:xfrm>
                <a:off x="5965825" y="3398838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216"/>
              <p:cNvSpPr>
                <a:spLocks noEditPoints="1"/>
              </p:cNvSpPr>
              <p:nvPr/>
            </p:nvSpPr>
            <p:spPr bwMode="auto">
              <a:xfrm>
                <a:off x="5753100" y="3208338"/>
                <a:ext cx="427038" cy="604838"/>
              </a:xfrm>
              <a:custGeom>
                <a:avLst/>
                <a:gdLst>
                  <a:gd name="T0" fmla="*/ 111 w 112"/>
                  <a:gd name="T1" fmla="*/ 23 h 159"/>
                  <a:gd name="T2" fmla="*/ 106 w 112"/>
                  <a:gd name="T3" fmla="*/ 19 h 159"/>
                  <a:gd name="T4" fmla="*/ 83 w 112"/>
                  <a:gd name="T5" fmla="*/ 2 h 159"/>
                  <a:gd name="T6" fmla="*/ 77 w 112"/>
                  <a:gd name="T7" fmla="*/ 0 h 159"/>
                  <a:gd name="T8" fmla="*/ 70 w 112"/>
                  <a:gd name="T9" fmla="*/ 0 h 159"/>
                  <a:gd name="T10" fmla="*/ 68 w 112"/>
                  <a:gd name="T11" fmla="*/ 10 h 159"/>
                  <a:gd name="T12" fmla="*/ 56 w 112"/>
                  <a:gd name="T13" fmla="*/ 50 h 159"/>
                  <a:gd name="T14" fmla="*/ 56 w 112"/>
                  <a:gd name="T15" fmla="*/ 51 h 159"/>
                  <a:gd name="T16" fmla="*/ 56 w 112"/>
                  <a:gd name="T17" fmla="*/ 50 h 159"/>
                  <a:gd name="T18" fmla="*/ 45 w 112"/>
                  <a:gd name="T19" fmla="*/ 10 h 159"/>
                  <a:gd name="T20" fmla="*/ 43 w 112"/>
                  <a:gd name="T21" fmla="*/ 0 h 159"/>
                  <a:gd name="T22" fmla="*/ 35 w 112"/>
                  <a:gd name="T23" fmla="*/ 0 h 159"/>
                  <a:gd name="T24" fmla="*/ 28 w 112"/>
                  <a:gd name="T25" fmla="*/ 4 h 159"/>
                  <a:gd name="T26" fmla="*/ 0 w 112"/>
                  <a:gd name="T27" fmla="*/ 44 h 159"/>
                  <a:gd name="T28" fmla="*/ 0 w 112"/>
                  <a:gd name="T29" fmla="*/ 44 h 159"/>
                  <a:gd name="T30" fmla="*/ 0 w 112"/>
                  <a:gd name="T31" fmla="*/ 45 h 159"/>
                  <a:gd name="T32" fmla="*/ 2 w 112"/>
                  <a:gd name="T33" fmla="*/ 48 h 159"/>
                  <a:gd name="T34" fmla="*/ 9 w 112"/>
                  <a:gd name="T35" fmla="*/ 61 h 159"/>
                  <a:gd name="T36" fmla="*/ 29 w 112"/>
                  <a:gd name="T37" fmla="*/ 72 h 159"/>
                  <a:gd name="T38" fmla="*/ 29 w 112"/>
                  <a:gd name="T39" fmla="*/ 84 h 159"/>
                  <a:gd name="T40" fmla="*/ 34 w 112"/>
                  <a:gd name="T41" fmla="*/ 159 h 159"/>
                  <a:gd name="T42" fmla="*/ 55 w 112"/>
                  <a:gd name="T43" fmla="*/ 84 h 159"/>
                  <a:gd name="T44" fmla="*/ 60 w 112"/>
                  <a:gd name="T45" fmla="*/ 159 h 159"/>
                  <a:gd name="T46" fmla="*/ 67 w 112"/>
                  <a:gd name="T47" fmla="*/ 145 h 159"/>
                  <a:gd name="T48" fmla="*/ 76 w 112"/>
                  <a:gd name="T49" fmla="*/ 59 h 159"/>
                  <a:gd name="T50" fmla="*/ 110 w 112"/>
                  <a:gd name="T51" fmla="*/ 41 h 159"/>
                  <a:gd name="T52" fmla="*/ 112 w 112"/>
                  <a:gd name="T53" fmla="*/ 24 h 159"/>
                  <a:gd name="T54" fmla="*/ 27 w 112"/>
                  <a:gd name="T55" fmla="*/ 51 h 159"/>
                  <a:gd name="T56" fmla="*/ 21 w 112"/>
                  <a:gd name="T57" fmla="*/ 40 h 159"/>
                  <a:gd name="T58" fmla="*/ 30 w 112"/>
                  <a:gd name="T59" fmla="*/ 55 h 159"/>
                  <a:gd name="T60" fmla="*/ 68 w 112"/>
                  <a:gd name="T61" fmla="*/ 39 h 159"/>
                  <a:gd name="T62" fmla="*/ 82 w 112"/>
                  <a:gd name="T63" fmla="*/ 25 h 159"/>
                  <a:gd name="T64" fmla="*/ 88 w 112"/>
                  <a:gd name="T65" fmla="*/ 3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2" h="159">
                    <a:moveTo>
                      <a:pt x="112" y="24"/>
                    </a:moveTo>
                    <a:cubicBezTo>
                      <a:pt x="111" y="23"/>
                      <a:pt x="111" y="23"/>
                      <a:pt x="111" y="23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1" y="1"/>
                      <a:pt x="80" y="0"/>
                      <a:pt x="78" y="0"/>
                    </a:cubicBezTo>
                    <a:cubicBezTo>
                      <a:pt x="78" y="0"/>
                      <a:pt x="78" y="0"/>
                      <a:pt x="77" y="0"/>
                    </a:cubicBezTo>
                    <a:cubicBezTo>
                      <a:pt x="75" y="0"/>
                      <a:pt x="72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1" y="0"/>
                      <a:pt x="38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2" y="1"/>
                      <a:pt x="30" y="2"/>
                      <a:pt x="28" y="4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22" y="76"/>
                      <a:pt x="26" y="74"/>
                      <a:pt x="29" y="72"/>
                    </a:cubicBezTo>
                    <a:cubicBezTo>
                      <a:pt x="29" y="76"/>
                      <a:pt x="29" y="80"/>
                      <a:pt x="29" y="83"/>
                    </a:cubicBezTo>
                    <a:cubicBezTo>
                      <a:pt x="29" y="83"/>
                      <a:pt x="29" y="84"/>
                      <a:pt x="29" y="84"/>
                    </a:cubicBezTo>
                    <a:cubicBezTo>
                      <a:pt x="30" y="84"/>
                      <a:pt x="31" y="84"/>
                      <a:pt x="31" y="84"/>
                    </a:cubicBezTo>
                    <a:cubicBezTo>
                      <a:pt x="34" y="159"/>
                      <a:pt x="34" y="159"/>
                      <a:pt x="34" y="159"/>
                    </a:cubicBezTo>
                    <a:cubicBezTo>
                      <a:pt x="55" y="159"/>
                      <a:pt x="55" y="159"/>
                      <a:pt x="55" y="159"/>
                    </a:cubicBezTo>
                    <a:cubicBezTo>
                      <a:pt x="56" y="137"/>
                      <a:pt x="56" y="99"/>
                      <a:pt x="55" y="84"/>
                    </a:cubicBezTo>
                    <a:cubicBezTo>
                      <a:pt x="56" y="84"/>
                      <a:pt x="57" y="84"/>
                      <a:pt x="58" y="84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74" y="159"/>
                      <a:pt x="74" y="159"/>
                      <a:pt x="74" y="159"/>
                    </a:cubicBezTo>
                    <a:cubicBezTo>
                      <a:pt x="70" y="156"/>
                      <a:pt x="67" y="151"/>
                      <a:pt x="67" y="14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68"/>
                      <a:pt x="71" y="62"/>
                      <a:pt x="76" y="59"/>
                    </a:cubicBezTo>
                    <a:cubicBezTo>
                      <a:pt x="77" y="60"/>
                      <a:pt x="78" y="61"/>
                      <a:pt x="78" y="6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11" y="40"/>
                      <a:pt x="111" y="40"/>
                      <a:pt x="111" y="40"/>
                    </a:cubicBezTo>
                    <a:lnTo>
                      <a:pt x="112" y="24"/>
                    </a:lnTo>
                    <a:close/>
                    <a:moveTo>
                      <a:pt x="30" y="55"/>
                    </a:moveTo>
                    <a:cubicBezTo>
                      <a:pt x="27" y="51"/>
                      <a:pt x="27" y="51"/>
                      <a:pt x="27" y="5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7"/>
                      <a:pt x="30" y="46"/>
                      <a:pt x="30" y="55"/>
                    </a:cubicBezTo>
                    <a:close/>
                    <a:moveTo>
                      <a:pt x="70" y="41"/>
                    </a:moveTo>
                    <a:cubicBezTo>
                      <a:pt x="68" y="39"/>
                      <a:pt x="68" y="39"/>
                      <a:pt x="68" y="39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82" y="28"/>
                      <a:pt x="82" y="27"/>
                      <a:pt x="82" y="25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8" y="30"/>
                      <a:pt x="88" y="30"/>
                      <a:pt x="88" y="30"/>
                    </a:cubicBezTo>
                    <a:lnTo>
                      <a:pt x="7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217"/>
              <p:cNvSpPr/>
              <p:nvPr/>
            </p:nvSpPr>
            <p:spPr bwMode="auto">
              <a:xfrm>
                <a:off x="5946775" y="3201988"/>
                <a:ext cx="42863" cy="44450"/>
              </a:xfrm>
              <a:custGeom>
                <a:avLst/>
                <a:gdLst>
                  <a:gd name="T0" fmla="*/ 22 w 27"/>
                  <a:gd name="T1" fmla="*/ 0 h 28"/>
                  <a:gd name="T2" fmla="*/ 27 w 27"/>
                  <a:gd name="T3" fmla="*/ 16 h 28"/>
                  <a:gd name="T4" fmla="*/ 12 w 27"/>
                  <a:gd name="T5" fmla="*/ 28 h 28"/>
                  <a:gd name="T6" fmla="*/ 0 w 27"/>
                  <a:gd name="T7" fmla="*/ 16 h 28"/>
                  <a:gd name="T8" fmla="*/ 5 w 27"/>
                  <a:gd name="T9" fmla="*/ 0 h 28"/>
                  <a:gd name="T10" fmla="*/ 22 w 27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8">
                    <a:moveTo>
                      <a:pt x="22" y="0"/>
                    </a:moveTo>
                    <a:lnTo>
                      <a:pt x="27" y="16"/>
                    </a:lnTo>
                    <a:lnTo>
                      <a:pt x="12" y="28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218"/>
              <p:cNvSpPr/>
              <p:nvPr/>
            </p:nvSpPr>
            <p:spPr bwMode="auto">
              <a:xfrm>
                <a:off x="5946775" y="3232150"/>
                <a:ext cx="42863" cy="185738"/>
              </a:xfrm>
              <a:custGeom>
                <a:avLst/>
                <a:gdLst>
                  <a:gd name="T0" fmla="*/ 22 w 27"/>
                  <a:gd name="T1" fmla="*/ 0 h 117"/>
                  <a:gd name="T2" fmla="*/ 27 w 27"/>
                  <a:gd name="T3" fmla="*/ 105 h 117"/>
                  <a:gd name="T4" fmla="*/ 12 w 27"/>
                  <a:gd name="T5" fmla="*/ 117 h 117"/>
                  <a:gd name="T6" fmla="*/ 0 w 27"/>
                  <a:gd name="T7" fmla="*/ 105 h 117"/>
                  <a:gd name="T8" fmla="*/ 5 w 27"/>
                  <a:gd name="T9" fmla="*/ 0 h 117"/>
                  <a:gd name="T10" fmla="*/ 22 w 27"/>
                  <a:gd name="T1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7">
                    <a:moveTo>
                      <a:pt x="22" y="0"/>
                    </a:moveTo>
                    <a:lnTo>
                      <a:pt x="27" y="105"/>
                    </a:lnTo>
                    <a:lnTo>
                      <a:pt x="12" y="117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5306387" y="5875923"/>
            <a:ext cx="342764" cy="342764"/>
            <a:chOff x="5306387" y="5875923"/>
            <a:chExt cx="342764" cy="342764"/>
          </a:xfrm>
        </p:grpSpPr>
        <p:sp>
          <p:nvSpPr>
            <p:cNvPr id="51" name="椭圆 50"/>
            <p:cNvSpPr/>
            <p:nvPr/>
          </p:nvSpPr>
          <p:spPr>
            <a:xfrm>
              <a:off x="5306387" y="5875923"/>
              <a:ext cx="342764" cy="3427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370562" y="5961635"/>
              <a:ext cx="214413" cy="171339"/>
              <a:chOff x="5738813" y="3144838"/>
              <a:chExt cx="711200" cy="568325"/>
            </a:xfrm>
            <a:solidFill>
              <a:schemeClr val="accent1"/>
            </a:solidFill>
          </p:grpSpPr>
          <p:sp>
            <p:nvSpPr>
              <p:cNvPr id="52" name="Freeform 103"/>
              <p:cNvSpPr/>
              <p:nvPr/>
            </p:nvSpPr>
            <p:spPr bwMode="auto">
              <a:xfrm>
                <a:off x="5821363" y="3159126"/>
                <a:ext cx="533400" cy="371475"/>
              </a:xfrm>
              <a:custGeom>
                <a:avLst/>
                <a:gdLst>
                  <a:gd name="T0" fmla="*/ 22 w 336"/>
                  <a:gd name="T1" fmla="*/ 234 h 234"/>
                  <a:gd name="T2" fmla="*/ 0 w 336"/>
                  <a:gd name="T3" fmla="*/ 215 h 234"/>
                  <a:gd name="T4" fmla="*/ 135 w 336"/>
                  <a:gd name="T5" fmla="*/ 56 h 234"/>
                  <a:gd name="T6" fmla="*/ 216 w 336"/>
                  <a:gd name="T7" fmla="*/ 126 h 234"/>
                  <a:gd name="T8" fmla="*/ 312 w 336"/>
                  <a:gd name="T9" fmla="*/ 0 h 234"/>
                  <a:gd name="T10" fmla="*/ 336 w 336"/>
                  <a:gd name="T11" fmla="*/ 17 h 234"/>
                  <a:gd name="T12" fmla="*/ 219 w 336"/>
                  <a:gd name="T13" fmla="*/ 171 h 234"/>
                  <a:gd name="T14" fmla="*/ 137 w 336"/>
                  <a:gd name="T15" fmla="*/ 99 h 234"/>
                  <a:gd name="T16" fmla="*/ 22 w 336"/>
                  <a:gd name="T17" fmla="*/ 234 h 234"/>
                  <a:gd name="T18" fmla="*/ 22 w 336"/>
                  <a:gd name="T19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6" h="234">
                    <a:moveTo>
                      <a:pt x="22" y="234"/>
                    </a:moveTo>
                    <a:lnTo>
                      <a:pt x="0" y="215"/>
                    </a:lnTo>
                    <a:lnTo>
                      <a:pt x="135" y="56"/>
                    </a:lnTo>
                    <a:lnTo>
                      <a:pt x="216" y="126"/>
                    </a:lnTo>
                    <a:lnTo>
                      <a:pt x="312" y="0"/>
                    </a:lnTo>
                    <a:lnTo>
                      <a:pt x="336" y="17"/>
                    </a:lnTo>
                    <a:lnTo>
                      <a:pt x="219" y="171"/>
                    </a:lnTo>
                    <a:lnTo>
                      <a:pt x="137" y="99"/>
                    </a:lnTo>
                    <a:lnTo>
                      <a:pt x="22" y="234"/>
                    </a:lnTo>
                    <a:lnTo>
                      <a:pt x="22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104"/>
              <p:cNvSpPr/>
              <p:nvPr/>
            </p:nvSpPr>
            <p:spPr bwMode="auto">
              <a:xfrm>
                <a:off x="6248401" y="3148013"/>
                <a:ext cx="117475" cy="119063"/>
              </a:xfrm>
              <a:custGeom>
                <a:avLst/>
                <a:gdLst>
                  <a:gd name="T0" fmla="*/ 0 w 74"/>
                  <a:gd name="T1" fmla="*/ 0 h 75"/>
                  <a:gd name="T2" fmla="*/ 74 w 74"/>
                  <a:gd name="T3" fmla="*/ 0 h 75"/>
                  <a:gd name="T4" fmla="*/ 74 w 74"/>
                  <a:gd name="T5" fmla="*/ 75 h 75"/>
                  <a:gd name="T6" fmla="*/ 0 w 74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75">
                    <a:moveTo>
                      <a:pt x="0" y="0"/>
                    </a:moveTo>
                    <a:lnTo>
                      <a:pt x="74" y="0"/>
                    </a:lnTo>
                    <a:lnTo>
                      <a:pt x="74" y="7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105"/>
              <p:cNvSpPr/>
              <p:nvPr/>
            </p:nvSpPr>
            <p:spPr bwMode="auto">
              <a:xfrm>
                <a:off x="5738813" y="3144838"/>
                <a:ext cx="711200" cy="568325"/>
              </a:xfrm>
              <a:custGeom>
                <a:avLst/>
                <a:gdLst>
                  <a:gd name="T0" fmla="*/ 448 w 448"/>
                  <a:gd name="T1" fmla="*/ 358 h 358"/>
                  <a:gd name="T2" fmla="*/ 0 w 448"/>
                  <a:gd name="T3" fmla="*/ 358 h 358"/>
                  <a:gd name="T4" fmla="*/ 0 w 448"/>
                  <a:gd name="T5" fmla="*/ 0 h 358"/>
                  <a:gd name="T6" fmla="*/ 26 w 448"/>
                  <a:gd name="T7" fmla="*/ 0 h 358"/>
                  <a:gd name="T8" fmla="*/ 26 w 448"/>
                  <a:gd name="T9" fmla="*/ 334 h 358"/>
                  <a:gd name="T10" fmla="*/ 448 w 448"/>
                  <a:gd name="T11" fmla="*/ 334 h 358"/>
                  <a:gd name="T12" fmla="*/ 448 w 448"/>
                  <a:gd name="T13" fmla="*/ 358 h 358"/>
                  <a:gd name="T14" fmla="*/ 448 w 448"/>
                  <a:gd name="T15" fmla="*/ 358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8" h="358">
                    <a:moveTo>
                      <a:pt x="448" y="358"/>
                    </a:moveTo>
                    <a:lnTo>
                      <a:pt x="0" y="358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334"/>
                    </a:lnTo>
                    <a:lnTo>
                      <a:pt x="448" y="334"/>
                    </a:lnTo>
                    <a:lnTo>
                      <a:pt x="448" y="358"/>
                    </a:lnTo>
                    <a:lnTo>
                      <a:pt x="448" y="3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Rectangle 106"/>
              <p:cNvSpPr>
                <a:spLocks noChangeArrowheads="1"/>
              </p:cNvSpPr>
              <p:nvPr/>
            </p:nvSpPr>
            <p:spPr bwMode="auto">
              <a:xfrm>
                <a:off x="5853113" y="3560763"/>
                <a:ext cx="79375" cy="1222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107"/>
              <p:cNvSpPr>
                <a:spLocks noChangeArrowheads="1"/>
              </p:cNvSpPr>
              <p:nvPr/>
            </p:nvSpPr>
            <p:spPr bwMode="auto">
              <a:xfrm>
                <a:off x="5997576" y="3408363"/>
                <a:ext cx="79375" cy="274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Rectangle 108"/>
              <p:cNvSpPr>
                <a:spLocks noChangeArrowheads="1"/>
              </p:cNvSpPr>
              <p:nvPr/>
            </p:nvSpPr>
            <p:spPr bwMode="auto">
              <a:xfrm>
                <a:off x="6142038" y="3487738"/>
                <a:ext cx="79375" cy="195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Rectangle 109"/>
              <p:cNvSpPr>
                <a:spLocks noChangeArrowheads="1"/>
              </p:cNvSpPr>
              <p:nvPr/>
            </p:nvSpPr>
            <p:spPr bwMode="auto">
              <a:xfrm>
                <a:off x="6286501" y="3305176"/>
                <a:ext cx="79375" cy="377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924618" y="5875923"/>
            <a:ext cx="342764" cy="342764"/>
            <a:chOff x="5924618" y="5875923"/>
            <a:chExt cx="342764" cy="342764"/>
          </a:xfrm>
        </p:grpSpPr>
        <p:sp>
          <p:nvSpPr>
            <p:cNvPr id="44" name="椭圆 43"/>
            <p:cNvSpPr/>
            <p:nvPr/>
          </p:nvSpPr>
          <p:spPr>
            <a:xfrm>
              <a:off x="5924618" y="5875923"/>
              <a:ext cx="342764" cy="3427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5999323" y="5949431"/>
              <a:ext cx="193355" cy="195748"/>
              <a:chOff x="5778500" y="3105150"/>
              <a:chExt cx="641350" cy="649288"/>
            </a:xfrm>
            <a:solidFill>
              <a:schemeClr val="accent1"/>
            </a:solidFill>
          </p:grpSpPr>
          <p:sp>
            <p:nvSpPr>
              <p:cNvPr id="45" name="Freeform 425"/>
              <p:cNvSpPr/>
              <p:nvPr/>
            </p:nvSpPr>
            <p:spPr bwMode="auto">
              <a:xfrm>
                <a:off x="5959475" y="3227388"/>
                <a:ext cx="217488" cy="438150"/>
              </a:xfrm>
              <a:custGeom>
                <a:avLst/>
                <a:gdLst>
                  <a:gd name="T0" fmla="*/ 36 w 137"/>
                  <a:gd name="T1" fmla="*/ 276 h 276"/>
                  <a:gd name="T2" fmla="*/ 101 w 137"/>
                  <a:gd name="T3" fmla="*/ 276 h 276"/>
                  <a:gd name="T4" fmla="*/ 101 w 137"/>
                  <a:gd name="T5" fmla="*/ 69 h 276"/>
                  <a:gd name="T6" fmla="*/ 137 w 137"/>
                  <a:gd name="T7" fmla="*/ 69 h 276"/>
                  <a:gd name="T8" fmla="*/ 67 w 137"/>
                  <a:gd name="T9" fmla="*/ 0 h 276"/>
                  <a:gd name="T10" fmla="*/ 0 w 137"/>
                  <a:gd name="T11" fmla="*/ 69 h 276"/>
                  <a:gd name="T12" fmla="*/ 36 w 137"/>
                  <a:gd name="T13" fmla="*/ 69 h 276"/>
                  <a:gd name="T14" fmla="*/ 36 w 137"/>
                  <a:gd name="T15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276">
                    <a:moveTo>
                      <a:pt x="36" y="276"/>
                    </a:moveTo>
                    <a:lnTo>
                      <a:pt x="101" y="276"/>
                    </a:lnTo>
                    <a:lnTo>
                      <a:pt x="101" y="69"/>
                    </a:lnTo>
                    <a:lnTo>
                      <a:pt x="137" y="69"/>
                    </a:lnTo>
                    <a:lnTo>
                      <a:pt x="67" y="0"/>
                    </a:lnTo>
                    <a:lnTo>
                      <a:pt x="0" y="69"/>
                    </a:lnTo>
                    <a:lnTo>
                      <a:pt x="36" y="69"/>
                    </a:lnTo>
                    <a:lnTo>
                      <a:pt x="36" y="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426"/>
              <p:cNvSpPr/>
              <p:nvPr/>
            </p:nvSpPr>
            <p:spPr bwMode="auto">
              <a:xfrm>
                <a:off x="5783263" y="3398838"/>
                <a:ext cx="214313" cy="266700"/>
              </a:xfrm>
              <a:custGeom>
                <a:avLst/>
                <a:gdLst>
                  <a:gd name="T0" fmla="*/ 36 w 135"/>
                  <a:gd name="T1" fmla="*/ 168 h 168"/>
                  <a:gd name="T2" fmla="*/ 98 w 135"/>
                  <a:gd name="T3" fmla="*/ 168 h 168"/>
                  <a:gd name="T4" fmla="*/ 98 w 135"/>
                  <a:gd name="T5" fmla="*/ 70 h 168"/>
                  <a:gd name="T6" fmla="*/ 135 w 135"/>
                  <a:gd name="T7" fmla="*/ 70 h 168"/>
                  <a:gd name="T8" fmla="*/ 67 w 135"/>
                  <a:gd name="T9" fmla="*/ 0 h 168"/>
                  <a:gd name="T10" fmla="*/ 0 w 135"/>
                  <a:gd name="T11" fmla="*/ 70 h 168"/>
                  <a:gd name="T12" fmla="*/ 36 w 135"/>
                  <a:gd name="T13" fmla="*/ 70 h 168"/>
                  <a:gd name="T14" fmla="*/ 36 w 135"/>
                  <a:gd name="T15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168">
                    <a:moveTo>
                      <a:pt x="36" y="168"/>
                    </a:moveTo>
                    <a:lnTo>
                      <a:pt x="98" y="168"/>
                    </a:lnTo>
                    <a:lnTo>
                      <a:pt x="98" y="70"/>
                    </a:lnTo>
                    <a:lnTo>
                      <a:pt x="135" y="70"/>
                    </a:lnTo>
                    <a:lnTo>
                      <a:pt x="67" y="0"/>
                    </a:lnTo>
                    <a:lnTo>
                      <a:pt x="0" y="70"/>
                    </a:lnTo>
                    <a:lnTo>
                      <a:pt x="36" y="70"/>
                    </a:lnTo>
                    <a:lnTo>
                      <a:pt x="36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Rectangle 427"/>
              <p:cNvSpPr>
                <a:spLocks noChangeArrowheads="1"/>
              </p:cNvSpPr>
              <p:nvPr/>
            </p:nvSpPr>
            <p:spPr bwMode="auto">
              <a:xfrm>
                <a:off x="5778500" y="3692525"/>
                <a:ext cx="641350" cy="61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Oval 428"/>
              <p:cNvSpPr>
                <a:spLocks noChangeArrowheads="1"/>
              </p:cNvSpPr>
              <p:nvPr/>
            </p:nvSpPr>
            <p:spPr bwMode="auto">
              <a:xfrm>
                <a:off x="6248400" y="3105150"/>
                <a:ext cx="88900" cy="1095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429"/>
              <p:cNvSpPr/>
              <p:nvPr/>
            </p:nvSpPr>
            <p:spPr bwMode="auto">
              <a:xfrm>
                <a:off x="6188075" y="3222625"/>
                <a:ext cx="206375" cy="442913"/>
              </a:xfrm>
              <a:custGeom>
                <a:avLst/>
                <a:gdLst>
                  <a:gd name="T0" fmla="*/ 7 w 54"/>
                  <a:gd name="T1" fmla="*/ 61 h 116"/>
                  <a:gd name="T2" fmla="*/ 8 w 54"/>
                  <a:gd name="T3" fmla="*/ 61 h 116"/>
                  <a:gd name="T4" fmla="*/ 9 w 54"/>
                  <a:gd name="T5" fmla="*/ 61 h 116"/>
                  <a:gd name="T6" fmla="*/ 11 w 54"/>
                  <a:gd name="T7" fmla="*/ 116 h 116"/>
                  <a:gd name="T8" fmla="*/ 26 w 54"/>
                  <a:gd name="T9" fmla="*/ 116 h 116"/>
                  <a:gd name="T10" fmla="*/ 26 w 54"/>
                  <a:gd name="T11" fmla="*/ 61 h 116"/>
                  <a:gd name="T12" fmla="*/ 28 w 54"/>
                  <a:gd name="T13" fmla="*/ 61 h 116"/>
                  <a:gd name="T14" fmla="*/ 30 w 54"/>
                  <a:gd name="T15" fmla="*/ 116 h 116"/>
                  <a:gd name="T16" fmla="*/ 45 w 54"/>
                  <a:gd name="T17" fmla="*/ 116 h 116"/>
                  <a:gd name="T18" fmla="*/ 45 w 54"/>
                  <a:gd name="T19" fmla="*/ 61 h 116"/>
                  <a:gd name="T20" fmla="*/ 46 w 54"/>
                  <a:gd name="T21" fmla="*/ 61 h 116"/>
                  <a:gd name="T22" fmla="*/ 47 w 54"/>
                  <a:gd name="T23" fmla="*/ 61 h 116"/>
                  <a:gd name="T24" fmla="*/ 47 w 54"/>
                  <a:gd name="T25" fmla="*/ 61 h 116"/>
                  <a:gd name="T26" fmla="*/ 54 w 54"/>
                  <a:gd name="T27" fmla="*/ 61 h 116"/>
                  <a:gd name="T28" fmla="*/ 50 w 54"/>
                  <a:gd name="T29" fmla="*/ 8 h 116"/>
                  <a:gd name="T30" fmla="*/ 43 w 54"/>
                  <a:gd name="T31" fmla="*/ 1 h 116"/>
                  <a:gd name="T32" fmla="*/ 37 w 54"/>
                  <a:gd name="T33" fmla="*/ 0 h 116"/>
                  <a:gd name="T34" fmla="*/ 37 w 54"/>
                  <a:gd name="T35" fmla="*/ 1 h 116"/>
                  <a:gd name="T36" fmla="*/ 41 w 54"/>
                  <a:gd name="T37" fmla="*/ 5 h 116"/>
                  <a:gd name="T38" fmla="*/ 36 w 54"/>
                  <a:gd name="T39" fmla="*/ 8 h 116"/>
                  <a:gd name="T40" fmla="*/ 38 w 54"/>
                  <a:gd name="T41" fmla="*/ 12 h 116"/>
                  <a:gd name="T42" fmla="*/ 31 w 54"/>
                  <a:gd name="T43" fmla="*/ 28 h 116"/>
                  <a:gd name="T44" fmla="*/ 30 w 54"/>
                  <a:gd name="T45" fmla="*/ 6 h 116"/>
                  <a:gd name="T46" fmla="*/ 31 w 54"/>
                  <a:gd name="T47" fmla="*/ 5 h 116"/>
                  <a:gd name="T48" fmla="*/ 30 w 54"/>
                  <a:gd name="T49" fmla="*/ 0 h 116"/>
                  <a:gd name="T50" fmla="*/ 25 w 54"/>
                  <a:gd name="T51" fmla="*/ 0 h 116"/>
                  <a:gd name="T52" fmla="*/ 23 w 54"/>
                  <a:gd name="T53" fmla="*/ 5 h 116"/>
                  <a:gd name="T54" fmla="*/ 24 w 54"/>
                  <a:gd name="T55" fmla="*/ 6 h 116"/>
                  <a:gd name="T56" fmla="*/ 23 w 54"/>
                  <a:gd name="T57" fmla="*/ 29 h 116"/>
                  <a:gd name="T58" fmla="*/ 16 w 54"/>
                  <a:gd name="T59" fmla="*/ 12 h 116"/>
                  <a:gd name="T60" fmla="*/ 18 w 54"/>
                  <a:gd name="T61" fmla="*/ 8 h 116"/>
                  <a:gd name="T62" fmla="*/ 13 w 54"/>
                  <a:gd name="T63" fmla="*/ 5 h 116"/>
                  <a:gd name="T64" fmla="*/ 17 w 54"/>
                  <a:gd name="T65" fmla="*/ 1 h 116"/>
                  <a:gd name="T66" fmla="*/ 17 w 54"/>
                  <a:gd name="T67" fmla="*/ 0 h 116"/>
                  <a:gd name="T68" fmla="*/ 11 w 54"/>
                  <a:gd name="T69" fmla="*/ 1 h 116"/>
                  <a:gd name="T70" fmla="*/ 4 w 54"/>
                  <a:gd name="T71" fmla="*/ 8 h 116"/>
                  <a:gd name="T72" fmla="*/ 0 w 54"/>
                  <a:gd name="T73" fmla="*/ 61 h 116"/>
                  <a:gd name="T74" fmla="*/ 7 w 54"/>
                  <a:gd name="T75" fmla="*/ 61 h 116"/>
                  <a:gd name="T76" fmla="*/ 7 w 54"/>
                  <a:gd name="T77" fmla="*/ 6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4" h="116">
                    <a:moveTo>
                      <a:pt x="7" y="61"/>
                    </a:move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9" y="61"/>
                      <a:pt x="9" y="61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7" y="100"/>
                      <a:pt x="27" y="72"/>
                      <a:pt x="26" y="61"/>
                    </a:cubicBezTo>
                    <a:cubicBezTo>
                      <a:pt x="27" y="61"/>
                      <a:pt x="27" y="61"/>
                      <a:pt x="28" y="61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45" y="116"/>
                      <a:pt x="45" y="116"/>
                      <a:pt x="45" y="116"/>
                    </a:cubicBezTo>
                    <a:cubicBezTo>
                      <a:pt x="46" y="100"/>
                      <a:pt x="45" y="72"/>
                      <a:pt x="45" y="61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46" y="61"/>
                      <a:pt x="47" y="61"/>
                      <a:pt x="47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9" y="61"/>
                      <a:pt x="52" y="61"/>
                      <a:pt x="54" y="61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4"/>
                      <a:pt x="47" y="1"/>
                      <a:pt x="43" y="1"/>
                    </a:cubicBezTo>
                    <a:cubicBezTo>
                      <a:pt x="43" y="1"/>
                      <a:pt x="38" y="1"/>
                      <a:pt x="37" y="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1"/>
                      <a:pt x="11" y="1"/>
                      <a:pt x="11" y="1"/>
                    </a:cubicBezTo>
                    <a:cubicBezTo>
                      <a:pt x="8" y="1"/>
                      <a:pt x="5" y="4"/>
                      <a:pt x="4" y="8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3" y="61"/>
                      <a:pt x="5" y="61"/>
                      <a:pt x="7" y="61"/>
                    </a:cubicBezTo>
                    <a:cubicBezTo>
                      <a:pt x="7" y="61"/>
                      <a:pt x="7" y="61"/>
                      <a:pt x="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542850" y="5875923"/>
            <a:ext cx="342764" cy="342764"/>
            <a:chOff x="6542850" y="5875923"/>
            <a:chExt cx="342764" cy="342764"/>
          </a:xfrm>
        </p:grpSpPr>
        <p:sp>
          <p:nvSpPr>
            <p:cNvPr id="40" name="椭圆 39"/>
            <p:cNvSpPr/>
            <p:nvPr/>
          </p:nvSpPr>
          <p:spPr>
            <a:xfrm>
              <a:off x="6542850" y="5875923"/>
              <a:ext cx="342764" cy="3427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626221" y="5960251"/>
              <a:ext cx="200055" cy="198141"/>
              <a:chOff x="5767388" y="3098800"/>
              <a:chExt cx="663575" cy="657225"/>
            </a:xfrm>
            <a:solidFill>
              <a:schemeClr val="accent1"/>
            </a:solidFill>
          </p:grpSpPr>
          <p:sp>
            <p:nvSpPr>
              <p:cNvPr id="41" name="Freeform 253"/>
              <p:cNvSpPr>
                <a:spLocks noEditPoints="1"/>
              </p:cNvSpPr>
              <p:nvPr/>
            </p:nvSpPr>
            <p:spPr bwMode="auto">
              <a:xfrm>
                <a:off x="5767388" y="3098800"/>
                <a:ext cx="663575" cy="519113"/>
              </a:xfrm>
              <a:custGeom>
                <a:avLst/>
                <a:gdLst>
                  <a:gd name="T0" fmla="*/ 165 w 174"/>
                  <a:gd name="T1" fmla="*/ 0 h 136"/>
                  <a:gd name="T2" fmla="*/ 9 w 174"/>
                  <a:gd name="T3" fmla="*/ 0 h 136"/>
                  <a:gd name="T4" fmla="*/ 0 w 174"/>
                  <a:gd name="T5" fmla="*/ 9 h 136"/>
                  <a:gd name="T6" fmla="*/ 0 w 174"/>
                  <a:gd name="T7" fmla="*/ 128 h 136"/>
                  <a:gd name="T8" fmla="*/ 9 w 174"/>
                  <a:gd name="T9" fmla="*/ 136 h 136"/>
                  <a:gd name="T10" fmla="*/ 50 w 174"/>
                  <a:gd name="T11" fmla="*/ 136 h 136"/>
                  <a:gd name="T12" fmla="*/ 41 w 174"/>
                  <a:gd name="T13" fmla="*/ 121 h 136"/>
                  <a:gd name="T14" fmla="*/ 17 w 174"/>
                  <a:gd name="T15" fmla="*/ 121 h 136"/>
                  <a:gd name="T16" fmla="*/ 17 w 174"/>
                  <a:gd name="T17" fmla="*/ 16 h 136"/>
                  <a:gd name="T18" fmla="*/ 157 w 174"/>
                  <a:gd name="T19" fmla="*/ 16 h 136"/>
                  <a:gd name="T20" fmla="*/ 157 w 174"/>
                  <a:gd name="T21" fmla="*/ 121 h 136"/>
                  <a:gd name="T22" fmla="*/ 133 w 174"/>
                  <a:gd name="T23" fmla="*/ 121 h 136"/>
                  <a:gd name="T24" fmla="*/ 133 w 174"/>
                  <a:gd name="T25" fmla="*/ 127 h 136"/>
                  <a:gd name="T26" fmla="*/ 131 w 174"/>
                  <a:gd name="T27" fmla="*/ 136 h 136"/>
                  <a:gd name="T28" fmla="*/ 165 w 174"/>
                  <a:gd name="T29" fmla="*/ 136 h 136"/>
                  <a:gd name="T30" fmla="*/ 174 w 174"/>
                  <a:gd name="T31" fmla="*/ 128 h 136"/>
                  <a:gd name="T32" fmla="*/ 174 w 174"/>
                  <a:gd name="T33" fmla="*/ 9 h 136"/>
                  <a:gd name="T34" fmla="*/ 165 w 174"/>
                  <a:gd name="T35" fmla="*/ 0 h 136"/>
                  <a:gd name="T36" fmla="*/ 8 w 174"/>
                  <a:gd name="T37" fmla="*/ 74 h 136"/>
                  <a:gd name="T38" fmla="*/ 3 w 174"/>
                  <a:gd name="T39" fmla="*/ 68 h 136"/>
                  <a:gd name="T40" fmla="*/ 8 w 174"/>
                  <a:gd name="T41" fmla="*/ 63 h 136"/>
                  <a:gd name="T42" fmla="*/ 14 w 174"/>
                  <a:gd name="T43" fmla="*/ 68 h 136"/>
                  <a:gd name="T44" fmla="*/ 8 w 174"/>
                  <a:gd name="T45" fmla="*/ 74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4" h="136">
                    <a:moveTo>
                      <a:pt x="16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2"/>
                      <a:pt x="4" y="136"/>
                      <a:pt x="9" y="136"/>
                    </a:cubicBezTo>
                    <a:cubicBezTo>
                      <a:pt x="50" y="136"/>
                      <a:pt x="50" y="136"/>
                      <a:pt x="50" y="136"/>
                    </a:cubicBezTo>
                    <a:cubicBezTo>
                      <a:pt x="46" y="131"/>
                      <a:pt x="43" y="126"/>
                      <a:pt x="41" y="121"/>
                    </a:cubicBezTo>
                    <a:cubicBezTo>
                      <a:pt x="17" y="121"/>
                      <a:pt x="17" y="121"/>
                      <a:pt x="17" y="121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33" y="121"/>
                      <a:pt x="133" y="121"/>
                      <a:pt x="133" y="121"/>
                    </a:cubicBezTo>
                    <a:cubicBezTo>
                      <a:pt x="133" y="127"/>
                      <a:pt x="133" y="127"/>
                      <a:pt x="133" y="127"/>
                    </a:cubicBezTo>
                    <a:cubicBezTo>
                      <a:pt x="133" y="130"/>
                      <a:pt x="132" y="133"/>
                      <a:pt x="131" y="136"/>
                    </a:cubicBezTo>
                    <a:cubicBezTo>
                      <a:pt x="165" y="136"/>
                      <a:pt x="165" y="136"/>
                      <a:pt x="165" y="136"/>
                    </a:cubicBezTo>
                    <a:cubicBezTo>
                      <a:pt x="170" y="136"/>
                      <a:pt x="174" y="132"/>
                      <a:pt x="174" y="128"/>
                    </a:cubicBezTo>
                    <a:cubicBezTo>
                      <a:pt x="174" y="9"/>
                      <a:pt x="174" y="9"/>
                      <a:pt x="174" y="9"/>
                    </a:cubicBezTo>
                    <a:cubicBezTo>
                      <a:pt x="174" y="4"/>
                      <a:pt x="170" y="0"/>
                      <a:pt x="165" y="0"/>
                    </a:cubicBezTo>
                    <a:close/>
                    <a:moveTo>
                      <a:pt x="8" y="74"/>
                    </a:moveTo>
                    <a:cubicBezTo>
                      <a:pt x="5" y="74"/>
                      <a:pt x="3" y="71"/>
                      <a:pt x="3" y="68"/>
                    </a:cubicBezTo>
                    <a:cubicBezTo>
                      <a:pt x="3" y="65"/>
                      <a:pt x="5" y="63"/>
                      <a:pt x="8" y="63"/>
                    </a:cubicBezTo>
                    <a:cubicBezTo>
                      <a:pt x="11" y="63"/>
                      <a:pt x="14" y="65"/>
                      <a:pt x="14" y="68"/>
                    </a:cubicBezTo>
                    <a:cubicBezTo>
                      <a:pt x="14" y="71"/>
                      <a:pt x="11" y="74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54"/>
              <p:cNvSpPr/>
              <p:nvPr/>
            </p:nvSpPr>
            <p:spPr bwMode="auto">
              <a:xfrm>
                <a:off x="5913438" y="3235325"/>
                <a:ext cx="334963" cy="520700"/>
              </a:xfrm>
              <a:custGeom>
                <a:avLst/>
                <a:gdLst>
                  <a:gd name="T0" fmla="*/ 88 w 88"/>
                  <a:gd name="T1" fmla="*/ 72 h 136"/>
                  <a:gd name="T2" fmla="*/ 88 w 88"/>
                  <a:gd name="T3" fmla="*/ 69 h 136"/>
                  <a:gd name="T4" fmla="*/ 88 w 88"/>
                  <a:gd name="T5" fmla="*/ 47 h 136"/>
                  <a:gd name="T6" fmla="*/ 81 w 88"/>
                  <a:gd name="T7" fmla="*/ 40 h 136"/>
                  <a:gd name="T8" fmla="*/ 73 w 88"/>
                  <a:gd name="T9" fmla="*/ 47 h 136"/>
                  <a:gd name="T10" fmla="*/ 73 w 88"/>
                  <a:gd name="T11" fmla="*/ 49 h 136"/>
                  <a:gd name="T12" fmla="*/ 72 w 88"/>
                  <a:gd name="T13" fmla="*/ 48 h 136"/>
                  <a:gd name="T14" fmla="*/ 72 w 88"/>
                  <a:gd name="T15" fmla="*/ 37 h 136"/>
                  <a:gd name="T16" fmla="*/ 64 w 88"/>
                  <a:gd name="T17" fmla="*/ 30 h 136"/>
                  <a:gd name="T18" fmla="*/ 57 w 88"/>
                  <a:gd name="T19" fmla="*/ 37 h 136"/>
                  <a:gd name="T20" fmla="*/ 57 w 88"/>
                  <a:gd name="T21" fmla="*/ 43 h 136"/>
                  <a:gd name="T22" fmla="*/ 55 w 88"/>
                  <a:gd name="T23" fmla="*/ 43 h 136"/>
                  <a:gd name="T24" fmla="*/ 55 w 88"/>
                  <a:gd name="T25" fmla="*/ 31 h 136"/>
                  <a:gd name="T26" fmla="*/ 48 w 88"/>
                  <a:gd name="T27" fmla="*/ 24 h 136"/>
                  <a:gd name="T28" fmla="*/ 40 w 88"/>
                  <a:gd name="T29" fmla="*/ 31 h 136"/>
                  <a:gd name="T30" fmla="*/ 40 w 88"/>
                  <a:gd name="T31" fmla="*/ 40 h 136"/>
                  <a:gd name="T32" fmla="*/ 38 w 88"/>
                  <a:gd name="T33" fmla="*/ 41 h 136"/>
                  <a:gd name="T34" fmla="*/ 38 w 88"/>
                  <a:gd name="T35" fmla="*/ 7 h 136"/>
                  <a:gd name="T36" fmla="*/ 31 w 88"/>
                  <a:gd name="T37" fmla="*/ 0 h 136"/>
                  <a:gd name="T38" fmla="*/ 24 w 88"/>
                  <a:gd name="T39" fmla="*/ 7 h 136"/>
                  <a:gd name="T40" fmla="*/ 24 w 88"/>
                  <a:gd name="T41" fmla="*/ 67 h 136"/>
                  <a:gd name="T42" fmla="*/ 22 w 88"/>
                  <a:gd name="T43" fmla="*/ 56 h 136"/>
                  <a:gd name="T44" fmla="*/ 8 w 88"/>
                  <a:gd name="T45" fmla="*/ 40 h 136"/>
                  <a:gd name="T46" fmla="*/ 1 w 88"/>
                  <a:gd name="T47" fmla="*/ 46 h 136"/>
                  <a:gd name="T48" fmla="*/ 8 w 88"/>
                  <a:gd name="T49" fmla="*/ 73 h 136"/>
                  <a:gd name="T50" fmla="*/ 20 w 88"/>
                  <a:gd name="T51" fmla="*/ 98 h 136"/>
                  <a:gd name="T52" fmla="*/ 22 w 88"/>
                  <a:gd name="T53" fmla="*/ 101 h 136"/>
                  <a:gd name="T54" fmla="*/ 32 w 88"/>
                  <a:gd name="T55" fmla="*/ 111 h 136"/>
                  <a:gd name="T56" fmla="*/ 32 w 88"/>
                  <a:gd name="T57" fmla="*/ 136 h 136"/>
                  <a:gd name="T58" fmla="*/ 81 w 88"/>
                  <a:gd name="T59" fmla="*/ 136 h 136"/>
                  <a:gd name="T60" fmla="*/ 81 w 88"/>
                  <a:gd name="T61" fmla="*/ 110 h 136"/>
                  <a:gd name="T62" fmla="*/ 87 w 88"/>
                  <a:gd name="T63" fmla="*/ 91 h 136"/>
                  <a:gd name="T64" fmla="*/ 88 w 88"/>
                  <a:gd name="T65" fmla="*/ 72 h 136"/>
                  <a:gd name="T66" fmla="*/ 88 w 88"/>
                  <a:gd name="T67" fmla="*/ 72 h 136"/>
                  <a:gd name="T68" fmla="*/ 88 w 88"/>
                  <a:gd name="T69" fmla="*/ 7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8" h="136">
                    <a:moveTo>
                      <a:pt x="88" y="72"/>
                    </a:moveTo>
                    <a:cubicBezTo>
                      <a:pt x="88" y="71"/>
                      <a:pt x="88" y="70"/>
                      <a:pt x="88" y="6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3"/>
                      <a:pt x="85" y="40"/>
                      <a:pt x="81" y="40"/>
                    </a:cubicBezTo>
                    <a:cubicBezTo>
                      <a:pt x="77" y="40"/>
                      <a:pt x="73" y="43"/>
                      <a:pt x="73" y="47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49"/>
                      <a:pt x="72" y="48"/>
                      <a:pt x="72" y="48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3"/>
                      <a:pt x="68" y="30"/>
                      <a:pt x="64" y="30"/>
                    </a:cubicBezTo>
                    <a:cubicBezTo>
                      <a:pt x="60" y="30"/>
                      <a:pt x="57" y="33"/>
                      <a:pt x="57" y="37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6" y="43"/>
                      <a:pt x="56" y="43"/>
                      <a:pt x="55" y="43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27"/>
                      <a:pt x="52" y="24"/>
                      <a:pt x="48" y="24"/>
                    </a:cubicBezTo>
                    <a:cubicBezTo>
                      <a:pt x="44" y="24"/>
                      <a:pt x="40" y="27"/>
                      <a:pt x="40" y="31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39" y="40"/>
                      <a:pt x="38" y="41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3"/>
                      <a:pt x="35" y="0"/>
                      <a:pt x="31" y="0"/>
                    </a:cubicBezTo>
                    <a:cubicBezTo>
                      <a:pt x="27" y="0"/>
                      <a:pt x="24" y="3"/>
                      <a:pt x="24" y="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2" y="63"/>
                      <a:pt x="22" y="59"/>
                      <a:pt x="22" y="56"/>
                    </a:cubicBezTo>
                    <a:cubicBezTo>
                      <a:pt x="19" y="44"/>
                      <a:pt x="12" y="39"/>
                      <a:pt x="8" y="40"/>
                    </a:cubicBezTo>
                    <a:cubicBezTo>
                      <a:pt x="7" y="40"/>
                      <a:pt x="0" y="43"/>
                      <a:pt x="1" y="46"/>
                    </a:cubicBezTo>
                    <a:cubicBezTo>
                      <a:pt x="2" y="48"/>
                      <a:pt x="7" y="60"/>
                      <a:pt x="8" y="73"/>
                    </a:cubicBezTo>
                    <a:cubicBezTo>
                      <a:pt x="8" y="82"/>
                      <a:pt x="14" y="91"/>
                      <a:pt x="20" y="98"/>
                    </a:cubicBezTo>
                    <a:cubicBezTo>
                      <a:pt x="20" y="99"/>
                      <a:pt x="21" y="100"/>
                      <a:pt x="22" y="101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81" y="136"/>
                      <a:pt x="81" y="136"/>
                      <a:pt x="81" y="136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5" y="104"/>
                      <a:pt x="87" y="97"/>
                      <a:pt x="87" y="91"/>
                    </a:cubicBezTo>
                    <a:cubicBezTo>
                      <a:pt x="88" y="85"/>
                      <a:pt x="88" y="78"/>
                      <a:pt x="88" y="7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8" y="72"/>
                      <a:pt x="88" y="72"/>
                      <a:pt x="8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61082" y="5875923"/>
            <a:ext cx="342764" cy="342764"/>
            <a:chOff x="7161082" y="5875923"/>
            <a:chExt cx="342764" cy="342764"/>
          </a:xfrm>
        </p:grpSpPr>
        <p:sp>
          <p:nvSpPr>
            <p:cNvPr id="22" name="椭圆 21"/>
            <p:cNvSpPr/>
            <p:nvPr/>
          </p:nvSpPr>
          <p:spPr>
            <a:xfrm>
              <a:off x="7161082" y="5875923"/>
              <a:ext cx="342764" cy="3427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 flipH="1">
              <a:off x="7229508" y="5947390"/>
              <a:ext cx="205911" cy="199830"/>
              <a:chOff x="5719763" y="3063875"/>
              <a:chExt cx="752475" cy="730250"/>
            </a:xfrm>
            <a:solidFill>
              <a:schemeClr val="accent1"/>
            </a:solidFill>
          </p:grpSpPr>
          <p:sp>
            <p:nvSpPr>
              <p:cNvPr id="23" name="Oval 154"/>
              <p:cNvSpPr>
                <a:spLocks noChangeArrowheads="1"/>
              </p:cNvSpPr>
              <p:nvPr/>
            </p:nvSpPr>
            <p:spPr bwMode="auto">
              <a:xfrm>
                <a:off x="6161088" y="3098800"/>
                <a:ext cx="95250" cy="1174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155"/>
              <p:cNvSpPr>
                <a:spLocks noChangeArrowheads="1"/>
              </p:cNvSpPr>
              <p:nvPr/>
            </p:nvSpPr>
            <p:spPr bwMode="auto">
              <a:xfrm>
                <a:off x="6210301" y="338772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56"/>
              <p:cNvSpPr/>
              <p:nvPr/>
            </p:nvSpPr>
            <p:spPr bwMode="auto">
              <a:xfrm>
                <a:off x="6191251" y="3235325"/>
                <a:ext cx="33338" cy="33338"/>
              </a:xfrm>
              <a:custGeom>
                <a:avLst/>
                <a:gdLst>
                  <a:gd name="T0" fmla="*/ 17 w 21"/>
                  <a:gd name="T1" fmla="*/ 0 h 21"/>
                  <a:gd name="T2" fmla="*/ 21 w 21"/>
                  <a:gd name="T3" fmla="*/ 12 h 21"/>
                  <a:gd name="T4" fmla="*/ 12 w 21"/>
                  <a:gd name="T5" fmla="*/ 21 h 21"/>
                  <a:gd name="T6" fmla="*/ 0 w 21"/>
                  <a:gd name="T7" fmla="*/ 12 h 21"/>
                  <a:gd name="T8" fmla="*/ 5 w 21"/>
                  <a:gd name="T9" fmla="*/ 0 h 21"/>
                  <a:gd name="T10" fmla="*/ 17 w 21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1">
                    <a:moveTo>
                      <a:pt x="17" y="0"/>
                    </a:moveTo>
                    <a:lnTo>
                      <a:pt x="21" y="12"/>
                    </a:lnTo>
                    <a:lnTo>
                      <a:pt x="12" y="21"/>
                    </a:lnTo>
                    <a:lnTo>
                      <a:pt x="0" y="12"/>
                    </a:lnTo>
                    <a:lnTo>
                      <a:pt x="5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57"/>
              <p:cNvSpPr/>
              <p:nvPr/>
            </p:nvSpPr>
            <p:spPr bwMode="auto">
              <a:xfrm>
                <a:off x="6191251" y="3257550"/>
                <a:ext cx="33338" cy="141288"/>
              </a:xfrm>
              <a:custGeom>
                <a:avLst/>
                <a:gdLst>
                  <a:gd name="T0" fmla="*/ 19 w 21"/>
                  <a:gd name="T1" fmla="*/ 0 h 89"/>
                  <a:gd name="T2" fmla="*/ 21 w 21"/>
                  <a:gd name="T3" fmla="*/ 82 h 89"/>
                  <a:gd name="T4" fmla="*/ 12 w 21"/>
                  <a:gd name="T5" fmla="*/ 89 h 89"/>
                  <a:gd name="T6" fmla="*/ 0 w 21"/>
                  <a:gd name="T7" fmla="*/ 82 h 89"/>
                  <a:gd name="T8" fmla="*/ 5 w 21"/>
                  <a:gd name="T9" fmla="*/ 0 h 89"/>
                  <a:gd name="T10" fmla="*/ 19 w 21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9">
                    <a:moveTo>
                      <a:pt x="19" y="0"/>
                    </a:moveTo>
                    <a:lnTo>
                      <a:pt x="21" y="82"/>
                    </a:lnTo>
                    <a:lnTo>
                      <a:pt x="12" y="89"/>
                    </a:lnTo>
                    <a:lnTo>
                      <a:pt x="0" y="82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Oval 158"/>
              <p:cNvSpPr>
                <a:spLocks noChangeArrowheads="1"/>
              </p:cNvSpPr>
              <p:nvPr/>
            </p:nvSpPr>
            <p:spPr bwMode="auto">
              <a:xfrm>
                <a:off x="5856288" y="3063875"/>
                <a:ext cx="111125" cy="133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Rectangle 159"/>
              <p:cNvSpPr>
                <a:spLocks noChangeArrowheads="1"/>
              </p:cNvSpPr>
              <p:nvPr/>
            </p:nvSpPr>
            <p:spPr bwMode="auto">
              <a:xfrm>
                <a:off x="5913438" y="338772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60"/>
              <p:cNvSpPr/>
              <p:nvPr/>
            </p:nvSpPr>
            <p:spPr bwMode="auto">
              <a:xfrm>
                <a:off x="5722938" y="3322638"/>
                <a:ext cx="0" cy="3175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Rectangle 161"/>
              <p:cNvSpPr>
                <a:spLocks noChangeArrowheads="1"/>
              </p:cNvSpPr>
              <p:nvPr/>
            </p:nvSpPr>
            <p:spPr bwMode="auto">
              <a:xfrm>
                <a:off x="5913438" y="338772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62"/>
              <p:cNvSpPr/>
              <p:nvPr/>
            </p:nvSpPr>
            <p:spPr bwMode="auto">
              <a:xfrm>
                <a:off x="5894388" y="3205163"/>
                <a:ext cx="34925" cy="41275"/>
              </a:xfrm>
              <a:custGeom>
                <a:avLst/>
                <a:gdLst>
                  <a:gd name="T0" fmla="*/ 19 w 22"/>
                  <a:gd name="T1" fmla="*/ 0 h 26"/>
                  <a:gd name="T2" fmla="*/ 22 w 22"/>
                  <a:gd name="T3" fmla="*/ 16 h 26"/>
                  <a:gd name="T4" fmla="*/ 12 w 22"/>
                  <a:gd name="T5" fmla="*/ 26 h 26"/>
                  <a:gd name="T6" fmla="*/ 0 w 22"/>
                  <a:gd name="T7" fmla="*/ 16 h 26"/>
                  <a:gd name="T8" fmla="*/ 5 w 22"/>
                  <a:gd name="T9" fmla="*/ 0 h 26"/>
                  <a:gd name="T10" fmla="*/ 19 w 22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6">
                    <a:moveTo>
                      <a:pt x="19" y="0"/>
                    </a:moveTo>
                    <a:lnTo>
                      <a:pt x="22" y="16"/>
                    </a:lnTo>
                    <a:lnTo>
                      <a:pt x="12" y="26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63"/>
              <p:cNvSpPr/>
              <p:nvPr/>
            </p:nvSpPr>
            <p:spPr bwMode="auto">
              <a:xfrm>
                <a:off x="5891213" y="3235325"/>
                <a:ext cx="41275" cy="166688"/>
              </a:xfrm>
              <a:custGeom>
                <a:avLst/>
                <a:gdLst>
                  <a:gd name="T0" fmla="*/ 21 w 26"/>
                  <a:gd name="T1" fmla="*/ 0 h 105"/>
                  <a:gd name="T2" fmla="*/ 26 w 26"/>
                  <a:gd name="T3" fmla="*/ 96 h 105"/>
                  <a:gd name="T4" fmla="*/ 14 w 26"/>
                  <a:gd name="T5" fmla="*/ 105 h 105"/>
                  <a:gd name="T6" fmla="*/ 0 w 26"/>
                  <a:gd name="T7" fmla="*/ 96 h 105"/>
                  <a:gd name="T8" fmla="*/ 4 w 26"/>
                  <a:gd name="T9" fmla="*/ 0 h 105"/>
                  <a:gd name="T10" fmla="*/ 21 w 26"/>
                  <a:gd name="T11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05">
                    <a:moveTo>
                      <a:pt x="21" y="0"/>
                    </a:moveTo>
                    <a:lnTo>
                      <a:pt x="26" y="96"/>
                    </a:lnTo>
                    <a:lnTo>
                      <a:pt x="14" y="105"/>
                    </a:lnTo>
                    <a:lnTo>
                      <a:pt x="0" y="96"/>
                    </a:lnTo>
                    <a:lnTo>
                      <a:pt x="4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64"/>
              <p:cNvSpPr>
                <a:spLocks noEditPoints="1"/>
              </p:cNvSpPr>
              <p:nvPr/>
            </p:nvSpPr>
            <p:spPr bwMode="auto">
              <a:xfrm>
                <a:off x="5719763" y="3211513"/>
                <a:ext cx="373063" cy="547688"/>
              </a:xfrm>
              <a:custGeom>
                <a:avLst/>
                <a:gdLst>
                  <a:gd name="T0" fmla="*/ 60 w 98"/>
                  <a:gd name="T1" fmla="*/ 74 h 144"/>
                  <a:gd name="T2" fmla="*/ 75 w 98"/>
                  <a:gd name="T3" fmla="*/ 57 h 144"/>
                  <a:gd name="T4" fmla="*/ 74 w 98"/>
                  <a:gd name="T5" fmla="*/ 36 h 144"/>
                  <a:gd name="T6" fmla="*/ 77 w 98"/>
                  <a:gd name="T7" fmla="*/ 40 h 144"/>
                  <a:gd name="T8" fmla="*/ 78 w 98"/>
                  <a:gd name="T9" fmla="*/ 57 h 144"/>
                  <a:gd name="T10" fmla="*/ 98 w 98"/>
                  <a:gd name="T11" fmla="*/ 57 h 144"/>
                  <a:gd name="T12" fmla="*/ 92 w 98"/>
                  <a:gd name="T13" fmla="*/ 31 h 144"/>
                  <a:gd name="T14" fmla="*/ 74 w 98"/>
                  <a:gd name="T15" fmla="*/ 4 h 144"/>
                  <a:gd name="T16" fmla="*/ 63 w 98"/>
                  <a:gd name="T17" fmla="*/ 0 h 144"/>
                  <a:gd name="T18" fmla="*/ 63 w 98"/>
                  <a:gd name="T19" fmla="*/ 0 h 144"/>
                  <a:gd name="T20" fmla="*/ 69 w 98"/>
                  <a:gd name="T21" fmla="*/ 5 h 144"/>
                  <a:gd name="T22" fmla="*/ 61 w 98"/>
                  <a:gd name="T23" fmla="*/ 9 h 144"/>
                  <a:gd name="T24" fmla="*/ 65 w 98"/>
                  <a:gd name="T25" fmla="*/ 15 h 144"/>
                  <a:gd name="T26" fmla="*/ 51 w 98"/>
                  <a:gd name="T27" fmla="*/ 46 h 144"/>
                  <a:gd name="T28" fmla="*/ 51 w 98"/>
                  <a:gd name="T29" fmla="*/ 46 h 144"/>
                  <a:gd name="T30" fmla="*/ 51 w 98"/>
                  <a:gd name="T31" fmla="*/ 46 h 144"/>
                  <a:gd name="T32" fmla="*/ 51 w 98"/>
                  <a:gd name="T33" fmla="*/ 46 h 144"/>
                  <a:gd name="T34" fmla="*/ 51 w 98"/>
                  <a:gd name="T35" fmla="*/ 46 h 144"/>
                  <a:gd name="T36" fmla="*/ 36 w 98"/>
                  <a:gd name="T37" fmla="*/ 15 h 144"/>
                  <a:gd name="T38" fmla="*/ 40 w 98"/>
                  <a:gd name="T39" fmla="*/ 9 h 144"/>
                  <a:gd name="T40" fmla="*/ 33 w 98"/>
                  <a:gd name="T41" fmla="*/ 5 h 144"/>
                  <a:gd name="T42" fmla="*/ 39 w 98"/>
                  <a:gd name="T43" fmla="*/ 0 h 144"/>
                  <a:gd name="T44" fmla="*/ 39 w 98"/>
                  <a:gd name="T45" fmla="*/ 0 h 144"/>
                  <a:gd name="T46" fmla="*/ 31 w 98"/>
                  <a:gd name="T47" fmla="*/ 0 h 144"/>
                  <a:gd name="T48" fmla="*/ 25 w 98"/>
                  <a:gd name="T49" fmla="*/ 3 h 144"/>
                  <a:gd name="T50" fmla="*/ 1 w 98"/>
                  <a:gd name="T51" fmla="*/ 29 h 144"/>
                  <a:gd name="T52" fmla="*/ 1 w 98"/>
                  <a:gd name="T53" fmla="*/ 29 h 144"/>
                  <a:gd name="T54" fmla="*/ 1 w 98"/>
                  <a:gd name="T55" fmla="*/ 30 h 144"/>
                  <a:gd name="T56" fmla="*/ 0 w 98"/>
                  <a:gd name="T57" fmla="*/ 40 h 144"/>
                  <a:gd name="T58" fmla="*/ 0 w 98"/>
                  <a:gd name="T59" fmla="*/ 41 h 144"/>
                  <a:gd name="T60" fmla="*/ 0 w 98"/>
                  <a:gd name="T61" fmla="*/ 42 h 144"/>
                  <a:gd name="T62" fmla="*/ 1 w 98"/>
                  <a:gd name="T63" fmla="*/ 44 h 144"/>
                  <a:gd name="T64" fmla="*/ 3 w 98"/>
                  <a:gd name="T65" fmla="*/ 48 h 144"/>
                  <a:gd name="T66" fmla="*/ 7 w 98"/>
                  <a:gd name="T67" fmla="*/ 55 h 144"/>
                  <a:gd name="T68" fmla="*/ 15 w 98"/>
                  <a:gd name="T69" fmla="*/ 71 h 144"/>
                  <a:gd name="T70" fmla="*/ 26 w 98"/>
                  <a:gd name="T71" fmla="*/ 65 h 144"/>
                  <a:gd name="T72" fmla="*/ 26 w 98"/>
                  <a:gd name="T73" fmla="*/ 75 h 144"/>
                  <a:gd name="T74" fmla="*/ 26 w 98"/>
                  <a:gd name="T75" fmla="*/ 76 h 144"/>
                  <a:gd name="T76" fmla="*/ 28 w 98"/>
                  <a:gd name="T77" fmla="*/ 76 h 144"/>
                  <a:gd name="T78" fmla="*/ 30 w 98"/>
                  <a:gd name="T79" fmla="*/ 144 h 144"/>
                  <a:gd name="T80" fmla="*/ 50 w 98"/>
                  <a:gd name="T81" fmla="*/ 144 h 144"/>
                  <a:gd name="T82" fmla="*/ 50 w 98"/>
                  <a:gd name="T83" fmla="*/ 76 h 144"/>
                  <a:gd name="T84" fmla="*/ 52 w 98"/>
                  <a:gd name="T85" fmla="*/ 76 h 144"/>
                  <a:gd name="T86" fmla="*/ 54 w 98"/>
                  <a:gd name="T87" fmla="*/ 144 h 144"/>
                  <a:gd name="T88" fmla="*/ 60 w 98"/>
                  <a:gd name="T89" fmla="*/ 144 h 144"/>
                  <a:gd name="T90" fmla="*/ 60 w 98"/>
                  <a:gd name="T91" fmla="*/ 74 h 144"/>
                  <a:gd name="T92" fmla="*/ 27 w 98"/>
                  <a:gd name="T93" fmla="*/ 50 h 144"/>
                  <a:gd name="T94" fmla="*/ 24 w 98"/>
                  <a:gd name="T95" fmla="*/ 46 h 144"/>
                  <a:gd name="T96" fmla="*/ 20 w 98"/>
                  <a:gd name="T97" fmla="*/ 39 h 144"/>
                  <a:gd name="T98" fmla="*/ 19 w 98"/>
                  <a:gd name="T99" fmla="*/ 36 h 144"/>
                  <a:gd name="T100" fmla="*/ 27 w 98"/>
                  <a:gd name="T101" fmla="*/ 26 h 144"/>
                  <a:gd name="T102" fmla="*/ 27 w 98"/>
                  <a:gd name="T103" fmla="*/ 5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8" h="144">
                    <a:moveTo>
                      <a:pt x="60" y="74"/>
                    </a:moveTo>
                    <a:cubicBezTo>
                      <a:pt x="60" y="66"/>
                      <a:pt x="66" y="58"/>
                      <a:pt x="75" y="57"/>
                    </a:cubicBezTo>
                    <a:cubicBezTo>
                      <a:pt x="75" y="50"/>
                      <a:pt x="75" y="43"/>
                      <a:pt x="74" y="36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8" y="41"/>
                      <a:pt x="78" y="49"/>
                      <a:pt x="78" y="57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98" y="50"/>
                      <a:pt x="98" y="43"/>
                      <a:pt x="92" y="31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71" y="0"/>
                      <a:pt x="64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0"/>
                      <a:pt x="31" y="0"/>
                      <a:pt x="31" y="0"/>
                    </a:cubicBezTo>
                    <a:cubicBezTo>
                      <a:pt x="29" y="1"/>
                      <a:pt x="27" y="2"/>
                      <a:pt x="25" y="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0" y="40"/>
                      <a:pt x="0" y="4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9" y="69"/>
                      <a:pt x="23" y="67"/>
                      <a:pt x="26" y="65"/>
                    </a:cubicBezTo>
                    <a:cubicBezTo>
                      <a:pt x="26" y="69"/>
                      <a:pt x="26" y="72"/>
                      <a:pt x="26" y="75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27" y="76"/>
                      <a:pt x="27" y="76"/>
                      <a:pt x="28" y="76"/>
                    </a:cubicBezTo>
                    <a:cubicBezTo>
                      <a:pt x="30" y="144"/>
                      <a:pt x="30" y="144"/>
                      <a:pt x="30" y="144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0" y="124"/>
                      <a:pt x="50" y="89"/>
                      <a:pt x="50" y="76"/>
                    </a:cubicBezTo>
                    <a:cubicBezTo>
                      <a:pt x="50" y="76"/>
                      <a:pt x="51" y="76"/>
                      <a:pt x="52" y="76"/>
                    </a:cubicBezTo>
                    <a:cubicBezTo>
                      <a:pt x="54" y="144"/>
                      <a:pt x="54" y="144"/>
                      <a:pt x="54" y="144"/>
                    </a:cubicBezTo>
                    <a:cubicBezTo>
                      <a:pt x="60" y="144"/>
                      <a:pt x="60" y="144"/>
                      <a:pt x="60" y="144"/>
                    </a:cubicBezTo>
                    <a:lnTo>
                      <a:pt x="60" y="74"/>
                    </a:lnTo>
                    <a:close/>
                    <a:moveTo>
                      <a:pt x="27" y="50"/>
                    </a:move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4"/>
                      <a:pt x="27" y="42"/>
                      <a:pt x="27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65"/>
              <p:cNvSpPr/>
              <p:nvPr/>
            </p:nvSpPr>
            <p:spPr bwMode="auto">
              <a:xfrm>
                <a:off x="6099176" y="3230563"/>
                <a:ext cx="220663" cy="198438"/>
              </a:xfrm>
              <a:custGeom>
                <a:avLst/>
                <a:gdLst>
                  <a:gd name="T0" fmla="*/ 1 w 58"/>
                  <a:gd name="T1" fmla="*/ 52 h 52"/>
                  <a:gd name="T2" fmla="*/ 30 w 58"/>
                  <a:gd name="T3" fmla="*/ 52 h 52"/>
                  <a:gd name="T4" fmla="*/ 58 w 58"/>
                  <a:gd name="T5" fmla="*/ 52 h 52"/>
                  <a:gd name="T6" fmla="*/ 55 w 58"/>
                  <a:gd name="T7" fmla="*/ 8 h 52"/>
                  <a:gd name="T8" fmla="*/ 47 w 58"/>
                  <a:gd name="T9" fmla="*/ 0 h 52"/>
                  <a:gd name="T10" fmla="*/ 40 w 58"/>
                  <a:gd name="T11" fmla="*/ 0 h 52"/>
                  <a:gd name="T12" fmla="*/ 45 w 58"/>
                  <a:gd name="T13" fmla="*/ 4 h 52"/>
                  <a:gd name="T14" fmla="*/ 38 w 58"/>
                  <a:gd name="T15" fmla="*/ 8 h 52"/>
                  <a:gd name="T16" fmla="*/ 41 w 58"/>
                  <a:gd name="T17" fmla="*/ 13 h 52"/>
                  <a:gd name="T18" fmla="*/ 29 w 58"/>
                  <a:gd name="T19" fmla="*/ 41 h 52"/>
                  <a:gd name="T20" fmla="*/ 29 w 58"/>
                  <a:gd name="T21" fmla="*/ 41 h 52"/>
                  <a:gd name="T22" fmla="*/ 29 w 58"/>
                  <a:gd name="T23" fmla="*/ 41 h 52"/>
                  <a:gd name="T24" fmla="*/ 29 w 58"/>
                  <a:gd name="T25" fmla="*/ 41 h 52"/>
                  <a:gd name="T26" fmla="*/ 29 w 58"/>
                  <a:gd name="T27" fmla="*/ 41 h 52"/>
                  <a:gd name="T28" fmla="*/ 16 w 58"/>
                  <a:gd name="T29" fmla="*/ 13 h 52"/>
                  <a:gd name="T30" fmla="*/ 19 w 58"/>
                  <a:gd name="T31" fmla="*/ 8 h 52"/>
                  <a:gd name="T32" fmla="*/ 12 w 58"/>
                  <a:gd name="T33" fmla="*/ 4 h 52"/>
                  <a:gd name="T34" fmla="*/ 17 w 58"/>
                  <a:gd name="T35" fmla="*/ 0 h 52"/>
                  <a:gd name="T36" fmla="*/ 11 w 58"/>
                  <a:gd name="T37" fmla="*/ 0 h 52"/>
                  <a:gd name="T38" fmla="*/ 11 w 58"/>
                  <a:gd name="T39" fmla="*/ 0 h 52"/>
                  <a:gd name="T40" fmla="*/ 3 w 58"/>
                  <a:gd name="T41" fmla="*/ 8 h 52"/>
                  <a:gd name="T42" fmla="*/ 0 w 58"/>
                  <a:gd name="T43" fmla="*/ 52 h 52"/>
                  <a:gd name="T44" fmla="*/ 1 w 58"/>
                  <a:gd name="T4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" h="52">
                    <a:moveTo>
                      <a:pt x="1" y="52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47" y="0"/>
                      <a:pt x="44" y="0"/>
                      <a:pt x="40" y="0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3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3" y="3"/>
                      <a:pt x="3" y="8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1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66"/>
              <p:cNvSpPr/>
              <p:nvPr/>
            </p:nvSpPr>
            <p:spPr bwMode="auto">
              <a:xfrm>
                <a:off x="6019801" y="3633788"/>
                <a:ext cx="111125" cy="103188"/>
              </a:xfrm>
              <a:custGeom>
                <a:avLst/>
                <a:gdLst>
                  <a:gd name="T0" fmla="*/ 27 w 29"/>
                  <a:gd name="T1" fmla="*/ 0 h 27"/>
                  <a:gd name="T2" fmla="*/ 26 w 29"/>
                  <a:gd name="T3" fmla="*/ 0 h 27"/>
                  <a:gd name="T4" fmla="*/ 1 w 29"/>
                  <a:gd name="T5" fmla="*/ 24 h 27"/>
                  <a:gd name="T6" fmla="*/ 1 w 29"/>
                  <a:gd name="T7" fmla="*/ 27 h 27"/>
                  <a:gd name="T8" fmla="*/ 2 w 29"/>
                  <a:gd name="T9" fmla="*/ 27 h 27"/>
                  <a:gd name="T10" fmla="*/ 4 w 29"/>
                  <a:gd name="T11" fmla="*/ 27 h 27"/>
                  <a:gd name="T12" fmla="*/ 29 w 29"/>
                  <a:gd name="T13" fmla="*/ 3 h 27"/>
                  <a:gd name="T14" fmla="*/ 29 w 29"/>
                  <a:gd name="T15" fmla="*/ 0 h 27"/>
                  <a:gd name="T16" fmla="*/ 27 w 29"/>
                  <a:gd name="T1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7">
                    <a:moveTo>
                      <a:pt x="27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1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3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67"/>
              <p:cNvSpPr>
                <a:spLocks noEditPoints="1"/>
              </p:cNvSpPr>
              <p:nvPr/>
            </p:nvSpPr>
            <p:spPr bwMode="auto">
              <a:xfrm>
                <a:off x="5967413" y="3448050"/>
                <a:ext cx="504825" cy="346075"/>
              </a:xfrm>
              <a:custGeom>
                <a:avLst/>
                <a:gdLst>
                  <a:gd name="T0" fmla="*/ 128 w 133"/>
                  <a:gd name="T1" fmla="*/ 4 h 91"/>
                  <a:gd name="T2" fmla="*/ 118 w 133"/>
                  <a:gd name="T3" fmla="*/ 0 h 91"/>
                  <a:gd name="T4" fmla="*/ 15 w 133"/>
                  <a:gd name="T5" fmla="*/ 0 h 91"/>
                  <a:gd name="T6" fmla="*/ 5 w 133"/>
                  <a:gd name="T7" fmla="*/ 4 h 91"/>
                  <a:gd name="T8" fmla="*/ 0 w 133"/>
                  <a:gd name="T9" fmla="*/ 17 h 91"/>
                  <a:gd name="T10" fmla="*/ 0 w 133"/>
                  <a:gd name="T11" fmla="*/ 75 h 91"/>
                  <a:gd name="T12" fmla="*/ 15 w 133"/>
                  <a:gd name="T13" fmla="*/ 91 h 91"/>
                  <a:gd name="T14" fmla="*/ 118 w 133"/>
                  <a:gd name="T15" fmla="*/ 91 h 91"/>
                  <a:gd name="T16" fmla="*/ 133 w 133"/>
                  <a:gd name="T17" fmla="*/ 75 h 91"/>
                  <a:gd name="T18" fmla="*/ 133 w 133"/>
                  <a:gd name="T19" fmla="*/ 17 h 91"/>
                  <a:gd name="T20" fmla="*/ 128 w 133"/>
                  <a:gd name="T21" fmla="*/ 4 h 91"/>
                  <a:gd name="T22" fmla="*/ 66 w 133"/>
                  <a:gd name="T23" fmla="*/ 50 h 91"/>
                  <a:gd name="T24" fmla="*/ 17 w 133"/>
                  <a:gd name="T25" fmla="*/ 10 h 91"/>
                  <a:gd name="T26" fmla="*/ 115 w 133"/>
                  <a:gd name="T27" fmla="*/ 10 h 91"/>
                  <a:gd name="T28" fmla="*/ 66 w 133"/>
                  <a:gd name="T29" fmla="*/ 50 h 91"/>
                  <a:gd name="T30" fmla="*/ 123 w 133"/>
                  <a:gd name="T31" fmla="*/ 75 h 91"/>
                  <a:gd name="T32" fmla="*/ 118 w 133"/>
                  <a:gd name="T33" fmla="*/ 80 h 91"/>
                  <a:gd name="T34" fmla="*/ 15 w 133"/>
                  <a:gd name="T35" fmla="*/ 80 h 91"/>
                  <a:gd name="T36" fmla="*/ 10 w 133"/>
                  <a:gd name="T37" fmla="*/ 75 h 91"/>
                  <a:gd name="T38" fmla="*/ 10 w 133"/>
                  <a:gd name="T39" fmla="*/ 17 h 91"/>
                  <a:gd name="T40" fmla="*/ 62 w 133"/>
                  <a:gd name="T41" fmla="*/ 60 h 91"/>
                  <a:gd name="T42" fmla="*/ 66 w 133"/>
                  <a:gd name="T43" fmla="*/ 61 h 91"/>
                  <a:gd name="T44" fmla="*/ 70 w 133"/>
                  <a:gd name="T45" fmla="*/ 60 h 91"/>
                  <a:gd name="T46" fmla="*/ 123 w 133"/>
                  <a:gd name="T47" fmla="*/ 17 h 91"/>
                  <a:gd name="T48" fmla="*/ 123 w 133"/>
                  <a:gd name="T49" fmla="*/ 7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91">
                    <a:moveTo>
                      <a:pt x="128" y="4"/>
                    </a:moveTo>
                    <a:cubicBezTo>
                      <a:pt x="125" y="1"/>
                      <a:pt x="121" y="0"/>
                      <a:pt x="11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8" y="1"/>
                      <a:pt x="5" y="4"/>
                    </a:cubicBezTo>
                    <a:cubicBezTo>
                      <a:pt x="3" y="6"/>
                      <a:pt x="0" y="11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4"/>
                      <a:pt x="7" y="91"/>
                      <a:pt x="15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26" y="91"/>
                      <a:pt x="133" y="84"/>
                      <a:pt x="133" y="75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3" y="11"/>
                      <a:pt x="130" y="6"/>
                      <a:pt x="128" y="4"/>
                    </a:cubicBezTo>
                    <a:close/>
                    <a:moveTo>
                      <a:pt x="66" y="50"/>
                    </a:moveTo>
                    <a:cubicBezTo>
                      <a:pt x="17" y="10"/>
                      <a:pt x="17" y="10"/>
                      <a:pt x="17" y="10"/>
                    </a:cubicBezTo>
                    <a:cubicBezTo>
                      <a:pt x="115" y="10"/>
                      <a:pt x="115" y="10"/>
                      <a:pt x="115" y="10"/>
                    </a:cubicBezTo>
                    <a:lnTo>
                      <a:pt x="66" y="50"/>
                    </a:lnTo>
                    <a:close/>
                    <a:moveTo>
                      <a:pt x="123" y="75"/>
                    </a:moveTo>
                    <a:cubicBezTo>
                      <a:pt x="123" y="78"/>
                      <a:pt x="120" y="80"/>
                      <a:pt x="118" y="80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2" y="80"/>
                      <a:pt x="10" y="78"/>
                      <a:pt x="10" y="75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4" y="61"/>
                      <a:pt x="65" y="61"/>
                      <a:pt x="66" y="61"/>
                    </a:cubicBezTo>
                    <a:cubicBezTo>
                      <a:pt x="68" y="61"/>
                      <a:pt x="69" y="61"/>
                      <a:pt x="70" y="60"/>
                    </a:cubicBezTo>
                    <a:cubicBezTo>
                      <a:pt x="123" y="17"/>
                      <a:pt x="123" y="17"/>
                      <a:pt x="123" y="17"/>
                    </a:cubicBezTo>
                    <a:lnTo>
                      <a:pt x="1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68"/>
              <p:cNvSpPr/>
              <p:nvPr/>
            </p:nvSpPr>
            <p:spPr bwMode="auto">
              <a:xfrm>
                <a:off x="6305551" y="3633788"/>
                <a:ext cx="114300" cy="103188"/>
              </a:xfrm>
              <a:custGeom>
                <a:avLst/>
                <a:gdLst>
                  <a:gd name="T0" fmla="*/ 26 w 30"/>
                  <a:gd name="T1" fmla="*/ 27 h 27"/>
                  <a:gd name="T2" fmla="*/ 28 w 30"/>
                  <a:gd name="T3" fmla="*/ 27 h 27"/>
                  <a:gd name="T4" fmla="*/ 29 w 30"/>
                  <a:gd name="T5" fmla="*/ 27 h 27"/>
                  <a:gd name="T6" fmla="*/ 29 w 30"/>
                  <a:gd name="T7" fmla="*/ 24 h 27"/>
                  <a:gd name="T8" fmla="*/ 4 w 30"/>
                  <a:gd name="T9" fmla="*/ 0 h 27"/>
                  <a:gd name="T10" fmla="*/ 3 w 30"/>
                  <a:gd name="T11" fmla="*/ 0 h 27"/>
                  <a:gd name="T12" fmla="*/ 1 w 30"/>
                  <a:gd name="T13" fmla="*/ 0 h 27"/>
                  <a:gd name="T14" fmla="*/ 1 w 30"/>
                  <a:gd name="T15" fmla="*/ 3 h 27"/>
                  <a:gd name="T16" fmla="*/ 26 w 30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7">
                    <a:moveTo>
                      <a:pt x="26" y="27"/>
                    </a:moveTo>
                    <a:cubicBezTo>
                      <a:pt x="26" y="27"/>
                      <a:pt x="27" y="27"/>
                      <a:pt x="28" y="27"/>
                    </a:cubicBezTo>
                    <a:cubicBezTo>
                      <a:pt x="28" y="27"/>
                      <a:pt x="29" y="27"/>
                      <a:pt x="29" y="27"/>
                    </a:cubicBezTo>
                    <a:cubicBezTo>
                      <a:pt x="30" y="26"/>
                      <a:pt x="30" y="25"/>
                      <a:pt x="29" y="2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1"/>
                      <a:pt x="0" y="3"/>
                      <a:pt x="1" y="3"/>
                    </a:cubicBezTo>
                    <a:lnTo>
                      <a:pt x="26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69"/>
              <p:cNvSpPr/>
              <p:nvPr/>
            </p:nvSpPr>
            <p:spPr bwMode="auto">
              <a:xfrm>
                <a:off x="6016626" y="3413125"/>
                <a:ext cx="79375" cy="57150"/>
              </a:xfrm>
              <a:custGeom>
                <a:avLst/>
                <a:gdLst>
                  <a:gd name="T0" fmla="*/ 1 w 21"/>
                  <a:gd name="T1" fmla="*/ 15 h 15"/>
                  <a:gd name="T2" fmla="*/ 21 w 21"/>
                  <a:gd name="T3" fmla="*/ 14 h 15"/>
                  <a:gd name="T4" fmla="*/ 20 w 21"/>
                  <a:gd name="T5" fmla="*/ 0 h 15"/>
                  <a:gd name="T6" fmla="*/ 0 w 21"/>
                  <a:gd name="T7" fmla="*/ 0 h 15"/>
                  <a:gd name="T8" fmla="*/ 1 w 21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1" y="15"/>
                    </a:moveTo>
                    <a:cubicBezTo>
                      <a:pt x="8" y="15"/>
                      <a:pt x="14" y="14"/>
                      <a:pt x="21" y="14"/>
                    </a:cubicBezTo>
                    <a:cubicBezTo>
                      <a:pt x="20" y="8"/>
                      <a:pt x="20" y="4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11"/>
                      <a:pt x="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19" name="Jewel - Simple Gift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0" y="-121182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22000" fill="hold" nodeType="withEffect" p14:presetBounceEnd="2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accel="22000" fill="hold" nodeType="withEffect" p14:presetBounceEnd="2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accel="22000" fill="hold" nodeType="withEffect" p14:presetBounceEnd="2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22000" fill="hold" nodeType="withEffect" p14:presetBounceEnd="2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accel="22000" fill="hold" nodeType="withEffect" p14:presetBounceEnd="2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</p:childTnLst>
            </p:cTn>
          </p:par>
        </p:tnLst>
        <p:bldLst>
          <p:bldP spid="4" grpId="0" animBg="1"/>
          <p:bldP spid="5" grpId="0"/>
          <p:bldP spid="7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2200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accel="2200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accel="22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2200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accel="22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</p:childTnLst>
            </p:cTn>
          </p:par>
        </p:tnLst>
        <p:bldLst>
          <p:bldP spid="4" grpId="0" animBg="1"/>
          <p:bldP spid="5" grpId="0"/>
          <p:bldP spid="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5274"/>
            <a:ext cx="47967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99279" y="585373"/>
            <a:ext cx="33671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3800" spc="300" dirty="0">
                <a:solidFill>
                  <a:schemeClr val="bg1"/>
                </a:solidFill>
              </a:rPr>
              <a:t>C</a:t>
            </a:r>
            <a:r>
              <a:rPr lang="en-US" altLang="zh-CN" sz="2400" spc="300" dirty="0">
                <a:solidFill>
                  <a:schemeClr val="bg1"/>
                </a:solidFill>
              </a:rPr>
              <a:t>ONTENTS</a:t>
            </a:r>
            <a:endParaRPr lang="zh-CN" altLang="en-US" sz="2400" spc="3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65471" y="921645"/>
            <a:ext cx="2231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6600" b="1" spc="300" dirty="0">
                <a:solidFill>
                  <a:schemeClr val="bg1"/>
                </a:solidFill>
              </a:rPr>
              <a:t>目录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438248" y="1649887"/>
            <a:ext cx="720670" cy="642272"/>
            <a:chOff x="4438248" y="1649887"/>
            <a:chExt cx="720670" cy="642272"/>
          </a:xfrm>
        </p:grpSpPr>
        <p:sp>
          <p:nvSpPr>
            <p:cNvPr id="7" name="圆角矩形 6"/>
            <p:cNvSpPr/>
            <p:nvPr/>
          </p:nvSpPr>
          <p:spPr>
            <a:xfrm>
              <a:off x="4460144" y="1649887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438248" y="1739863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38248" y="2615110"/>
            <a:ext cx="720670" cy="642272"/>
            <a:chOff x="4438248" y="2615110"/>
            <a:chExt cx="720670" cy="642272"/>
          </a:xfrm>
        </p:grpSpPr>
        <p:sp>
          <p:nvSpPr>
            <p:cNvPr id="8" name="圆角矩形 7"/>
            <p:cNvSpPr/>
            <p:nvPr/>
          </p:nvSpPr>
          <p:spPr>
            <a:xfrm>
              <a:off x="4460144" y="2615110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38248" y="2709794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38248" y="3580333"/>
            <a:ext cx="720670" cy="642272"/>
            <a:chOff x="4438248" y="3580333"/>
            <a:chExt cx="720670" cy="642272"/>
          </a:xfrm>
        </p:grpSpPr>
        <p:sp>
          <p:nvSpPr>
            <p:cNvPr id="9" name="圆角矩形 8"/>
            <p:cNvSpPr/>
            <p:nvPr/>
          </p:nvSpPr>
          <p:spPr>
            <a:xfrm>
              <a:off x="4460144" y="3580333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438248" y="367608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438248" y="4545556"/>
            <a:ext cx="720670" cy="642272"/>
            <a:chOff x="4438248" y="4545556"/>
            <a:chExt cx="720670" cy="642272"/>
          </a:xfrm>
        </p:grpSpPr>
        <p:sp>
          <p:nvSpPr>
            <p:cNvPr id="10" name="圆角矩形 9"/>
            <p:cNvSpPr/>
            <p:nvPr/>
          </p:nvSpPr>
          <p:spPr>
            <a:xfrm>
              <a:off x="4460144" y="4545556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438248" y="4643226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8248" y="5510779"/>
            <a:ext cx="720670" cy="642272"/>
            <a:chOff x="4438248" y="5510779"/>
            <a:chExt cx="720670" cy="642272"/>
          </a:xfrm>
        </p:grpSpPr>
        <p:sp>
          <p:nvSpPr>
            <p:cNvPr id="11" name="圆角矩形 10"/>
            <p:cNvSpPr/>
            <p:nvPr/>
          </p:nvSpPr>
          <p:spPr>
            <a:xfrm>
              <a:off x="4460144" y="5510779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38248" y="5608449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418836" y="1622388"/>
            <a:ext cx="2791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课题背景及内容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418836" y="2587938"/>
            <a:ext cx="2791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课题现状及发展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418835" y="3558610"/>
            <a:ext cx="2791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研究思路及过程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418836" y="4525751"/>
            <a:ext cx="2791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研究数据及结果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418836" y="5483607"/>
            <a:ext cx="2791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参考文献及总结</a:t>
            </a:r>
          </a:p>
        </p:txBody>
      </p:sp>
      <p:sp>
        <p:nvSpPr>
          <p:cNvPr id="23" name="矩形 22"/>
          <p:cNvSpPr/>
          <p:nvPr/>
        </p:nvSpPr>
        <p:spPr>
          <a:xfrm>
            <a:off x="1124599" y="2703831"/>
            <a:ext cx="2954655" cy="376000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0" i="0" spc="600" dirty="0">
                <a:solidFill>
                  <a:schemeClr val="bg1">
                    <a:lumMod val="95000"/>
                  </a:schemeClr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自强不息</a:t>
            </a:r>
            <a:endParaRPr lang="en-US" altLang="zh-CN" sz="6000" i="0" spc="600" dirty="0">
              <a:solidFill>
                <a:schemeClr val="bg1">
                  <a:lumMod val="95000"/>
                </a:schemeClr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6000" i="0" spc="600" dirty="0">
                <a:solidFill>
                  <a:schemeClr val="bg1">
                    <a:lumMod val="95000"/>
                  </a:schemeClr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</a:rPr>
              <a:t>厚德载物</a:t>
            </a:r>
            <a:endParaRPr lang="zh-CN" altLang="en-US" sz="6000" spc="600" dirty="0">
              <a:solidFill>
                <a:schemeClr val="bg1">
                  <a:lumMod val="9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431329" y="2048884"/>
            <a:ext cx="2404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 AND ISSUES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431328" y="3008958"/>
            <a:ext cx="32745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SITUATION AND DEVELOPMENT ISSUES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31329" y="3983538"/>
            <a:ext cx="2404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 AND ISSUES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31328" y="4956866"/>
            <a:ext cx="30647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RESEARCH IDEAS AND PROCESSES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431329" y="5918792"/>
            <a:ext cx="2404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REFERENCES AND SUMMARY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28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3" presetClass="entr" presetSubtype="28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7" presetClass="entr" presetSubtype="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3" presetClass="entr" presetSubtype="28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5274"/>
            <a:ext cx="47967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-758781" y="1501348"/>
            <a:ext cx="5737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spc="300" dirty="0">
                <a:solidFill>
                  <a:schemeClr val="bg1"/>
                </a:solidFill>
              </a:rPr>
              <a:t>P</a:t>
            </a:r>
            <a:r>
              <a:rPr lang="en-US" altLang="zh-CN" sz="9600" b="1" spc="300" dirty="0">
                <a:solidFill>
                  <a:schemeClr val="bg1"/>
                </a:solidFill>
              </a:rPr>
              <a:t>art</a:t>
            </a:r>
            <a:endParaRPr lang="zh-CN" altLang="en-US" sz="9600" b="1" spc="300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14074" y="2096314"/>
            <a:ext cx="1695279" cy="1510858"/>
            <a:chOff x="4436392" y="3027170"/>
            <a:chExt cx="720670" cy="642272"/>
          </a:xfrm>
        </p:grpSpPr>
        <p:sp>
          <p:nvSpPr>
            <p:cNvPr id="4" name="圆角矩形 3"/>
            <p:cNvSpPr/>
            <p:nvPr/>
          </p:nvSpPr>
          <p:spPr>
            <a:xfrm>
              <a:off x="4458288" y="3027170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54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36392" y="3117146"/>
              <a:ext cx="720670" cy="471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</a:rPr>
                <a:t>01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737334" y="2401763"/>
            <a:ext cx="346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课题背景及内容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5749827" y="2963169"/>
            <a:ext cx="2987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 AND ISSUES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66949" y="3574930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选题背景</a:t>
            </a:r>
          </a:p>
        </p:txBody>
      </p:sp>
      <p:sp>
        <p:nvSpPr>
          <p:cNvPr id="11" name="椭圆 10"/>
          <p:cNvSpPr/>
          <p:nvPr/>
        </p:nvSpPr>
        <p:spPr>
          <a:xfrm>
            <a:off x="5858359" y="3601720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858359" y="4084923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266949" y="4058133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研究意义</a:t>
            </a:r>
          </a:p>
        </p:txBody>
      </p:sp>
      <p:sp>
        <p:nvSpPr>
          <p:cNvPr id="13" name="椭圆 12"/>
          <p:cNvSpPr/>
          <p:nvPr/>
        </p:nvSpPr>
        <p:spPr>
          <a:xfrm>
            <a:off x="5858359" y="4568126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266949" y="4541336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研究综述</a:t>
            </a:r>
          </a:p>
        </p:txBody>
      </p:sp>
      <p:sp>
        <p:nvSpPr>
          <p:cNvPr id="14" name="椭圆 13"/>
          <p:cNvSpPr/>
          <p:nvPr/>
        </p:nvSpPr>
        <p:spPr>
          <a:xfrm>
            <a:off x="5858359" y="5051329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266949" y="5024539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理论基础</a:t>
            </a:r>
          </a:p>
        </p:txBody>
      </p:sp>
      <p:sp>
        <p:nvSpPr>
          <p:cNvPr id="15" name="椭圆 14"/>
          <p:cNvSpPr/>
          <p:nvPr/>
        </p:nvSpPr>
        <p:spPr>
          <a:xfrm>
            <a:off x="5858359" y="5534533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266949" y="5507743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主要贡献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10" grpId="0"/>
      <p:bldP spid="11" grpId="0" animBg="1"/>
      <p:bldP spid="12" grpId="0" animBg="1"/>
      <p:bldP spid="16" grpId="0"/>
      <p:bldP spid="13" grpId="0" animBg="1"/>
      <p:bldP spid="17" grpId="0"/>
      <p:bldP spid="14" grpId="0" animBg="1"/>
      <p:bldP spid="18" grpId="0"/>
      <p:bldP spid="15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选题背景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520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BACKGROUND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MH_Other_1"/>
          <p:cNvSpPr/>
          <p:nvPr>
            <p:custDataLst>
              <p:tags r:id="rId1"/>
            </p:custDataLst>
          </p:nvPr>
        </p:nvSpPr>
        <p:spPr>
          <a:xfrm>
            <a:off x="1012841" y="1978701"/>
            <a:ext cx="1793319" cy="1862293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MH_Other_2"/>
          <p:cNvSpPr/>
          <p:nvPr>
            <p:custDataLst>
              <p:tags r:id="rId2"/>
            </p:custDataLst>
          </p:nvPr>
        </p:nvSpPr>
        <p:spPr>
          <a:xfrm>
            <a:off x="3167749" y="2647536"/>
            <a:ext cx="401302" cy="543430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MH_Other_3"/>
          <p:cNvSpPr/>
          <p:nvPr>
            <p:custDataLst>
              <p:tags r:id="rId3"/>
            </p:custDataLst>
          </p:nvPr>
        </p:nvSpPr>
        <p:spPr>
          <a:xfrm>
            <a:off x="5947602" y="2647536"/>
            <a:ext cx="401302" cy="543430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MH_Other_4"/>
          <p:cNvSpPr/>
          <p:nvPr>
            <p:custDataLst>
              <p:tags r:id="rId4"/>
            </p:custDataLst>
          </p:nvPr>
        </p:nvSpPr>
        <p:spPr>
          <a:xfrm>
            <a:off x="8727455" y="2647536"/>
            <a:ext cx="399211" cy="543430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MH_Other_5"/>
          <p:cNvSpPr/>
          <p:nvPr>
            <p:custDataLst>
              <p:tags r:id="rId5"/>
            </p:custDataLst>
          </p:nvPr>
        </p:nvSpPr>
        <p:spPr>
          <a:xfrm>
            <a:off x="3828226" y="1978701"/>
            <a:ext cx="1793319" cy="1862293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MH_Other_6"/>
          <p:cNvSpPr/>
          <p:nvPr>
            <p:custDataLst>
              <p:tags r:id="rId6"/>
            </p:custDataLst>
          </p:nvPr>
        </p:nvSpPr>
        <p:spPr>
          <a:xfrm>
            <a:off x="6608079" y="1978701"/>
            <a:ext cx="1791228" cy="1862293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MH_Other_7"/>
          <p:cNvSpPr/>
          <p:nvPr>
            <p:custDataLst>
              <p:tags r:id="rId7"/>
            </p:custDataLst>
          </p:nvPr>
        </p:nvSpPr>
        <p:spPr>
          <a:xfrm>
            <a:off x="9387932" y="1978701"/>
            <a:ext cx="1791228" cy="1862293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60913" y="2095747"/>
            <a:ext cx="1628199" cy="1628200"/>
            <a:chOff x="1060913" y="2095747"/>
            <a:chExt cx="1628199" cy="1628200"/>
          </a:xfrm>
        </p:grpSpPr>
        <p:sp>
          <p:nvSpPr>
            <p:cNvPr id="20" name="MH_SubTitle_1"/>
            <p:cNvSpPr/>
            <p:nvPr>
              <p:custDataLst>
                <p:tags r:id="rId11"/>
              </p:custDataLst>
            </p:nvPr>
          </p:nvSpPr>
          <p:spPr>
            <a:xfrm>
              <a:off x="1060913" y="2095747"/>
              <a:ext cx="1628199" cy="162820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cs typeface="Mangal" panose="02040503050203030202" pitchFamily="18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404872" y="2503752"/>
              <a:ext cx="9402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添加</a:t>
              </a:r>
              <a:endParaRPr lang="en-US" altLang="zh-CN" sz="2400" b="1" spc="3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76298" y="2095747"/>
            <a:ext cx="1628200" cy="1628200"/>
            <a:chOff x="3876298" y="2095747"/>
            <a:chExt cx="1628200" cy="1628200"/>
          </a:xfrm>
        </p:grpSpPr>
        <p:sp>
          <p:nvSpPr>
            <p:cNvPr id="25" name="MH_SubTitle_2"/>
            <p:cNvSpPr/>
            <p:nvPr>
              <p:custDataLst>
                <p:tags r:id="rId10"/>
              </p:custDataLst>
            </p:nvPr>
          </p:nvSpPr>
          <p:spPr>
            <a:xfrm>
              <a:off x="3876298" y="2095747"/>
              <a:ext cx="1628200" cy="162820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cs typeface="Mangal" panose="02040503050203030202" pitchFamily="18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220258" y="2503752"/>
              <a:ext cx="9402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添加</a:t>
              </a:r>
              <a:endParaRPr lang="en-US" altLang="zh-CN" sz="2400" b="1" spc="3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654061" y="2095747"/>
            <a:ext cx="1628199" cy="1628200"/>
            <a:chOff x="6654061" y="2095747"/>
            <a:chExt cx="1628199" cy="1628200"/>
          </a:xfrm>
        </p:grpSpPr>
        <p:sp>
          <p:nvSpPr>
            <p:cNvPr id="27" name="MH_SubTitle_3"/>
            <p:cNvSpPr/>
            <p:nvPr>
              <p:custDataLst>
                <p:tags r:id="rId9"/>
              </p:custDataLst>
            </p:nvPr>
          </p:nvSpPr>
          <p:spPr>
            <a:xfrm>
              <a:off x="6654061" y="2095747"/>
              <a:ext cx="1628199" cy="162820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cs typeface="Mangal" panose="02040503050203030202" pitchFamily="18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998020" y="2503752"/>
              <a:ext cx="9402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添加</a:t>
              </a:r>
              <a:endParaRPr lang="en-US" altLang="zh-CN" sz="2400" b="1" spc="3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433913" y="2095747"/>
            <a:ext cx="1628199" cy="1628200"/>
            <a:chOff x="9433913" y="2095747"/>
            <a:chExt cx="1628199" cy="1628200"/>
          </a:xfrm>
        </p:grpSpPr>
        <p:sp>
          <p:nvSpPr>
            <p:cNvPr id="29" name="MH_SubTitle_4"/>
            <p:cNvSpPr/>
            <p:nvPr>
              <p:custDataLst>
                <p:tags r:id="rId8"/>
              </p:custDataLst>
            </p:nvPr>
          </p:nvSpPr>
          <p:spPr>
            <a:xfrm>
              <a:off x="9433913" y="2095747"/>
              <a:ext cx="1628199" cy="162820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cs typeface="Mangal" panose="02040503050203030202" pitchFamily="18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813406" y="2503752"/>
              <a:ext cx="9402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添加</a:t>
              </a:r>
              <a:endParaRPr lang="en-US" altLang="zh-CN" sz="2400" b="1" spc="3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838697" y="4115639"/>
            <a:ext cx="214160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、</a:t>
            </a:r>
          </a:p>
          <a:p>
            <a:pPr algn="ctr">
              <a:lnSpc>
                <a:spcPct val="130000"/>
              </a:lnSpc>
            </a:pP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19594" y="4115639"/>
            <a:ext cx="214160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397356" y="4115639"/>
            <a:ext cx="214160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212742" y="4115639"/>
            <a:ext cx="214160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1" grpId="0" animBg="1"/>
      <p:bldP spid="22" grpId="0" animBg="1"/>
      <p:bldP spid="23" grpId="0" animBg="1"/>
      <p:bldP spid="24" grpId="0" animBg="1"/>
      <p:bldP spid="26" grpId="0" animBg="1"/>
      <p:bldP spid="28" grpId="0" animBg="1"/>
      <p:bldP spid="30" grpId="0" animBg="1"/>
      <p:bldP spid="3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研究意义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2682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SIGNIFICANCE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20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6" name="MH_SubTitle_1"/>
          <p:cNvSpPr/>
          <p:nvPr>
            <p:custDataLst>
              <p:tags r:id="rId1"/>
            </p:custDataLst>
          </p:nvPr>
        </p:nvSpPr>
        <p:spPr>
          <a:xfrm>
            <a:off x="4690296" y="1435823"/>
            <a:ext cx="2811408" cy="761159"/>
          </a:xfrm>
          <a:custGeom>
            <a:avLst/>
            <a:gdLst>
              <a:gd name="connsiteX0" fmla="*/ 1300576 w 2601152"/>
              <a:gd name="connsiteY0" fmla="*/ 0 h 704075"/>
              <a:gd name="connsiteX1" fmla="*/ 2589877 w 2601152"/>
              <a:gd name="connsiteY1" fmla="*/ 685516 h 704075"/>
              <a:gd name="connsiteX2" fmla="*/ 2601152 w 2601152"/>
              <a:gd name="connsiteY2" fmla="*/ 704075 h 704075"/>
              <a:gd name="connsiteX3" fmla="*/ 0 w 2601152"/>
              <a:gd name="connsiteY3" fmla="*/ 704075 h 704075"/>
              <a:gd name="connsiteX4" fmla="*/ 11275 w 2601152"/>
              <a:gd name="connsiteY4" fmla="*/ 685516 h 704075"/>
              <a:gd name="connsiteX5" fmla="*/ 1300576 w 2601152"/>
              <a:gd name="connsiteY5" fmla="*/ 0 h 70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1152" h="704075">
                <a:moveTo>
                  <a:pt x="1300576" y="0"/>
                </a:moveTo>
                <a:cubicBezTo>
                  <a:pt x="1837274" y="0"/>
                  <a:pt x="2310461" y="271924"/>
                  <a:pt x="2589877" y="685516"/>
                </a:cubicBezTo>
                <a:lnTo>
                  <a:pt x="2601152" y="704075"/>
                </a:lnTo>
                <a:lnTo>
                  <a:pt x="0" y="704075"/>
                </a:lnTo>
                <a:lnTo>
                  <a:pt x="11275" y="685516"/>
                </a:lnTo>
                <a:cubicBezTo>
                  <a:pt x="290692" y="271924"/>
                  <a:pt x="763878" y="0"/>
                  <a:pt x="13005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17" name="MH_SubTitle_2"/>
          <p:cNvSpPr/>
          <p:nvPr>
            <p:custDataLst>
              <p:tags r:id="rId2"/>
            </p:custDataLst>
          </p:nvPr>
        </p:nvSpPr>
        <p:spPr>
          <a:xfrm>
            <a:off x="4419099" y="2301844"/>
            <a:ext cx="3353802" cy="761160"/>
          </a:xfrm>
          <a:custGeom>
            <a:avLst/>
            <a:gdLst>
              <a:gd name="connsiteX0" fmla="*/ 192386 w 3104750"/>
              <a:gd name="connsiteY0" fmla="*/ 0 h 704075"/>
              <a:gd name="connsiteX1" fmla="*/ 2912364 w 3104750"/>
              <a:gd name="connsiteY1" fmla="*/ 0 h 704075"/>
              <a:gd name="connsiteX2" fmla="*/ 2919558 w 3104750"/>
              <a:gd name="connsiteY2" fmla="*/ 11842 h 704075"/>
              <a:gd name="connsiteX3" fmla="*/ 3099192 w 3104750"/>
              <a:gd name="connsiteY3" fmla="*/ 593999 h 704075"/>
              <a:gd name="connsiteX4" fmla="*/ 3104750 w 3104750"/>
              <a:gd name="connsiteY4" fmla="*/ 704075 h 704075"/>
              <a:gd name="connsiteX5" fmla="*/ 0 w 3104750"/>
              <a:gd name="connsiteY5" fmla="*/ 704075 h 704075"/>
              <a:gd name="connsiteX6" fmla="*/ 5558 w 3104750"/>
              <a:gd name="connsiteY6" fmla="*/ 593999 h 704075"/>
              <a:gd name="connsiteX7" fmla="*/ 185192 w 3104750"/>
              <a:gd name="connsiteY7" fmla="*/ 11842 h 704075"/>
              <a:gd name="connsiteX8" fmla="*/ 192386 w 3104750"/>
              <a:gd name="connsiteY8" fmla="*/ 0 h 70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750" h="704075">
                <a:moveTo>
                  <a:pt x="192386" y="0"/>
                </a:moveTo>
                <a:lnTo>
                  <a:pt x="2912364" y="0"/>
                </a:lnTo>
                <a:lnTo>
                  <a:pt x="2919558" y="11842"/>
                </a:lnTo>
                <a:cubicBezTo>
                  <a:pt x="3015302" y="188090"/>
                  <a:pt x="3077959" y="384922"/>
                  <a:pt x="3099192" y="593999"/>
                </a:cubicBezTo>
                <a:lnTo>
                  <a:pt x="3104750" y="704075"/>
                </a:lnTo>
                <a:lnTo>
                  <a:pt x="0" y="704075"/>
                </a:lnTo>
                <a:lnTo>
                  <a:pt x="5558" y="593999"/>
                </a:lnTo>
                <a:cubicBezTo>
                  <a:pt x="26792" y="384922"/>
                  <a:pt x="89448" y="188090"/>
                  <a:pt x="185192" y="11842"/>
                </a:cubicBezTo>
                <a:lnTo>
                  <a:pt x="19238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18" name="MH_SubTitle_3"/>
          <p:cNvSpPr/>
          <p:nvPr>
            <p:custDataLst>
              <p:tags r:id="rId3"/>
            </p:custDataLst>
          </p:nvPr>
        </p:nvSpPr>
        <p:spPr>
          <a:xfrm>
            <a:off x="4419099" y="3169674"/>
            <a:ext cx="3353802" cy="759352"/>
          </a:xfrm>
          <a:custGeom>
            <a:avLst/>
            <a:gdLst>
              <a:gd name="connsiteX0" fmla="*/ 0 w 3104750"/>
              <a:gd name="connsiteY0" fmla="*/ 0 h 704075"/>
              <a:gd name="connsiteX1" fmla="*/ 3104750 w 3104750"/>
              <a:gd name="connsiteY1" fmla="*/ 0 h 704075"/>
              <a:gd name="connsiteX2" fmla="*/ 3099192 w 3104750"/>
              <a:gd name="connsiteY2" fmla="*/ 110076 h 704075"/>
              <a:gd name="connsiteX3" fmla="*/ 2919558 w 3104750"/>
              <a:gd name="connsiteY3" fmla="*/ 692233 h 704075"/>
              <a:gd name="connsiteX4" fmla="*/ 2912364 w 3104750"/>
              <a:gd name="connsiteY4" fmla="*/ 704075 h 704075"/>
              <a:gd name="connsiteX5" fmla="*/ 192386 w 3104750"/>
              <a:gd name="connsiteY5" fmla="*/ 704075 h 704075"/>
              <a:gd name="connsiteX6" fmla="*/ 185192 w 3104750"/>
              <a:gd name="connsiteY6" fmla="*/ 692233 h 704075"/>
              <a:gd name="connsiteX7" fmla="*/ 5558 w 3104750"/>
              <a:gd name="connsiteY7" fmla="*/ 110076 h 704075"/>
              <a:gd name="connsiteX8" fmla="*/ 0 w 3104750"/>
              <a:gd name="connsiteY8" fmla="*/ 0 h 70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4750" h="704075">
                <a:moveTo>
                  <a:pt x="0" y="0"/>
                </a:moveTo>
                <a:lnTo>
                  <a:pt x="3104750" y="0"/>
                </a:lnTo>
                <a:lnTo>
                  <a:pt x="3099192" y="110076"/>
                </a:lnTo>
                <a:cubicBezTo>
                  <a:pt x="3077959" y="319153"/>
                  <a:pt x="3015302" y="515984"/>
                  <a:pt x="2919558" y="692233"/>
                </a:cubicBezTo>
                <a:lnTo>
                  <a:pt x="2912364" y="704075"/>
                </a:lnTo>
                <a:lnTo>
                  <a:pt x="192386" y="704075"/>
                </a:lnTo>
                <a:lnTo>
                  <a:pt x="185192" y="692233"/>
                </a:lnTo>
                <a:cubicBezTo>
                  <a:pt x="89448" y="515984"/>
                  <a:pt x="26792" y="319153"/>
                  <a:pt x="5558" y="11007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19" name="MH_SubTitle_4"/>
          <p:cNvSpPr/>
          <p:nvPr>
            <p:custDataLst>
              <p:tags r:id="rId4"/>
            </p:custDataLst>
          </p:nvPr>
        </p:nvSpPr>
        <p:spPr>
          <a:xfrm>
            <a:off x="4690296" y="4035698"/>
            <a:ext cx="2811408" cy="761159"/>
          </a:xfrm>
          <a:custGeom>
            <a:avLst/>
            <a:gdLst>
              <a:gd name="connsiteX0" fmla="*/ 0 w 2601152"/>
              <a:gd name="connsiteY0" fmla="*/ 0 h 704075"/>
              <a:gd name="connsiteX1" fmla="*/ 2601152 w 2601152"/>
              <a:gd name="connsiteY1" fmla="*/ 0 h 704075"/>
              <a:gd name="connsiteX2" fmla="*/ 2589877 w 2601152"/>
              <a:gd name="connsiteY2" fmla="*/ 18559 h 704075"/>
              <a:gd name="connsiteX3" fmla="*/ 1300576 w 2601152"/>
              <a:gd name="connsiteY3" fmla="*/ 704075 h 704075"/>
              <a:gd name="connsiteX4" fmla="*/ 11275 w 2601152"/>
              <a:gd name="connsiteY4" fmla="*/ 18559 h 704075"/>
              <a:gd name="connsiteX5" fmla="*/ 0 w 2601152"/>
              <a:gd name="connsiteY5" fmla="*/ 0 h 70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1152" h="704075">
                <a:moveTo>
                  <a:pt x="0" y="0"/>
                </a:moveTo>
                <a:lnTo>
                  <a:pt x="2601152" y="0"/>
                </a:lnTo>
                <a:lnTo>
                  <a:pt x="2589877" y="18559"/>
                </a:lnTo>
                <a:cubicBezTo>
                  <a:pt x="2310461" y="432150"/>
                  <a:pt x="1837274" y="704075"/>
                  <a:pt x="1300576" y="704075"/>
                </a:cubicBezTo>
                <a:cubicBezTo>
                  <a:pt x="763878" y="704075"/>
                  <a:pt x="290692" y="432150"/>
                  <a:pt x="11275" y="185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874713" y="5181652"/>
            <a:ext cx="10442576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。在答辩会上，考官要极力找出来在论文中所表现的水平是真是假。而学生不仅要证明自己的论点是对的，而且还要证明老师是错的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16" grpId="0" animBg="1"/>
      <p:bldP spid="17" grpId="0" animBg="1"/>
      <p:bldP spid="18" grpId="0" animBg="1"/>
      <p:bldP spid="19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研究综述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2121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REVIEW OF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0" name="MH_Other_1"/>
          <p:cNvSpPr/>
          <p:nvPr>
            <p:custDataLst>
              <p:tags r:id="rId1"/>
            </p:custDataLst>
          </p:nvPr>
        </p:nvSpPr>
        <p:spPr bwMode="auto">
          <a:xfrm rot="20466794">
            <a:off x="4388030" y="2236121"/>
            <a:ext cx="3540811" cy="769741"/>
          </a:xfrm>
          <a:custGeom>
            <a:avLst/>
            <a:gdLst>
              <a:gd name="T0" fmla="*/ 1199906 w 3285955"/>
              <a:gd name="T1" fmla="*/ 0 h 713761"/>
              <a:gd name="T2" fmla="*/ 3286635 w 3285955"/>
              <a:gd name="T3" fmla="*/ 716221 h 713761"/>
              <a:gd name="T4" fmla="*/ 2086729 w 3285955"/>
              <a:gd name="T5" fmla="*/ 716221 h 713761"/>
              <a:gd name="T6" fmla="*/ 0 w 3285955"/>
              <a:gd name="T7" fmla="*/ 0 h 7137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85955" h="713761">
                <a:moveTo>
                  <a:pt x="1199658" y="0"/>
                </a:moveTo>
                <a:lnTo>
                  <a:pt x="3285955" y="713761"/>
                </a:lnTo>
                <a:lnTo>
                  <a:pt x="2086297" y="713761"/>
                </a:lnTo>
                <a:lnTo>
                  <a:pt x="0" y="0"/>
                </a:lnTo>
                <a:lnTo>
                  <a:pt x="1199658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 sz="2000" b="1" spc="300">
              <a:latin typeface="+mn-ea"/>
            </a:endParaRPr>
          </a:p>
        </p:txBody>
      </p:sp>
      <p:sp>
        <p:nvSpPr>
          <p:cNvPr id="21" name="MH_SubTitle_1"/>
          <p:cNvSpPr/>
          <p:nvPr>
            <p:custDataLst>
              <p:tags r:id="rId2"/>
            </p:custDataLst>
          </p:nvPr>
        </p:nvSpPr>
        <p:spPr bwMode="auto">
          <a:xfrm flipH="1">
            <a:off x="4010001" y="1789670"/>
            <a:ext cx="3947918" cy="620925"/>
          </a:xfrm>
          <a:custGeom>
            <a:avLst/>
            <a:gdLst>
              <a:gd name="T0" fmla="*/ 3377713 w 3663132"/>
              <a:gd name="T1" fmla="*/ 0 h 576871"/>
              <a:gd name="T2" fmla="*/ 585357 w 3663132"/>
              <a:gd name="T3" fmla="*/ 0 h 576871"/>
              <a:gd name="T4" fmla="*/ 0 w 3663132"/>
              <a:gd name="T5" fmla="*/ 574443 h 576871"/>
              <a:gd name="T6" fmla="*/ 3377713 w 3663132"/>
              <a:gd name="T7" fmla="*/ 574443 h 576871"/>
              <a:gd name="T8" fmla="*/ 3666405 w 3663132"/>
              <a:gd name="T9" fmla="*/ 287222 h 5768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63132"/>
              <a:gd name="T16" fmla="*/ 0 h 576871"/>
              <a:gd name="T17" fmla="*/ 3663132 w 3663132"/>
              <a:gd name="T18" fmla="*/ 576871 h 5768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63132" h="576871">
                <a:moveTo>
                  <a:pt x="3374697" y="0"/>
                </a:moveTo>
                <a:lnTo>
                  <a:pt x="584833" y="0"/>
                </a:lnTo>
                <a:lnTo>
                  <a:pt x="0" y="576871"/>
                </a:lnTo>
                <a:lnTo>
                  <a:pt x="3374697" y="576871"/>
                </a:lnTo>
                <a:lnTo>
                  <a:pt x="3663132" y="288436"/>
                </a:lnTo>
                <a:lnTo>
                  <a:pt x="337469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6000" rIns="468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000" b="1" spc="300" dirty="0">
                <a:solidFill>
                  <a:srgbClr val="FFFFFF"/>
                </a:solidFill>
                <a:latin typeface="+mn-ea"/>
                <a:ea typeface="+mn-ea"/>
              </a:rPr>
              <a:t>在此输入标题</a:t>
            </a:r>
            <a:endParaRPr lang="da-DK" altLang="zh-CN" sz="2000" b="1" spc="3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2" name="MH_SubTitle_2"/>
          <p:cNvSpPr/>
          <p:nvPr>
            <p:custDataLst>
              <p:tags r:id="rId3"/>
            </p:custDataLst>
          </p:nvPr>
        </p:nvSpPr>
        <p:spPr bwMode="auto">
          <a:xfrm>
            <a:off x="4358950" y="2829676"/>
            <a:ext cx="3672521" cy="620925"/>
          </a:xfrm>
          <a:custGeom>
            <a:avLst/>
            <a:gdLst>
              <a:gd name="T0" fmla="*/ 0 w 3409274"/>
              <a:gd name="T1" fmla="*/ 0 h 575735"/>
              <a:gd name="T2" fmla="*/ 2822571 w 3409274"/>
              <a:gd name="T3" fmla="*/ 0 h 575735"/>
              <a:gd name="T4" fmla="*/ 3405627 w 3409274"/>
              <a:gd name="T5" fmla="*/ 577849 h 575735"/>
              <a:gd name="T6" fmla="*/ 583058 w 3409274"/>
              <a:gd name="T7" fmla="*/ 577849 h 575735"/>
              <a:gd name="T8" fmla="*/ 0 60000 65536"/>
              <a:gd name="T9" fmla="*/ 0 60000 65536"/>
              <a:gd name="T10" fmla="*/ 0 60000 65536"/>
              <a:gd name="T11" fmla="*/ 0 60000 65536"/>
              <a:gd name="T12" fmla="*/ 0 w 3409274"/>
              <a:gd name="T13" fmla="*/ 0 h 575735"/>
              <a:gd name="T14" fmla="*/ 3409274 w 3409274"/>
              <a:gd name="T15" fmla="*/ 575735 h 5757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rIns="432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b="1" spc="300" dirty="0">
                <a:solidFill>
                  <a:srgbClr val="FFFFFF"/>
                </a:solidFill>
                <a:latin typeface="+mn-ea"/>
                <a:ea typeface="+mn-ea"/>
              </a:rPr>
              <a:t>在此输入标题</a:t>
            </a:r>
            <a:endParaRPr lang="da-DK" altLang="zh-CN" sz="2000" b="1" spc="3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" name="MH_Other_2"/>
          <p:cNvSpPr/>
          <p:nvPr>
            <p:custDataLst>
              <p:tags r:id="rId4"/>
            </p:custDataLst>
          </p:nvPr>
        </p:nvSpPr>
        <p:spPr bwMode="auto">
          <a:xfrm rot="20466794">
            <a:off x="4461584" y="3274416"/>
            <a:ext cx="3540811" cy="769741"/>
          </a:xfrm>
          <a:custGeom>
            <a:avLst/>
            <a:gdLst>
              <a:gd name="T0" fmla="*/ 1199906 w 3285955"/>
              <a:gd name="T1" fmla="*/ 0 h 713761"/>
              <a:gd name="T2" fmla="*/ 3286635 w 3285955"/>
              <a:gd name="T3" fmla="*/ 716221 h 713761"/>
              <a:gd name="T4" fmla="*/ 2086729 w 3285955"/>
              <a:gd name="T5" fmla="*/ 716221 h 713761"/>
              <a:gd name="T6" fmla="*/ 0 w 3285955"/>
              <a:gd name="T7" fmla="*/ 0 h 7137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85955" h="713761">
                <a:moveTo>
                  <a:pt x="1199658" y="0"/>
                </a:moveTo>
                <a:lnTo>
                  <a:pt x="3285955" y="713761"/>
                </a:lnTo>
                <a:lnTo>
                  <a:pt x="2086297" y="713761"/>
                </a:lnTo>
                <a:lnTo>
                  <a:pt x="0" y="0"/>
                </a:lnTo>
                <a:lnTo>
                  <a:pt x="1199658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 sz="2000" b="1" spc="300">
              <a:latin typeface="+mn-ea"/>
            </a:endParaRPr>
          </a:p>
        </p:txBody>
      </p:sp>
      <p:sp>
        <p:nvSpPr>
          <p:cNvPr id="24" name="MH_SubTitle_3"/>
          <p:cNvSpPr/>
          <p:nvPr>
            <p:custDataLst>
              <p:tags r:id="rId5"/>
            </p:custDataLst>
          </p:nvPr>
        </p:nvSpPr>
        <p:spPr bwMode="auto">
          <a:xfrm>
            <a:off x="4432503" y="3867971"/>
            <a:ext cx="3674232" cy="620924"/>
          </a:xfrm>
          <a:custGeom>
            <a:avLst/>
            <a:gdLst>
              <a:gd name="T0" fmla="*/ 0 w 3409274"/>
              <a:gd name="T1" fmla="*/ 0 h 575735"/>
              <a:gd name="T2" fmla="*/ 2827834 w 3409274"/>
              <a:gd name="T3" fmla="*/ 0 h 575735"/>
              <a:gd name="T4" fmla="*/ 3411978 w 3409274"/>
              <a:gd name="T5" fmla="*/ 577845 h 575735"/>
              <a:gd name="T6" fmla="*/ 584146 w 3409274"/>
              <a:gd name="T7" fmla="*/ 577845 h 575735"/>
              <a:gd name="T8" fmla="*/ 0 60000 65536"/>
              <a:gd name="T9" fmla="*/ 0 60000 65536"/>
              <a:gd name="T10" fmla="*/ 0 60000 65536"/>
              <a:gd name="T11" fmla="*/ 0 60000 65536"/>
              <a:gd name="T12" fmla="*/ 0 w 3409274"/>
              <a:gd name="T13" fmla="*/ 0 h 575735"/>
              <a:gd name="T14" fmla="*/ 3409274 w 3409274"/>
              <a:gd name="T15" fmla="*/ 575735 h 5757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rIns="432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b="1" spc="300" dirty="0">
                <a:solidFill>
                  <a:srgbClr val="FFFFFF"/>
                </a:solidFill>
                <a:latin typeface="+mn-ea"/>
                <a:ea typeface="+mn-ea"/>
              </a:rPr>
              <a:t>在此输入标题</a:t>
            </a:r>
            <a:endParaRPr lang="da-DK" altLang="zh-CN" sz="2000" b="1" spc="3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5" name="MH_Other_3"/>
          <p:cNvSpPr/>
          <p:nvPr>
            <p:custDataLst>
              <p:tags r:id="rId6"/>
            </p:custDataLst>
          </p:nvPr>
        </p:nvSpPr>
        <p:spPr bwMode="auto">
          <a:xfrm rot="20466794">
            <a:off x="4536847" y="4312712"/>
            <a:ext cx="3540811" cy="769741"/>
          </a:xfrm>
          <a:custGeom>
            <a:avLst/>
            <a:gdLst>
              <a:gd name="T0" fmla="*/ 1199906 w 3285955"/>
              <a:gd name="T1" fmla="*/ 0 h 713761"/>
              <a:gd name="T2" fmla="*/ 3286635 w 3285955"/>
              <a:gd name="T3" fmla="*/ 716221 h 713761"/>
              <a:gd name="T4" fmla="*/ 2086729 w 3285955"/>
              <a:gd name="T5" fmla="*/ 716221 h 713761"/>
              <a:gd name="T6" fmla="*/ 0 w 3285955"/>
              <a:gd name="T7" fmla="*/ 0 h 7137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85955" h="713761">
                <a:moveTo>
                  <a:pt x="1199658" y="0"/>
                </a:moveTo>
                <a:lnTo>
                  <a:pt x="3285955" y="713761"/>
                </a:lnTo>
                <a:lnTo>
                  <a:pt x="2086297" y="713761"/>
                </a:lnTo>
                <a:lnTo>
                  <a:pt x="0" y="0"/>
                </a:lnTo>
                <a:lnTo>
                  <a:pt x="1199658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 sz="2000" b="1" spc="300">
              <a:latin typeface="+mn-ea"/>
            </a:endParaRPr>
          </a:p>
        </p:txBody>
      </p:sp>
      <p:sp>
        <p:nvSpPr>
          <p:cNvPr id="26" name="MH_SubTitle_4"/>
          <p:cNvSpPr/>
          <p:nvPr>
            <p:custDataLst>
              <p:tags r:id="rId7"/>
            </p:custDataLst>
          </p:nvPr>
        </p:nvSpPr>
        <p:spPr bwMode="auto">
          <a:xfrm>
            <a:off x="4507767" y="4906268"/>
            <a:ext cx="3674232" cy="620925"/>
          </a:xfrm>
          <a:custGeom>
            <a:avLst/>
            <a:gdLst>
              <a:gd name="T0" fmla="*/ 0 w 3409274"/>
              <a:gd name="T1" fmla="*/ 0 h 575735"/>
              <a:gd name="T2" fmla="*/ 2827834 w 3409274"/>
              <a:gd name="T3" fmla="*/ 0 h 575735"/>
              <a:gd name="T4" fmla="*/ 3411978 w 3409274"/>
              <a:gd name="T5" fmla="*/ 577849 h 575735"/>
              <a:gd name="T6" fmla="*/ 584146 w 3409274"/>
              <a:gd name="T7" fmla="*/ 577849 h 575735"/>
              <a:gd name="T8" fmla="*/ 0 60000 65536"/>
              <a:gd name="T9" fmla="*/ 0 60000 65536"/>
              <a:gd name="T10" fmla="*/ 0 60000 65536"/>
              <a:gd name="T11" fmla="*/ 0 60000 65536"/>
              <a:gd name="T12" fmla="*/ 0 w 3409274"/>
              <a:gd name="T13" fmla="*/ 0 h 575735"/>
              <a:gd name="T14" fmla="*/ 3409274 w 3409274"/>
              <a:gd name="T15" fmla="*/ 575735 h 5757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09274" h="575735">
                <a:moveTo>
                  <a:pt x="0" y="0"/>
                </a:moveTo>
                <a:lnTo>
                  <a:pt x="2825593" y="0"/>
                </a:lnTo>
                <a:lnTo>
                  <a:pt x="3409274" y="575735"/>
                </a:lnTo>
                <a:lnTo>
                  <a:pt x="583682" y="5757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00" rIns="432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000" b="1" spc="300" dirty="0">
                <a:solidFill>
                  <a:srgbClr val="FFFFFF"/>
                </a:solidFill>
                <a:latin typeface="+mn-ea"/>
                <a:ea typeface="+mn-ea"/>
              </a:rPr>
              <a:t>在此输入标题</a:t>
            </a:r>
            <a:endParaRPr lang="da-DK" altLang="zh-CN" sz="2000" b="1" spc="3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57733" y="1633850"/>
            <a:ext cx="290884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357733" y="3663951"/>
            <a:ext cx="290884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01157" y="2630614"/>
            <a:ext cx="290884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101157" y="4750655"/>
            <a:ext cx="290884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7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7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理论基础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683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THEORETICAL BASIS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MH_Other_1"/>
          <p:cNvCxnSpPr/>
          <p:nvPr>
            <p:custDataLst>
              <p:tags r:id="rId1"/>
            </p:custDataLst>
          </p:nvPr>
        </p:nvCxnSpPr>
        <p:spPr>
          <a:xfrm flipH="1">
            <a:off x="5153917" y="1355225"/>
            <a:ext cx="0" cy="456399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Other_2"/>
          <p:cNvSpPr/>
          <p:nvPr>
            <p:custDataLst>
              <p:tags r:id="rId2"/>
            </p:custDataLst>
          </p:nvPr>
        </p:nvSpPr>
        <p:spPr>
          <a:xfrm>
            <a:off x="1844012" y="2362940"/>
            <a:ext cx="2548568" cy="2548568"/>
          </a:xfrm>
          <a:prstGeom prst="ellipse">
            <a:avLst/>
          </a:prstGeom>
          <a:solidFill>
            <a:srgbClr val="FFFFFF"/>
          </a:solidFill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22" name="MH_Title_1"/>
          <p:cNvSpPr/>
          <p:nvPr>
            <p:custDataLst>
              <p:tags r:id="rId3"/>
            </p:custDataLst>
          </p:nvPr>
        </p:nvSpPr>
        <p:spPr>
          <a:xfrm>
            <a:off x="2098465" y="2617393"/>
            <a:ext cx="2039662" cy="20396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800" b="1" spc="600" dirty="0">
                <a:solidFill>
                  <a:srgbClr val="FFFFFF"/>
                </a:solidFill>
                <a:latin typeface="+mn-ea"/>
              </a:rPr>
              <a:t>添加</a:t>
            </a:r>
            <a:endParaRPr lang="en-US" altLang="zh-CN" sz="2800" b="1" spc="600" dirty="0">
              <a:solidFill>
                <a:srgbClr val="FFFFFF"/>
              </a:solidFill>
              <a:latin typeface="+mn-ea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800" b="1" spc="600" dirty="0">
                <a:solidFill>
                  <a:srgbClr val="FFFFFF"/>
                </a:solidFill>
                <a:latin typeface="+mn-ea"/>
              </a:rPr>
              <a:t>标题</a:t>
            </a:r>
            <a:endParaRPr lang="en-US" altLang="zh-CN" sz="2800" b="1" spc="600" dirty="0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861096" y="2007512"/>
            <a:ext cx="575548" cy="575549"/>
            <a:chOff x="4861096" y="2007512"/>
            <a:chExt cx="575548" cy="575549"/>
          </a:xfrm>
        </p:grpSpPr>
        <p:sp>
          <p:nvSpPr>
            <p:cNvPr id="24" name="MH_Other_3"/>
            <p:cNvSpPr/>
            <p:nvPr>
              <p:custDataLst>
                <p:tags r:id="rId8"/>
              </p:custDataLst>
            </p:nvPr>
          </p:nvSpPr>
          <p:spPr>
            <a:xfrm>
              <a:off x="4861096" y="2007512"/>
              <a:ext cx="575548" cy="575549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sp>
          <p:nvSpPr>
            <p:cNvPr id="25" name="MH_Other_4"/>
            <p:cNvSpPr/>
            <p:nvPr>
              <p:custDataLst>
                <p:tags r:id="rId9"/>
              </p:custDataLst>
            </p:nvPr>
          </p:nvSpPr>
          <p:spPr>
            <a:xfrm>
              <a:off x="4970148" y="2116564"/>
              <a:ext cx="357445" cy="3574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 fontScale="92500" lnSpcReduction="10000"/>
            </a:bodyPr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61096" y="3320166"/>
            <a:ext cx="575548" cy="575549"/>
            <a:chOff x="4861096" y="3320166"/>
            <a:chExt cx="575548" cy="575549"/>
          </a:xfrm>
        </p:grpSpPr>
        <p:sp>
          <p:nvSpPr>
            <p:cNvPr id="27" name="MH_Other_5"/>
            <p:cNvSpPr/>
            <p:nvPr>
              <p:custDataLst>
                <p:tags r:id="rId6"/>
              </p:custDataLst>
            </p:nvPr>
          </p:nvSpPr>
          <p:spPr>
            <a:xfrm>
              <a:off x="4861096" y="3320166"/>
              <a:ext cx="575548" cy="575549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sp>
          <p:nvSpPr>
            <p:cNvPr id="28" name="MH_Other_6"/>
            <p:cNvSpPr/>
            <p:nvPr>
              <p:custDataLst>
                <p:tags r:id="rId7"/>
              </p:custDataLst>
            </p:nvPr>
          </p:nvSpPr>
          <p:spPr>
            <a:xfrm>
              <a:off x="4970148" y="3429217"/>
              <a:ext cx="357445" cy="3574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 fontScale="92500" lnSpcReduction="10000"/>
            </a:bodyPr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61096" y="4632820"/>
            <a:ext cx="575548" cy="575549"/>
            <a:chOff x="4861096" y="4632820"/>
            <a:chExt cx="575548" cy="575549"/>
          </a:xfrm>
        </p:grpSpPr>
        <p:sp>
          <p:nvSpPr>
            <p:cNvPr id="30" name="MH_Other_7"/>
            <p:cNvSpPr/>
            <p:nvPr>
              <p:custDataLst>
                <p:tags r:id="rId4"/>
              </p:custDataLst>
            </p:nvPr>
          </p:nvSpPr>
          <p:spPr>
            <a:xfrm>
              <a:off x="4861096" y="4632820"/>
              <a:ext cx="575548" cy="575549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4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  <p:sp>
          <p:nvSpPr>
            <p:cNvPr id="31" name="MH_Other_8"/>
            <p:cNvSpPr/>
            <p:nvPr>
              <p:custDataLst>
                <p:tags r:id="rId5"/>
              </p:custDataLst>
            </p:nvPr>
          </p:nvSpPr>
          <p:spPr>
            <a:xfrm>
              <a:off x="4970148" y="4741871"/>
              <a:ext cx="357445" cy="35744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 fontScale="92500" lnSpcReduction="10000"/>
            </a:bodyPr>
            <a:lstStyle/>
            <a:p>
              <a:pPr algn="ctr">
                <a:defRPr/>
              </a:pPr>
              <a:endParaRPr lang="zh-CN" altLang="en-US">
                <a:latin typeface="+mn-ea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5905160" y="2153593"/>
            <a:ext cx="4458040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05160" y="3499666"/>
            <a:ext cx="4458040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905160" y="4837994"/>
            <a:ext cx="4458040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891640" y="1784609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5891640" y="3118361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5891640" y="4410892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8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2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7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7" presetClass="entr" presetSubtype="8" fill="hold" grpId="0" nodeType="withEffect" nodePh="1">
                                  <p:stCondLst>
                                    <p:cond delay="320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3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7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1" grpId="0" animBg="1"/>
      <p:bldP spid="22" grpId="0" animBg="1"/>
      <p:bldP spid="32" grpId="0"/>
      <p:bldP spid="33" grpId="0"/>
      <p:bldP spid="34" grpId="0"/>
      <p:bldP spid="3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主要贡献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48331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MAIN CONTRIBUTION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9" name="MH_Other_1"/>
          <p:cNvCxnSpPr/>
          <p:nvPr>
            <p:custDataLst>
              <p:tags r:id="rId1"/>
            </p:custDataLst>
          </p:nvPr>
        </p:nvCxnSpPr>
        <p:spPr>
          <a:xfrm>
            <a:off x="-116114" y="2133563"/>
            <a:ext cx="12308114" cy="0"/>
          </a:xfrm>
          <a:prstGeom prst="line">
            <a:avLst/>
          </a:prstGeom>
          <a:ln w="3810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H_SubTitle_1"/>
          <p:cNvSpPr/>
          <p:nvPr>
            <p:custDataLst>
              <p:tags r:id="rId2"/>
            </p:custDataLst>
          </p:nvPr>
        </p:nvSpPr>
        <p:spPr>
          <a:xfrm>
            <a:off x="1967944" y="1494971"/>
            <a:ext cx="1277184" cy="1277184"/>
          </a:xfrm>
          <a:prstGeom prst="ellipse">
            <a:avLst/>
          </a:prstGeom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anchor="ctr">
            <a:norm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添加标题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329352" y="2772155"/>
            <a:ext cx="2554368" cy="3238574"/>
            <a:chOff x="1329352" y="2772155"/>
            <a:chExt cx="2554368" cy="3238574"/>
          </a:xfrm>
        </p:grpSpPr>
        <p:sp>
          <p:nvSpPr>
            <p:cNvPr id="21" name="MH_Text_1"/>
            <p:cNvSpPr/>
            <p:nvPr>
              <p:custDataLst>
                <p:tags r:id="rId9"/>
              </p:custDataLst>
            </p:nvPr>
          </p:nvSpPr>
          <p:spPr>
            <a:xfrm>
              <a:off x="1329352" y="3456361"/>
              <a:ext cx="2554368" cy="2554368"/>
            </a:xfrm>
            <a:prstGeom prst="roundRect">
              <a:avLst>
                <a:gd name="adj" fmla="val 9524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  <a:ea typeface="黑体" panose="02010609060101010101" pitchFamily="49" charset="-122"/>
              </a:endParaRPr>
            </a:p>
          </p:txBody>
        </p:sp>
        <p:cxnSp>
          <p:nvCxnSpPr>
            <p:cNvPr id="22" name="MH_Other_2"/>
            <p:cNvCxnSpPr>
              <a:stCxn id="20" idx="4"/>
              <a:endCxn id="21" idx="0"/>
            </p:cNvCxnSpPr>
            <p:nvPr>
              <p:custDataLst>
                <p:tags r:id="rId10"/>
              </p:custDataLst>
            </p:nvPr>
          </p:nvCxnSpPr>
          <p:spPr>
            <a:xfrm>
              <a:off x="2606536" y="2772155"/>
              <a:ext cx="0" cy="684206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MH_SubTitle_2"/>
          <p:cNvSpPr/>
          <p:nvPr>
            <p:custDataLst>
              <p:tags r:id="rId3"/>
            </p:custDataLst>
          </p:nvPr>
        </p:nvSpPr>
        <p:spPr>
          <a:xfrm>
            <a:off x="5457408" y="1494971"/>
            <a:ext cx="1277184" cy="1277184"/>
          </a:xfrm>
          <a:prstGeom prst="ellipse">
            <a:avLst/>
          </a:prstGeom>
          <a:solidFill>
            <a:schemeClr val="accent2"/>
          </a:solidFill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anchor="ctr">
            <a:norm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818816" y="2772155"/>
            <a:ext cx="2554368" cy="3238574"/>
            <a:chOff x="4818816" y="2772155"/>
            <a:chExt cx="2554368" cy="3238574"/>
          </a:xfrm>
        </p:grpSpPr>
        <p:sp>
          <p:nvSpPr>
            <p:cNvPr id="24" name="MH_Text_2"/>
            <p:cNvSpPr/>
            <p:nvPr>
              <p:custDataLst>
                <p:tags r:id="rId7"/>
              </p:custDataLst>
            </p:nvPr>
          </p:nvSpPr>
          <p:spPr>
            <a:xfrm>
              <a:off x="4818816" y="3456361"/>
              <a:ext cx="2554368" cy="2554368"/>
            </a:xfrm>
            <a:prstGeom prst="roundRect">
              <a:avLst>
                <a:gd name="adj" fmla="val 9524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</a:t>
              </a:r>
              <a:endParaRPr lang="en-US" altLang="zh-CN" sz="1600" dirty="0">
                <a:solidFill>
                  <a:schemeClr val="accent2">
                    <a:lumMod val="50000"/>
                  </a:schemeClr>
                </a:solidFill>
                <a:ea typeface="黑体" panose="02010609060101010101" pitchFamily="49" charset="-122"/>
              </a:endParaRPr>
            </a:p>
          </p:txBody>
        </p:sp>
        <p:cxnSp>
          <p:nvCxnSpPr>
            <p:cNvPr id="25" name="MH_Other_3"/>
            <p:cNvCxnSpPr>
              <a:stCxn id="23" idx="4"/>
              <a:endCxn id="24" idx="0"/>
            </p:cNvCxnSpPr>
            <p:nvPr>
              <p:custDataLst>
                <p:tags r:id="rId8"/>
              </p:custDataLst>
            </p:nvPr>
          </p:nvCxnSpPr>
          <p:spPr>
            <a:xfrm>
              <a:off x="6096000" y="2772155"/>
              <a:ext cx="0" cy="684206"/>
            </a:xfrm>
            <a:prstGeom prst="line">
              <a:avLst/>
            </a:prstGeom>
            <a:ln w="1905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MH_SubTitle_3"/>
          <p:cNvSpPr/>
          <p:nvPr>
            <p:custDataLst>
              <p:tags r:id="rId4"/>
            </p:custDataLst>
          </p:nvPr>
        </p:nvSpPr>
        <p:spPr>
          <a:xfrm>
            <a:off x="8961386" y="1494971"/>
            <a:ext cx="1277184" cy="1277184"/>
          </a:xfrm>
          <a:prstGeom prst="ellipse">
            <a:avLst/>
          </a:prstGeom>
          <a:solidFill>
            <a:schemeClr val="accent3"/>
          </a:solidFill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anchor="ctr">
            <a:norm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322800" y="2772155"/>
            <a:ext cx="2554368" cy="3238574"/>
            <a:chOff x="8322800" y="2772155"/>
            <a:chExt cx="2554368" cy="3238574"/>
          </a:xfrm>
        </p:grpSpPr>
        <p:sp>
          <p:nvSpPr>
            <p:cNvPr id="27" name="MH_Text_3"/>
            <p:cNvSpPr/>
            <p:nvPr>
              <p:custDataLst>
                <p:tags r:id="rId5"/>
              </p:custDataLst>
            </p:nvPr>
          </p:nvSpPr>
          <p:spPr>
            <a:xfrm>
              <a:off x="8322800" y="3456361"/>
              <a:ext cx="2554368" cy="2554368"/>
            </a:xfrm>
            <a:prstGeom prst="roundRect">
              <a:avLst>
                <a:gd name="adj" fmla="val 9524"/>
              </a:avLst>
            </a:prstGeom>
            <a:solidFill>
              <a:schemeClr val="bg1">
                <a:lumMod val="95000"/>
              </a:schemeClr>
            </a:solidFill>
            <a:ln w="31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</a:t>
              </a:r>
              <a:endParaRPr lang="en-US" altLang="zh-CN" sz="1600" dirty="0">
                <a:solidFill>
                  <a:schemeClr val="accent3">
                    <a:lumMod val="50000"/>
                  </a:schemeClr>
                </a:solidFill>
                <a:ea typeface="黑体" panose="02010609060101010101" pitchFamily="49" charset="-122"/>
              </a:endParaRPr>
            </a:p>
          </p:txBody>
        </p:sp>
        <p:cxnSp>
          <p:nvCxnSpPr>
            <p:cNvPr id="28" name="MH_Other_4"/>
            <p:cNvCxnSpPr>
              <a:stCxn id="26" idx="4"/>
              <a:endCxn id="27" idx="0"/>
            </p:cNvCxnSpPr>
            <p:nvPr>
              <p:custDataLst>
                <p:tags r:id="rId6"/>
              </p:custDataLst>
            </p:nvPr>
          </p:nvCxnSpPr>
          <p:spPr>
            <a:xfrm>
              <a:off x="9599978" y="2772155"/>
              <a:ext cx="6" cy="684206"/>
            </a:xfrm>
            <a:prstGeom prst="line">
              <a:avLst/>
            </a:prstGeom>
            <a:ln w="1905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0" grpId="0" animBg="1"/>
      <p:bldP spid="23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5274"/>
            <a:ext cx="47967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-758781" y="1501348"/>
            <a:ext cx="5737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spc="300" dirty="0">
                <a:solidFill>
                  <a:schemeClr val="bg1"/>
                </a:solidFill>
              </a:rPr>
              <a:t>P</a:t>
            </a:r>
            <a:r>
              <a:rPr lang="en-US" altLang="zh-CN" sz="9600" b="1" spc="300" dirty="0">
                <a:solidFill>
                  <a:schemeClr val="bg1"/>
                </a:solidFill>
              </a:rPr>
              <a:t>art</a:t>
            </a:r>
            <a:endParaRPr lang="zh-CN" altLang="en-US" sz="9600" b="1" spc="300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14074" y="2096314"/>
            <a:ext cx="1695279" cy="1510858"/>
            <a:chOff x="4436392" y="3027170"/>
            <a:chExt cx="720670" cy="642272"/>
          </a:xfrm>
        </p:grpSpPr>
        <p:sp>
          <p:nvSpPr>
            <p:cNvPr id="4" name="圆角矩形 3"/>
            <p:cNvSpPr/>
            <p:nvPr/>
          </p:nvSpPr>
          <p:spPr>
            <a:xfrm>
              <a:off x="4458288" y="3027170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54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36392" y="3117146"/>
              <a:ext cx="720670" cy="471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</a:rPr>
                <a:t>02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737334" y="2401763"/>
            <a:ext cx="346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课题现状及发展</a:t>
            </a:r>
          </a:p>
        </p:txBody>
      </p:sp>
      <p:sp>
        <p:nvSpPr>
          <p:cNvPr id="7" name="矩形 6"/>
          <p:cNvSpPr/>
          <p:nvPr/>
        </p:nvSpPr>
        <p:spPr>
          <a:xfrm>
            <a:off x="5749826" y="2963169"/>
            <a:ext cx="41845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SITUATION AND DEVELOPMENT ISSUES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66949" y="3574930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课题现状</a:t>
            </a:r>
          </a:p>
        </p:txBody>
      </p:sp>
      <p:sp>
        <p:nvSpPr>
          <p:cNvPr id="11" name="椭圆 10"/>
          <p:cNvSpPr/>
          <p:nvPr/>
        </p:nvSpPr>
        <p:spPr>
          <a:xfrm>
            <a:off x="5858359" y="3601720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858359" y="4084923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266949" y="4058133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发展趋势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10" grpId="0"/>
      <p:bldP spid="11" grpId="0" animBg="1"/>
      <p:bldP spid="12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课题现状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675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SUBJECT SITUATION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MH_Other_1"/>
          <p:cNvCxnSpPr>
            <a:endCxn id="27" idx="0"/>
          </p:cNvCxnSpPr>
          <p:nvPr>
            <p:custDataLst>
              <p:tags r:id="rId1"/>
            </p:custDataLst>
          </p:nvPr>
        </p:nvCxnSpPr>
        <p:spPr>
          <a:xfrm flipH="1">
            <a:off x="2062292" y="1676019"/>
            <a:ext cx="3935243" cy="1506645"/>
          </a:xfrm>
          <a:prstGeom prst="line">
            <a:avLst/>
          </a:prstGeom>
          <a:ln>
            <a:solidFill>
              <a:srgbClr val="BAB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MH_Other_2"/>
          <p:cNvCxnSpPr>
            <a:endCxn id="37" idx="0"/>
          </p:cNvCxnSpPr>
          <p:nvPr>
            <p:custDataLst>
              <p:tags r:id="rId2"/>
            </p:custDataLst>
          </p:nvPr>
        </p:nvCxnSpPr>
        <p:spPr>
          <a:xfrm>
            <a:off x="5997535" y="1676019"/>
            <a:ext cx="4132174" cy="1506645"/>
          </a:xfrm>
          <a:prstGeom prst="line">
            <a:avLst/>
          </a:prstGeom>
          <a:ln>
            <a:solidFill>
              <a:srgbClr val="BAB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MH_Other_3"/>
          <p:cNvCxnSpPr>
            <a:endCxn id="31" idx="0"/>
          </p:cNvCxnSpPr>
          <p:nvPr>
            <p:custDataLst>
              <p:tags r:id="rId3"/>
            </p:custDataLst>
          </p:nvPr>
        </p:nvCxnSpPr>
        <p:spPr>
          <a:xfrm flipH="1">
            <a:off x="5289033" y="1676019"/>
            <a:ext cx="708503" cy="1506645"/>
          </a:xfrm>
          <a:prstGeom prst="line">
            <a:avLst/>
          </a:prstGeom>
          <a:ln>
            <a:solidFill>
              <a:srgbClr val="BAB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MH_Other_4"/>
          <p:cNvCxnSpPr>
            <a:endCxn id="29" idx="0"/>
          </p:cNvCxnSpPr>
          <p:nvPr>
            <p:custDataLst>
              <p:tags r:id="rId4"/>
            </p:custDataLst>
          </p:nvPr>
        </p:nvCxnSpPr>
        <p:spPr>
          <a:xfrm flipH="1">
            <a:off x="3676231" y="1676019"/>
            <a:ext cx="2321305" cy="1506645"/>
          </a:xfrm>
          <a:prstGeom prst="line">
            <a:avLst/>
          </a:prstGeom>
          <a:ln>
            <a:solidFill>
              <a:srgbClr val="BAB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MH_Other_5"/>
          <p:cNvCxnSpPr>
            <a:endCxn id="35" idx="0"/>
          </p:cNvCxnSpPr>
          <p:nvPr>
            <p:custDataLst>
              <p:tags r:id="rId5"/>
            </p:custDataLst>
          </p:nvPr>
        </p:nvCxnSpPr>
        <p:spPr>
          <a:xfrm>
            <a:off x="5997535" y="1676019"/>
            <a:ext cx="2518240" cy="1506645"/>
          </a:xfrm>
          <a:prstGeom prst="line">
            <a:avLst/>
          </a:prstGeom>
          <a:ln>
            <a:solidFill>
              <a:srgbClr val="BAB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MH_Other_6"/>
          <p:cNvCxnSpPr>
            <a:endCxn id="33" idx="0"/>
          </p:cNvCxnSpPr>
          <p:nvPr>
            <p:custDataLst>
              <p:tags r:id="rId6"/>
            </p:custDataLst>
          </p:nvPr>
        </p:nvCxnSpPr>
        <p:spPr>
          <a:xfrm>
            <a:off x="5997535" y="1676019"/>
            <a:ext cx="905434" cy="1506645"/>
          </a:xfrm>
          <a:prstGeom prst="line">
            <a:avLst/>
          </a:prstGeom>
          <a:ln>
            <a:solidFill>
              <a:srgbClr val="BAB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Title_1"/>
          <p:cNvSpPr/>
          <p:nvPr>
            <p:custDataLst>
              <p:tags r:id="rId7"/>
            </p:custDataLst>
          </p:nvPr>
        </p:nvSpPr>
        <p:spPr>
          <a:xfrm>
            <a:off x="4335012" y="1470989"/>
            <a:ext cx="3325048" cy="474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r>
              <a:rPr lang="zh-CN" altLang="en-US" sz="2400" b="1" spc="300" dirty="0">
                <a:solidFill>
                  <a:srgbClr val="FFFFFF"/>
                </a:solidFill>
              </a:rPr>
              <a:t>在此输入标题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760104" y="3182665"/>
            <a:ext cx="604377" cy="468561"/>
            <a:chOff x="1760104" y="3182665"/>
            <a:chExt cx="604377" cy="468561"/>
          </a:xfrm>
        </p:grpSpPr>
        <p:sp>
          <p:nvSpPr>
            <p:cNvPr id="27" name="MH_Other_8"/>
            <p:cNvSpPr/>
            <p:nvPr>
              <p:custDataLst>
                <p:tags r:id="rId18"/>
              </p:custDataLst>
            </p:nvPr>
          </p:nvSpPr>
          <p:spPr>
            <a:xfrm>
              <a:off x="1760104" y="3182665"/>
              <a:ext cx="604377" cy="46856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28" name="MH_Other_9"/>
            <p:cNvSpPr/>
            <p:nvPr>
              <p:custDataLst>
                <p:tags r:id="rId19"/>
              </p:custDataLst>
            </p:nvPr>
          </p:nvSpPr>
          <p:spPr>
            <a:xfrm>
              <a:off x="1932136" y="3320743"/>
              <a:ext cx="262576" cy="201460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>
              <a:normAutofit fontScale="25000" lnSpcReduction="2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3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74041" y="3182665"/>
            <a:ext cx="604378" cy="468561"/>
            <a:chOff x="3374041" y="3182665"/>
            <a:chExt cx="604378" cy="468561"/>
          </a:xfrm>
        </p:grpSpPr>
        <p:sp>
          <p:nvSpPr>
            <p:cNvPr id="29" name="MH_Other_10"/>
            <p:cNvSpPr/>
            <p:nvPr>
              <p:custDataLst>
                <p:tags r:id="rId16"/>
              </p:custDataLst>
            </p:nvPr>
          </p:nvSpPr>
          <p:spPr>
            <a:xfrm>
              <a:off x="3374041" y="3182665"/>
              <a:ext cx="604378" cy="46856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0" name="MH_Other_11"/>
            <p:cNvSpPr/>
            <p:nvPr>
              <p:custDataLst>
                <p:tags r:id="rId17"/>
              </p:custDataLst>
            </p:nvPr>
          </p:nvSpPr>
          <p:spPr bwMode="auto">
            <a:xfrm>
              <a:off x="3586818" y="3277735"/>
              <a:ext cx="203723" cy="242203"/>
            </a:xfrm>
            <a:custGeom>
              <a:avLst/>
              <a:gdLst>
                <a:gd name="T0" fmla="*/ 1531007 w 4340"/>
                <a:gd name="T1" fmla="*/ 12533 h 5168"/>
                <a:gd name="T2" fmla="*/ 1585594 w 4340"/>
                <a:gd name="T3" fmla="*/ 64139 h 5168"/>
                <a:gd name="T4" fmla="*/ 1600347 w 4340"/>
                <a:gd name="T5" fmla="*/ 1789255 h 5168"/>
                <a:gd name="T6" fmla="*/ 1572685 w 4340"/>
                <a:gd name="T7" fmla="*/ 1860398 h 5168"/>
                <a:gd name="T8" fmla="*/ 1508878 w 4340"/>
                <a:gd name="T9" fmla="*/ 1900945 h 5168"/>
                <a:gd name="T10" fmla="*/ 86306 w 4340"/>
                <a:gd name="T11" fmla="*/ 1899471 h 5168"/>
                <a:gd name="T12" fmla="*/ 24712 w 4340"/>
                <a:gd name="T13" fmla="*/ 1855606 h 5168"/>
                <a:gd name="T14" fmla="*/ 0 w 4340"/>
                <a:gd name="T15" fmla="*/ 1782989 h 5168"/>
                <a:gd name="T16" fmla="*/ 17704 w 4340"/>
                <a:gd name="T17" fmla="*/ 466297 h 5168"/>
                <a:gd name="T18" fmla="*/ 122451 w 4340"/>
                <a:gd name="T19" fmla="*/ 354239 h 5168"/>
                <a:gd name="T20" fmla="*/ 347068 w 4340"/>
                <a:gd name="T21" fmla="*/ 1539703 h 5168"/>
                <a:gd name="T22" fmla="*/ 433374 w 4340"/>
                <a:gd name="T23" fmla="*/ 1566980 h 5168"/>
                <a:gd name="T24" fmla="*/ 518573 w 4340"/>
                <a:gd name="T25" fmla="*/ 1537123 h 5168"/>
                <a:gd name="T26" fmla="*/ 535170 w 4340"/>
                <a:gd name="T27" fmla="*/ 1412531 h 5168"/>
                <a:gd name="T28" fmla="*/ 498287 w 4340"/>
                <a:gd name="T29" fmla="*/ 1348023 h 5168"/>
                <a:gd name="T30" fmla="*/ 527794 w 4340"/>
                <a:gd name="T31" fmla="*/ 1310056 h 5168"/>
                <a:gd name="T32" fmla="*/ 531113 w 4340"/>
                <a:gd name="T33" fmla="*/ 1199103 h 5168"/>
                <a:gd name="T34" fmla="*/ 496443 w 4340"/>
                <a:gd name="T35" fmla="*/ 1161504 h 5168"/>
                <a:gd name="T36" fmla="*/ 380262 w 4340"/>
                <a:gd name="T37" fmla="*/ 1155238 h 5168"/>
                <a:gd name="T38" fmla="*/ 332683 w 4340"/>
                <a:gd name="T39" fmla="*/ 1212005 h 5168"/>
                <a:gd name="T40" fmla="*/ 429685 w 4340"/>
                <a:gd name="T41" fmla="*/ 1209424 h 5168"/>
                <a:gd name="T42" fmla="*/ 445545 w 4340"/>
                <a:gd name="T43" fmla="*/ 1300472 h 5168"/>
                <a:gd name="T44" fmla="*/ 407187 w 4340"/>
                <a:gd name="T45" fmla="*/ 1364980 h 5168"/>
                <a:gd name="T46" fmla="*/ 443701 w 4340"/>
                <a:gd name="T47" fmla="*/ 1379356 h 5168"/>
                <a:gd name="T48" fmla="*/ 433005 w 4340"/>
                <a:gd name="T49" fmla="*/ 1503579 h 5168"/>
                <a:gd name="T50" fmla="*/ 330102 w 4340"/>
                <a:gd name="T51" fmla="*/ 1390783 h 5168"/>
                <a:gd name="T52" fmla="*/ 756836 w 4340"/>
                <a:gd name="T53" fmla="*/ 1273195 h 5168"/>
                <a:gd name="T54" fmla="*/ 736551 w 4340"/>
                <a:gd name="T55" fmla="*/ 1176986 h 5168"/>
                <a:gd name="T56" fmla="*/ 674587 w 4340"/>
                <a:gd name="T57" fmla="*/ 1148972 h 5168"/>
                <a:gd name="T58" fmla="*/ 575741 w 4340"/>
                <a:gd name="T59" fmla="*/ 1167771 h 5168"/>
                <a:gd name="T60" fmla="*/ 550292 w 4340"/>
                <a:gd name="T61" fmla="*/ 1227486 h 5168"/>
                <a:gd name="T62" fmla="*/ 650245 w 4340"/>
                <a:gd name="T63" fmla="*/ 1211267 h 5168"/>
                <a:gd name="T64" fmla="*/ 668317 w 4340"/>
                <a:gd name="T65" fmla="*/ 1252184 h 5168"/>
                <a:gd name="T66" fmla="*/ 1077348 w 4340"/>
                <a:gd name="T67" fmla="*/ 1359450 h 5168"/>
                <a:gd name="T68" fmla="*/ 981822 w 4340"/>
                <a:gd name="T69" fmla="*/ 1509845 h 5168"/>
                <a:gd name="T70" fmla="*/ 969281 w 4340"/>
                <a:gd name="T71" fmla="*/ 1209793 h 5168"/>
                <a:gd name="T72" fmla="*/ 994731 w 4340"/>
                <a:gd name="T73" fmla="*/ 1209793 h 5168"/>
                <a:gd name="T74" fmla="*/ 1058538 w 4340"/>
                <a:gd name="T75" fmla="*/ 1171088 h 5168"/>
                <a:gd name="T76" fmla="*/ 945676 w 4340"/>
                <a:gd name="T77" fmla="*/ 1150815 h 5168"/>
                <a:gd name="T78" fmla="*/ 886295 w 4340"/>
                <a:gd name="T79" fmla="*/ 1189151 h 5168"/>
                <a:gd name="T80" fmla="*/ 885926 w 4340"/>
                <a:gd name="T81" fmla="*/ 1531962 h 5168"/>
                <a:gd name="T82" fmla="*/ 935718 w 4340"/>
                <a:gd name="T83" fmla="*/ 1564769 h 5168"/>
                <a:gd name="T84" fmla="*/ 1034195 w 4340"/>
                <a:gd name="T85" fmla="*/ 1563663 h 5168"/>
                <a:gd name="T86" fmla="*/ 1273196 w 4340"/>
                <a:gd name="T87" fmla="*/ 1543389 h 5168"/>
                <a:gd name="T88" fmla="*/ 1298277 w 4340"/>
                <a:gd name="T89" fmla="*/ 1501367 h 5168"/>
                <a:gd name="T90" fmla="*/ 1282417 w 4340"/>
                <a:gd name="T91" fmla="*/ 1361294 h 5168"/>
                <a:gd name="T92" fmla="*/ 1272090 w 4340"/>
                <a:gd name="T93" fmla="*/ 1329593 h 5168"/>
                <a:gd name="T94" fmla="*/ 1297170 w 4340"/>
                <a:gd name="T95" fmla="*/ 1224906 h 5168"/>
                <a:gd name="T96" fmla="*/ 1275778 w 4340"/>
                <a:gd name="T97" fmla="*/ 1173669 h 5168"/>
                <a:gd name="T98" fmla="*/ 1096159 w 4340"/>
                <a:gd name="T99" fmla="*/ 1563663 h 5168"/>
                <a:gd name="T100" fmla="*/ 1197218 w 4340"/>
                <a:gd name="T101" fmla="*/ 1206107 h 5168"/>
                <a:gd name="T102" fmla="*/ 1210127 w 4340"/>
                <a:gd name="T103" fmla="*/ 1306001 h 5168"/>
                <a:gd name="T104" fmla="*/ 1203856 w 4340"/>
                <a:gd name="T105" fmla="*/ 1367191 h 5168"/>
                <a:gd name="T106" fmla="*/ 1207914 w 4340"/>
                <a:gd name="T107" fmla="*/ 1502104 h 5168"/>
                <a:gd name="T108" fmla="*/ 295432 w 4340"/>
                <a:gd name="T109" fmla="*/ 982358 h 5168"/>
                <a:gd name="T110" fmla="*/ 219453 w 4340"/>
                <a:gd name="T111" fmla="*/ 1038019 h 5168"/>
                <a:gd name="T112" fmla="*/ 239370 w 4340"/>
                <a:gd name="T113" fmla="*/ 1697470 h 5168"/>
                <a:gd name="T114" fmla="*/ 1338479 w 4340"/>
                <a:gd name="T115" fmla="*/ 1717007 h 5168"/>
                <a:gd name="T116" fmla="*/ 1394172 w 4340"/>
                <a:gd name="T117" fmla="*/ 1641441 h 5168"/>
                <a:gd name="T118" fmla="*/ 1352863 w 4340"/>
                <a:gd name="T119" fmla="*/ 991573 h 5168"/>
                <a:gd name="T120" fmla="*/ 576110 w 4340"/>
                <a:gd name="T121" fmla="*/ 67088 h 516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340" h="5168">
                  <a:moveTo>
                    <a:pt x="332" y="961"/>
                  </a:moveTo>
                  <a:lnTo>
                    <a:pt x="1480" y="0"/>
                  </a:lnTo>
                  <a:lnTo>
                    <a:pt x="4009" y="0"/>
                  </a:lnTo>
                  <a:lnTo>
                    <a:pt x="4025" y="0"/>
                  </a:lnTo>
                  <a:lnTo>
                    <a:pt x="4042" y="3"/>
                  </a:lnTo>
                  <a:lnTo>
                    <a:pt x="4058" y="5"/>
                  </a:lnTo>
                  <a:lnTo>
                    <a:pt x="4075" y="7"/>
                  </a:lnTo>
                  <a:lnTo>
                    <a:pt x="4091" y="11"/>
                  </a:lnTo>
                  <a:lnTo>
                    <a:pt x="4106" y="15"/>
                  </a:lnTo>
                  <a:lnTo>
                    <a:pt x="4122" y="21"/>
                  </a:lnTo>
                  <a:lnTo>
                    <a:pt x="4137" y="26"/>
                  </a:lnTo>
                  <a:lnTo>
                    <a:pt x="4151" y="34"/>
                  </a:lnTo>
                  <a:lnTo>
                    <a:pt x="4166" y="40"/>
                  </a:lnTo>
                  <a:lnTo>
                    <a:pt x="4180" y="49"/>
                  </a:lnTo>
                  <a:lnTo>
                    <a:pt x="4193" y="57"/>
                  </a:lnTo>
                  <a:lnTo>
                    <a:pt x="4206" y="67"/>
                  </a:lnTo>
                  <a:lnTo>
                    <a:pt x="4219" y="77"/>
                  </a:lnTo>
                  <a:lnTo>
                    <a:pt x="4231" y="87"/>
                  </a:lnTo>
                  <a:lnTo>
                    <a:pt x="4242" y="98"/>
                  </a:lnTo>
                  <a:lnTo>
                    <a:pt x="4253" y="110"/>
                  </a:lnTo>
                  <a:lnTo>
                    <a:pt x="4264" y="122"/>
                  </a:lnTo>
                  <a:lnTo>
                    <a:pt x="4273" y="133"/>
                  </a:lnTo>
                  <a:lnTo>
                    <a:pt x="4283" y="147"/>
                  </a:lnTo>
                  <a:lnTo>
                    <a:pt x="4292" y="160"/>
                  </a:lnTo>
                  <a:lnTo>
                    <a:pt x="4299" y="174"/>
                  </a:lnTo>
                  <a:lnTo>
                    <a:pt x="4307" y="188"/>
                  </a:lnTo>
                  <a:lnTo>
                    <a:pt x="4313" y="203"/>
                  </a:lnTo>
                  <a:lnTo>
                    <a:pt x="4320" y="218"/>
                  </a:lnTo>
                  <a:lnTo>
                    <a:pt x="4325" y="233"/>
                  </a:lnTo>
                  <a:lnTo>
                    <a:pt x="4329" y="249"/>
                  </a:lnTo>
                  <a:lnTo>
                    <a:pt x="4332" y="265"/>
                  </a:lnTo>
                  <a:lnTo>
                    <a:pt x="4336" y="281"/>
                  </a:lnTo>
                  <a:lnTo>
                    <a:pt x="4338" y="298"/>
                  </a:lnTo>
                  <a:lnTo>
                    <a:pt x="4339" y="315"/>
                  </a:lnTo>
                  <a:lnTo>
                    <a:pt x="4340" y="332"/>
                  </a:lnTo>
                  <a:lnTo>
                    <a:pt x="4340" y="4837"/>
                  </a:lnTo>
                  <a:lnTo>
                    <a:pt x="4339" y="4854"/>
                  </a:lnTo>
                  <a:lnTo>
                    <a:pt x="4338" y="4870"/>
                  </a:lnTo>
                  <a:lnTo>
                    <a:pt x="4336" y="4887"/>
                  </a:lnTo>
                  <a:lnTo>
                    <a:pt x="4332" y="4903"/>
                  </a:lnTo>
                  <a:lnTo>
                    <a:pt x="4329" y="4919"/>
                  </a:lnTo>
                  <a:lnTo>
                    <a:pt x="4325" y="4934"/>
                  </a:lnTo>
                  <a:lnTo>
                    <a:pt x="4320" y="4950"/>
                  </a:lnTo>
                  <a:lnTo>
                    <a:pt x="4313" y="4965"/>
                  </a:lnTo>
                  <a:lnTo>
                    <a:pt x="4307" y="4979"/>
                  </a:lnTo>
                  <a:lnTo>
                    <a:pt x="4299" y="4994"/>
                  </a:lnTo>
                  <a:lnTo>
                    <a:pt x="4292" y="5008"/>
                  </a:lnTo>
                  <a:lnTo>
                    <a:pt x="4283" y="5021"/>
                  </a:lnTo>
                  <a:lnTo>
                    <a:pt x="4273" y="5034"/>
                  </a:lnTo>
                  <a:lnTo>
                    <a:pt x="4264" y="5047"/>
                  </a:lnTo>
                  <a:lnTo>
                    <a:pt x="4253" y="5058"/>
                  </a:lnTo>
                  <a:lnTo>
                    <a:pt x="4242" y="5070"/>
                  </a:lnTo>
                  <a:lnTo>
                    <a:pt x="4231" y="5081"/>
                  </a:lnTo>
                  <a:lnTo>
                    <a:pt x="4219" y="5092"/>
                  </a:lnTo>
                  <a:lnTo>
                    <a:pt x="4206" y="5101"/>
                  </a:lnTo>
                  <a:lnTo>
                    <a:pt x="4193" y="5111"/>
                  </a:lnTo>
                  <a:lnTo>
                    <a:pt x="4180" y="5120"/>
                  </a:lnTo>
                  <a:lnTo>
                    <a:pt x="4166" y="5127"/>
                  </a:lnTo>
                  <a:lnTo>
                    <a:pt x="4151" y="5135"/>
                  </a:lnTo>
                  <a:lnTo>
                    <a:pt x="4137" y="5141"/>
                  </a:lnTo>
                  <a:lnTo>
                    <a:pt x="4122" y="5147"/>
                  </a:lnTo>
                  <a:lnTo>
                    <a:pt x="4106" y="5153"/>
                  </a:lnTo>
                  <a:lnTo>
                    <a:pt x="4091" y="5157"/>
                  </a:lnTo>
                  <a:lnTo>
                    <a:pt x="4075" y="5160"/>
                  </a:lnTo>
                  <a:lnTo>
                    <a:pt x="4058" y="5164"/>
                  </a:lnTo>
                  <a:lnTo>
                    <a:pt x="4042" y="5166"/>
                  </a:lnTo>
                  <a:lnTo>
                    <a:pt x="4025" y="5167"/>
                  </a:lnTo>
                  <a:lnTo>
                    <a:pt x="4009" y="5168"/>
                  </a:lnTo>
                  <a:lnTo>
                    <a:pt x="332" y="5168"/>
                  </a:lnTo>
                  <a:lnTo>
                    <a:pt x="316" y="5167"/>
                  </a:lnTo>
                  <a:lnTo>
                    <a:pt x="299" y="5166"/>
                  </a:lnTo>
                  <a:lnTo>
                    <a:pt x="281" y="5164"/>
                  </a:lnTo>
                  <a:lnTo>
                    <a:pt x="265" y="5160"/>
                  </a:lnTo>
                  <a:lnTo>
                    <a:pt x="249" y="5157"/>
                  </a:lnTo>
                  <a:lnTo>
                    <a:pt x="234" y="5153"/>
                  </a:lnTo>
                  <a:lnTo>
                    <a:pt x="218" y="5147"/>
                  </a:lnTo>
                  <a:lnTo>
                    <a:pt x="203" y="5141"/>
                  </a:lnTo>
                  <a:lnTo>
                    <a:pt x="189" y="5135"/>
                  </a:lnTo>
                  <a:lnTo>
                    <a:pt x="174" y="5127"/>
                  </a:lnTo>
                  <a:lnTo>
                    <a:pt x="160" y="5120"/>
                  </a:lnTo>
                  <a:lnTo>
                    <a:pt x="147" y="5111"/>
                  </a:lnTo>
                  <a:lnTo>
                    <a:pt x="134" y="5101"/>
                  </a:lnTo>
                  <a:lnTo>
                    <a:pt x="122" y="5092"/>
                  </a:lnTo>
                  <a:lnTo>
                    <a:pt x="110" y="5081"/>
                  </a:lnTo>
                  <a:lnTo>
                    <a:pt x="98" y="5070"/>
                  </a:lnTo>
                  <a:lnTo>
                    <a:pt x="87" y="5058"/>
                  </a:lnTo>
                  <a:lnTo>
                    <a:pt x="77" y="5047"/>
                  </a:lnTo>
                  <a:lnTo>
                    <a:pt x="67" y="5034"/>
                  </a:lnTo>
                  <a:lnTo>
                    <a:pt x="57" y="5021"/>
                  </a:lnTo>
                  <a:lnTo>
                    <a:pt x="49" y="5008"/>
                  </a:lnTo>
                  <a:lnTo>
                    <a:pt x="41" y="4994"/>
                  </a:lnTo>
                  <a:lnTo>
                    <a:pt x="34" y="4979"/>
                  </a:lnTo>
                  <a:lnTo>
                    <a:pt x="27" y="4965"/>
                  </a:lnTo>
                  <a:lnTo>
                    <a:pt x="21" y="4950"/>
                  </a:lnTo>
                  <a:lnTo>
                    <a:pt x="16" y="4934"/>
                  </a:lnTo>
                  <a:lnTo>
                    <a:pt x="11" y="4919"/>
                  </a:lnTo>
                  <a:lnTo>
                    <a:pt x="8" y="4903"/>
                  </a:lnTo>
                  <a:lnTo>
                    <a:pt x="5" y="4887"/>
                  </a:lnTo>
                  <a:lnTo>
                    <a:pt x="3" y="4870"/>
                  </a:lnTo>
                  <a:lnTo>
                    <a:pt x="2" y="4854"/>
                  </a:lnTo>
                  <a:lnTo>
                    <a:pt x="0" y="4837"/>
                  </a:lnTo>
                  <a:lnTo>
                    <a:pt x="0" y="1552"/>
                  </a:lnTo>
                  <a:lnTo>
                    <a:pt x="2" y="1497"/>
                  </a:lnTo>
                  <a:lnTo>
                    <a:pt x="5" y="1446"/>
                  </a:lnTo>
                  <a:lnTo>
                    <a:pt x="7" y="1422"/>
                  </a:lnTo>
                  <a:lnTo>
                    <a:pt x="10" y="1399"/>
                  </a:lnTo>
                  <a:lnTo>
                    <a:pt x="13" y="1378"/>
                  </a:lnTo>
                  <a:lnTo>
                    <a:pt x="18" y="1358"/>
                  </a:lnTo>
                  <a:lnTo>
                    <a:pt x="23" y="1338"/>
                  </a:lnTo>
                  <a:lnTo>
                    <a:pt x="28" y="1319"/>
                  </a:lnTo>
                  <a:lnTo>
                    <a:pt x="34" y="1301"/>
                  </a:lnTo>
                  <a:lnTo>
                    <a:pt x="40" y="1283"/>
                  </a:lnTo>
                  <a:lnTo>
                    <a:pt x="48" y="1265"/>
                  </a:lnTo>
                  <a:lnTo>
                    <a:pt x="56" y="1249"/>
                  </a:lnTo>
                  <a:lnTo>
                    <a:pt x="65" y="1233"/>
                  </a:lnTo>
                  <a:lnTo>
                    <a:pt x="73" y="1217"/>
                  </a:lnTo>
                  <a:lnTo>
                    <a:pt x="84" y="1202"/>
                  </a:lnTo>
                  <a:lnTo>
                    <a:pt x="95" y="1187"/>
                  </a:lnTo>
                  <a:lnTo>
                    <a:pt x="107" y="1171"/>
                  </a:lnTo>
                  <a:lnTo>
                    <a:pt x="118" y="1157"/>
                  </a:lnTo>
                  <a:lnTo>
                    <a:pt x="146" y="1127"/>
                  </a:lnTo>
                  <a:lnTo>
                    <a:pt x="176" y="1096"/>
                  </a:lnTo>
                  <a:lnTo>
                    <a:pt x="210" y="1065"/>
                  </a:lnTo>
                  <a:lnTo>
                    <a:pt x="247" y="1033"/>
                  </a:lnTo>
                  <a:lnTo>
                    <a:pt x="332" y="961"/>
                  </a:lnTo>
                  <a:close/>
                  <a:moveTo>
                    <a:pt x="895" y="3773"/>
                  </a:moveTo>
                  <a:lnTo>
                    <a:pt x="895" y="4040"/>
                  </a:lnTo>
                  <a:lnTo>
                    <a:pt x="896" y="4066"/>
                  </a:lnTo>
                  <a:lnTo>
                    <a:pt x="899" y="4089"/>
                  </a:lnTo>
                  <a:lnTo>
                    <a:pt x="904" y="4112"/>
                  </a:lnTo>
                  <a:lnTo>
                    <a:pt x="908" y="4123"/>
                  </a:lnTo>
                  <a:lnTo>
                    <a:pt x="913" y="4132"/>
                  </a:lnTo>
                  <a:lnTo>
                    <a:pt x="917" y="4142"/>
                  </a:lnTo>
                  <a:lnTo>
                    <a:pt x="922" y="4151"/>
                  </a:lnTo>
                  <a:lnTo>
                    <a:pt x="928" y="4160"/>
                  </a:lnTo>
                  <a:lnTo>
                    <a:pt x="934" y="4169"/>
                  </a:lnTo>
                  <a:lnTo>
                    <a:pt x="941" y="4177"/>
                  </a:lnTo>
                  <a:lnTo>
                    <a:pt x="948" y="4185"/>
                  </a:lnTo>
                  <a:lnTo>
                    <a:pt x="957" y="4192"/>
                  </a:lnTo>
                  <a:lnTo>
                    <a:pt x="965" y="4199"/>
                  </a:lnTo>
                  <a:lnTo>
                    <a:pt x="974" y="4205"/>
                  </a:lnTo>
                  <a:lnTo>
                    <a:pt x="984" y="4210"/>
                  </a:lnTo>
                  <a:lnTo>
                    <a:pt x="1004" y="4222"/>
                  </a:lnTo>
                  <a:lnTo>
                    <a:pt x="1027" y="4231"/>
                  </a:lnTo>
                  <a:lnTo>
                    <a:pt x="1052" y="4238"/>
                  </a:lnTo>
                  <a:lnTo>
                    <a:pt x="1080" y="4244"/>
                  </a:lnTo>
                  <a:lnTo>
                    <a:pt x="1110" y="4248"/>
                  </a:lnTo>
                  <a:lnTo>
                    <a:pt x="1141" y="4251"/>
                  </a:lnTo>
                  <a:lnTo>
                    <a:pt x="1175" y="4251"/>
                  </a:lnTo>
                  <a:lnTo>
                    <a:pt x="1209" y="4251"/>
                  </a:lnTo>
                  <a:lnTo>
                    <a:pt x="1240" y="4248"/>
                  </a:lnTo>
                  <a:lnTo>
                    <a:pt x="1269" y="4244"/>
                  </a:lnTo>
                  <a:lnTo>
                    <a:pt x="1297" y="4237"/>
                  </a:lnTo>
                  <a:lnTo>
                    <a:pt x="1321" y="4229"/>
                  </a:lnTo>
                  <a:lnTo>
                    <a:pt x="1344" y="4219"/>
                  </a:lnTo>
                  <a:lnTo>
                    <a:pt x="1354" y="4214"/>
                  </a:lnTo>
                  <a:lnTo>
                    <a:pt x="1364" y="4207"/>
                  </a:lnTo>
                  <a:lnTo>
                    <a:pt x="1374" y="4201"/>
                  </a:lnTo>
                  <a:lnTo>
                    <a:pt x="1382" y="4193"/>
                  </a:lnTo>
                  <a:lnTo>
                    <a:pt x="1391" y="4186"/>
                  </a:lnTo>
                  <a:lnTo>
                    <a:pt x="1398" y="4178"/>
                  </a:lnTo>
                  <a:lnTo>
                    <a:pt x="1406" y="4170"/>
                  </a:lnTo>
                  <a:lnTo>
                    <a:pt x="1412" y="4161"/>
                  </a:lnTo>
                  <a:lnTo>
                    <a:pt x="1419" y="4151"/>
                  </a:lnTo>
                  <a:lnTo>
                    <a:pt x="1425" y="4142"/>
                  </a:lnTo>
                  <a:lnTo>
                    <a:pt x="1429" y="4131"/>
                  </a:lnTo>
                  <a:lnTo>
                    <a:pt x="1435" y="4120"/>
                  </a:lnTo>
                  <a:lnTo>
                    <a:pt x="1438" y="4110"/>
                  </a:lnTo>
                  <a:lnTo>
                    <a:pt x="1442" y="4098"/>
                  </a:lnTo>
                  <a:lnTo>
                    <a:pt x="1448" y="4073"/>
                  </a:lnTo>
                  <a:lnTo>
                    <a:pt x="1451" y="4046"/>
                  </a:lnTo>
                  <a:lnTo>
                    <a:pt x="1452" y="4019"/>
                  </a:lnTo>
                  <a:lnTo>
                    <a:pt x="1452" y="3852"/>
                  </a:lnTo>
                  <a:lnTo>
                    <a:pt x="1451" y="3832"/>
                  </a:lnTo>
                  <a:lnTo>
                    <a:pt x="1450" y="3813"/>
                  </a:lnTo>
                  <a:lnTo>
                    <a:pt x="1447" y="3794"/>
                  </a:lnTo>
                  <a:lnTo>
                    <a:pt x="1443" y="3776"/>
                  </a:lnTo>
                  <a:lnTo>
                    <a:pt x="1439" y="3760"/>
                  </a:lnTo>
                  <a:lnTo>
                    <a:pt x="1434" y="3744"/>
                  </a:lnTo>
                  <a:lnTo>
                    <a:pt x="1426" y="3730"/>
                  </a:lnTo>
                  <a:lnTo>
                    <a:pt x="1419" y="3716"/>
                  </a:lnTo>
                  <a:lnTo>
                    <a:pt x="1410" y="3704"/>
                  </a:lnTo>
                  <a:lnTo>
                    <a:pt x="1401" y="3693"/>
                  </a:lnTo>
                  <a:lnTo>
                    <a:pt x="1390" y="3682"/>
                  </a:lnTo>
                  <a:lnTo>
                    <a:pt x="1378" y="3673"/>
                  </a:lnTo>
                  <a:lnTo>
                    <a:pt x="1365" y="3665"/>
                  </a:lnTo>
                  <a:lnTo>
                    <a:pt x="1351" y="3657"/>
                  </a:lnTo>
                  <a:lnTo>
                    <a:pt x="1336" y="3651"/>
                  </a:lnTo>
                  <a:lnTo>
                    <a:pt x="1321" y="3645"/>
                  </a:lnTo>
                  <a:lnTo>
                    <a:pt x="1336" y="3640"/>
                  </a:lnTo>
                  <a:lnTo>
                    <a:pt x="1351" y="3633"/>
                  </a:lnTo>
                  <a:lnTo>
                    <a:pt x="1364" y="3625"/>
                  </a:lnTo>
                  <a:lnTo>
                    <a:pt x="1377" y="3618"/>
                  </a:lnTo>
                  <a:lnTo>
                    <a:pt x="1388" y="3608"/>
                  </a:lnTo>
                  <a:lnTo>
                    <a:pt x="1398" y="3599"/>
                  </a:lnTo>
                  <a:lnTo>
                    <a:pt x="1408" y="3589"/>
                  </a:lnTo>
                  <a:lnTo>
                    <a:pt x="1417" y="3578"/>
                  </a:lnTo>
                  <a:lnTo>
                    <a:pt x="1424" y="3566"/>
                  </a:lnTo>
                  <a:lnTo>
                    <a:pt x="1431" y="3554"/>
                  </a:lnTo>
                  <a:lnTo>
                    <a:pt x="1436" y="3540"/>
                  </a:lnTo>
                  <a:lnTo>
                    <a:pt x="1440" y="3528"/>
                  </a:lnTo>
                  <a:lnTo>
                    <a:pt x="1444" y="3513"/>
                  </a:lnTo>
                  <a:lnTo>
                    <a:pt x="1447" y="3498"/>
                  </a:lnTo>
                  <a:lnTo>
                    <a:pt x="1448" y="3483"/>
                  </a:lnTo>
                  <a:lnTo>
                    <a:pt x="1449" y="3465"/>
                  </a:lnTo>
                  <a:lnTo>
                    <a:pt x="1449" y="3312"/>
                  </a:lnTo>
                  <a:lnTo>
                    <a:pt x="1449" y="3300"/>
                  </a:lnTo>
                  <a:lnTo>
                    <a:pt x="1448" y="3287"/>
                  </a:lnTo>
                  <a:lnTo>
                    <a:pt x="1446" y="3276"/>
                  </a:lnTo>
                  <a:lnTo>
                    <a:pt x="1443" y="3265"/>
                  </a:lnTo>
                  <a:lnTo>
                    <a:pt x="1440" y="3253"/>
                  </a:lnTo>
                  <a:lnTo>
                    <a:pt x="1437" y="3243"/>
                  </a:lnTo>
                  <a:lnTo>
                    <a:pt x="1433" y="3233"/>
                  </a:lnTo>
                  <a:lnTo>
                    <a:pt x="1428" y="3223"/>
                  </a:lnTo>
                  <a:lnTo>
                    <a:pt x="1423" y="3214"/>
                  </a:lnTo>
                  <a:lnTo>
                    <a:pt x="1417" y="3206"/>
                  </a:lnTo>
                  <a:lnTo>
                    <a:pt x="1410" y="3197"/>
                  </a:lnTo>
                  <a:lnTo>
                    <a:pt x="1403" y="3189"/>
                  </a:lnTo>
                  <a:lnTo>
                    <a:pt x="1394" y="3181"/>
                  </a:lnTo>
                  <a:lnTo>
                    <a:pt x="1386" y="3175"/>
                  </a:lnTo>
                  <a:lnTo>
                    <a:pt x="1377" y="3168"/>
                  </a:lnTo>
                  <a:lnTo>
                    <a:pt x="1366" y="3162"/>
                  </a:lnTo>
                  <a:lnTo>
                    <a:pt x="1346" y="3151"/>
                  </a:lnTo>
                  <a:lnTo>
                    <a:pt x="1324" y="3142"/>
                  </a:lnTo>
                  <a:lnTo>
                    <a:pt x="1302" y="3133"/>
                  </a:lnTo>
                  <a:lnTo>
                    <a:pt x="1278" y="3127"/>
                  </a:lnTo>
                  <a:lnTo>
                    <a:pt x="1254" y="3121"/>
                  </a:lnTo>
                  <a:lnTo>
                    <a:pt x="1228" y="3118"/>
                  </a:lnTo>
                  <a:lnTo>
                    <a:pt x="1202" y="3116"/>
                  </a:lnTo>
                  <a:lnTo>
                    <a:pt x="1175" y="3115"/>
                  </a:lnTo>
                  <a:lnTo>
                    <a:pt x="1142" y="3116"/>
                  </a:lnTo>
                  <a:lnTo>
                    <a:pt x="1111" y="3118"/>
                  </a:lnTo>
                  <a:lnTo>
                    <a:pt x="1082" y="3121"/>
                  </a:lnTo>
                  <a:lnTo>
                    <a:pt x="1055" y="3127"/>
                  </a:lnTo>
                  <a:lnTo>
                    <a:pt x="1031" y="3134"/>
                  </a:lnTo>
                  <a:lnTo>
                    <a:pt x="1008" y="3143"/>
                  </a:lnTo>
                  <a:lnTo>
                    <a:pt x="988" y="3152"/>
                  </a:lnTo>
                  <a:lnTo>
                    <a:pt x="970" y="3164"/>
                  </a:lnTo>
                  <a:lnTo>
                    <a:pt x="953" y="3177"/>
                  </a:lnTo>
                  <a:lnTo>
                    <a:pt x="946" y="3184"/>
                  </a:lnTo>
                  <a:lnTo>
                    <a:pt x="940" y="3192"/>
                  </a:lnTo>
                  <a:lnTo>
                    <a:pt x="933" y="3199"/>
                  </a:lnTo>
                  <a:lnTo>
                    <a:pt x="928" y="3208"/>
                  </a:lnTo>
                  <a:lnTo>
                    <a:pt x="922" y="3217"/>
                  </a:lnTo>
                  <a:lnTo>
                    <a:pt x="918" y="3226"/>
                  </a:lnTo>
                  <a:lnTo>
                    <a:pt x="911" y="3246"/>
                  </a:lnTo>
                  <a:lnTo>
                    <a:pt x="905" y="3266"/>
                  </a:lnTo>
                  <a:lnTo>
                    <a:pt x="902" y="3288"/>
                  </a:lnTo>
                  <a:lnTo>
                    <a:pt x="901" y="3312"/>
                  </a:lnTo>
                  <a:lnTo>
                    <a:pt x="901" y="3520"/>
                  </a:lnTo>
                  <a:lnTo>
                    <a:pt x="1119" y="3520"/>
                  </a:lnTo>
                  <a:lnTo>
                    <a:pt x="1119" y="3314"/>
                  </a:lnTo>
                  <a:lnTo>
                    <a:pt x="1120" y="3306"/>
                  </a:lnTo>
                  <a:lnTo>
                    <a:pt x="1122" y="3299"/>
                  </a:lnTo>
                  <a:lnTo>
                    <a:pt x="1125" y="3294"/>
                  </a:lnTo>
                  <a:lnTo>
                    <a:pt x="1130" y="3288"/>
                  </a:lnTo>
                  <a:lnTo>
                    <a:pt x="1137" y="3285"/>
                  </a:lnTo>
                  <a:lnTo>
                    <a:pt x="1144" y="3283"/>
                  </a:lnTo>
                  <a:lnTo>
                    <a:pt x="1154" y="3281"/>
                  </a:lnTo>
                  <a:lnTo>
                    <a:pt x="1165" y="3281"/>
                  </a:lnTo>
                  <a:lnTo>
                    <a:pt x="1174" y="3281"/>
                  </a:lnTo>
                  <a:lnTo>
                    <a:pt x="1184" y="3283"/>
                  </a:lnTo>
                  <a:lnTo>
                    <a:pt x="1191" y="3285"/>
                  </a:lnTo>
                  <a:lnTo>
                    <a:pt x="1198" y="3288"/>
                  </a:lnTo>
                  <a:lnTo>
                    <a:pt x="1202" y="3294"/>
                  </a:lnTo>
                  <a:lnTo>
                    <a:pt x="1205" y="3299"/>
                  </a:lnTo>
                  <a:lnTo>
                    <a:pt x="1208" y="3306"/>
                  </a:lnTo>
                  <a:lnTo>
                    <a:pt x="1209" y="3314"/>
                  </a:lnTo>
                  <a:lnTo>
                    <a:pt x="1209" y="3511"/>
                  </a:lnTo>
                  <a:lnTo>
                    <a:pt x="1209" y="3520"/>
                  </a:lnTo>
                  <a:lnTo>
                    <a:pt x="1208" y="3528"/>
                  </a:lnTo>
                  <a:lnTo>
                    <a:pt x="1205" y="3534"/>
                  </a:lnTo>
                  <a:lnTo>
                    <a:pt x="1202" y="3540"/>
                  </a:lnTo>
                  <a:lnTo>
                    <a:pt x="1198" y="3546"/>
                  </a:lnTo>
                  <a:lnTo>
                    <a:pt x="1194" y="3551"/>
                  </a:lnTo>
                  <a:lnTo>
                    <a:pt x="1188" y="3556"/>
                  </a:lnTo>
                  <a:lnTo>
                    <a:pt x="1182" y="3561"/>
                  </a:lnTo>
                  <a:lnTo>
                    <a:pt x="1175" y="3565"/>
                  </a:lnTo>
                  <a:lnTo>
                    <a:pt x="1168" y="3568"/>
                  </a:lnTo>
                  <a:lnTo>
                    <a:pt x="1159" y="3570"/>
                  </a:lnTo>
                  <a:lnTo>
                    <a:pt x="1150" y="3574"/>
                  </a:lnTo>
                  <a:lnTo>
                    <a:pt x="1128" y="3576"/>
                  </a:lnTo>
                  <a:lnTo>
                    <a:pt x="1104" y="3577"/>
                  </a:lnTo>
                  <a:lnTo>
                    <a:pt x="1104" y="3703"/>
                  </a:lnTo>
                  <a:lnTo>
                    <a:pt x="1131" y="3704"/>
                  </a:lnTo>
                  <a:lnTo>
                    <a:pt x="1143" y="3706"/>
                  </a:lnTo>
                  <a:lnTo>
                    <a:pt x="1155" y="3708"/>
                  </a:lnTo>
                  <a:lnTo>
                    <a:pt x="1165" y="3710"/>
                  </a:lnTo>
                  <a:lnTo>
                    <a:pt x="1173" y="3712"/>
                  </a:lnTo>
                  <a:lnTo>
                    <a:pt x="1181" y="3715"/>
                  </a:lnTo>
                  <a:lnTo>
                    <a:pt x="1186" y="3719"/>
                  </a:lnTo>
                  <a:lnTo>
                    <a:pt x="1191" y="3724"/>
                  </a:lnTo>
                  <a:lnTo>
                    <a:pt x="1196" y="3729"/>
                  </a:lnTo>
                  <a:lnTo>
                    <a:pt x="1200" y="3736"/>
                  </a:lnTo>
                  <a:lnTo>
                    <a:pt x="1203" y="3742"/>
                  </a:lnTo>
                  <a:lnTo>
                    <a:pt x="1205" y="3751"/>
                  </a:lnTo>
                  <a:lnTo>
                    <a:pt x="1208" y="3759"/>
                  </a:lnTo>
                  <a:lnTo>
                    <a:pt x="1209" y="3769"/>
                  </a:lnTo>
                  <a:lnTo>
                    <a:pt x="1209" y="3779"/>
                  </a:lnTo>
                  <a:lnTo>
                    <a:pt x="1209" y="4038"/>
                  </a:lnTo>
                  <a:lnTo>
                    <a:pt x="1208" y="4047"/>
                  </a:lnTo>
                  <a:lnTo>
                    <a:pt x="1205" y="4056"/>
                  </a:lnTo>
                  <a:lnTo>
                    <a:pt x="1202" y="4064"/>
                  </a:lnTo>
                  <a:lnTo>
                    <a:pt x="1198" y="4069"/>
                  </a:lnTo>
                  <a:lnTo>
                    <a:pt x="1191" y="4074"/>
                  </a:lnTo>
                  <a:lnTo>
                    <a:pt x="1184" y="4078"/>
                  </a:lnTo>
                  <a:lnTo>
                    <a:pt x="1174" y="4079"/>
                  </a:lnTo>
                  <a:lnTo>
                    <a:pt x="1165" y="4080"/>
                  </a:lnTo>
                  <a:lnTo>
                    <a:pt x="1154" y="4079"/>
                  </a:lnTo>
                  <a:lnTo>
                    <a:pt x="1145" y="4078"/>
                  </a:lnTo>
                  <a:lnTo>
                    <a:pt x="1137" y="4074"/>
                  </a:lnTo>
                  <a:lnTo>
                    <a:pt x="1131" y="4069"/>
                  </a:lnTo>
                  <a:lnTo>
                    <a:pt x="1126" y="4064"/>
                  </a:lnTo>
                  <a:lnTo>
                    <a:pt x="1123" y="4056"/>
                  </a:lnTo>
                  <a:lnTo>
                    <a:pt x="1121" y="4047"/>
                  </a:lnTo>
                  <a:lnTo>
                    <a:pt x="1120" y="4038"/>
                  </a:lnTo>
                  <a:lnTo>
                    <a:pt x="1120" y="3773"/>
                  </a:lnTo>
                  <a:lnTo>
                    <a:pt x="895" y="3773"/>
                  </a:lnTo>
                  <a:close/>
                  <a:moveTo>
                    <a:pt x="2052" y="4242"/>
                  </a:moveTo>
                  <a:lnTo>
                    <a:pt x="2052" y="4098"/>
                  </a:lnTo>
                  <a:lnTo>
                    <a:pt x="1752" y="4098"/>
                  </a:lnTo>
                  <a:lnTo>
                    <a:pt x="2028" y="3570"/>
                  </a:lnTo>
                  <a:lnTo>
                    <a:pt x="2033" y="3559"/>
                  </a:lnTo>
                  <a:lnTo>
                    <a:pt x="2038" y="3546"/>
                  </a:lnTo>
                  <a:lnTo>
                    <a:pt x="2043" y="3532"/>
                  </a:lnTo>
                  <a:lnTo>
                    <a:pt x="2046" y="3518"/>
                  </a:lnTo>
                  <a:lnTo>
                    <a:pt x="2049" y="3503"/>
                  </a:lnTo>
                  <a:lnTo>
                    <a:pt x="2050" y="3487"/>
                  </a:lnTo>
                  <a:lnTo>
                    <a:pt x="2051" y="3471"/>
                  </a:lnTo>
                  <a:lnTo>
                    <a:pt x="2052" y="3454"/>
                  </a:lnTo>
                  <a:lnTo>
                    <a:pt x="2051" y="3410"/>
                  </a:lnTo>
                  <a:lnTo>
                    <a:pt x="2049" y="3369"/>
                  </a:lnTo>
                  <a:lnTo>
                    <a:pt x="2044" y="3332"/>
                  </a:lnTo>
                  <a:lnTo>
                    <a:pt x="2038" y="3298"/>
                  </a:lnTo>
                  <a:lnTo>
                    <a:pt x="2030" y="3267"/>
                  </a:lnTo>
                  <a:lnTo>
                    <a:pt x="2025" y="3253"/>
                  </a:lnTo>
                  <a:lnTo>
                    <a:pt x="2021" y="3239"/>
                  </a:lnTo>
                  <a:lnTo>
                    <a:pt x="2015" y="3226"/>
                  </a:lnTo>
                  <a:lnTo>
                    <a:pt x="2009" y="3214"/>
                  </a:lnTo>
                  <a:lnTo>
                    <a:pt x="2003" y="3204"/>
                  </a:lnTo>
                  <a:lnTo>
                    <a:pt x="1997" y="3193"/>
                  </a:lnTo>
                  <a:lnTo>
                    <a:pt x="1989" y="3184"/>
                  </a:lnTo>
                  <a:lnTo>
                    <a:pt x="1980" y="3175"/>
                  </a:lnTo>
                  <a:lnTo>
                    <a:pt x="1971" y="3166"/>
                  </a:lnTo>
                  <a:lnTo>
                    <a:pt x="1961" y="3159"/>
                  </a:lnTo>
                  <a:lnTo>
                    <a:pt x="1950" y="3152"/>
                  </a:lnTo>
                  <a:lnTo>
                    <a:pt x="1939" y="3146"/>
                  </a:lnTo>
                  <a:lnTo>
                    <a:pt x="1926" y="3139"/>
                  </a:lnTo>
                  <a:lnTo>
                    <a:pt x="1912" y="3134"/>
                  </a:lnTo>
                  <a:lnTo>
                    <a:pt x="1897" y="3130"/>
                  </a:lnTo>
                  <a:lnTo>
                    <a:pt x="1882" y="3126"/>
                  </a:lnTo>
                  <a:lnTo>
                    <a:pt x="1865" y="3122"/>
                  </a:lnTo>
                  <a:lnTo>
                    <a:pt x="1848" y="3119"/>
                  </a:lnTo>
                  <a:lnTo>
                    <a:pt x="1829" y="3117"/>
                  </a:lnTo>
                  <a:lnTo>
                    <a:pt x="1810" y="3116"/>
                  </a:lnTo>
                  <a:lnTo>
                    <a:pt x="1791" y="3115"/>
                  </a:lnTo>
                  <a:lnTo>
                    <a:pt x="1769" y="3115"/>
                  </a:lnTo>
                  <a:lnTo>
                    <a:pt x="1736" y="3116"/>
                  </a:lnTo>
                  <a:lnTo>
                    <a:pt x="1704" y="3118"/>
                  </a:lnTo>
                  <a:lnTo>
                    <a:pt x="1675" y="3122"/>
                  </a:lnTo>
                  <a:lnTo>
                    <a:pt x="1648" y="3128"/>
                  </a:lnTo>
                  <a:lnTo>
                    <a:pt x="1623" y="3135"/>
                  </a:lnTo>
                  <a:lnTo>
                    <a:pt x="1600" y="3145"/>
                  </a:lnTo>
                  <a:lnTo>
                    <a:pt x="1580" y="3156"/>
                  </a:lnTo>
                  <a:lnTo>
                    <a:pt x="1570" y="3162"/>
                  </a:lnTo>
                  <a:lnTo>
                    <a:pt x="1561" y="3168"/>
                  </a:lnTo>
                  <a:lnTo>
                    <a:pt x="1553" y="3176"/>
                  </a:lnTo>
                  <a:lnTo>
                    <a:pt x="1545" y="3182"/>
                  </a:lnTo>
                  <a:lnTo>
                    <a:pt x="1538" y="3191"/>
                  </a:lnTo>
                  <a:lnTo>
                    <a:pt x="1531" y="3198"/>
                  </a:lnTo>
                  <a:lnTo>
                    <a:pt x="1525" y="3207"/>
                  </a:lnTo>
                  <a:lnTo>
                    <a:pt x="1519" y="3217"/>
                  </a:lnTo>
                  <a:lnTo>
                    <a:pt x="1514" y="3226"/>
                  </a:lnTo>
                  <a:lnTo>
                    <a:pt x="1510" y="3236"/>
                  </a:lnTo>
                  <a:lnTo>
                    <a:pt x="1506" y="3246"/>
                  </a:lnTo>
                  <a:lnTo>
                    <a:pt x="1502" y="3257"/>
                  </a:lnTo>
                  <a:lnTo>
                    <a:pt x="1496" y="3280"/>
                  </a:lnTo>
                  <a:lnTo>
                    <a:pt x="1493" y="3303"/>
                  </a:lnTo>
                  <a:lnTo>
                    <a:pt x="1492" y="3330"/>
                  </a:lnTo>
                  <a:lnTo>
                    <a:pt x="1492" y="3525"/>
                  </a:lnTo>
                  <a:lnTo>
                    <a:pt x="1711" y="3525"/>
                  </a:lnTo>
                  <a:lnTo>
                    <a:pt x="1711" y="3333"/>
                  </a:lnTo>
                  <a:lnTo>
                    <a:pt x="1712" y="3323"/>
                  </a:lnTo>
                  <a:lnTo>
                    <a:pt x="1715" y="3313"/>
                  </a:lnTo>
                  <a:lnTo>
                    <a:pt x="1719" y="3305"/>
                  </a:lnTo>
                  <a:lnTo>
                    <a:pt x="1724" y="3298"/>
                  </a:lnTo>
                  <a:lnTo>
                    <a:pt x="1732" y="3293"/>
                  </a:lnTo>
                  <a:lnTo>
                    <a:pt x="1740" y="3290"/>
                  </a:lnTo>
                  <a:lnTo>
                    <a:pt x="1751" y="3287"/>
                  </a:lnTo>
                  <a:lnTo>
                    <a:pt x="1763" y="3286"/>
                  </a:lnTo>
                  <a:lnTo>
                    <a:pt x="1775" y="3287"/>
                  </a:lnTo>
                  <a:lnTo>
                    <a:pt x="1780" y="3290"/>
                  </a:lnTo>
                  <a:lnTo>
                    <a:pt x="1785" y="3292"/>
                  </a:lnTo>
                  <a:lnTo>
                    <a:pt x="1790" y="3294"/>
                  </a:lnTo>
                  <a:lnTo>
                    <a:pt x="1794" y="3297"/>
                  </a:lnTo>
                  <a:lnTo>
                    <a:pt x="1797" y="3301"/>
                  </a:lnTo>
                  <a:lnTo>
                    <a:pt x="1800" y="3306"/>
                  </a:lnTo>
                  <a:lnTo>
                    <a:pt x="1806" y="3316"/>
                  </a:lnTo>
                  <a:lnTo>
                    <a:pt x="1810" y="3329"/>
                  </a:lnTo>
                  <a:lnTo>
                    <a:pt x="1812" y="3344"/>
                  </a:lnTo>
                  <a:lnTo>
                    <a:pt x="1813" y="3361"/>
                  </a:lnTo>
                  <a:lnTo>
                    <a:pt x="1812" y="3397"/>
                  </a:lnTo>
                  <a:lnTo>
                    <a:pt x="1810" y="3429"/>
                  </a:lnTo>
                  <a:lnTo>
                    <a:pt x="1807" y="3460"/>
                  </a:lnTo>
                  <a:lnTo>
                    <a:pt x="1801" y="3490"/>
                  </a:lnTo>
                  <a:lnTo>
                    <a:pt x="1795" y="3517"/>
                  </a:lnTo>
                  <a:lnTo>
                    <a:pt x="1787" y="3543"/>
                  </a:lnTo>
                  <a:lnTo>
                    <a:pt x="1778" y="3566"/>
                  </a:lnTo>
                  <a:lnTo>
                    <a:pt x="1768" y="3588"/>
                  </a:lnTo>
                  <a:lnTo>
                    <a:pt x="1492" y="4094"/>
                  </a:lnTo>
                  <a:lnTo>
                    <a:pt x="1492" y="4242"/>
                  </a:lnTo>
                  <a:lnTo>
                    <a:pt x="2052" y="4242"/>
                  </a:lnTo>
                  <a:close/>
                  <a:moveTo>
                    <a:pt x="2921" y="4242"/>
                  </a:moveTo>
                  <a:lnTo>
                    <a:pt x="2921" y="3688"/>
                  </a:lnTo>
                  <a:lnTo>
                    <a:pt x="2648" y="3688"/>
                  </a:lnTo>
                  <a:lnTo>
                    <a:pt x="2648" y="3860"/>
                  </a:lnTo>
                  <a:lnTo>
                    <a:pt x="2699" y="3860"/>
                  </a:lnTo>
                  <a:lnTo>
                    <a:pt x="2699" y="4069"/>
                  </a:lnTo>
                  <a:lnTo>
                    <a:pt x="2699" y="4075"/>
                  </a:lnTo>
                  <a:lnTo>
                    <a:pt x="2697" y="4081"/>
                  </a:lnTo>
                  <a:lnTo>
                    <a:pt x="2693" y="4085"/>
                  </a:lnTo>
                  <a:lnTo>
                    <a:pt x="2690" y="4089"/>
                  </a:lnTo>
                  <a:lnTo>
                    <a:pt x="2685" y="4093"/>
                  </a:lnTo>
                  <a:lnTo>
                    <a:pt x="2678" y="4095"/>
                  </a:lnTo>
                  <a:lnTo>
                    <a:pt x="2671" y="4096"/>
                  </a:lnTo>
                  <a:lnTo>
                    <a:pt x="2662" y="4096"/>
                  </a:lnTo>
                  <a:lnTo>
                    <a:pt x="2654" y="4096"/>
                  </a:lnTo>
                  <a:lnTo>
                    <a:pt x="2646" y="4095"/>
                  </a:lnTo>
                  <a:lnTo>
                    <a:pt x="2640" y="4093"/>
                  </a:lnTo>
                  <a:lnTo>
                    <a:pt x="2635" y="4089"/>
                  </a:lnTo>
                  <a:lnTo>
                    <a:pt x="2631" y="4085"/>
                  </a:lnTo>
                  <a:lnTo>
                    <a:pt x="2628" y="4081"/>
                  </a:lnTo>
                  <a:lnTo>
                    <a:pt x="2627" y="4075"/>
                  </a:lnTo>
                  <a:lnTo>
                    <a:pt x="2626" y="4069"/>
                  </a:lnTo>
                  <a:lnTo>
                    <a:pt x="2626" y="3294"/>
                  </a:lnTo>
                  <a:lnTo>
                    <a:pt x="2627" y="3287"/>
                  </a:lnTo>
                  <a:lnTo>
                    <a:pt x="2628" y="3282"/>
                  </a:lnTo>
                  <a:lnTo>
                    <a:pt x="2631" y="3277"/>
                  </a:lnTo>
                  <a:lnTo>
                    <a:pt x="2635" y="3273"/>
                  </a:lnTo>
                  <a:lnTo>
                    <a:pt x="2640" y="3270"/>
                  </a:lnTo>
                  <a:lnTo>
                    <a:pt x="2646" y="3268"/>
                  </a:lnTo>
                  <a:lnTo>
                    <a:pt x="2654" y="3267"/>
                  </a:lnTo>
                  <a:lnTo>
                    <a:pt x="2662" y="3266"/>
                  </a:lnTo>
                  <a:lnTo>
                    <a:pt x="2671" y="3267"/>
                  </a:lnTo>
                  <a:lnTo>
                    <a:pt x="2678" y="3268"/>
                  </a:lnTo>
                  <a:lnTo>
                    <a:pt x="2685" y="3270"/>
                  </a:lnTo>
                  <a:lnTo>
                    <a:pt x="2690" y="3273"/>
                  </a:lnTo>
                  <a:lnTo>
                    <a:pt x="2693" y="3277"/>
                  </a:lnTo>
                  <a:lnTo>
                    <a:pt x="2697" y="3282"/>
                  </a:lnTo>
                  <a:lnTo>
                    <a:pt x="2699" y="3287"/>
                  </a:lnTo>
                  <a:lnTo>
                    <a:pt x="2699" y="3294"/>
                  </a:lnTo>
                  <a:lnTo>
                    <a:pt x="2699" y="3520"/>
                  </a:lnTo>
                  <a:lnTo>
                    <a:pt x="2921" y="3520"/>
                  </a:lnTo>
                  <a:lnTo>
                    <a:pt x="2921" y="3312"/>
                  </a:lnTo>
                  <a:lnTo>
                    <a:pt x="2920" y="3288"/>
                  </a:lnTo>
                  <a:lnTo>
                    <a:pt x="2916" y="3266"/>
                  </a:lnTo>
                  <a:lnTo>
                    <a:pt x="2912" y="3246"/>
                  </a:lnTo>
                  <a:lnTo>
                    <a:pt x="2904" y="3226"/>
                  </a:lnTo>
                  <a:lnTo>
                    <a:pt x="2895" y="3208"/>
                  </a:lnTo>
                  <a:lnTo>
                    <a:pt x="2884" y="3192"/>
                  </a:lnTo>
                  <a:lnTo>
                    <a:pt x="2870" y="3177"/>
                  </a:lnTo>
                  <a:lnTo>
                    <a:pt x="2855" y="3164"/>
                  </a:lnTo>
                  <a:lnTo>
                    <a:pt x="2838" y="3152"/>
                  </a:lnTo>
                  <a:lnTo>
                    <a:pt x="2818" y="3143"/>
                  </a:lnTo>
                  <a:lnTo>
                    <a:pt x="2796" y="3134"/>
                  </a:lnTo>
                  <a:lnTo>
                    <a:pt x="2773" y="3127"/>
                  </a:lnTo>
                  <a:lnTo>
                    <a:pt x="2747" y="3121"/>
                  </a:lnTo>
                  <a:lnTo>
                    <a:pt x="2719" y="3118"/>
                  </a:lnTo>
                  <a:lnTo>
                    <a:pt x="2690" y="3116"/>
                  </a:lnTo>
                  <a:lnTo>
                    <a:pt x="2658" y="3115"/>
                  </a:lnTo>
                  <a:lnTo>
                    <a:pt x="2624" y="3116"/>
                  </a:lnTo>
                  <a:lnTo>
                    <a:pt x="2593" y="3118"/>
                  </a:lnTo>
                  <a:lnTo>
                    <a:pt x="2564" y="3122"/>
                  </a:lnTo>
                  <a:lnTo>
                    <a:pt x="2537" y="3129"/>
                  </a:lnTo>
                  <a:lnTo>
                    <a:pt x="2511" y="3136"/>
                  </a:lnTo>
                  <a:lnTo>
                    <a:pt x="2489" y="3145"/>
                  </a:lnTo>
                  <a:lnTo>
                    <a:pt x="2468" y="3157"/>
                  </a:lnTo>
                  <a:lnTo>
                    <a:pt x="2459" y="3162"/>
                  </a:lnTo>
                  <a:lnTo>
                    <a:pt x="2450" y="3168"/>
                  </a:lnTo>
                  <a:lnTo>
                    <a:pt x="2441" y="3176"/>
                  </a:lnTo>
                  <a:lnTo>
                    <a:pt x="2434" y="3183"/>
                  </a:lnTo>
                  <a:lnTo>
                    <a:pt x="2426" y="3191"/>
                  </a:lnTo>
                  <a:lnTo>
                    <a:pt x="2420" y="3199"/>
                  </a:lnTo>
                  <a:lnTo>
                    <a:pt x="2414" y="3208"/>
                  </a:lnTo>
                  <a:lnTo>
                    <a:pt x="2407" y="3218"/>
                  </a:lnTo>
                  <a:lnTo>
                    <a:pt x="2403" y="3226"/>
                  </a:lnTo>
                  <a:lnTo>
                    <a:pt x="2397" y="3237"/>
                  </a:lnTo>
                  <a:lnTo>
                    <a:pt x="2394" y="3247"/>
                  </a:lnTo>
                  <a:lnTo>
                    <a:pt x="2390" y="3258"/>
                  </a:lnTo>
                  <a:lnTo>
                    <a:pt x="2385" y="3281"/>
                  </a:lnTo>
                  <a:lnTo>
                    <a:pt x="2381" y="3306"/>
                  </a:lnTo>
                  <a:lnTo>
                    <a:pt x="2380" y="3332"/>
                  </a:lnTo>
                  <a:lnTo>
                    <a:pt x="2380" y="4060"/>
                  </a:lnTo>
                  <a:lnTo>
                    <a:pt x="2381" y="4085"/>
                  </a:lnTo>
                  <a:lnTo>
                    <a:pt x="2385" y="4108"/>
                  </a:lnTo>
                  <a:lnTo>
                    <a:pt x="2390" y="4128"/>
                  </a:lnTo>
                  <a:lnTo>
                    <a:pt x="2397" y="4147"/>
                  </a:lnTo>
                  <a:lnTo>
                    <a:pt x="2402" y="4156"/>
                  </a:lnTo>
                  <a:lnTo>
                    <a:pt x="2406" y="4164"/>
                  </a:lnTo>
                  <a:lnTo>
                    <a:pt x="2411" y="4172"/>
                  </a:lnTo>
                  <a:lnTo>
                    <a:pt x="2418" y="4179"/>
                  </a:lnTo>
                  <a:lnTo>
                    <a:pt x="2424" y="4187"/>
                  </a:lnTo>
                  <a:lnTo>
                    <a:pt x="2431" y="4193"/>
                  </a:lnTo>
                  <a:lnTo>
                    <a:pt x="2438" y="4200"/>
                  </a:lnTo>
                  <a:lnTo>
                    <a:pt x="2447" y="4206"/>
                  </a:lnTo>
                  <a:lnTo>
                    <a:pt x="2463" y="4217"/>
                  </a:lnTo>
                  <a:lnTo>
                    <a:pt x="2480" y="4225"/>
                  </a:lnTo>
                  <a:lnTo>
                    <a:pt x="2498" y="4234"/>
                  </a:lnTo>
                  <a:lnTo>
                    <a:pt x="2518" y="4240"/>
                  </a:lnTo>
                  <a:lnTo>
                    <a:pt x="2537" y="4245"/>
                  </a:lnTo>
                  <a:lnTo>
                    <a:pt x="2557" y="4249"/>
                  </a:lnTo>
                  <a:lnTo>
                    <a:pt x="2579" y="4251"/>
                  </a:lnTo>
                  <a:lnTo>
                    <a:pt x="2600" y="4251"/>
                  </a:lnTo>
                  <a:lnTo>
                    <a:pt x="2623" y="4250"/>
                  </a:lnTo>
                  <a:lnTo>
                    <a:pt x="2645" y="4247"/>
                  </a:lnTo>
                  <a:lnTo>
                    <a:pt x="2667" y="4242"/>
                  </a:lnTo>
                  <a:lnTo>
                    <a:pt x="2688" y="4234"/>
                  </a:lnTo>
                  <a:lnTo>
                    <a:pt x="2709" y="4223"/>
                  </a:lnTo>
                  <a:lnTo>
                    <a:pt x="2730" y="4212"/>
                  </a:lnTo>
                  <a:lnTo>
                    <a:pt x="2751" y="4197"/>
                  </a:lnTo>
                  <a:lnTo>
                    <a:pt x="2772" y="4180"/>
                  </a:lnTo>
                  <a:lnTo>
                    <a:pt x="2804" y="4242"/>
                  </a:lnTo>
                  <a:lnTo>
                    <a:pt x="2921" y="4242"/>
                  </a:lnTo>
                  <a:close/>
                  <a:moveTo>
                    <a:pt x="2972" y="4242"/>
                  </a:moveTo>
                  <a:lnTo>
                    <a:pt x="3281" y="4242"/>
                  </a:lnTo>
                  <a:lnTo>
                    <a:pt x="3305" y="4240"/>
                  </a:lnTo>
                  <a:lnTo>
                    <a:pt x="3329" y="4238"/>
                  </a:lnTo>
                  <a:lnTo>
                    <a:pt x="3352" y="4234"/>
                  </a:lnTo>
                  <a:lnTo>
                    <a:pt x="3373" y="4228"/>
                  </a:lnTo>
                  <a:lnTo>
                    <a:pt x="3394" y="4220"/>
                  </a:lnTo>
                  <a:lnTo>
                    <a:pt x="3415" y="4210"/>
                  </a:lnTo>
                  <a:lnTo>
                    <a:pt x="3434" y="4200"/>
                  </a:lnTo>
                  <a:lnTo>
                    <a:pt x="3452" y="4187"/>
                  </a:lnTo>
                  <a:lnTo>
                    <a:pt x="3461" y="4179"/>
                  </a:lnTo>
                  <a:lnTo>
                    <a:pt x="3469" y="4172"/>
                  </a:lnTo>
                  <a:lnTo>
                    <a:pt x="3477" y="4164"/>
                  </a:lnTo>
                  <a:lnTo>
                    <a:pt x="3483" y="4156"/>
                  </a:lnTo>
                  <a:lnTo>
                    <a:pt x="3491" y="4147"/>
                  </a:lnTo>
                  <a:lnTo>
                    <a:pt x="3496" y="4138"/>
                  </a:lnTo>
                  <a:lnTo>
                    <a:pt x="3502" y="4128"/>
                  </a:lnTo>
                  <a:lnTo>
                    <a:pt x="3507" y="4117"/>
                  </a:lnTo>
                  <a:lnTo>
                    <a:pt x="3510" y="4108"/>
                  </a:lnTo>
                  <a:lnTo>
                    <a:pt x="3514" y="4096"/>
                  </a:lnTo>
                  <a:lnTo>
                    <a:pt x="3518" y="4085"/>
                  </a:lnTo>
                  <a:lnTo>
                    <a:pt x="3520" y="4073"/>
                  </a:lnTo>
                  <a:lnTo>
                    <a:pt x="3523" y="4047"/>
                  </a:lnTo>
                  <a:lnTo>
                    <a:pt x="3524" y="4021"/>
                  </a:lnTo>
                  <a:lnTo>
                    <a:pt x="3524" y="3804"/>
                  </a:lnTo>
                  <a:lnTo>
                    <a:pt x="3524" y="3789"/>
                  </a:lnTo>
                  <a:lnTo>
                    <a:pt x="3522" y="3775"/>
                  </a:lnTo>
                  <a:lnTo>
                    <a:pt x="3519" y="3761"/>
                  </a:lnTo>
                  <a:lnTo>
                    <a:pt x="3516" y="3748"/>
                  </a:lnTo>
                  <a:lnTo>
                    <a:pt x="3510" y="3736"/>
                  </a:lnTo>
                  <a:lnTo>
                    <a:pt x="3504" y="3724"/>
                  </a:lnTo>
                  <a:lnTo>
                    <a:pt x="3495" y="3713"/>
                  </a:lnTo>
                  <a:lnTo>
                    <a:pt x="3487" y="3702"/>
                  </a:lnTo>
                  <a:lnTo>
                    <a:pt x="3477" y="3693"/>
                  </a:lnTo>
                  <a:lnTo>
                    <a:pt x="3465" y="3684"/>
                  </a:lnTo>
                  <a:lnTo>
                    <a:pt x="3453" y="3675"/>
                  </a:lnTo>
                  <a:lnTo>
                    <a:pt x="3439" y="3667"/>
                  </a:lnTo>
                  <a:lnTo>
                    <a:pt x="3424" y="3660"/>
                  </a:lnTo>
                  <a:lnTo>
                    <a:pt x="3408" y="3654"/>
                  </a:lnTo>
                  <a:lnTo>
                    <a:pt x="3391" y="3649"/>
                  </a:lnTo>
                  <a:lnTo>
                    <a:pt x="3373" y="3643"/>
                  </a:lnTo>
                  <a:lnTo>
                    <a:pt x="3391" y="3637"/>
                  </a:lnTo>
                  <a:lnTo>
                    <a:pt x="3407" y="3630"/>
                  </a:lnTo>
                  <a:lnTo>
                    <a:pt x="3422" y="3623"/>
                  </a:lnTo>
                  <a:lnTo>
                    <a:pt x="3436" y="3614"/>
                  </a:lnTo>
                  <a:lnTo>
                    <a:pt x="3449" y="3607"/>
                  </a:lnTo>
                  <a:lnTo>
                    <a:pt x="3461" y="3597"/>
                  </a:lnTo>
                  <a:lnTo>
                    <a:pt x="3472" y="3588"/>
                  </a:lnTo>
                  <a:lnTo>
                    <a:pt x="3481" y="3578"/>
                  </a:lnTo>
                  <a:lnTo>
                    <a:pt x="3489" y="3567"/>
                  </a:lnTo>
                  <a:lnTo>
                    <a:pt x="3496" y="3555"/>
                  </a:lnTo>
                  <a:lnTo>
                    <a:pt x="3503" y="3545"/>
                  </a:lnTo>
                  <a:lnTo>
                    <a:pt x="3508" y="3532"/>
                  </a:lnTo>
                  <a:lnTo>
                    <a:pt x="3511" y="3519"/>
                  </a:lnTo>
                  <a:lnTo>
                    <a:pt x="3514" y="3506"/>
                  </a:lnTo>
                  <a:lnTo>
                    <a:pt x="3516" y="3492"/>
                  </a:lnTo>
                  <a:lnTo>
                    <a:pt x="3517" y="3477"/>
                  </a:lnTo>
                  <a:lnTo>
                    <a:pt x="3517" y="3323"/>
                  </a:lnTo>
                  <a:lnTo>
                    <a:pt x="3516" y="3297"/>
                  </a:lnTo>
                  <a:lnTo>
                    <a:pt x="3513" y="3285"/>
                  </a:lnTo>
                  <a:lnTo>
                    <a:pt x="3512" y="3275"/>
                  </a:lnTo>
                  <a:lnTo>
                    <a:pt x="3509" y="3264"/>
                  </a:lnTo>
                  <a:lnTo>
                    <a:pt x="3506" y="3253"/>
                  </a:lnTo>
                  <a:lnTo>
                    <a:pt x="3502" y="3242"/>
                  </a:lnTo>
                  <a:lnTo>
                    <a:pt x="3497" y="3233"/>
                  </a:lnTo>
                  <a:lnTo>
                    <a:pt x="3492" y="3224"/>
                  </a:lnTo>
                  <a:lnTo>
                    <a:pt x="3487" y="3216"/>
                  </a:lnTo>
                  <a:lnTo>
                    <a:pt x="3480" y="3207"/>
                  </a:lnTo>
                  <a:lnTo>
                    <a:pt x="3474" y="3198"/>
                  </a:lnTo>
                  <a:lnTo>
                    <a:pt x="3466" y="3192"/>
                  </a:lnTo>
                  <a:lnTo>
                    <a:pt x="3459" y="3184"/>
                  </a:lnTo>
                  <a:lnTo>
                    <a:pt x="3449" y="3178"/>
                  </a:lnTo>
                  <a:lnTo>
                    <a:pt x="3440" y="3172"/>
                  </a:lnTo>
                  <a:lnTo>
                    <a:pt x="3421" y="3161"/>
                  </a:lnTo>
                  <a:lnTo>
                    <a:pt x="3401" y="3151"/>
                  </a:lnTo>
                  <a:lnTo>
                    <a:pt x="3379" y="3143"/>
                  </a:lnTo>
                  <a:lnTo>
                    <a:pt x="3357" y="3136"/>
                  </a:lnTo>
                  <a:lnTo>
                    <a:pt x="3334" y="3131"/>
                  </a:lnTo>
                  <a:lnTo>
                    <a:pt x="3311" y="3128"/>
                  </a:lnTo>
                  <a:lnTo>
                    <a:pt x="3286" y="3126"/>
                  </a:lnTo>
                  <a:lnTo>
                    <a:pt x="3260" y="3124"/>
                  </a:lnTo>
                  <a:lnTo>
                    <a:pt x="2972" y="3124"/>
                  </a:lnTo>
                  <a:lnTo>
                    <a:pt x="2972" y="4242"/>
                  </a:lnTo>
                  <a:close/>
                  <a:moveTo>
                    <a:pt x="3285" y="3517"/>
                  </a:moveTo>
                  <a:lnTo>
                    <a:pt x="3285" y="3327"/>
                  </a:lnTo>
                  <a:lnTo>
                    <a:pt x="3284" y="3313"/>
                  </a:lnTo>
                  <a:lnTo>
                    <a:pt x="3281" y="3301"/>
                  </a:lnTo>
                  <a:lnTo>
                    <a:pt x="3279" y="3296"/>
                  </a:lnTo>
                  <a:lnTo>
                    <a:pt x="3275" y="3292"/>
                  </a:lnTo>
                  <a:lnTo>
                    <a:pt x="3272" y="3287"/>
                  </a:lnTo>
                  <a:lnTo>
                    <a:pt x="3268" y="3283"/>
                  </a:lnTo>
                  <a:lnTo>
                    <a:pt x="3264" y="3280"/>
                  </a:lnTo>
                  <a:lnTo>
                    <a:pt x="3258" y="3277"/>
                  </a:lnTo>
                  <a:lnTo>
                    <a:pt x="3246" y="3272"/>
                  </a:lnTo>
                  <a:lnTo>
                    <a:pt x="3233" y="3269"/>
                  </a:lnTo>
                  <a:lnTo>
                    <a:pt x="3218" y="3269"/>
                  </a:lnTo>
                  <a:lnTo>
                    <a:pt x="3218" y="3577"/>
                  </a:lnTo>
                  <a:lnTo>
                    <a:pt x="3233" y="3576"/>
                  </a:lnTo>
                  <a:lnTo>
                    <a:pt x="3246" y="3573"/>
                  </a:lnTo>
                  <a:lnTo>
                    <a:pt x="3258" y="3568"/>
                  </a:lnTo>
                  <a:lnTo>
                    <a:pt x="3264" y="3565"/>
                  </a:lnTo>
                  <a:lnTo>
                    <a:pt x="3268" y="3562"/>
                  </a:lnTo>
                  <a:lnTo>
                    <a:pt x="3272" y="3558"/>
                  </a:lnTo>
                  <a:lnTo>
                    <a:pt x="3275" y="3553"/>
                  </a:lnTo>
                  <a:lnTo>
                    <a:pt x="3279" y="3548"/>
                  </a:lnTo>
                  <a:lnTo>
                    <a:pt x="3281" y="3543"/>
                  </a:lnTo>
                  <a:lnTo>
                    <a:pt x="3284" y="3531"/>
                  </a:lnTo>
                  <a:lnTo>
                    <a:pt x="3285" y="3517"/>
                  </a:lnTo>
                  <a:close/>
                  <a:moveTo>
                    <a:pt x="3285" y="4039"/>
                  </a:moveTo>
                  <a:lnTo>
                    <a:pt x="3285" y="3756"/>
                  </a:lnTo>
                  <a:lnTo>
                    <a:pt x="3284" y="3743"/>
                  </a:lnTo>
                  <a:lnTo>
                    <a:pt x="3281" y="3731"/>
                  </a:lnTo>
                  <a:lnTo>
                    <a:pt x="3279" y="3726"/>
                  </a:lnTo>
                  <a:lnTo>
                    <a:pt x="3275" y="3721"/>
                  </a:lnTo>
                  <a:lnTo>
                    <a:pt x="3272" y="3716"/>
                  </a:lnTo>
                  <a:lnTo>
                    <a:pt x="3268" y="3713"/>
                  </a:lnTo>
                  <a:lnTo>
                    <a:pt x="3264" y="3709"/>
                  </a:lnTo>
                  <a:lnTo>
                    <a:pt x="3258" y="3707"/>
                  </a:lnTo>
                  <a:lnTo>
                    <a:pt x="3246" y="3701"/>
                  </a:lnTo>
                  <a:lnTo>
                    <a:pt x="3233" y="3699"/>
                  </a:lnTo>
                  <a:lnTo>
                    <a:pt x="3218" y="3698"/>
                  </a:lnTo>
                  <a:lnTo>
                    <a:pt x="3218" y="4098"/>
                  </a:lnTo>
                  <a:lnTo>
                    <a:pt x="3233" y="4097"/>
                  </a:lnTo>
                  <a:lnTo>
                    <a:pt x="3246" y="4095"/>
                  </a:lnTo>
                  <a:lnTo>
                    <a:pt x="3258" y="4089"/>
                  </a:lnTo>
                  <a:lnTo>
                    <a:pt x="3264" y="4087"/>
                  </a:lnTo>
                  <a:lnTo>
                    <a:pt x="3268" y="4083"/>
                  </a:lnTo>
                  <a:lnTo>
                    <a:pt x="3272" y="4080"/>
                  </a:lnTo>
                  <a:lnTo>
                    <a:pt x="3275" y="4075"/>
                  </a:lnTo>
                  <a:lnTo>
                    <a:pt x="3279" y="4070"/>
                  </a:lnTo>
                  <a:lnTo>
                    <a:pt x="3281" y="4065"/>
                  </a:lnTo>
                  <a:lnTo>
                    <a:pt x="3284" y="4053"/>
                  </a:lnTo>
                  <a:lnTo>
                    <a:pt x="3285" y="4039"/>
                  </a:lnTo>
                  <a:close/>
                  <a:moveTo>
                    <a:pt x="3384" y="182"/>
                  </a:moveTo>
                  <a:lnTo>
                    <a:pt x="3384" y="1490"/>
                  </a:lnTo>
                  <a:lnTo>
                    <a:pt x="3847" y="1490"/>
                  </a:lnTo>
                  <a:lnTo>
                    <a:pt x="3847" y="182"/>
                  </a:lnTo>
                  <a:lnTo>
                    <a:pt x="3384" y="182"/>
                  </a:lnTo>
                  <a:close/>
                  <a:moveTo>
                    <a:pt x="801" y="2665"/>
                  </a:moveTo>
                  <a:lnTo>
                    <a:pt x="801" y="2665"/>
                  </a:lnTo>
                  <a:lnTo>
                    <a:pt x="780" y="2666"/>
                  </a:lnTo>
                  <a:lnTo>
                    <a:pt x="758" y="2669"/>
                  </a:lnTo>
                  <a:lnTo>
                    <a:pt x="737" y="2674"/>
                  </a:lnTo>
                  <a:lnTo>
                    <a:pt x="718" y="2682"/>
                  </a:lnTo>
                  <a:lnTo>
                    <a:pt x="698" y="2690"/>
                  </a:lnTo>
                  <a:lnTo>
                    <a:pt x="681" y="2701"/>
                  </a:lnTo>
                  <a:lnTo>
                    <a:pt x="664" y="2714"/>
                  </a:lnTo>
                  <a:lnTo>
                    <a:pt x="649" y="2728"/>
                  </a:lnTo>
                  <a:lnTo>
                    <a:pt x="635" y="2743"/>
                  </a:lnTo>
                  <a:lnTo>
                    <a:pt x="623" y="2760"/>
                  </a:lnTo>
                  <a:lnTo>
                    <a:pt x="613" y="2777"/>
                  </a:lnTo>
                  <a:lnTo>
                    <a:pt x="603" y="2796"/>
                  </a:lnTo>
                  <a:lnTo>
                    <a:pt x="595" y="2816"/>
                  </a:lnTo>
                  <a:lnTo>
                    <a:pt x="590" y="2837"/>
                  </a:lnTo>
                  <a:lnTo>
                    <a:pt x="587" y="2858"/>
                  </a:lnTo>
                  <a:lnTo>
                    <a:pt x="586" y="2880"/>
                  </a:lnTo>
                  <a:lnTo>
                    <a:pt x="586" y="4453"/>
                  </a:lnTo>
                  <a:lnTo>
                    <a:pt x="587" y="4474"/>
                  </a:lnTo>
                  <a:lnTo>
                    <a:pt x="590" y="4496"/>
                  </a:lnTo>
                  <a:lnTo>
                    <a:pt x="595" y="4516"/>
                  </a:lnTo>
                  <a:lnTo>
                    <a:pt x="603" y="4536"/>
                  </a:lnTo>
                  <a:lnTo>
                    <a:pt x="613" y="4555"/>
                  </a:lnTo>
                  <a:lnTo>
                    <a:pt x="623" y="4573"/>
                  </a:lnTo>
                  <a:lnTo>
                    <a:pt x="635" y="4589"/>
                  </a:lnTo>
                  <a:lnTo>
                    <a:pt x="649" y="4605"/>
                  </a:lnTo>
                  <a:lnTo>
                    <a:pt x="664" y="4619"/>
                  </a:lnTo>
                  <a:lnTo>
                    <a:pt x="681" y="4631"/>
                  </a:lnTo>
                  <a:lnTo>
                    <a:pt x="698" y="4641"/>
                  </a:lnTo>
                  <a:lnTo>
                    <a:pt x="718" y="4651"/>
                  </a:lnTo>
                  <a:lnTo>
                    <a:pt x="737" y="4658"/>
                  </a:lnTo>
                  <a:lnTo>
                    <a:pt x="758" y="4663"/>
                  </a:lnTo>
                  <a:lnTo>
                    <a:pt x="780" y="4667"/>
                  </a:lnTo>
                  <a:lnTo>
                    <a:pt x="801" y="4668"/>
                  </a:lnTo>
                  <a:lnTo>
                    <a:pt x="3566" y="4668"/>
                  </a:lnTo>
                  <a:lnTo>
                    <a:pt x="3587" y="4667"/>
                  </a:lnTo>
                  <a:lnTo>
                    <a:pt x="3609" y="4663"/>
                  </a:lnTo>
                  <a:lnTo>
                    <a:pt x="3629" y="4658"/>
                  </a:lnTo>
                  <a:lnTo>
                    <a:pt x="3650" y="4651"/>
                  </a:lnTo>
                  <a:lnTo>
                    <a:pt x="3668" y="4641"/>
                  </a:lnTo>
                  <a:lnTo>
                    <a:pt x="3686" y="4631"/>
                  </a:lnTo>
                  <a:lnTo>
                    <a:pt x="3702" y="4619"/>
                  </a:lnTo>
                  <a:lnTo>
                    <a:pt x="3717" y="4605"/>
                  </a:lnTo>
                  <a:lnTo>
                    <a:pt x="3731" y="4589"/>
                  </a:lnTo>
                  <a:lnTo>
                    <a:pt x="3744" y="4573"/>
                  </a:lnTo>
                  <a:lnTo>
                    <a:pt x="3755" y="4555"/>
                  </a:lnTo>
                  <a:lnTo>
                    <a:pt x="3763" y="4536"/>
                  </a:lnTo>
                  <a:lnTo>
                    <a:pt x="3771" y="4516"/>
                  </a:lnTo>
                  <a:lnTo>
                    <a:pt x="3776" y="4496"/>
                  </a:lnTo>
                  <a:lnTo>
                    <a:pt x="3779" y="4474"/>
                  </a:lnTo>
                  <a:lnTo>
                    <a:pt x="3780" y="4453"/>
                  </a:lnTo>
                  <a:lnTo>
                    <a:pt x="3780" y="2880"/>
                  </a:lnTo>
                  <a:lnTo>
                    <a:pt x="3779" y="2858"/>
                  </a:lnTo>
                  <a:lnTo>
                    <a:pt x="3776" y="2837"/>
                  </a:lnTo>
                  <a:lnTo>
                    <a:pt x="3771" y="2816"/>
                  </a:lnTo>
                  <a:lnTo>
                    <a:pt x="3763" y="2796"/>
                  </a:lnTo>
                  <a:lnTo>
                    <a:pt x="3755" y="2777"/>
                  </a:lnTo>
                  <a:lnTo>
                    <a:pt x="3744" y="2760"/>
                  </a:lnTo>
                  <a:lnTo>
                    <a:pt x="3731" y="2743"/>
                  </a:lnTo>
                  <a:lnTo>
                    <a:pt x="3717" y="2728"/>
                  </a:lnTo>
                  <a:lnTo>
                    <a:pt x="3702" y="2714"/>
                  </a:lnTo>
                  <a:lnTo>
                    <a:pt x="3686" y="2701"/>
                  </a:lnTo>
                  <a:lnTo>
                    <a:pt x="3668" y="2690"/>
                  </a:lnTo>
                  <a:lnTo>
                    <a:pt x="3650" y="2682"/>
                  </a:lnTo>
                  <a:lnTo>
                    <a:pt x="3629" y="2674"/>
                  </a:lnTo>
                  <a:lnTo>
                    <a:pt x="3609" y="2669"/>
                  </a:lnTo>
                  <a:lnTo>
                    <a:pt x="3587" y="2666"/>
                  </a:lnTo>
                  <a:lnTo>
                    <a:pt x="3566" y="2665"/>
                  </a:lnTo>
                  <a:lnTo>
                    <a:pt x="801" y="2665"/>
                  </a:lnTo>
                  <a:close/>
                  <a:moveTo>
                    <a:pt x="1562" y="182"/>
                  </a:moveTo>
                  <a:lnTo>
                    <a:pt x="1562" y="1490"/>
                  </a:lnTo>
                  <a:lnTo>
                    <a:pt x="2027" y="1490"/>
                  </a:lnTo>
                  <a:lnTo>
                    <a:pt x="2027" y="182"/>
                  </a:lnTo>
                  <a:lnTo>
                    <a:pt x="1562" y="182"/>
                  </a:lnTo>
                  <a:close/>
                  <a:moveTo>
                    <a:pt x="2168" y="182"/>
                  </a:moveTo>
                  <a:lnTo>
                    <a:pt x="2168" y="1490"/>
                  </a:lnTo>
                  <a:lnTo>
                    <a:pt x="2631" y="1490"/>
                  </a:lnTo>
                  <a:lnTo>
                    <a:pt x="2631" y="182"/>
                  </a:lnTo>
                  <a:lnTo>
                    <a:pt x="2168" y="182"/>
                  </a:lnTo>
                  <a:close/>
                  <a:moveTo>
                    <a:pt x="2778" y="182"/>
                  </a:moveTo>
                  <a:lnTo>
                    <a:pt x="2778" y="1490"/>
                  </a:lnTo>
                  <a:lnTo>
                    <a:pt x="3242" y="1490"/>
                  </a:lnTo>
                  <a:lnTo>
                    <a:pt x="3242" y="182"/>
                  </a:lnTo>
                  <a:lnTo>
                    <a:pt x="2778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50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85712" y="3182665"/>
            <a:ext cx="606641" cy="468561"/>
            <a:chOff x="4985712" y="3182665"/>
            <a:chExt cx="606641" cy="468561"/>
          </a:xfrm>
        </p:grpSpPr>
        <p:sp>
          <p:nvSpPr>
            <p:cNvPr id="31" name="MH_Other_12"/>
            <p:cNvSpPr/>
            <p:nvPr>
              <p:custDataLst>
                <p:tags r:id="rId14"/>
              </p:custDataLst>
            </p:nvPr>
          </p:nvSpPr>
          <p:spPr>
            <a:xfrm>
              <a:off x="4985712" y="3182665"/>
              <a:ext cx="606641" cy="46856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2" name="MH_Other_13"/>
            <p:cNvSpPr/>
            <p:nvPr>
              <p:custDataLst>
                <p:tags r:id="rId15"/>
              </p:custDataLst>
            </p:nvPr>
          </p:nvSpPr>
          <p:spPr bwMode="auto">
            <a:xfrm>
              <a:off x="5157745" y="3264155"/>
              <a:ext cx="262576" cy="267103"/>
            </a:xfrm>
            <a:custGeom>
              <a:avLst/>
              <a:gdLst>
                <a:gd name="T0" fmla="*/ 1978422 w 3030537"/>
                <a:gd name="T1" fmla="*/ 2389219 h 3079750"/>
                <a:gd name="T2" fmla="*/ 987425 w 3030537"/>
                <a:gd name="T3" fmla="*/ 2089236 h 3079750"/>
                <a:gd name="T4" fmla="*/ 1229122 w 3030537"/>
                <a:gd name="T5" fmla="*/ 2425328 h 3079750"/>
                <a:gd name="T6" fmla="*/ 1683147 w 3030537"/>
                <a:gd name="T7" fmla="*/ 2472151 h 3079750"/>
                <a:gd name="T8" fmla="*/ 1918097 w 3030537"/>
                <a:gd name="T9" fmla="*/ 2019002 h 3079750"/>
                <a:gd name="T10" fmla="*/ 1243410 w 3030537"/>
                <a:gd name="T11" fmla="*/ 2007891 h 3079750"/>
                <a:gd name="T12" fmla="*/ 1399381 w 3030537"/>
                <a:gd name="T13" fmla="*/ 2467390 h 3079750"/>
                <a:gd name="T14" fmla="*/ 2903140 w 3030537"/>
                <a:gd name="T15" fmla="*/ 2164036 h 3079750"/>
                <a:gd name="T16" fmla="*/ 2486421 w 3030537"/>
                <a:gd name="T17" fmla="*/ 2677439 h 3079750"/>
                <a:gd name="T18" fmla="*/ 1944687 w 3030537"/>
                <a:gd name="T19" fmla="*/ 3075783 h 3079750"/>
                <a:gd name="T20" fmla="*/ 1049337 w 3030537"/>
                <a:gd name="T21" fmla="*/ 2865899 h 3079750"/>
                <a:gd name="T22" fmla="*/ 1437084 w 3030537"/>
                <a:gd name="T23" fmla="*/ 2786547 h 3079750"/>
                <a:gd name="T24" fmla="*/ 2096293 w 3030537"/>
                <a:gd name="T25" fmla="*/ 2709180 h 3079750"/>
                <a:gd name="T26" fmla="*/ 2564209 w 3030537"/>
                <a:gd name="T27" fmla="*/ 2360034 h 3079750"/>
                <a:gd name="T28" fmla="*/ 2836862 w 3030537"/>
                <a:gd name="T29" fmla="*/ 1844251 h 3079750"/>
                <a:gd name="T30" fmla="*/ 2169319 w 3030537"/>
                <a:gd name="T31" fmla="*/ 2021383 h 3079750"/>
                <a:gd name="T32" fmla="*/ 2529682 w 3030537"/>
                <a:gd name="T33" fmla="*/ 1769412 h 3079750"/>
                <a:gd name="T34" fmla="*/ 1842691 w 3030537"/>
                <a:gd name="T35" fmla="*/ 1921388 h 3079750"/>
                <a:gd name="T36" fmla="*/ 1023541 w 3030537"/>
                <a:gd name="T37" fmla="*/ 1500380 h 3079750"/>
                <a:gd name="T38" fmla="*/ 1325960 w 3030537"/>
                <a:gd name="T39" fmla="*/ 1912262 h 3079750"/>
                <a:gd name="T40" fmla="*/ 600075 w 3030537"/>
                <a:gd name="T41" fmla="*/ 1808299 h 3079750"/>
                <a:gd name="T42" fmla="*/ 988219 w 3030537"/>
                <a:gd name="T43" fmla="*/ 2004717 h 3079750"/>
                <a:gd name="T44" fmla="*/ 1892300 w 3030537"/>
                <a:gd name="T45" fmla="*/ 990487 h 3079750"/>
                <a:gd name="T46" fmla="*/ 2041525 w 3030537"/>
                <a:gd name="T47" fmla="*/ 1062706 h 3079750"/>
                <a:gd name="T48" fmla="*/ 1462485 w 3030537"/>
                <a:gd name="T49" fmla="*/ 1026200 h 3079750"/>
                <a:gd name="T50" fmla="*/ 2084785 w 3030537"/>
                <a:gd name="T51" fmla="*/ 934141 h 3079750"/>
                <a:gd name="T52" fmla="*/ 2555875 w 3030537"/>
                <a:gd name="T53" fmla="*/ 1253568 h 3079750"/>
                <a:gd name="T54" fmla="*/ 770334 w 3030537"/>
                <a:gd name="T55" fmla="*/ 815100 h 3079750"/>
                <a:gd name="T56" fmla="*/ 556419 w 3030537"/>
                <a:gd name="T57" fmla="*/ 1274202 h 3079750"/>
                <a:gd name="T58" fmla="*/ 1009650 w 3030537"/>
                <a:gd name="T59" fmla="*/ 925809 h 3079750"/>
                <a:gd name="T60" fmla="*/ 2045494 w 3030537"/>
                <a:gd name="T61" fmla="*/ 829385 h 3079750"/>
                <a:gd name="T62" fmla="*/ 1933575 w 3030537"/>
                <a:gd name="T63" fmla="*/ 513530 h 3079750"/>
                <a:gd name="T64" fmla="*/ 846138 w 3030537"/>
                <a:gd name="T65" fmla="*/ 732962 h 3079750"/>
                <a:gd name="T66" fmla="*/ 1225947 w 3030537"/>
                <a:gd name="T67" fmla="*/ 536941 h 3079750"/>
                <a:gd name="T68" fmla="*/ 1930400 w 3030537"/>
                <a:gd name="T69" fmla="*/ 764310 h 3079750"/>
                <a:gd name="T70" fmla="*/ 1501775 w 3030537"/>
                <a:gd name="T71" fmla="*/ 443692 h 3079750"/>
                <a:gd name="T72" fmla="*/ 1142603 w 3030537"/>
                <a:gd name="T73" fmla="*/ 861923 h 3079750"/>
                <a:gd name="T74" fmla="*/ 1725613 w 3030537"/>
                <a:gd name="T75" fmla="*/ 376236 h 3079750"/>
                <a:gd name="T76" fmla="*/ 2315766 w 3030537"/>
                <a:gd name="T77" fmla="*/ 666299 h 3079750"/>
                <a:gd name="T78" fmla="*/ 2633663 w 3030537"/>
                <a:gd name="T79" fmla="*/ 1240077 h 3079750"/>
                <a:gd name="T80" fmla="*/ 2559051 w 3030537"/>
                <a:gd name="T81" fmla="*/ 1913055 h 3079750"/>
                <a:gd name="T82" fmla="*/ 2127647 w 3030537"/>
                <a:gd name="T83" fmla="*/ 2399536 h 3079750"/>
                <a:gd name="T84" fmla="*/ 1473597 w 3030537"/>
                <a:gd name="T85" fmla="*/ 2555480 h 3079750"/>
                <a:gd name="T86" fmla="*/ 859631 w 3030537"/>
                <a:gd name="T87" fmla="*/ 2307875 h 3079750"/>
                <a:gd name="T88" fmla="*/ 501650 w 3030537"/>
                <a:gd name="T89" fmla="*/ 1761476 h 3079750"/>
                <a:gd name="T90" fmla="*/ 527050 w 3030537"/>
                <a:gd name="T91" fmla="*/ 1083736 h 3079750"/>
                <a:gd name="T92" fmla="*/ 922734 w 3030537"/>
                <a:gd name="T93" fmla="*/ 565908 h 3079750"/>
                <a:gd name="T94" fmla="*/ 1558528 w 3030537"/>
                <a:gd name="T95" fmla="*/ 363538 h 3079750"/>
                <a:gd name="T96" fmla="*/ 443103 w 3030537"/>
                <a:gd name="T97" fmla="*/ 928291 h 3079750"/>
                <a:gd name="T98" fmla="*/ 234841 w 3030537"/>
                <a:gd name="T99" fmla="*/ 1502570 h 3079750"/>
                <a:gd name="T100" fmla="*/ 363765 w 3030537"/>
                <a:gd name="T101" fmla="*/ 2071688 h 3079750"/>
                <a:gd name="T102" fmla="*/ 554177 w 3030537"/>
                <a:gd name="T103" fmla="*/ 2614217 h 3079750"/>
                <a:gd name="T104" fmla="*/ 172560 w 3030537"/>
                <a:gd name="T105" fmla="*/ 2074467 h 3079750"/>
                <a:gd name="T106" fmla="*/ 60694 w 3030537"/>
                <a:gd name="T107" fmla="*/ 1422401 h 3079750"/>
                <a:gd name="T108" fmla="*/ 233254 w 3030537"/>
                <a:gd name="T109" fmla="*/ 695723 h 3079750"/>
                <a:gd name="T110" fmla="*/ 1621178 w 3030537"/>
                <a:gd name="T111" fmla="*/ 794 h 3079750"/>
                <a:gd name="T112" fmla="*/ 2259747 w 3030537"/>
                <a:gd name="T113" fmla="*/ 173923 h 3079750"/>
                <a:gd name="T114" fmla="*/ 2847089 w 3030537"/>
                <a:gd name="T115" fmla="*/ 578950 h 3079750"/>
                <a:gd name="T116" fmla="*/ 2977344 w 3030537"/>
                <a:gd name="T117" fmla="*/ 1466436 h 3079750"/>
                <a:gd name="T118" fmla="*/ 2611993 w 3030537"/>
                <a:gd name="T119" fmla="*/ 820378 h 3079750"/>
                <a:gd name="T120" fmla="*/ 2218844 w 3030537"/>
                <a:gd name="T121" fmla="*/ 352215 h 3079750"/>
                <a:gd name="T122" fmla="*/ 1660890 w 3030537"/>
                <a:gd name="T123" fmla="*/ 179483 h 3079750"/>
                <a:gd name="T124" fmla="*/ 1094994 w 3030537"/>
                <a:gd name="T125" fmla="*/ 72667 h 3079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30537" h="3079750">
                  <a:moveTo>
                    <a:pt x="2058194" y="2062253"/>
                  </a:moveTo>
                  <a:lnTo>
                    <a:pt x="2045494" y="2092807"/>
                  </a:lnTo>
                  <a:lnTo>
                    <a:pt x="2033191" y="2122567"/>
                  </a:lnTo>
                  <a:lnTo>
                    <a:pt x="2020094" y="2151137"/>
                  </a:lnTo>
                  <a:lnTo>
                    <a:pt x="2006997" y="2179310"/>
                  </a:lnTo>
                  <a:lnTo>
                    <a:pt x="1993900" y="2206293"/>
                  </a:lnTo>
                  <a:lnTo>
                    <a:pt x="1980803" y="2232085"/>
                  </a:lnTo>
                  <a:lnTo>
                    <a:pt x="1967707" y="2257084"/>
                  </a:lnTo>
                  <a:lnTo>
                    <a:pt x="1954213" y="2280892"/>
                  </a:lnTo>
                  <a:lnTo>
                    <a:pt x="1941116" y="2303907"/>
                  </a:lnTo>
                  <a:lnTo>
                    <a:pt x="1928019" y="2325731"/>
                  </a:lnTo>
                  <a:lnTo>
                    <a:pt x="1915319" y="2346761"/>
                  </a:lnTo>
                  <a:lnTo>
                    <a:pt x="1903016" y="2366998"/>
                  </a:lnTo>
                  <a:lnTo>
                    <a:pt x="1890713" y="2385648"/>
                  </a:lnTo>
                  <a:lnTo>
                    <a:pt x="1878410" y="2403107"/>
                  </a:lnTo>
                  <a:lnTo>
                    <a:pt x="1866900" y="2420170"/>
                  </a:lnTo>
                  <a:lnTo>
                    <a:pt x="1855788" y="2435249"/>
                  </a:lnTo>
                  <a:lnTo>
                    <a:pt x="1871663" y="2430487"/>
                  </a:lnTo>
                  <a:lnTo>
                    <a:pt x="1887141" y="2425328"/>
                  </a:lnTo>
                  <a:lnTo>
                    <a:pt x="1903016" y="2420170"/>
                  </a:lnTo>
                  <a:lnTo>
                    <a:pt x="1918097" y="2414615"/>
                  </a:lnTo>
                  <a:lnTo>
                    <a:pt x="1933575" y="2408266"/>
                  </a:lnTo>
                  <a:lnTo>
                    <a:pt x="1948657" y="2402314"/>
                  </a:lnTo>
                  <a:lnTo>
                    <a:pt x="1963341" y="2395965"/>
                  </a:lnTo>
                  <a:lnTo>
                    <a:pt x="1978422" y="2389219"/>
                  </a:lnTo>
                  <a:lnTo>
                    <a:pt x="2008188" y="2375331"/>
                  </a:lnTo>
                  <a:lnTo>
                    <a:pt x="2036763" y="2360253"/>
                  </a:lnTo>
                  <a:lnTo>
                    <a:pt x="2065338" y="2344777"/>
                  </a:lnTo>
                  <a:lnTo>
                    <a:pt x="2092722" y="2328508"/>
                  </a:lnTo>
                  <a:lnTo>
                    <a:pt x="2120107" y="2311049"/>
                  </a:lnTo>
                  <a:lnTo>
                    <a:pt x="2146300" y="2292796"/>
                  </a:lnTo>
                  <a:lnTo>
                    <a:pt x="2172494" y="2273353"/>
                  </a:lnTo>
                  <a:lnTo>
                    <a:pt x="2197894" y="2253909"/>
                  </a:lnTo>
                  <a:lnTo>
                    <a:pt x="2222897" y="2232879"/>
                  </a:lnTo>
                  <a:lnTo>
                    <a:pt x="2246710" y="2211451"/>
                  </a:lnTo>
                  <a:lnTo>
                    <a:pt x="2270125" y="2189627"/>
                  </a:lnTo>
                  <a:lnTo>
                    <a:pt x="2292747" y="2166613"/>
                  </a:lnTo>
                  <a:lnTo>
                    <a:pt x="2288382" y="2164232"/>
                  </a:lnTo>
                  <a:lnTo>
                    <a:pt x="2255441" y="2146772"/>
                  </a:lnTo>
                  <a:lnTo>
                    <a:pt x="2236788" y="2137646"/>
                  </a:lnTo>
                  <a:lnTo>
                    <a:pt x="2216150" y="2127726"/>
                  </a:lnTo>
                  <a:lnTo>
                    <a:pt x="2193925" y="2117409"/>
                  </a:lnTo>
                  <a:lnTo>
                    <a:pt x="2170907" y="2106695"/>
                  </a:lnTo>
                  <a:lnTo>
                    <a:pt x="2145903" y="2096378"/>
                  </a:lnTo>
                  <a:lnTo>
                    <a:pt x="2119710" y="2085268"/>
                  </a:lnTo>
                  <a:lnTo>
                    <a:pt x="2089547" y="2073761"/>
                  </a:lnTo>
                  <a:lnTo>
                    <a:pt x="2058194" y="2062253"/>
                  </a:lnTo>
                  <a:close/>
                  <a:moveTo>
                    <a:pt x="1058466" y="2062253"/>
                  </a:moveTo>
                  <a:lnTo>
                    <a:pt x="1021953" y="2075745"/>
                  </a:lnTo>
                  <a:lnTo>
                    <a:pt x="987425" y="2089236"/>
                  </a:lnTo>
                  <a:lnTo>
                    <a:pt x="954485" y="2103124"/>
                  </a:lnTo>
                  <a:lnTo>
                    <a:pt x="924322" y="2116219"/>
                  </a:lnTo>
                  <a:lnTo>
                    <a:pt x="896541" y="2129313"/>
                  </a:lnTo>
                  <a:lnTo>
                    <a:pt x="871141" y="2142011"/>
                  </a:lnTo>
                  <a:lnTo>
                    <a:pt x="848122" y="2153518"/>
                  </a:lnTo>
                  <a:lnTo>
                    <a:pt x="827881" y="2164232"/>
                  </a:lnTo>
                  <a:lnTo>
                    <a:pt x="823516" y="2166613"/>
                  </a:lnTo>
                  <a:lnTo>
                    <a:pt x="846138" y="2189627"/>
                  </a:lnTo>
                  <a:lnTo>
                    <a:pt x="869950" y="2211451"/>
                  </a:lnTo>
                  <a:lnTo>
                    <a:pt x="893763" y="2232879"/>
                  </a:lnTo>
                  <a:lnTo>
                    <a:pt x="918369" y="2253909"/>
                  </a:lnTo>
                  <a:lnTo>
                    <a:pt x="943769" y="2273353"/>
                  </a:lnTo>
                  <a:lnTo>
                    <a:pt x="969963" y="2292796"/>
                  </a:lnTo>
                  <a:lnTo>
                    <a:pt x="996553" y="2311049"/>
                  </a:lnTo>
                  <a:lnTo>
                    <a:pt x="1023541" y="2328508"/>
                  </a:lnTo>
                  <a:lnTo>
                    <a:pt x="1051322" y="2344777"/>
                  </a:lnTo>
                  <a:lnTo>
                    <a:pt x="1079897" y="2360253"/>
                  </a:lnTo>
                  <a:lnTo>
                    <a:pt x="1108472" y="2375331"/>
                  </a:lnTo>
                  <a:lnTo>
                    <a:pt x="1137841" y="2389219"/>
                  </a:lnTo>
                  <a:lnTo>
                    <a:pt x="1152922" y="2395965"/>
                  </a:lnTo>
                  <a:lnTo>
                    <a:pt x="1168003" y="2402314"/>
                  </a:lnTo>
                  <a:lnTo>
                    <a:pt x="1182688" y="2408266"/>
                  </a:lnTo>
                  <a:lnTo>
                    <a:pt x="1198166" y="2414615"/>
                  </a:lnTo>
                  <a:lnTo>
                    <a:pt x="1214041" y="2420170"/>
                  </a:lnTo>
                  <a:lnTo>
                    <a:pt x="1229122" y="2425328"/>
                  </a:lnTo>
                  <a:lnTo>
                    <a:pt x="1244997" y="2430487"/>
                  </a:lnTo>
                  <a:lnTo>
                    <a:pt x="1260475" y="2435249"/>
                  </a:lnTo>
                  <a:lnTo>
                    <a:pt x="1249760" y="2420170"/>
                  </a:lnTo>
                  <a:lnTo>
                    <a:pt x="1237853" y="2403107"/>
                  </a:lnTo>
                  <a:lnTo>
                    <a:pt x="1225947" y="2385648"/>
                  </a:lnTo>
                  <a:lnTo>
                    <a:pt x="1213247" y="2366998"/>
                  </a:lnTo>
                  <a:lnTo>
                    <a:pt x="1201341" y="2346761"/>
                  </a:lnTo>
                  <a:lnTo>
                    <a:pt x="1188244" y="2325731"/>
                  </a:lnTo>
                  <a:lnTo>
                    <a:pt x="1175147" y="2303907"/>
                  </a:lnTo>
                  <a:lnTo>
                    <a:pt x="1162050" y="2280892"/>
                  </a:lnTo>
                  <a:lnTo>
                    <a:pt x="1148953" y="2257084"/>
                  </a:lnTo>
                  <a:lnTo>
                    <a:pt x="1135459" y="2232085"/>
                  </a:lnTo>
                  <a:lnTo>
                    <a:pt x="1122363" y="2206293"/>
                  </a:lnTo>
                  <a:lnTo>
                    <a:pt x="1109266" y="2179310"/>
                  </a:lnTo>
                  <a:lnTo>
                    <a:pt x="1096169" y="2151137"/>
                  </a:lnTo>
                  <a:lnTo>
                    <a:pt x="1083469" y="2122567"/>
                  </a:lnTo>
                  <a:lnTo>
                    <a:pt x="1070769" y="2092807"/>
                  </a:lnTo>
                  <a:lnTo>
                    <a:pt x="1058466" y="2062253"/>
                  </a:lnTo>
                  <a:close/>
                  <a:moveTo>
                    <a:pt x="1597819" y="1971782"/>
                  </a:moveTo>
                  <a:lnTo>
                    <a:pt x="1597819" y="2478897"/>
                  </a:lnTo>
                  <a:lnTo>
                    <a:pt x="1614488" y="2478103"/>
                  </a:lnTo>
                  <a:lnTo>
                    <a:pt x="1631950" y="2477310"/>
                  </a:lnTo>
                  <a:lnTo>
                    <a:pt x="1649016" y="2476119"/>
                  </a:lnTo>
                  <a:lnTo>
                    <a:pt x="1666081" y="2474135"/>
                  </a:lnTo>
                  <a:lnTo>
                    <a:pt x="1683147" y="2472151"/>
                  </a:lnTo>
                  <a:lnTo>
                    <a:pt x="1700213" y="2469770"/>
                  </a:lnTo>
                  <a:lnTo>
                    <a:pt x="1716881" y="2467390"/>
                  </a:lnTo>
                  <a:lnTo>
                    <a:pt x="1733947" y="2464612"/>
                  </a:lnTo>
                  <a:lnTo>
                    <a:pt x="1752203" y="2442391"/>
                  </a:lnTo>
                  <a:lnTo>
                    <a:pt x="1763713" y="2428106"/>
                  </a:lnTo>
                  <a:lnTo>
                    <a:pt x="1776810" y="2411044"/>
                  </a:lnTo>
                  <a:lnTo>
                    <a:pt x="1790303" y="2392791"/>
                  </a:lnTo>
                  <a:lnTo>
                    <a:pt x="1804988" y="2371760"/>
                  </a:lnTo>
                  <a:lnTo>
                    <a:pt x="1820466" y="2349142"/>
                  </a:lnTo>
                  <a:lnTo>
                    <a:pt x="1836738" y="2324540"/>
                  </a:lnTo>
                  <a:lnTo>
                    <a:pt x="1853407" y="2297955"/>
                  </a:lnTo>
                  <a:lnTo>
                    <a:pt x="1870472" y="2268988"/>
                  </a:lnTo>
                  <a:lnTo>
                    <a:pt x="1888332" y="2238434"/>
                  </a:lnTo>
                  <a:lnTo>
                    <a:pt x="1905794" y="2206293"/>
                  </a:lnTo>
                  <a:lnTo>
                    <a:pt x="1916113" y="2187643"/>
                  </a:lnTo>
                  <a:lnTo>
                    <a:pt x="1925638" y="2167406"/>
                  </a:lnTo>
                  <a:lnTo>
                    <a:pt x="1935560" y="2147169"/>
                  </a:lnTo>
                  <a:lnTo>
                    <a:pt x="1945085" y="2126536"/>
                  </a:lnTo>
                  <a:lnTo>
                    <a:pt x="1954610" y="2105108"/>
                  </a:lnTo>
                  <a:lnTo>
                    <a:pt x="1964532" y="2082887"/>
                  </a:lnTo>
                  <a:lnTo>
                    <a:pt x="1974057" y="2060666"/>
                  </a:lnTo>
                  <a:lnTo>
                    <a:pt x="1983185" y="2037255"/>
                  </a:lnTo>
                  <a:lnTo>
                    <a:pt x="1961753" y="2030906"/>
                  </a:lnTo>
                  <a:lnTo>
                    <a:pt x="1939925" y="2024557"/>
                  </a:lnTo>
                  <a:lnTo>
                    <a:pt x="1918097" y="2019002"/>
                  </a:lnTo>
                  <a:lnTo>
                    <a:pt x="1895475" y="2013446"/>
                  </a:lnTo>
                  <a:lnTo>
                    <a:pt x="1872853" y="2007891"/>
                  </a:lnTo>
                  <a:lnTo>
                    <a:pt x="1849041" y="2002733"/>
                  </a:lnTo>
                  <a:lnTo>
                    <a:pt x="1825625" y="1997971"/>
                  </a:lnTo>
                  <a:lnTo>
                    <a:pt x="1801416" y="1993209"/>
                  </a:lnTo>
                  <a:lnTo>
                    <a:pt x="1777207" y="1989241"/>
                  </a:lnTo>
                  <a:lnTo>
                    <a:pt x="1752203" y="1985273"/>
                  </a:lnTo>
                  <a:lnTo>
                    <a:pt x="1727200" y="1982099"/>
                  </a:lnTo>
                  <a:lnTo>
                    <a:pt x="1701403" y="1979321"/>
                  </a:lnTo>
                  <a:lnTo>
                    <a:pt x="1676400" y="1976544"/>
                  </a:lnTo>
                  <a:lnTo>
                    <a:pt x="1650207" y="1974560"/>
                  </a:lnTo>
                  <a:lnTo>
                    <a:pt x="1624013" y="1973369"/>
                  </a:lnTo>
                  <a:lnTo>
                    <a:pt x="1597819" y="1971782"/>
                  </a:lnTo>
                  <a:close/>
                  <a:moveTo>
                    <a:pt x="1519238" y="1971385"/>
                  </a:moveTo>
                  <a:lnTo>
                    <a:pt x="1492250" y="1972972"/>
                  </a:lnTo>
                  <a:lnTo>
                    <a:pt x="1466057" y="1974163"/>
                  </a:lnTo>
                  <a:lnTo>
                    <a:pt x="1440657" y="1976147"/>
                  </a:lnTo>
                  <a:lnTo>
                    <a:pt x="1414860" y="1978925"/>
                  </a:lnTo>
                  <a:lnTo>
                    <a:pt x="1389460" y="1982099"/>
                  </a:lnTo>
                  <a:lnTo>
                    <a:pt x="1364060" y="1985273"/>
                  </a:lnTo>
                  <a:lnTo>
                    <a:pt x="1339453" y="1988845"/>
                  </a:lnTo>
                  <a:lnTo>
                    <a:pt x="1315244" y="1993209"/>
                  </a:lnTo>
                  <a:lnTo>
                    <a:pt x="1290638" y="1997574"/>
                  </a:lnTo>
                  <a:lnTo>
                    <a:pt x="1267222" y="2002336"/>
                  </a:lnTo>
                  <a:lnTo>
                    <a:pt x="1243410" y="2007891"/>
                  </a:lnTo>
                  <a:lnTo>
                    <a:pt x="1220788" y="2013446"/>
                  </a:lnTo>
                  <a:lnTo>
                    <a:pt x="1198166" y="2019002"/>
                  </a:lnTo>
                  <a:lnTo>
                    <a:pt x="1175941" y="2024557"/>
                  </a:lnTo>
                  <a:lnTo>
                    <a:pt x="1154510" y="2030906"/>
                  </a:lnTo>
                  <a:lnTo>
                    <a:pt x="1133078" y="2037255"/>
                  </a:lnTo>
                  <a:lnTo>
                    <a:pt x="1145778" y="2069396"/>
                  </a:lnTo>
                  <a:lnTo>
                    <a:pt x="1159272" y="2099950"/>
                  </a:lnTo>
                  <a:lnTo>
                    <a:pt x="1172369" y="2129313"/>
                  </a:lnTo>
                  <a:lnTo>
                    <a:pt x="1186260" y="2158280"/>
                  </a:lnTo>
                  <a:lnTo>
                    <a:pt x="1199753" y="2185659"/>
                  </a:lnTo>
                  <a:lnTo>
                    <a:pt x="1214041" y="2211848"/>
                  </a:lnTo>
                  <a:lnTo>
                    <a:pt x="1227535" y="2237244"/>
                  </a:lnTo>
                  <a:lnTo>
                    <a:pt x="1241425" y="2261449"/>
                  </a:lnTo>
                  <a:lnTo>
                    <a:pt x="1254919" y="2284463"/>
                  </a:lnTo>
                  <a:lnTo>
                    <a:pt x="1268016" y="2306287"/>
                  </a:lnTo>
                  <a:lnTo>
                    <a:pt x="1281113" y="2326921"/>
                  </a:lnTo>
                  <a:lnTo>
                    <a:pt x="1293813" y="2345968"/>
                  </a:lnTo>
                  <a:lnTo>
                    <a:pt x="1306116" y="2364221"/>
                  </a:lnTo>
                  <a:lnTo>
                    <a:pt x="1317625" y="2380886"/>
                  </a:lnTo>
                  <a:lnTo>
                    <a:pt x="1329135" y="2396759"/>
                  </a:lnTo>
                  <a:lnTo>
                    <a:pt x="1339453" y="2411044"/>
                  </a:lnTo>
                  <a:lnTo>
                    <a:pt x="1352550" y="2428106"/>
                  </a:lnTo>
                  <a:lnTo>
                    <a:pt x="1364456" y="2442391"/>
                  </a:lnTo>
                  <a:lnTo>
                    <a:pt x="1382316" y="2464612"/>
                  </a:lnTo>
                  <a:lnTo>
                    <a:pt x="1399381" y="2467390"/>
                  </a:lnTo>
                  <a:lnTo>
                    <a:pt x="1416050" y="2469770"/>
                  </a:lnTo>
                  <a:lnTo>
                    <a:pt x="1433116" y="2472151"/>
                  </a:lnTo>
                  <a:lnTo>
                    <a:pt x="1450181" y="2474135"/>
                  </a:lnTo>
                  <a:lnTo>
                    <a:pt x="1467247" y="2476119"/>
                  </a:lnTo>
                  <a:lnTo>
                    <a:pt x="1484710" y="2477310"/>
                  </a:lnTo>
                  <a:lnTo>
                    <a:pt x="1501775" y="2478103"/>
                  </a:lnTo>
                  <a:lnTo>
                    <a:pt x="1519238" y="2478897"/>
                  </a:lnTo>
                  <a:lnTo>
                    <a:pt x="1519238" y="1971385"/>
                  </a:lnTo>
                  <a:close/>
                  <a:moveTo>
                    <a:pt x="2857896" y="1752600"/>
                  </a:moveTo>
                  <a:lnTo>
                    <a:pt x="3030537" y="1786324"/>
                  </a:lnTo>
                  <a:lnTo>
                    <a:pt x="3025377" y="1812510"/>
                  </a:lnTo>
                  <a:lnTo>
                    <a:pt x="3019425" y="1838299"/>
                  </a:lnTo>
                  <a:lnTo>
                    <a:pt x="3013471" y="1864485"/>
                  </a:lnTo>
                  <a:lnTo>
                    <a:pt x="3006327" y="1890275"/>
                  </a:lnTo>
                  <a:lnTo>
                    <a:pt x="2999581" y="1916064"/>
                  </a:lnTo>
                  <a:lnTo>
                    <a:pt x="2991643" y="1941059"/>
                  </a:lnTo>
                  <a:lnTo>
                    <a:pt x="2983706" y="1966849"/>
                  </a:lnTo>
                  <a:lnTo>
                    <a:pt x="2974975" y="1992241"/>
                  </a:lnTo>
                  <a:lnTo>
                    <a:pt x="2966243" y="2017237"/>
                  </a:lnTo>
                  <a:lnTo>
                    <a:pt x="2956718" y="2042232"/>
                  </a:lnTo>
                  <a:lnTo>
                    <a:pt x="2946796" y="2066831"/>
                  </a:lnTo>
                  <a:lnTo>
                    <a:pt x="2936478" y="2091430"/>
                  </a:lnTo>
                  <a:lnTo>
                    <a:pt x="2925762" y="2115632"/>
                  </a:lnTo>
                  <a:lnTo>
                    <a:pt x="2914253" y="2140231"/>
                  </a:lnTo>
                  <a:lnTo>
                    <a:pt x="2903140" y="2164036"/>
                  </a:lnTo>
                  <a:lnTo>
                    <a:pt x="2890837" y="2187842"/>
                  </a:lnTo>
                  <a:lnTo>
                    <a:pt x="2878534" y="2211250"/>
                  </a:lnTo>
                  <a:lnTo>
                    <a:pt x="2865437" y="2235056"/>
                  </a:lnTo>
                  <a:lnTo>
                    <a:pt x="2852340" y="2258068"/>
                  </a:lnTo>
                  <a:lnTo>
                    <a:pt x="2838449" y="2280683"/>
                  </a:lnTo>
                  <a:lnTo>
                    <a:pt x="2824559" y="2303298"/>
                  </a:lnTo>
                  <a:lnTo>
                    <a:pt x="2809875" y="2325516"/>
                  </a:lnTo>
                  <a:lnTo>
                    <a:pt x="2795190" y="2348131"/>
                  </a:lnTo>
                  <a:lnTo>
                    <a:pt x="2780109" y="2369953"/>
                  </a:lnTo>
                  <a:lnTo>
                    <a:pt x="2764234" y="2390981"/>
                  </a:lnTo>
                  <a:lnTo>
                    <a:pt x="2747962" y="2412406"/>
                  </a:lnTo>
                  <a:lnTo>
                    <a:pt x="2731293" y="2433434"/>
                  </a:lnTo>
                  <a:lnTo>
                    <a:pt x="2715021" y="2454462"/>
                  </a:lnTo>
                  <a:lnTo>
                    <a:pt x="2697956" y="2474697"/>
                  </a:lnTo>
                  <a:lnTo>
                    <a:pt x="2680096" y="2494535"/>
                  </a:lnTo>
                  <a:lnTo>
                    <a:pt x="2662237" y="2514769"/>
                  </a:lnTo>
                  <a:lnTo>
                    <a:pt x="2643981" y="2533813"/>
                  </a:lnTo>
                  <a:lnTo>
                    <a:pt x="2625328" y="2553254"/>
                  </a:lnTo>
                  <a:lnTo>
                    <a:pt x="2606675" y="2571902"/>
                  </a:lnTo>
                  <a:lnTo>
                    <a:pt x="2587228" y="2590550"/>
                  </a:lnTo>
                  <a:lnTo>
                    <a:pt x="2567781" y="2608404"/>
                  </a:lnTo>
                  <a:lnTo>
                    <a:pt x="2547937" y="2626258"/>
                  </a:lnTo>
                  <a:lnTo>
                    <a:pt x="2527696" y="2643715"/>
                  </a:lnTo>
                  <a:lnTo>
                    <a:pt x="2507059" y="2660775"/>
                  </a:lnTo>
                  <a:lnTo>
                    <a:pt x="2486421" y="2677439"/>
                  </a:lnTo>
                  <a:lnTo>
                    <a:pt x="2464990" y="2693706"/>
                  </a:lnTo>
                  <a:lnTo>
                    <a:pt x="2443956" y="2709576"/>
                  </a:lnTo>
                  <a:lnTo>
                    <a:pt x="2422525" y="2725447"/>
                  </a:lnTo>
                  <a:lnTo>
                    <a:pt x="2400696" y="2740127"/>
                  </a:lnTo>
                  <a:lnTo>
                    <a:pt x="2378075" y="2755203"/>
                  </a:lnTo>
                  <a:lnTo>
                    <a:pt x="2355453" y="2769487"/>
                  </a:lnTo>
                  <a:lnTo>
                    <a:pt x="2332831" y="2783373"/>
                  </a:lnTo>
                  <a:lnTo>
                    <a:pt x="2310209" y="2796863"/>
                  </a:lnTo>
                  <a:lnTo>
                    <a:pt x="2287190" y="2810353"/>
                  </a:lnTo>
                  <a:lnTo>
                    <a:pt x="2263378" y="2823049"/>
                  </a:lnTo>
                  <a:lnTo>
                    <a:pt x="2239962" y="2835348"/>
                  </a:lnTo>
                  <a:lnTo>
                    <a:pt x="2215753" y="2847251"/>
                  </a:lnTo>
                  <a:lnTo>
                    <a:pt x="2191940" y="2859154"/>
                  </a:lnTo>
                  <a:lnTo>
                    <a:pt x="2167731" y="2869866"/>
                  </a:lnTo>
                  <a:lnTo>
                    <a:pt x="2143521" y="2880975"/>
                  </a:lnTo>
                  <a:lnTo>
                    <a:pt x="2118518" y="2890894"/>
                  </a:lnTo>
                  <a:lnTo>
                    <a:pt x="2093515" y="2900416"/>
                  </a:lnTo>
                  <a:lnTo>
                    <a:pt x="2068909" y="2909938"/>
                  </a:lnTo>
                  <a:lnTo>
                    <a:pt x="2043509" y="2918667"/>
                  </a:lnTo>
                  <a:lnTo>
                    <a:pt x="2018109" y="2926999"/>
                  </a:lnTo>
                  <a:lnTo>
                    <a:pt x="1992709" y="2934934"/>
                  </a:lnTo>
                  <a:lnTo>
                    <a:pt x="1966912" y="2942869"/>
                  </a:lnTo>
                  <a:lnTo>
                    <a:pt x="1941115" y="2949614"/>
                  </a:lnTo>
                  <a:lnTo>
                    <a:pt x="1915318" y="2956359"/>
                  </a:lnTo>
                  <a:lnTo>
                    <a:pt x="1944687" y="3075783"/>
                  </a:lnTo>
                  <a:lnTo>
                    <a:pt x="1905396" y="3078163"/>
                  </a:lnTo>
                  <a:lnTo>
                    <a:pt x="1866503" y="3079353"/>
                  </a:lnTo>
                  <a:lnTo>
                    <a:pt x="1827212" y="3079750"/>
                  </a:lnTo>
                  <a:lnTo>
                    <a:pt x="1788715" y="3079353"/>
                  </a:lnTo>
                  <a:lnTo>
                    <a:pt x="1749821" y="3077766"/>
                  </a:lnTo>
                  <a:lnTo>
                    <a:pt x="1711721" y="3074989"/>
                  </a:lnTo>
                  <a:lnTo>
                    <a:pt x="1673621" y="3071815"/>
                  </a:lnTo>
                  <a:lnTo>
                    <a:pt x="1635521" y="3067451"/>
                  </a:lnTo>
                  <a:lnTo>
                    <a:pt x="1598215" y="3062293"/>
                  </a:lnTo>
                  <a:lnTo>
                    <a:pt x="1560909" y="3056342"/>
                  </a:lnTo>
                  <a:lnTo>
                    <a:pt x="1523999" y="3049200"/>
                  </a:lnTo>
                  <a:lnTo>
                    <a:pt x="1487090" y="3041265"/>
                  </a:lnTo>
                  <a:lnTo>
                    <a:pt x="1450975" y="3032536"/>
                  </a:lnTo>
                  <a:lnTo>
                    <a:pt x="1415256" y="3023014"/>
                  </a:lnTo>
                  <a:lnTo>
                    <a:pt x="1379537" y="3012698"/>
                  </a:lnTo>
                  <a:lnTo>
                    <a:pt x="1344612" y="3001589"/>
                  </a:lnTo>
                  <a:lnTo>
                    <a:pt x="1309687" y="2989290"/>
                  </a:lnTo>
                  <a:lnTo>
                    <a:pt x="1275159" y="2976990"/>
                  </a:lnTo>
                  <a:lnTo>
                    <a:pt x="1241425" y="2963104"/>
                  </a:lnTo>
                  <a:lnTo>
                    <a:pt x="1208087" y="2948821"/>
                  </a:lnTo>
                  <a:lnTo>
                    <a:pt x="1175146" y="2933744"/>
                  </a:lnTo>
                  <a:lnTo>
                    <a:pt x="1142603" y="2917874"/>
                  </a:lnTo>
                  <a:lnTo>
                    <a:pt x="1111249" y="2901210"/>
                  </a:lnTo>
                  <a:lnTo>
                    <a:pt x="1079896" y="2883753"/>
                  </a:lnTo>
                  <a:lnTo>
                    <a:pt x="1049337" y="2865899"/>
                  </a:lnTo>
                  <a:lnTo>
                    <a:pt x="1019175" y="2847251"/>
                  </a:lnTo>
                  <a:lnTo>
                    <a:pt x="989806" y="2827810"/>
                  </a:lnTo>
                  <a:lnTo>
                    <a:pt x="961231" y="2807972"/>
                  </a:lnTo>
                  <a:lnTo>
                    <a:pt x="932656" y="2787341"/>
                  </a:lnTo>
                  <a:lnTo>
                    <a:pt x="905271" y="2765916"/>
                  </a:lnTo>
                  <a:lnTo>
                    <a:pt x="878681" y="2744491"/>
                  </a:lnTo>
                  <a:lnTo>
                    <a:pt x="852487" y="2721876"/>
                  </a:lnTo>
                  <a:lnTo>
                    <a:pt x="884634" y="2732985"/>
                  </a:lnTo>
                  <a:lnTo>
                    <a:pt x="917575" y="2742904"/>
                  </a:lnTo>
                  <a:lnTo>
                    <a:pt x="950118" y="2751633"/>
                  </a:lnTo>
                  <a:lnTo>
                    <a:pt x="983059" y="2759965"/>
                  </a:lnTo>
                  <a:lnTo>
                    <a:pt x="1015603" y="2767503"/>
                  </a:lnTo>
                  <a:lnTo>
                    <a:pt x="1048940" y="2773851"/>
                  </a:lnTo>
                  <a:lnTo>
                    <a:pt x="1081484" y="2779406"/>
                  </a:lnTo>
                  <a:lnTo>
                    <a:pt x="1114425" y="2784167"/>
                  </a:lnTo>
                  <a:lnTo>
                    <a:pt x="1146968" y="2788134"/>
                  </a:lnTo>
                  <a:lnTo>
                    <a:pt x="1179909" y="2791308"/>
                  </a:lnTo>
                  <a:lnTo>
                    <a:pt x="1212453" y="2793689"/>
                  </a:lnTo>
                  <a:lnTo>
                    <a:pt x="1245393" y="2794879"/>
                  </a:lnTo>
                  <a:lnTo>
                    <a:pt x="1277540" y="2795673"/>
                  </a:lnTo>
                  <a:lnTo>
                    <a:pt x="1310084" y="2795276"/>
                  </a:lnTo>
                  <a:lnTo>
                    <a:pt x="1341834" y="2794482"/>
                  </a:lnTo>
                  <a:lnTo>
                    <a:pt x="1373584" y="2792499"/>
                  </a:lnTo>
                  <a:lnTo>
                    <a:pt x="1405731" y="2790118"/>
                  </a:lnTo>
                  <a:lnTo>
                    <a:pt x="1437084" y="2786547"/>
                  </a:lnTo>
                  <a:lnTo>
                    <a:pt x="1468437" y="2782580"/>
                  </a:lnTo>
                  <a:lnTo>
                    <a:pt x="1499393" y="2777819"/>
                  </a:lnTo>
                  <a:lnTo>
                    <a:pt x="1529953" y="2772264"/>
                  </a:lnTo>
                  <a:lnTo>
                    <a:pt x="1560512" y="2765916"/>
                  </a:lnTo>
                  <a:lnTo>
                    <a:pt x="1590675" y="2759171"/>
                  </a:lnTo>
                  <a:lnTo>
                    <a:pt x="1620440" y="2751236"/>
                  </a:lnTo>
                  <a:lnTo>
                    <a:pt x="1649412" y="2742904"/>
                  </a:lnTo>
                  <a:lnTo>
                    <a:pt x="1678781" y="2733779"/>
                  </a:lnTo>
                  <a:lnTo>
                    <a:pt x="1707753" y="2724256"/>
                  </a:lnTo>
                  <a:lnTo>
                    <a:pt x="1735534" y="2713544"/>
                  </a:lnTo>
                  <a:lnTo>
                    <a:pt x="1763712" y="2702832"/>
                  </a:lnTo>
                  <a:lnTo>
                    <a:pt x="1791096" y="2690929"/>
                  </a:lnTo>
                  <a:lnTo>
                    <a:pt x="1818084" y="2678629"/>
                  </a:lnTo>
                  <a:lnTo>
                    <a:pt x="1844278" y="2665537"/>
                  </a:lnTo>
                  <a:lnTo>
                    <a:pt x="1873646" y="2785357"/>
                  </a:lnTo>
                  <a:lnTo>
                    <a:pt x="1896665" y="2779406"/>
                  </a:lnTo>
                  <a:lnTo>
                    <a:pt x="1919287" y="2773454"/>
                  </a:lnTo>
                  <a:lnTo>
                    <a:pt x="1941512" y="2766709"/>
                  </a:lnTo>
                  <a:lnTo>
                    <a:pt x="1964531" y="2759965"/>
                  </a:lnTo>
                  <a:lnTo>
                    <a:pt x="1986756" y="2752426"/>
                  </a:lnTo>
                  <a:lnTo>
                    <a:pt x="2008981" y="2744491"/>
                  </a:lnTo>
                  <a:lnTo>
                    <a:pt x="2030809" y="2736556"/>
                  </a:lnTo>
                  <a:lnTo>
                    <a:pt x="2052637" y="2727827"/>
                  </a:lnTo>
                  <a:lnTo>
                    <a:pt x="2074465" y="2719099"/>
                  </a:lnTo>
                  <a:lnTo>
                    <a:pt x="2096293" y="2709180"/>
                  </a:lnTo>
                  <a:lnTo>
                    <a:pt x="2117725" y="2699658"/>
                  </a:lnTo>
                  <a:lnTo>
                    <a:pt x="2138759" y="2689342"/>
                  </a:lnTo>
                  <a:lnTo>
                    <a:pt x="2159793" y="2678629"/>
                  </a:lnTo>
                  <a:lnTo>
                    <a:pt x="2180431" y="2667917"/>
                  </a:lnTo>
                  <a:lnTo>
                    <a:pt x="2201465" y="2656411"/>
                  </a:lnTo>
                  <a:lnTo>
                    <a:pt x="2221706" y="2645302"/>
                  </a:lnTo>
                  <a:lnTo>
                    <a:pt x="2241946" y="2633003"/>
                  </a:lnTo>
                  <a:lnTo>
                    <a:pt x="2262187" y="2620703"/>
                  </a:lnTo>
                  <a:lnTo>
                    <a:pt x="2281634" y="2608007"/>
                  </a:lnTo>
                  <a:lnTo>
                    <a:pt x="2301478" y="2594914"/>
                  </a:lnTo>
                  <a:lnTo>
                    <a:pt x="2320528" y="2581424"/>
                  </a:lnTo>
                  <a:lnTo>
                    <a:pt x="2339975" y="2567934"/>
                  </a:lnTo>
                  <a:lnTo>
                    <a:pt x="2358628" y="2554048"/>
                  </a:lnTo>
                  <a:lnTo>
                    <a:pt x="2377281" y="2539368"/>
                  </a:lnTo>
                  <a:lnTo>
                    <a:pt x="2395537" y="2524688"/>
                  </a:lnTo>
                  <a:lnTo>
                    <a:pt x="2414190" y="2509611"/>
                  </a:lnTo>
                  <a:lnTo>
                    <a:pt x="2431653" y="2494138"/>
                  </a:lnTo>
                  <a:lnTo>
                    <a:pt x="2449512" y="2478268"/>
                  </a:lnTo>
                  <a:lnTo>
                    <a:pt x="2466578" y="2462397"/>
                  </a:lnTo>
                  <a:lnTo>
                    <a:pt x="2483643" y="2446130"/>
                  </a:lnTo>
                  <a:lnTo>
                    <a:pt x="2499915" y="2429466"/>
                  </a:lnTo>
                  <a:lnTo>
                    <a:pt x="2516584" y="2412406"/>
                  </a:lnTo>
                  <a:lnTo>
                    <a:pt x="2532856" y="2395345"/>
                  </a:lnTo>
                  <a:lnTo>
                    <a:pt x="2548731" y="2377888"/>
                  </a:lnTo>
                  <a:lnTo>
                    <a:pt x="2564209" y="2360034"/>
                  </a:lnTo>
                  <a:lnTo>
                    <a:pt x="2579290" y="2342180"/>
                  </a:lnTo>
                  <a:lnTo>
                    <a:pt x="2593975" y="2323929"/>
                  </a:lnTo>
                  <a:lnTo>
                    <a:pt x="2608659" y="2305679"/>
                  </a:lnTo>
                  <a:lnTo>
                    <a:pt x="2622946" y="2286237"/>
                  </a:lnTo>
                  <a:lnTo>
                    <a:pt x="2636837" y="2267590"/>
                  </a:lnTo>
                  <a:lnTo>
                    <a:pt x="2650331" y="2248546"/>
                  </a:lnTo>
                  <a:lnTo>
                    <a:pt x="2663428" y="2228708"/>
                  </a:lnTo>
                  <a:lnTo>
                    <a:pt x="2676128" y="2209267"/>
                  </a:lnTo>
                  <a:lnTo>
                    <a:pt x="2688828" y="2189032"/>
                  </a:lnTo>
                  <a:lnTo>
                    <a:pt x="2700337" y="2169194"/>
                  </a:lnTo>
                  <a:lnTo>
                    <a:pt x="2712243" y="2148563"/>
                  </a:lnTo>
                  <a:lnTo>
                    <a:pt x="2723753" y="2127932"/>
                  </a:lnTo>
                  <a:lnTo>
                    <a:pt x="2734468" y="2106904"/>
                  </a:lnTo>
                  <a:lnTo>
                    <a:pt x="2745581" y="2086272"/>
                  </a:lnTo>
                  <a:lnTo>
                    <a:pt x="2755503" y="2064847"/>
                  </a:lnTo>
                  <a:lnTo>
                    <a:pt x="2765425" y="2043422"/>
                  </a:lnTo>
                  <a:lnTo>
                    <a:pt x="2774949" y="2021998"/>
                  </a:lnTo>
                  <a:lnTo>
                    <a:pt x="2783681" y="2000176"/>
                  </a:lnTo>
                  <a:lnTo>
                    <a:pt x="2792412" y="1978354"/>
                  </a:lnTo>
                  <a:lnTo>
                    <a:pt x="2801143" y="1956533"/>
                  </a:lnTo>
                  <a:lnTo>
                    <a:pt x="2809081" y="1934314"/>
                  </a:lnTo>
                  <a:lnTo>
                    <a:pt x="2816621" y="1912096"/>
                  </a:lnTo>
                  <a:lnTo>
                    <a:pt x="2823765" y="1889878"/>
                  </a:lnTo>
                  <a:lnTo>
                    <a:pt x="2830512" y="1866866"/>
                  </a:lnTo>
                  <a:lnTo>
                    <a:pt x="2836862" y="1844251"/>
                  </a:lnTo>
                  <a:lnTo>
                    <a:pt x="2842815" y="1821636"/>
                  </a:lnTo>
                  <a:lnTo>
                    <a:pt x="2847975" y="1799021"/>
                  </a:lnTo>
                  <a:lnTo>
                    <a:pt x="2853134" y="1776009"/>
                  </a:lnTo>
                  <a:lnTo>
                    <a:pt x="2857896" y="1752600"/>
                  </a:lnTo>
                  <a:close/>
                  <a:moveTo>
                    <a:pt x="2171700" y="1500380"/>
                  </a:moveTo>
                  <a:lnTo>
                    <a:pt x="2170510" y="1534505"/>
                  </a:lnTo>
                  <a:lnTo>
                    <a:pt x="2168525" y="1568233"/>
                  </a:lnTo>
                  <a:lnTo>
                    <a:pt x="2166144" y="1601961"/>
                  </a:lnTo>
                  <a:lnTo>
                    <a:pt x="2162969" y="1634499"/>
                  </a:lnTo>
                  <a:lnTo>
                    <a:pt x="2159000" y="1666640"/>
                  </a:lnTo>
                  <a:lnTo>
                    <a:pt x="2154635" y="1698781"/>
                  </a:lnTo>
                  <a:lnTo>
                    <a:pt x="2149872" y="1730129"/>
                  </a:lnTo>
                  <a:lnTo>
                    <a:pt x="2144316" y="1760683"/>
                  </a:lnTo>
                  <a:lnTo>
                    <a:pt x="2138760" y="1791237"/>
                  </a:lnTo>
                  <a:lnTo>
                    <a:pt x="2132013" y="1820997"/>
                  </a:lnTo>
                  <a:lnTo>
                    <a:pt x="2124869" y="1849963"/>
                  </a:lnTo>
                  <a:lnTo>
                    <a:pt x="2118122" y="1878930"/>
                  </a:lnTo>
                  <a:lnTo>
                    <a:pt x="2110185" y="1907500"/>
                  </a:lnTo>
                  <a:lnTo>
                    <a:pt x="2101850" y="1934879"/>
                  </a:lnTo>
                  <a:lnTo>
                    <a:pt x="2093516" y="1961862"/>
                  </a:lnTo>
                  <a:lnTo>
                    <a:pt x="2084785" y="1988448"/>
                  </a:lnTo>
                  <a:lnTo>
                    <a:pt x="2107010" y="1996384"/>
                  </a:lnTo>
                  <a:lnTo>
                    <a:pt x="2128441" y="2004717"/>
                  </a:lnTo>
                  <a:lnTo>
                    <a:pt x="2149079" y="2013050"/>
                  </a:lnTo>
                  <a:lnTo>
                    <a:pt x="2169319" y="2021383"/>
                  </a:lnTo>
                  <a:lnTo>
                    <a:pt x="2206625" y="2037255"/>
                  </a:lnTo>
                  <a:lnTo>
                    <a:pt x="2241550" y="2053127"/>
                  </a:lnTo>
                  <a:lnTo>
                    <a:pt x="2272507" y="2067809"/>
                  </a:lnTo>
                  <a:lnTo>
                    <a:pt x="2301082" y="2082490"/>
                  </a:lnTo>
                  <a:lnTo>
                    <a:pt x="2325291" y="2095585"/>
                  </a:lnTo>
                  <a:lnTo>
                    <a:pt x="2346325" y="2106695"/>
                  </a:lnTo>
                  <a:lnTo>
                    <a:pt x="2359025" y="2091220"/>
                  </a:lnTo>
                  <a:lnTo>
                    <a:pt x="2371329" y="2075348"/>
                  </a:lnTo>
                  <a:lnTo>
                    <a:pt x="2383235" y="2059079"/>
                  </a:lnTo>
                  <a:lnTo>
                    <a:pt x="2394744" y="2042810"/>
                  </a:lnTo>
                  <a:lnTo>
                    <a:pt x="2406254" y="2026144"/>
                  </a:lnTo>
                  <a:lnTo>
                    <a:pt x="2417366" y="2009082"/>
                  </a:lnTo>
                  <a:lnTo>
                    <a:pt x="2428082" y="1991622"/>
                  </a:lnTo>
                  <a:lnTo>
                    <a:pt x="2438401" y="1974560"/>
                  </a:lnTo>
                  <a:lnTo>
                    <a:pt x="2448719" y="1956704"/>
                  </a:lnTo>
                  <a:lnTo>
                    <a:pt x="2458244" y="1938847"/>
                  </a:lnTo>
                  <a:lnTo>
                    <a:pt x="2467769" y="1920991"/>
                  </a:lnTo>
                  <a:lnTo>
                    <a:pt x="2476897" y="1902341"/>
                  </a:lnTo>
                  <a:lnTo>
                    <a:pt x="2485232" y="1884089"/>
                  </a:lnTo>
                  <a:lnTo>
                    <a:pt x="2493566" y="1865439"/>
                  </a:lnTo>
                  <a:lnTo>
                    <a:pt x="2501901" y="1846789"/>
                  </a:lnTo>
                  <a:lnTo>
                    <a:pt x="2509441" y="1827346"/>
                  </a:lnTo>
                  <a:lnTo>
                    <a:pt x="2516585" y="1808299"/>
                  </a:lnTo>
                  <a:lnTo>
                    <a:pt x="2523332" y="1788856"/>
                  </a:lnTo>
                  <a:lnTo>
                    <a:pt x="2529682" y="1769412"/>
                  </a:lnTo>
                  <a:lnTo>
                    <a:pt x="2536032" y="1749175"/>
                  </a:lnTo>
                  <a:lnTo>
                    <a:pt x="2541588" y="1729732"/>
                  </a:lnTo>
                  <a:lnTo>
                    <a:pt x="2546747" y="1709495"/>
                  </a:lnTo>
                  <a:lnTo>
                    <a:pt x="2551510" y="1689258"/>
                  </a:lnTo>
                  <a:lnTo>
                    <a:pt x="2555875" y="1668624"/>
                  </a:lnTo>
                  <a:lnTo>
                    <a:pt x="2559844" y="1647991"/>
                  </a:lnTo>
                  <a:lnTo>
                    <a:pt x="2563813" y="1627357"/>
                  </a:lnTo>
                  <a:lnTo>
                    <a:pt x="2566988" y="1606723"/>
                  </a:lnTo>
                  <a:lnTo>
                    <a:pt x="2569766" y="1585692"/>
                  </a:lnTo>
                  <a:lnTo>
                    <a:pt x="2572147" y="1564662"/>
                  </a:lnTo>
                  <a:lnTo>
                    <a:pt x="2573735" y="1543234"/>
                  </a:lnTo>
                  <a:lnTo>
                    <a:pt x="2575719" y="1521807"/>
                  </a:lnTo>
                  <a:lnTo>
                    <a:pt x="2576513" y="1500380"/>
                  </a:lnTo>
                  <a:lnTo>
                    <a:pt x="2171700" y="1500380"/>
                  </a:lnTo>
                  <a:close/>
                  <a:moveTo>
                    <a:pt x="1597819" y="1500380"/>
                  </a:moveTo>
                  <a:lnTo>
                    <a:pt x="1597819" y="1893215"/>
                  </a:lnTo>
                  <a:lnTo>
                    <a:pt x="1625997" y="1894802"/>
                  </a:lnTo>
                  <a:lnTo>
                    <a:pt x="1654572" y="1896389"/>
                  </a:lnTo>
                  <a:lnTo>
                    <a:pt x="1682353" y="1898770"/>
                  </a:lnTo>
                  <a:lnTo>
                    <a:pt x="1709738" y="1901151"/>
                  </a:lnTo>
                  <a:lnTo>
                    <a:pt x="1736725" y="1904326"/>
                  </a:lnTo>
                  <a:lnTo>
                    <a:pt x="1764110" y="1908294"/>
                  </a:lnTo>
                  <a:lnTo>
                    <a:pt x="1790700" y="1912262"/>
                  </a:lnTo>
                  <a:lnTo>
                    <a:pt x="1816894" y="1916626"/>
                  </a:lnTo>
                  <a:lnTo>
                    <a:pt x="1842691" y="1921388"/>
                  </a:lnTo>
                  <a:lnTo>
                    <a:pt x="1868091" y="1926547"/>
                  </a:lnTo>
                  <a:lnTo>
                    <a:pt x="1892697" y="1932102"/>
                  </a:lnTo>
                  <a:lnTo>
                    <a:pt x="1917303" y="1938054"/>
                  </a:lnTo>
                  <a:lnTo>
                    <a:pt x="1941116" y="1944006"/>
                  </a:lnTo>
                  <a:lnTo>
                    <a:pt x="1964929" y="1950355"/>
                  </a:lnTo>
                  <a:lnTo>
                    <a:pt x="1987550" y="1957100"/>
                  </a:lnTo>
                  <a:lnTo>
                    <a:pt x="2010172" y="1963449"/>
                  </a:lnTo>
                  <a:lnTo>
                    <a:pt x="2018507" y="1938451"/>
                  </a:lnTo>
                  <a:lnTo>
                    <a:pt x="2026841" y="1912658"/>
                  </a:lnTo>
                  <a:lnTo>
                    <a:pt x="2034382" y="1886469"/>
                  </a:lnTo>
                  <a:lnTo>
                    <a:pt x="2041525" y="1859884"/>
                  </a:lnTo>
                  <a:lnTo>
                    <a:pt x="2048669" y="1832107"/>
                  </a:lnTo>
                  <a:lnTo>
                    <a:pt x="2055019" y="1804331"/>
                  </a:lnTo>
                  <a:lnTo>
                    <a:pt x="2061369" y="1776555"/>
                  </a:lnTo>
                  <a:lnTo>
                    <a:pt x="2066529" y="1747588"/>
                  </a:lnTo>
                  <a:lnTo>
                    <a:pt x="2071688" y="1718225"/>
                  </a:lnTo>
                  <a:lnTo>
                    <a:pt x="2076450" y="1688068"/>
                  </a:lnTo>
                  <a:lnTo>
                    <a:pt x="2080419" y="1657911"/>
                  </a:lnTo>
                  <a:lnTo>
                    <a:pt x="2083991" y="1627357"/>
                  </a:lnTo>
                  <a:lnTo>
                    <a:pt x="2087166" y="1596406"/>
                  </a:lnTo>
                  <a:lnTo>
                    <a:pt x="2089547" y="1564662"/>
                  </a:lnTo>
                  <a:lnTo>
                    <a:pt x="2091532" y="1532918"/>
                  </a:lnTo>
                  <a:lnTo>
                    <a:pt x="2092722" y="1500380"/>
                  </a:lnTo>
                  <a:lnTo>
                    <a:pt x="1597819" y="1500380"/>
                  </a:lnTo>
                  <a:close/>
                  <a:moveTo>
                    <a:pt x="1023541" y="1500380"/>
                  </a:moveTo>
                  <a:lnTo>
                    <a:pt x="1024731" y="1532918"/>
                  </a:lnTo>
                  <a:lnTo>
                    <a:pt x="1026716" y="1564662"/>
                  </a:lnTo>
                  <a:lnTo>
                    <a:pt x="1028700" y="1596406"/>
                  </a:lnTo>
                  <a:lnTo>
                    <a:pt x="1031875" y="1627357"/>
                  </a:lnTo>
                  <a:lnTo>
                    <a:pt x="1035447" y="1657911"/>
                  </a:lnTo>
                  <a:lnTo>
                    <a:pt x="1039813" y="1688068"/>
                  </a:lnTo>
                  <a:lnTo>
                    <a:pt x="1044575" y="1717828"/>
                  </a:lnTo>
                  <a:lnTo>
                    <a:pt x="1049338" y="1747191"/>
                  </a:lnTo>
                  <a:lnTo>
                    <a:pt x="1054894" y="1775761"/>
                  </a:lnTo>
                  <a:lnTo>
                    <a:pt x="1061244" y="1804331"/>
                  </a:lnTo>
                  <a:lnTo>
                    <a:pt x="1067594" y="1832107"/>
                  </a:lnTo>
                  <a:lnTo>
                    <a:pt x="1074738" y="1859884"/>
                  </a:lnTo>
                  <a:lnTo>
                    <a:pt x="1081881" y="1886469"/>
                  </a:lnTo>
                  <a:lnTo>
                    <a:pt x="1089819" y="1912658"/>
                  </a:lnTo>
                  <a:lnTo>
                    <a:pt x="1097756" y="1938451"/>
                  </a:lnTo>
                  <a:lnTo>
                    <a:pt x="1106091" y="1963449"/>
                  </a:lnTo>
                  <a:lnTo>
                    <a:pt x="1128713" y="1957100"/>
                  </a:lnTo>
                  <a:lnTo>
                    <a:pt x="1151731" y="1950355"/>
                  </a:lnTo>
                  <a:lnTo>
                    <a:pt x="1175544" y="1944006"/>
                  </a:lnTo>
                  <a:lnTo>
                    <a:pt x="1199356" y="1938054"/>
                  </a:lnTo>
                  <a:lnTo>
                    <a:pt x="1223963" y="1932102"/>
                  </a:lnTo>
                  <a:lnTo>
                    <a:pt x="1248966" y="1926547"/>
                  </a:lnTo>
                  <a:lnTo>
                    <a:pt x="1273969" y="1921388"/>
                  </a:lnTo>
                  <a:lnTo>
                    <a:pt x="1299766" y="1916626"/>
                  </a:lnTo>
                  <a:lnTo>
                    <a:pt x="1325960" y="1912262"/>
                  </a:lnTo>
                  <a:lnTo>
                    <a:pt x="1352550" y="1908294"/>
                  </a:lnTo>
                  <a:lnTo>
                    <a:pt x="1379538" y="1904326"/>
                  </a:lnTo>
                  <a:lnTo>
                    <a:pt x="1406922" y="1901151"/>
                  </a:lnTo>
                  <a:lnTo>
                    <a:pt x="1434307" y="1898770"/>
                  </a:lnTo>
                  <a:lnTo>
                    <a:pt x="1462485" y="1896389"/>
                  </a:lnTo>
                  <a:lnTo>
                    <a:pt x="1490663" y="1894802"/>
                  </a:lnTo>
                  <a:lnTo>
                    <a:pt x="1519238" y="1893215"/>
                  </a:lnTo>
                  <a:lnTo>
                    <a:pt x="1519238" y="1500380"/>
                  </a:lnTo>
                  <a:lnTo>
                    <a:pt x="1023541" y="1500380"/>
                  </a:lnTo>
                  <a:close/>
                  <a:moveTo>
                    <a:pt x="539750" y="1500380"/>
                  </a:moveTo>
                  <a:lnTo>
                    <a:pt x="540544" y="1521807"/>
                  </a:lnTo>
                  <a:lnTo>
                    <a:pt x="542528" y="1543234"/>
                  </a:lnTo>
                  <a:lnTo>
                    <a:pt x="544116" y="1564662"/>
                  </a:lnTo>
                  <a:lnTo>
                    <a:pt x="546894" y="1585692"/>
                  </a:lnTo>
                  <a:lnTo>
                    <a:pt x="549275" y="1606723"/>
                  </a:lnTo>
                  <a:lnTo>
                    <a:pt x="552847" y="1627357"/>
                  </a:lnTo>
                  <a:lnTo>
                    <a:pt x="556419" y="1647991"/>
                  </a:lnTo>
                  <a:lnTo>
                    <a:pt x="560388" y="1668624"/>
                  </a:lnTo>
                  <a:lnTo>
                    <a:pt x="564753" y="1689258"/>
                  </a:lnTo>
                  <a:lnTo>
                    <a:pt x="569913" y="1709495"/>
                  </a:lnTo>
                  <a:lnTo>
                    <a:pt x="575072" y="1729732"/>
                  </a:lnTo>
                  <a:lnTo>
                    <a:pt x="580628" y="1749175"/>
                  </a:lnTo>
                  <a:lnTo>
                    <a:pt x="586581" y="1769412"/>
                  </a:lnTo>
                  <a:lnTo>
                    <a:pt x="592931" y="1788856"/>
                  </a:lnTo>
                  <a:lnTo>
                    <a:pt x="600075" y="1808299"/>
                  </a:lnTo>
                  <a:lnTo>
                    <a:pt x="606822" y="1827346"/>
                  </a:lnTo>
                  <a:lnTo>
                    <a:pt x="614759" y="1846789"/>
                  </a:lnTo>
                  <a:lnTo>
                    <a:pt x="622697" y="1865439"/>
                  </a:lnTo>
                  <a:lnTo>
                    <a:pt x="631031" y="1884089"/>
                  </a:lnTo>
                  <a:lnTo>
                    <a:pt x="639763" y="1902341"/>
                  </a:lnTo>
                  <a:lnTo>
                    <a:pt x="648494" y="1920991"/>
                  </a:lnTo>
                  <a:lnTo>
                    <a:pt x="658019" y="1938847"/>
                  </a:lnTo>
                  <a:lnTo>
                    <a:pt x="667544" y="1956704"/>
                  </a:lnTo>
                  <a:lnTo>
                    <a:pt x="677863" y="1974560"/>
                  </a:lnTo>
                  <a:lnTo>
                    <a:pt x="688181" y="1991622"/>
                  </a:lnTo>
                  <a:lnTo>
                    <a:pt x="699294" y="2009082"/>
                  </a:lnTo>
                  <a:lnTo>
                    <a:pt x="710009" y="2026144"/>
                  </a:lnTo>
                  <a:lnTo>
                    <a:pt x="721519" y="2042810"/>
                  </a:lnTo>
                  <a:lnTo>
                    <a:pt x="733028" y="2059079"/>
                  </a:lnTo>
                  <a:lnTo>
                    <a:pt x="745331" y="2075348"/>
                  </a:lnTo>
                  <a:lnTo>
                    <a:pt x="757634" y="2091220"/>
                  </a:lnTo>
                  <a:lnTo>
                    <a:pt x="770334" y="2106695"/>
                  </a:lnTo>
                  <a:lnTo>
                    <a:pt x="791369" y="2095585"/>
                  </a:lnTo>
                  <a:lnTo>
                    <a:pt x="815578" y="2082490"/>
                  </a:lnTo>
                  <a:lnTo>
                    <a:pt x="843756" y="2067809"/>
                  </a:lnTo>
                  <a:lnTo>
                    <a:pt x="875109" y="2053127"/>
                  </a:lnTo>
                  <a:lnTo>
                    <a:pt x="909638" y="2037255"/>
                  </a:lnTo>
                  <a:lnTo>
                    <a:pt x="946944" y="2020986"/>
                  </a:lnTo>
                  <a:lnTo>
                    <a:pt x="967185" y="2013050"/>
                  </a:lnTo>
                  <a:lnTo>
                    <a:pt x="988219" y="2004717"/>
                  </a:lnTo>
                  <a:lnTo>
                    <a:pt x="1009650" y="1996384"/>
                  </a:lnTo>
                  <a:lnTo>
                    <a:pt x="1031478" y="1988448"/>
                  </a:lnTo>
                  <a:lnTo>
                    <a:pt x="1022747" y="1961862"/>
                  </a:lnTo>
                  <a:lnTo>
                    <a:pt x="1014413" y="1934879"/>
                  </a:lnTo>
                  <a:lnTo>
                    <a:pt x="1006078" y="1906706"/>
                  </a:lnTo>
                  <a:lnTo>
                    <a:pt x="998538" y="1878930"/>
                  </a:lnTo>
                  <a:lnTo>
                    <a:pt x="991394" y="1849963"/>
                  </a:lnTo>
                  <a:lnTo>
                    <a:pt x="984250" y="1820997"/>
                  </a:lnTo>
                  <a:lnTo>
                    <a:pt x="978297" y="1791237"/>
                  </a:lnTo>
                  <a:lnTo>
                    <a:pt x="971947" y="1760683"/>
                  </a:lnTo>
                  <a:lnTo>
                    <a:pt x="966391" y="1730129"/>
                  </a:lnTo>
                  <a:lnTo>
                    <a:pt x="961628" y="1698781"/>
                  </a:lnTo>
                  <a:lnTo>
                    <a:pt x="957263" y="1666640"/>
                  </a:lnTo>
                  <a:lnTo>
                    <a:pt x="953691" y="1634499"/>
                  </a:lnTo>
                  <a:lnTo>
                    <a:pt x="950119" y="1601961"/>
                  </a:lnTo>
                  <a:lnTo>
                    <a:pt x="947738" y="1568233"/>
                  </a:lnTo>
                  <a:lnTo>
                    <a:pt x="945753" y="1534505"/>
                  </a:lnTo>
                  <a:lnTo>
                    <a:pt x="944563" y="1500380"/>
                  </a:lnTo>
                  <a:lnTo>
                    <a:pt x="539750" y="1500380"/>
                  </a:lnTo>
                  <a:close/>
                  <a:moveTo>
                    <a:pt x="2010172" y="958346"/>
                  </a:moveTo>
                  <a:lnTo>
                    <a:pt x="1987550" y="965489"/>
                  </a:lnTo>
                  <a:lnTo>
                    <a:pt x="1964532" y="971838"/>
                  </a:lnTo>
                  <a:lnTo>
                    <a:pt x="1941116" y="978187"/>
                  </a:lnTo>
                  <a:lnTo>
                    <a:pt x="1916907" y="984139"/>
                  </a:lnTo>
                  <a:lnTo>
                    <a:pt x="1892300" y="990487"/>
                  </a:lnTo>
                  <a:lnTo>
                    <a:pt x="1867297" y="995646"/>
                  </a:lnTo>
                  <a:lnTo>
                    <a:pt x="1842294" y="1000804"/>
                  </a:lnTo>
                  <a:lnTo>
                    <a:pt x="1816497" y="1005566"/>
                  </a:lnTo>
                  <a:lnTo>
                    <a:pt x="1790700" y="1009931"/>
                  </a:lnTo>
                  <a:lnTo>
                    <a:pt x="1764110" y="1014296"/>
                  </a:lnTo>
                  <a:lnTo>
                    <a:pt x="1736725" y="1017867"/>
                  </a:lnTo>
                  <a:lnTo>
                    <a:pt x="1709738" y="1021041"/>
                  </a:lnTo>
                  <a:lnTo>
                    <a:pt x="1682353" y="1023819"/>
                  </a:lnTo>
                  <a:lnTo>
                    <a:pt x="1654572" y="1026200"/>
                  </a:lnTo>
                  <a:lnTo>
                    <a:pt x="1625997" y="1027390"/>
                  </a:lnTo>
                  <a:lnTo>
                    <a:pt x="1597819" y="1028581"/>
                  </a:lnTo>
                  <a:lnTo>
                    <a:pt x="1597819" y="1421813"/>
                  </a:lnTo>
                  <a:lnTo>
                    <a:pt x="2092722" y="1421813"/>
                  </a:lnTo>
                  <a:lnTo>
                    <a:pt x="2091929" y="1389672"/>
                  </a:lnTo>
                  <a:lnTo>
                    <a:pt x="2089944" y="1357531"/>
                  </a:lnTo>
                  <a:lnTo>
                    <a:pt x="2087563" y="1325786"/>
                  </a:lnTo>
                  <a:lnTo>
                    <a:pt x="2084388" y="1294836"/>
                  </a:lnTo>
                  <a:lnTo>
                    <a:pt x="2080816" y="1263885"/>
                  </a:lnTo>
                  <a:lnTo>
                    <a:pt x="2076450" y="1233728"/>
                  </a:lnTo>
                  <a:lnTo>
                    <a:pt x="2072085" y="1204364"/>
                  </a:lnTo>
                  <a:lnTo>
                    <a:pt x="2066925" y="1175001"/>
                  </a:lnTo>
                  <a:lnTo>
                    <a:pt x="2061369" y="1146034"/>
                  </a:lnTo>
                  <a:lnTo>
                    <a:pt x="2055019" y="1117861"/>
                  </a:lnTo>
                  <a:lnTo>
                    <a:pt x="2048669" y="1090085"/>
                  </a:lnTo>
                  <a:lnTo>
                    <a:pt x="2041525" y="1062706"/>
                  </a:lnTo>
                  <a:lnTo>
                    <a:pt x="2034382" y="1036120"/>
                  </a:lnTo>
                  <a:lnTo>
                    <a:pt x="2026841" y="1009534"/>
                  </a:lnTo>
                  <a:lnTo>
                    <a:pt x="2018507" y="983742"/>
                  </a:lnTo>
                  <a:lnTo>
                    <a:pt x="2010172" y="958346"/>
                  </a:lnTo>
                  <a:close/>
                  <a:moveTo>
                    <a:pt x="1106091" y="958346"/>
                  </a:moveTo>
                  <a:lnTo>
                    <a:pt x="1097756" y="983742"/>
                  </a:lnTo>
                  <a:lnTo>
                    <a:pt x="1089819" y="1009534"/>
                  </a:lnTo>
                  <a:lnTo>
                    <a:pt x="1081881" y="1035723"/>
                  </a:lnTo>
                  <a:lnTo>
                    <a:pt x="1074738" y="1062706"/>
                  </a:lnTo>
                  <a:lnTo>
                    <a:pt x="1067991" y="1089688"/>
                  </a:lnTo>
                  <a:lnTo>
                    <a:pt x="1061641" y="1117861"/>
                  </a:lnTo>
                  <a:lnTo>
                    <a:pt x="1055291" y="1146034"/>
                  </a:lnTo>
                  <a:lnTo>
                    <a:pt x="1049735" y="1175001"/>
                  </a:lnTo>
                  <a:lnTo>
                    <a:pt x="1044575" y="1204364"/>
                  </a:lnTo>
                  <a:lnTo>
                    <a:pt x="1039813" y="1233728"/>
                  </a:lnTo>
                  <a:lnTo>
                    <a:pt x="1035844" y="1263885"/>
                  </a:lnTo>
                  <a:lnTo>
                    <a:pt x="1032272" y="1294836"/>
                  </a:lnTo>
                  <a:lnTo>
                    <a:pt x="1029097" y="1325786"/>
                  </a:lnTo>
                  <a:lnTo>
                    <a:pt x="1026716" y="1357531"/>
                  </a:lnTo>
                  <a:lnTo>
                    <a:pt x="1024731" y="1389672"/>
                  </a:lnTo>
                  <a:lnTo>
                    <a:pt x="1023938" y="1421813"/>
                  </a:lnTo>
                  <a:lnTo>
                    <a:pt x="1519238" y="1421813"/>
                  </a:lnTo>
                  <a:lnTo>
                    <a:pt x="1519238" y="1028581"/>
                  </a:lnTo>
                  <a:lnTo>
                    <a:pt x="1490663" y="1027390"/>
                  </a:lnTo>
                  <a:lnTo>
                    <a:pt x="1462485" y="1026200"/>
                  </a:lnTo>
                  <a:lnTo>
                    <a:pt x="1434307" y="1023819"/>
                  </a:lnTo>
                  <a:lnTo>
                    <a:pt x="1406922" y="1021041"/>
                  </a:lnTo>
                  <a:lnTo>
                    <a:pt x="1379538" y="1017867"/>
                  </a:lnTo>
                  <a:lnTo>
                    <a:pt x="1352550" y="1014296"/>
                  </a:lnTo>
                  <a:lnTo>
                    <a:pt x="1325960" y="1009931"/>
                  </a:lnTo>
                  <a:lnTo>
                    <a:pt x="1299766" y="1005566"/>
                  </a:lnTo>
                  <a:lnTo>
                    <a:pt x="1273969" y="1000804"/>
                  </a:lnTo>
                  <a:lnTo>
                    <a:pt x="1248966" y="995646"/>
                  </a:lnTo>
                  <a:lnTo>
                    <a:pt x="1223963" y="990487"/>
                  </a:lnTo>
                  <a:lnTo>
                    <a:pt x="1199356" y="984139"/>
                  </a:lnTo>
                  <a:lnTo>
                    <a:pt x="1175544" y="978187"/>
                  </a:lnTo>
                  <a:lnTo>
                    <a:pt x="1151731" y="971838"/>
                  </a:lnTo>
                  <a:lnTo>
                    <a:pt x="1128713" y="965489"/>
                  </a:lnTo>
                  <a:lnTo>
                    <a:pt x="1106091" y="958346"/>
                  </a:lnTo>
                  <a:close/>
                  <a:moveTo>
                    <a:pt x="2346325" y="815100"/>
                  </a:moveTo>
                  <a:lnTo>
                    <a:pt x="2325291" y="827004"/>
                  </a:lnTo>
                  <a:lnTo>
                    <a:pt x="2301082" y="840099"/>
                  </a:lnTo>
                  <a:lnTo>
                    <a:pt x="2272903" y="853987"/>
                  </a:lnTo>
                  <a:lnTo>
                    <a:pt x="2241550" y="869462"/>
                  </a:lnTo>
                  <a:lnTo>
                    <a:pt x="2206625" y="884938"/>
                  </a:lnTo>
                  <a:lnTo>
                    <a:pt x="2169319" y="901207"/>
                  </a:lnTo>
                  <a:lnTo>
                    <a:pt x="2149079" y="909540"/>
                  </a:lnTo>
                  <a:lnTo>
                    <a:pt x="2128441" y="917476"/>
                  </a:lnTo>
                  <a:lnTo>
                    <a:pt x="2107010" y="925809"/>
                  </a:lnTo>
                  <a:lnTo>
                    <a:pt x="2084785" y="934141"/>
                  </a:lnTo>
                  <a:lnTo>
                    <a:pt x="2093516" y="960727"/>
                  </a:lnTo>
                  <a:lnTo>
                    <a:pt x="2101850" y="987710"/>
                  </a:lnTo>
                  <a:lnTo>
                    <a:pt x="2110185" y="1015089"/>
                  </a:lnTo>
                  <a:lnTo>
                    <a:pt x="2118122" y="1043659"/>
                  </a:lnTo>
                  <a:lnTo>
                    <a:pt x="2124869" y="1072229"/>
                  </a:lnTo>
                  <a:lnTo>
                    <a:pt x="2132013" y="1101592"/>
                  </a:lnTo>
                  <a:lnTo>
                    <a:pt x="2138760" y="1131353"/>
                  </a:lnTo>
                  <a:lnTo>
                    <a:pt x="2144316" y="1161510"/>
                  </a:lnTo>
                  <a:lnTo>
                    <a:pt x="2149872" y="1192460"/>
                  </a:lnTo>
                  <a:lnTo>
                    <a:pt x="2154635" y="1223808"/>
                  </a:lnTo>
                  <a:lnTo>
                    <a:pt x="2159000" y="1255552"/>
                  </a:lnTo>
                  <a:lnTo>
                    <a:pt x="2162969" y="1288090"/>
                  </a:lnTo>
                  <a:lnTo>
                    <a:pt x="2166144" y="1320628"/>
                  </a:lnTo>
                  <a:lnTo>
                    <a:pt x="2168525" y="1353959"/>
                  </a:lnTo>
                  <a:lnTo>
                    <a:pt x="2170510" y="1388084"/>
                  </a:lnTo>
                  <a:lnTo>
                    <a:pt x="2171700" y="1421813"/>
                  </a:lnTo>
                  <a:lnTo>
                    <a:pt x="2576513" y="1421813"/>
                  </a:lnTo>
                  <a:lnTo>
                    <a:pt x="2575719" y="1400385"/>
                  </a:lnTo>
                  <a:lnTo>
                    <a:pt x="2573735" y="1379355"/>
                  </a:lnTo>
                  <a:lnTo>
                    <a:pt x="2572147" y="1357927"/>
                  </a:lnTo>
                  <a:lnTo>
                    <a:pt x="2569766" y="1336897"/>
                  </a:lnTo>
                  <a:lnTo>
                    <a:pt x="2566988" y="1315866"/>
                  </a:lnTo>
                  <a:lnTo>
                    <a:pt x="2563813" y="1294836"/>
                  </a:lnTo>
                  <a:lnTo>
                    <a:pt x="2559844" y="1274202"/>
                  </a:lnTo>
                  <a:lnTo>
                    <a:pt x="2555875" y="1253568"/>
                  </a:lnTo>
                  <a:lnTo>
                    <a:pt x="2551510" y="1232934"/>
                  </a:lnTo>
                  <a:lnTo>
                    <a:pt x="2546747" y="1213094"/>
                  </a:lnTo>
                  <a:lnTo>
                    <a:pt x="2541588" y="1192857"/>
                  </a:lnTo>
                  <a:lnTo>
                    <a:pt x="2536032" y="1172620"/>
                  </a:lnTo>
                  <a:lnTo>
                    <a:pt x="2529682" y="1153177"/>
                  </a:lnTo>
                  <a:lnTo>
                    <a:pt x="2523332" y="1133337"/>
                  </a:lnTo>
                  <a:lnTo>
                    <a:pt x="2516585" y="1114290"/>
                  </a:lnTo>
                  <a:lnTo>
                    <a:pt x="2509441" y="1094450"/>
                  </a:lnTo>
                  <a:lnTo>
                    <a:pt x="2501901" y="1075800"/>
                  </a:lnTo>
                  <a:lnTo>
                    <a:pt x="2493566" y="1057150"/>
                  </a:lnTo>
                  <a:lnTo>
                    <a:pt x="2485232" y="1038501"/>
                  </a:lnTo>
                  <a:lnTo>
                    <a:pt x="2476897" y="1019851"/>
                  </a:lnTo>
                  <a:lnTo>
                    <a:pt x="2467769" y="1001598"/>
                  </a:lnTo>
                  <a:lnTo>
                    <a:pt x="2458244" y="983345"/>
                  </a:lnTo>
                  <a:lnTo>
                    <a:pt x="2448719" y="965886"/>
                  </a:lnTo>
                  <a:lnTo>
                    <a:pt x="2438401" y="948029"/>
                  </a:lnTo>
                  <a:lnTo>
                    <a:pt x="2428082" y="930570"/>
                  </a:lnTo>
                  <a:lnTo>
                    <a:pt x="2417366" y="913508"/>
                  </a:lnTo>
                  <a:lnTo>
                    <a:pt x="2406254" y="896445"/>
                  </a:lnTo>
                  <a:lnTo>
                    <a:pt x="2394744" y="879779"/>
                  </a:lnTo>
                  <a:lnTo>
                    <a:pt x="2383235" y="863114"/>
                  </a:lnTo>
                  <a:lnTo>
                    <a:pt x="2371329" y="847242"/>
                  </a:lnTo>
                  <a:lnTo>
                    <a:pt x="2359025" y="830973"/>
                  </a:lnTo>
                  <a:lnTo>
                    <a:pt x="2346325" y="815100"/>
                  </a:lnTo>
                  <a:close/>
                  <a:moveTo>
                    <a:pt x="770334" y="815100"/>
                  </a:moveTo>
                  <a:lnTo>
                    <a:pt x="757634" y="830973"/>
                  </a:lnTo>
                  <a:lnTo>
                    <a:pt x="745331" y="847242"/>
                  </a:lnTo>
                  <a:lnTo>
                    <a:pt x="733028" y="863114"/>
                  </a:lnTo>
                  <a:lnTo>
                    <a:pt x="721519" y="879779"/>
                  </a:lnTo>
                  <a:lnTo>
                    <a:pt x="710009" y="896445"/>
                  </a:lnTo>
                  <a:lnTo>
                    <a:pt x="699294" y="913508"/>
                  </a:lnTo>
                  <a:lnTo>
                    <a:pt x="688181" y="930570"/>
                  </a:lnTo>
                  <a:lnTo>
                    <a:pt x="677863" y="948029"/>
                  </a:lnTo>
                  <a:lnTo>
                    <a:pt x="667544" y="965886"/>
                  </a:lnTo>
                  <a:lnTo>
                    <a:pt x="658019" y="983345"/>
                  </a:lnTo>
                  <a:lnTo>
                    <a:pt x="648494" y="1001598"/>
                  </a:lnTo>
                  <a:lnTo>
                    <a:pt x="639763" y="1019851"/>
                  </a:lnTo>
                  <a:lnTo>
                    <a:pt x="631031" y="1038501"/>
                  </a:lnTo>
                  <a:lnTo>
                    <a:pt x="622697" y="1057150"/>
                  </a:lnTo>
                  <a:lnTo>
                    <a:pt x="614759" y="1075800"/>
                  </a:lnTo>
                  <a:lnTo>
                    <a:pt x="606822" y="1094450"/>
                  </a:lnTo>
                  <a:lnTo>
                    <a:pt x="600075" y="1114290"/>
                  </a:lnTo>
                  <a:lnTo>
                    <a:pt x="592931" y="1133337"/>
                  </a:lnTo>
                  <a:lnTo>
                    <a:pt x="586581" y="1153177"/>
                  </a:lnTo>
                  <a:lnTo>
                    <a:pt x="580628" y="1172620"/>
                  </a:lnTo>
                  <a:lnTo>
                    <a:pt x="575072" y="1192857"/>
                  </a:lnTo>
                  <a:lnTo>
                    <a:pt x="569913" y="1213094"/>
                  </a:lnTo>
                  <a:lnTo>
                    <a:pt x="564753" y="1232934"/>
                  </a:lnTo>
                  <a:lnTo>
                    <a:pt x="560388" y="1253568"/>
                  </a:lnTo>
                  <a:lnTo>
                    <a:pt x="556419" y="1274202"/>
                  </a:lnTo>
                  <a:lnTo>
                    <a:pt x="552847" y="1294836"/>
                  </a:lnTo>
                  <a:lnTo>
                    <a:pt x="549275" y="1315866"/>
                  </a:lnTo>
                  <a:lnTo>
                    <a:pt x="546894" y="1336897"/>
                  </a:lnTo>
                  <a:lnTo>
                    <a:pt x="544116" y="1357927"/>
                  </a:lnTo>
                  <a:lnTo>
                    <a:pt x="542528" y="1379355"/>
                  </a:lnTo>
                  <a:lnTo>
                    <a:pt x="540544" y="1400385"/>
                  </a:lnTo>
                  <a:lnTo>
                    <a:pt x="539750" y="1421813"/>
                  </a:lnTo>
                  <a:lnTo>
                    <a:pt x="944563" y="1421813"/>
                  </a:lnTo>
                  <a:lnTo>
                    <a:pt x="945753" y="1388084"/>
                  </a:lnTo>
                  <a:lnTo>
                    <a:pt x="947738" y="1353959"/>
                  </a:lnTo>
                  <a:lnTo>
                    <a:pt x="950119" y="1320628"/>
                  </a:lnTo>
                  <a:lnTo>
                    <a:pt x="953691" y="1288090"/>
                  </a:lnTo>
                  <a:lnTo>
                    <a:pt x="957263" y="1255552"/>
                  </a:lnTo>
                  <a:lnTo>
                    <a:pt x="961628" y="1223808"/>
                  </a:lnTo>
                  <a:lnTo>
                    <a:pt x="966391" y="1192460"/>
                  </a:lnTo>
                  <a:lnTo>
                    <a:pt x="971947" y="1161510"/>
                  </a:lnTo>
                  <a:lnTo>
                    <a:pt x="978297" y="1131353"/>
                  </a:lnTo>
                  <a:lnTo>
                    <a:pt x="984250" y="1101196"/>
                  </a:lnTo>
                  <a:lnTo>
                    <a:pt x="991394" y="1071832"/>
                  </a:lnTo>
                  <a:lnTo>
                    <a:pt x="998538" y="1043262"/>
                  </a:lnTo>
                  <a:lnTo>
                    <a:pt x="1006078" y="1015089"/>
                  </a:lnTo>
                  <a:lnTo>
                    <a:pt x="1014413" y="987313"/>
                  </a:lnTo>
                  <a:lnTo>
                    <a:pt x="1022747" y="960330"/>
                  </a:lnTo>
                  <a:lnTo>
                    <a:pt x="1031478" y="933745"/>
                  </a:lnTo>
                  <a:lnTo>
                    <a:pt x="1009650" y="925809"/>
                  </a:lnTo>
                  <a:lnTo>
                    <a:pt x="988219" y="917476"/>
                  </a:lnTo>
                  <a:lnTo>
                    <a:pt x="967185" y="909540"/>
                  </a:lnTo>
                  <a:lnTo>
                    <a:pt x="946944" y="901207"/>
                  </a:lnTo>
                  <a:lnTo>
                    <a:pt x="909638" y="884938"/>
                  </a:lnTo>
                  <a:lnTo>
                    <a:pt x="875109" y="869462"/>
                  </a:lnTo>
                  <a:lnTo>
                    <a:pt x="843756" y="853987"/>
                  </a:lnTo>
                  <a:lnTo>
                    <a:pt x="815578" y="840099"/>
                  </a:lnTo>
                  <a:lnTo>
                    <a:pt x="791369" y="827004"/>
                  </a:lnTo>
                  <a:lnTo>
                    <a:pt x="770334" y="815100"/>
                  </a:lnTo>
                  <a:close/>
                  <a:moveTo>
                    <a:pt x="1855788" y="486547"/>
                  </a:moveTo>
                  <a:lnTo>
                    <a:pt x="1866900" y="502419"/>
                  </a:lnTo>
                  <a:lnTo>
                    <a:pt x="1878410" y="519085"/>
                  </a:lnTo>
                  <a:lnTo>
                    <a:pt x="1890713" y="536941"/>
                  </a:lnTo>
                  <a:lnTo>
                    <a:pt x="1903016" y="555591"/>
                  </a:lnTo>
                  <a:lnTo>
                    <a:pt x="1915319" y="575431"/>
                  </a:lnTo>
                  <a:lnTo>
                    <a:pt x="1928019" y="596065"/>
                  </a:lnTo>
                  <a:lnTo>
                    <a:pt x="1941116" y="618286"/>
                  </a:lnTo>
                  <a:lnTo>
                    <a:pt x="1954213" y="641301"/>
                  </a:lnTo>
                  <a:lnTo>
                    <a:pt x="1967310" y="665109"/>
                  </a:lnTo>
                  <a:lnTo>
                    <a:pt x="1980803" y="690107"/>
                  </a:lnTo>
                  <a:lnTo>
                    <a:pt x="1993900" y="716296"/>
                  </a:lnTo>
                  <a:lnTo>
                    <a:pt x="2006997" y="742882"/>
                  </a:lnTo>
                  <a:lnTo>
                    <a:pt x="2020094" y="770658"/>
                  </a:lnTo>
                  <a:lnTo>
                    <a:pt x="2033191" y="799625"/>
                  </a:lnTo>
                  <a:lnTo>
                    <a:pt x="2045494" y="829385"/>
                  </a:lnTo>
                  <a:lnTo>
                    <a:pt x="2058194" y="860336"/>
                  </a:lnTo>
                  <a:lnTo>
                    <a:pt x="2095103" y="846845"/>
                  </a:lnTo>
                  <a:lnTo>
                    <a:pt x="2129235" y="832560"/>
                  </a:lnTo>
                  <a:lnTo>
                    <a:pt x="2161779" y="819068"/>
                  </a:lnTo>
                  <a:lnTo>
                    <a:pt x="2191941" y="805577"/>
                  </a:lnTo>
                  <a:lnTo>
                    <a:pt x="2219722" y="792483"/>
                  </a:lnTo>
                  <a:lnTo>
                    <a:pt x="2245519" y="780182"/>
                  </a:lnTo>
                  <a:lnTo>
                    <a:pt x="2268141" y="768674"/>
                  </a:lnTo>
                  <a:lnTo>
                    <a:pt x="2288382" y="757564"/>
                  </a:lnTo>
                  <a:lnTo>
                    <a:pt x="2292747" y="755580"/>
                  </a:lnTo>
                  <a:lnTo>
                    <a:pt x="2270125" y="732962"/>
                  </a:lnTo>
                  <a:lnTo>
                    <a:pt x="2246710" y="710344"/>
                  </a:lnTo>
                  <a:lnTo>
                    <a:pt x="2222897" y="689314"/>
                  </a:lnTo>
                  <a:lnTo>
                    <a:pt x="2197894" y="668680"/>
                  </a:lnTo>
                  <a:lnTo>
                    <a:pt x="2172494" y="648443"/>
                  </a:lnTo>
                  <a:lnTo>
                    <a:pt x="2146300" y="629793"/>
                  </a:lnTo>
                  <a:lnTo>
                    <a:pt x="2119710" y="611540"/>
                  </a:lnTo>
                  <a:lnTo>
                    <a:pt x="2092722" y="594081"/>
                  </a:lnTo>
                  <a:lnTo>
                    <a:pt x="2065338" y="577415"/>
                  </a:lnTo>
                  <a:lnTo>
                    <a:pt x="2036763" y="561543"/>
                  </a:lnTo>
                  <a:lnTo>
                    <a:pt x="2007791" y="546861"/>
                  </a:lnTo>
                  <a:lnTo>
                    <a:pt x="1978422" y="532973"/>
                  </a:lnTo>
                  <a:lnTo>
                    <a:pt x="1963341" y="526228"/>
                  </a:lnTo>
                  <a:lnTo>
                    <a:pt x="1948657" y="519879"/>
                  </a:lnTo>
                  <a:lnTo>
                    <a:pt x="1933575" y="513530"/>
                  </a:lnTo>
                  <a:lnTo>
                    <a:pt x="1918097" y="507975"/>
                  </a:lnTo>
                  <a:lnTo>
                    <a:pt x="1903016" y="502419"/>
                  </a:lnTo>
                  <a:lnTo>
                    <a:pt x="1887141" y="496864"/>
                  </a:lnTo>
                  <a:lnTo>
                    <a:pt x="1871266" y="491309"/>
                  </a:lnTo>
                  <a:lnTo>
                    <a:pt x="1855788" y="486547"/>
                  </a:lnTo>
                  <a:close/>
                  <a:moveTo>
                    <a:pt x="1260475" y="486547"/>
                  </a:moveTo>
                  <a:lnTo>
                    <a:pt x="1244997" y="491309"/>
                  </a:lnTo>
                  <a:lnTo>
                    <a:pt x="1229122" y="496864"/>
                  </a:lnTo>
                  <a:lnTo>
                    <a:pt x="1214041" y="502419"/>
                  </a:lnTo>
                  <a:lnTo>
                    <a:pt x="1198563" y="507975"/>
                  </a:lnTo>
                  <a:lnTo>
                    <a:pt x="1183481" y="513530"/>
                  </a:lnTo>
                  <a:lnTo>
                    <a:pt x="1168003" y="519879"/>
                  </a:lnTo>
                  <a:lnTo>
                    <a:pt x="1152922" y="526228"/>
                  </a:lnTo>
                  <a:lnTo>
                    <a:pt x="1137841" y="532973"/>
                  </a:lnTo>
                  <a:lnTo>
                    <a:pt x="1108472" y="546861"/>
                  </a:lnTo>
                  <a:lnTo>
                    <a:pt x="1079897" y="561543"/>
                  </a:lnTo>
                  <a:lnTo>
                    <a:pt x="1051322" y="577415"/>
                  </a:lnTo>
                  <a:lnTo>
                    <a:pt x="1023541" y="594081"/>
                  </a:lnTo>
                  <a:lnTo>
                    <a:pt x="996553" y="611540"/>
                  </a:lnTo>
                  <a:lnTo>
                    <a:pt x="969963" y="629793"/>
                  </a:lnTo>
                  <a:lnTo>
                    <a:pt x="944166" y="648443"/>
                  </a:lnTo>
                  <a:lnTo>
                    <a:pt x="918766" y="668680"/>
                  </a:lnTo>
                  <a:lnTo>
                    <a:pt x="893763" y="689314"/>
                  </a:lnTo>
                  <a:lnTo>
                    <a:pt x="869950" y="710344"/>
                  </a:lnTo>
                  <a:lnTo>
                    <a:pt x="846138" y="732962"/>
                  </a:lnTo>
                  <a:lnTo>
                    <a:pt x="823913" y="755580"/>
                  </a:lnTo>
                  <a:lnTo>
                    <a:pt x="827881" y="757564"/>
                  </a:lnTo>
                  <a:lnTo>
                    <a:pt x="843756" y="765897"/>
                  </a:lnTo>
                  <a:lnTo>
                    <a:pt x="860822" y="775023"/>
                  </a:lnTo>
                  <a:lnTo>
                    <a:pt x="879872" y="784547"/>
                  </a:lnTo>
                  <a:lnTo>
                    <a:pt x="900509" y="794467"/>
                  </a:lnTo>
                  <a:lnTo>
                    <a:pt x="922338" y="804784"/>
                  </a:lnTo>
                  <a:lnTo>
                    <a:pt x="945356" y="815100"/>
                  </a:lnTo>
                  <a:lnTo>
                    <a:pt x="970359" y="825814"/>
                  </a:lnTo>
                  <a:lnTo>
                    <a:pt x="996553" y="836528"/>
                  </a:lnTo>
                  <a:lnTo>
                    <a:pt x="1026716" y="848432"/>
                  </a:lnTo>
                  <a:lnTo>
                    <a:pt x="1058466" y="860336"/>
                  </a:lnTo>
                  <a:lnTo>
                    <a:pt x="1070769" y="829385"/>
                  </a:lnTo>
                  <a:lnTo>
                    <a:pt x="1083469" y="799625"/>
                  </a:lnTo>
                  <a:lnTo>
                    <a:pt x="1096169" y="770658"/>
                  </a:lnTo>
                  <a:lnTo>
                    <a:pt x="1109266" y="742882"/>
                  </a:lnTo>
                  <a:lnTo>
                    <a:pt x="1122363" y="716296"/>
                  </a:lnTo>
                  <a:lnTo>
                    <a:pt x="1135459" y="690107"/>
                  </a:lnTo>
                  <a:lnTo>
                    <a:pt x="1148953" y="665109"/>
                  </a:lnTo>
                  <a:lnTo>
                    <a:pt x="1162050" y="641301"/>
                  </a:lnTo>
                  <a:lnTo>
                    <a:pt x="1175147" y="618286"/>
                  </a:lnTo>
                  <a:lnTo>
                    <a:pt x="1188244" y="596065"/>
                  </a:lnTo>
                  <a:lnTo>
                    <a:pt x="1201341" y="575431"/>
                  </a:lnTo>
                  <a:lnTo>
                    <a:pt x="1213247" y="555591"/>
                  </a:lnTo>
                  <a:lnTo>
                    <a:pt x="1225947" y="536941"/>
                  </a:lnTo>
                  <a:lnTo>
                    <a:pt x="1237853" y="519085"/>
                  </a:lnTo>
                  <a:lnTo>
                    <a:pt x="1249760" y="502419"/>
                  </a:lnTo>
                  <a:lnTo>
                    <a:pt x="1260475" y="486547"/>
                  </a:lnTo>
                  <a:close/>
                  <a:moveTo>
                    <a:pt x="1597819" y="442899"/>
                  </a:moveTo>
                  <a:lnTo>
                    <a:pt x="1597819" y="950410"/>
                  </a:lnTo>
                  <a:lnTo>
                    <a:pt x="1624013" y="949617"/>
                  </a:lnTo>
                  <a:lnTo>
                    <a:pt x="1650207" y="948029"/>
                  </a:lnTo>
                  <a:lnTo>
                    <a:pt x="1676400" y="945649"/>
                  </a:lnTo>
                  <a:lnTo>
                    <a:pt x="1701800" y="943268"/>
                  </a:lnTo>
                  <a:lnTo>
                    <a:pt x="1727200" y="940490"/>
                  </a:lnTo>
                  <a:lnTo>
                    <a:pt x="1752203" y="936919"/>
                  </a:lnTo>
                  <a:lnTo>
                    <a:pt x="1777207" y="932951"/>
                  </a:lnTo>
                  <a:lnTo>
                    <a:pt x="1801416" y="929380"/>
                  </a:lnTo>
                  <a:lnTo>
                    <a:pt x="1825625" y="924221"/>
                  </a:lnTo>
                  <a:lnTo>
                    <a:pt x="1849041" y="919460"/>
                  </a:lnTo>
                  <a:lnTo>
                    <a:pt x="1872853" y="914301"/>
                  </a:lnTo>
                  <a:lnTo>
                    <a:pt x="1895475" y="909143"/>
                  </a:lnTo>
                  <a:lnTo>
                    <a:pt x="1918097" y="903588"/>
                  </a:lnTo>
                  <a:lnTo>
                    <a:pt x="1940322" y="897239"/>
                  </a:lnTo>
                  <a:lnTo>
                    <a:pt x="1962150" y="891287"/>
                  </a:lnTo>
                  <a:lnTo>
                    <a:pt x="1983185" y="884541"/>
                  </a:lnTo>
                  <a:lnTo>
                    <a:pt x="1970485" y="853194"/>
                  </a:lnTo>
                  <a:lnTo>
                    <a:pt x="1957388" y="822243"/>
                  </a:lnTo>
                  <a:lnTo>
                    <a:pt x="1943894" y="792483"/>
                  </a:lnTo>
                  <a:lnTo>
                    <a:pt x="1930400" y="764310"/>
                  </a:lnTo>
                  <a:lnTo>
                    <a:pt x="1916510" y="736533"/>
                  </a:lnTo>
                  <a:lnTo>
                    <a:pt x="1903016" y="709948"/>
                  </a:lnTo>
                  <a:lnTo>
                    <a:pt x="1888729" y="685346"/>
                  </a:lnTo>
                  <a:lnTo>
                    <a:pt x="1875235" y="660744"/>
                  </a:lnTo>
                  <a:lnTo>
                    <a:pt x="1861741" y="638126"/>
                  </a:lnTo>
                  <a:lnTo>
                    <a:pt x="1848247" y="616302"/>
                  </a:lnTo>
                  <a:lnTo>
                    <a:pt x="1835150" y="595668"/>
                  </a:lnTo>
                  <a:lnTo>
                    <a:pt x="1822450" y="576225"/>
                  </a:lnTo>
                  <a:lnTo>
                    <a:pt x="1810147" y="558369"/>
                  </a:lnTo>
                  <a:lnTo>
                    <a:pt x="1798638" y="541306"/>
                  </a:lnTo>
                  <a:lnTo>
                    <a:pt x="1787128" y="525434"/>
                  </a:lnTo>
                  <a:lnTo>
                    <a:pt x="1776810" y="511149"/>
                  </a:lnTo>
                  <a:lnTo>
                    <a:pt x="1763713" y="494086"/>
                  </a:lnTo>
                  <a:lnTo>
                    <a:pt x="1752203" y="479802"/>
                  </a:lnTo>
                  <a:lnTo>
                    <a:pt x="1733947" y="457581"/>
                  </a:lnTo>
                  <a:lnTo>
                    <a:pt x="1716881" y="454803"/>
                  </a:lnTo>
                  <a:lnTo>
                    <a:pt x="1700213" y="452025"/>
                  </a:lnTo>
                  <a:lnTo>
                    <a:pt x="1683147" y="450041"/>
                  </a:lnTo>
                  <a:lnTo>
                    <a:pt x="1666081" y="448057"/>
                  </a:lnTo>
                  <a:lnTo>
                    <a:pt x="1649016" y="446470"/>
                  </a:lnTo>
                  <a:lnTo>
                    <a:pt x="1631950" y="444883"/>
                  </a:lnTo>
                  <a:lnTo>
                    <a:pt x="1614488" y="443692"/>
                  </a:lnTo>
                  <a:lnTo>
                    <a:pt x="1597819" y="442899"/>
                  </a:lnTo>
                  <a:close/>
                  <a:moveTo>
                    <a:pt x="1519238" y="442899"/>
                  </a:moveTo>
                  <a:lnTo>
                    <a:pt x="1501775" y="443692"/>
                  </a:lnTo>
                  <a:lnTo>
                    <a:pt x="1484710" y="444883"/>
                  </a:lnTo>
                  <a:lnTo>
                    <a:pt x="1467247" y="446470"/>
                  </a:lnTo>
                  <a:lnTo>
                    <a:pt x="1450181" y="448057"/>
                  </a:lnTo>
                  <a:lnTo>
                    <a:pt x="1433116" y="450041"/>
                  </a:lnTo>
                  <a:lnTo>
                    <a:pt x="1416447" y="452025"/>
                  </a:lnTo>
                  <a:lnTo>
                    <a:pt x="1399381" y="454803"/>
                  </a:lnTo>
                  <a:lnTo>
                    <a:pt x="1382713" y="457581"/>
                  </a:lnTo>
                  <a:lnTo>
                    <a:pt x="1364456" y="479802"/>
                  </a:lnTo>
                  <a:lnTo>
                    <a:pt x="1352550" y="494086"/>
                  </a:lnTo>
                  <a:lnTo>
                    <a:pt x="1339453" y="511149"/>
                  </a:lnTo>
                  <a:lnTo>
                    <a:pt x="1325960" y="529799"/>
                  </a:lnTo>
                  <a:lnTo>
                    <a:pt x="1311275" y="550433"/>
                  </a:lnTo>
                  <a:lnTo>
                    <a:pt x="1295797" y="573050"/>
                  </a:lnTo>
                  <a:lnTo>
                    <a:pt x="1279922" y="598049"/>
                  </a:lnTo>
                  <a:lnTo>
                    <a:pt x="1262856" y="624635"/>
                  </a:lnTo>
                  <a:lnTo>
                    <a:pt x="1245791" y="652808"/>
                  </a:lnTo>
                  <a:lnTo>
                    <a:pt x="1228328" y="683362"/>
                  </a:lnTo>
                  <a:lnTo>
                    <a:pt x="1210469" y="715900"/>
                  </a:lnTo>
                  <a:lnTo>
                    <a:pt x="1200944" y="734946"/>
                  </a:lnTo>
                  <a:lnTo>
                    <a:pt x="1190625" y="754786"/>
                  </a:lnTo>
                  <a:lnTo>
                    <a:pt x="1180703" y="775023"/>
                  </a:lnTo>
                  <a:lnTo>
                    <a:pt x="1171178" y="795657"/>
                  </a:lnTo>
                  <a:lnTo>
                    <a:pt x="1161653" y="817481"/>
                  </a:lnTo>
                  <a:lnTo>
                    <a:pt x="1151731" y="839305"/>
                  </a:lnTo>
                  <a:lnTo>
                    <a:pt x="1142603" y="861923"/>
                  </a:lnTo>
                  <a:lnTo>
                    <a:pt x="1133078" y="884541"/>
                  </a:lnTo>
                  <a:lnTo>
                    <a:pt x="1154510" y="891287"/>
                  </a:lnTo>
                  <a:lnTo>
                    <a:pt x="1176338" y="897239"/>
                  </a:lnTo>
                  <a:lnTo>
                    <a:pt x="1198563" y="903588"/>
                  </a:lnTo>
                  <a:lnTo>
                    <a:pt x="1220788" y="909143"/>
                  </a:lnTo>
                  <a:lnTo>
                    <a:pt x="1244203" y="914301"/>
                  </a:lnTo>
                  <a:lnTo>
                    <a:pt x="1267222" y="919460"/>
                  </a:lnTo>
                  <a:lnTo>
                    <a:pt x="1291035" y="924221"/>
                  </a:lnTo>
                  <a:lnTo>
                    <a:pt x="1315244" y="928586"/>
                  </a:lnTo>
                  <a:lnTo>
                    <a:pt x="1339453" y="932951"/>
                  </a:lnTo>
                  <a:lnTo>
                    <a:pt x="1364060" y="936522"/>
                  </a:lnTo>
                  <a:lnTo>
                    <a:pt x="1389460" y="940094"/>
                  </a:lnTo>
                  <a:lnTo>
                    <a:pt x="1414860" y="943268"/>
                  </a:lnTo>
                  <a:lnTo>
                    <a:pt x="1440657" y="945649"/>
                  </a:lnTo>
                  <a:lnTo>
                    <a:pt x="1466057" y="947633"/>
                  </a:lnTo>
                  <a:lnTo>
                    <a:pt x="1492250" y="949220"/>
                  </a:lnTo>
                  <a:lnTo>
                    <a:pt x="1519238" y="950014"/>
                  </a:lnTo>
                  <a:lnTo>
                    <a:pt x="1519238" y="442899"/>
                  </a:lnTo>
                  <a:close/>
                  <a:moveTo>
                    <a:pt x="1558528" y="363538"/>
                  </a:moveTo>
                  <a:lnTo>
                    <a:pt x="1586707" y="363935"/>
                  </a:lnTo>
                  <a:lnTo>
                    <a:pt x="1614488" y="364729"/>
                  </a:lnTo>
                  <a:lnTo>
                    <a:pt x="1642666" y="366713"/>
                  </a:lnTo>
                  <a:lnTo>
                    <a:pt x="1670447" y="369093"/>
                  </a:lnTo>
                  <a:lnTo>
                    <a:pt x="1698228" y="372268"/>
                  </a:lnTo>
                  <a:lnTo>
                    <a:pt x="1725613" y="376236"/>
                  </a:lnTo>
                  <a:lnTo>
                    <a:pt x="1752600" y="380601"/>
                  </a:lnTo>
                  <a:lnTo>
                    <a:pt x="1779191" y="385759"/>
                  </a:lnTo>
                  <a:lnTo>
                    <a:pt x="1806178" y="391314"/>
                  </a:lnTo>
                  <a:lnTo>
                    <a:pt x="1832372" y="398060"/>
                  </a:lnTo>
                  <a:lnTo>
                    <a:pt x="1858566" y="405202"/>
                  </a:lnTo>
                  <a:lnTo>
                    <a:pt x="1884363" y="412742"/>
                  </a:lnTo>
                  <a:lnTo>
                    <a:pt x="1910160" y="421075"/>
                  </a:lnTo>
                  <a:lnTo>
                    <a:pt x="1935560" y="430201"/>
                  </a:lnTo>
                  <a:lnTo>
                    <a:pt x="1960960" y="439328"/>
                  </a:lnTo>
                  <a:lnTo>
                    <a:pt x="1985963" y="450041"/>
                  </a:lnTo>
                  <a:lnTo>
                    <a:pt x="2010172" y="460358"/>
                  </a:lnTo>
                  <a:lnTo>
                    <a:pt x="2034382" y="471865"/>
                  </a:lnTo>
                  <a:lnTo>
                    <a:pt x="2057797" y="483770"/>
                  </a:lnTo>
                  <a:lnTo>
                    <a:pt x="2081213" y="496070"/>
                  </a:lnTo>
                  <a:lnTo>
                    <a:pt x="2104629" y="508768"/>
                  </a:lnTo>
                  <a:lnTo>
                    <a:pt x="2127647" y="522259"/>
                  </a:lnTo>
                  <a:lnTo>
                    <a:pt x="2149872" y="536544"/>
                  </a:lnTo>
                  <a:lnTo>
                    <a:pt x="2172097" y="550829"/>
                  </a:lnTo>
                  <a:lnTo>
                    <a:pt x="2193529" y="565908"/>
                  </a:lnTo>
                  <a:lnTo>
                    <a:pt x="2214960" y="581780"/>
                  </a:lnTo>
                  <a:lnTo>
                    <a:pt x="2235994" y="597652"/>
                  </a:lnTo>
                  <a:lnTo>
                    <a:pt x="2256632" y="613921"/>
                  </a:lnTo>
                  <a:lnTo>
                    <a:pt x="2276475" y="630984"/>
                  </a:lnTo>
                  <a:lnTo>
                    <a:pt x="2296716" y="648443"/>
                  </a:lnTo>
                  <a:lnTo>
                    <a:pt x="2315766" y="666299"/>
                  </a:lnTo>
                  <a:lnTo>
                    <a:pt x="2334419" y="685346"/>
                  </a:lnTo>
                  <a:lnTo>
                    <a:pt x="2353072" y="703995"/>
                  </a:lnTo>
                  <a:lnTo>
                    <a:pt x="2370932" y="723042"/>
                  </a:lnTo>
                  <a:lnTo>
                    <a:pt x="2388394" y="742882"/>
                  </a:lnTo>
                  <a:lnTo>
                    <a:pt x="2405460" y="762722"/>
                  </a:lnTo>
                  <a:lnTo>
                    <a:pt x="2421732" y="783356"/>
                  </a:lnTo>
                  <a:lnTo>
                    <a:pt x="2438004" y="804387"/>
                  </a:lnTo>
                  <a:lnTo>
                    <a:pt x="2453482" y="825814"/>
                  </a:lnTo>
                  <a:lnTo>
                    <a:pt x="2468563" y="847638"/>
                  </a:lnTo>
                  <a:lnTo>
                    <a:pt x="2483247" y="869462"/>
                  </a:lnTo>
                  <a:lnTo>
                    <a:pt x="2497138" y="892080"/>
                  </a:lnTo>
                  <a:lnTo>
                    <a:pt x="2510632" y="914698"/>
                  </a:lnTo>
                  <a:lnTo>
                    <a:pt x="2523729" y="938109"/>
                  </a:lnTo>
                  <a:lnTo>
                    <a:pt x="2536032" y="961521"/>
                  </a:lnTo>
                  <a:lnTo>
                    <a:pt x="2547541" y="985329"/>
                  </a:lnTo>
                  <a:lnTo>
                    <a:pt x="2559051" y="1009534"/>
                  </a:lnTo>
                  <a:lnTo>
                    <a:pt x="2569766" y="1034136"/>
                  </a:lnTo>
                  <a:lnTo>
                    <a:pt x="2580085" y="1058738"/>
                  </a:lnTo>
                  <a:lnTo>
                    <a:pt x="2589610" y="1083736"/>
                  </a:lnTo>
                  <a:lnTo>
                    <a:pt x="2598341" y="1109132"/>
                  </a:lnTo>
                  <a:lnTo>
                    <a:pt x="2606675" y="1134924"/>
                  </a:lnTo>
                  <a:lnTo>
                    <a:pt x="2614613" y="1160716"/>
                  </a:lnTo>
                  <a:lnTo>
                    <a:pt x="2621360" y="1186905"/>
                  </a:lnTo>
                  <a:lnTo>
                    <a:pt x="2628107" y="1213491"/>
                  </a:lnTo>
                  <a:lnTo>
                    <a:pt x="2633663" y="1240077"/>
                  </a:lnTo>
                  <a:lnTo>
                    <a:pt x="2638822" y="1267059"/>
                  </a:lnTo>
                  <a:lnTo>
                    <a:pt x="2643188" y="1294042"/>
                  </a:lnTo>
                  <a:lnTo>
                    <a:pt x="2647157" y="1321025"/>
                  </a:lnTo>
                  <a:lnTo>
                    <a:pt x="2650332" y="1349198"/>
                  </a:lnTo>
                  <a:lnTo>
                    <a:pt x="2652713" y="1376577"/>
                  </a:lnTo>
                  <a:lnTo>
                    <a:pt x="2654697" y="1404353"/>
                  </a:lnTo>
                  <a:lnTo>
                    <a:pt x="2655888" y="1432923"/>
                  </a:lnTo>
                  <a:lnTo>
                    <a:pt x="2655888" y="1461096"/>
                  </a:lnTo>
                  <a:lnTo>
                    <a:pt x="2655888" y="1489666"/>
                  </a:lnTo>
                  <a:lnTo>
                    <a:pt x="2654697" y="1517442"/>
                  </a:lnTo>
                  <a:lnTo>
                    <a:pt x="2652713" y="1545615"/>
                  </a:lnTo>
                  <a:lnTo>
                    <a:pt x="2650332" y="1573392"/>
                  </a:lnTo>
                  <a:lnTo>
                    <a:pt x="2647157" y="1600771"/>
                  </a:lnTo>
                  <a:lnTo>
                    <a:pt x="2643188" y="1628547"/>
                  </a:lnTo>
                  <a:lnTo>
                    <a:pt x="2638822" y="1655530"/>
                  </a:lnTo>
                  <a:lnTo>
                    <a:pt x="2633663" y="1682512"/>
                  </a:lnTo>
                  <a:lnTo>
                    <a:pt x="2628107" y="1709098"/>
                  </a:lnTo>
                  <a:lnTo>
                    <a:pt x="2621360" y="1735287"/>
                  </a:lnTo>
                  <a:lnTo>
                    <a:pt x="2614613" y="1761476"/>
                  </a:lnTo>
                  <a:lnTo>
                    <a:pt x="2606675" y="1787665"/>
                  </a:lnTo>
                  <a:lnTo>
                    <a:pt x="2598341" y="1813061"/>
                  </a:lnTo>
                  <a:lnTo>
                    <a:pt x="2589610" y="1838456"/>
                  </a:lnTo>
                  <a:lnTo>
                    <a:pt x="2580085" y="1863852"/>
                  </a:lnTo>
                  <a:lnTo>
                    <a:pt x="2569766" y="1888453"/>
                  </a:lnTo>
                  <a:lnTo>
                    <a:pt x="2559051" y="1913055"/>
                  </a:lnTo>
                  <a:lnTo>
                    <a:pt x="2547541" y="1936863"/>
                  </a:lnTo>
                  <a:lnTo>
                    <a:pt x="2536032" y="1961068"/>
                  </a:lnTo>
                  <a:lnTo>
                    <a:pt x="2523729" y="1984083"/>
                  </a:lnTo>
                  <a:lnTo>
                    <a:pt x="2510632" y="2007098"/>
                  </a:lnTo>
                  <a:lnTo>
                    <a:pt x="2497138" y="2030509"/>
                  </a:lnTo>
                  <a:lnTo>
                    <a:pt x="2483247" y="2052730"/>
                  </a:lnTo>
                  <a:lnTo>
                    <a:pt x="2468563" y="2074951"/>
                  </a:lnTo>
                  <a:lnTo>
                    <a:pt x="2453482" y="2096775"/>
                  </a:lnTo>
                  <a:lnTo>
                    <a:pt x="2438004" y="2117806"/>
                  </a:lnTo>
                  <a:lnTo>
                    <a:pt x="2421732" y="2138440"/>
                  </a:lnTo>
                  <a:lnTo>
                    <a:pt x="2405460" y="2159073"/>
                  </a:lnTo>
                  <a:lnTo>
                    <a:pt x="2388394" y="2179310"/>
                  </a:lnTo>
                  <a:lnTo>
                    <a:pt x="2370932" y="2199151"/>
                  </a:lnTo>
                  <a:lnTo>
                    <a:pt x="2353072" y="2218594"/>
                  </a:lnTo>
                  <a:lnTo>
                    <a:pt x="2334419" y="2237244"/>
                  </a:lnTo>
                  <a:lnTo>
                    <a:pt x="2315766" y="2255497"/>
                  </a:lnTo>
                  <a:lnTo>
                    <a:pt x="2296716" y="2273353"/>
                  </a:lnTo>
                  <a:lnTo>
                    <a:pt x="2276475" y="2290812"/>
                  </a:lnTo>
                  <a:lnTo>
                    <a:pt x="2256632" y="2307875"/>
                  </a:lnTo>
                  <a:lnTo>
                    <a:pt x="2235994" y="2324540"/>
                  </a:lnTo>
                  <a:lnTo>
                    <a:pt x="2214960" y="2340809"/>
                  </a:lnTo>
                  <a:lnTo>
                    <a:pt x="2193529" y="2356285"/>
                  </a:lnTo>
                  <a:lnTo>
                    <a:pt x="2172097" y="2371363"/>
                  </a:lnTo>
                  <a:lnTo>
                    <a:pt x="2149872" y="2385648"/>
                  </a:lnTo>
                  <a:lnTo>
                    <a:pt x="2127647" y="2399536"/>
                  </a:lnTo>
                  <a:lnTo>
                    <a:pt x="2104629" y="2413028"/>
                  </a:lnTo>
                  <a:lnTo>
                    <a:pt x="2081213" y="2426122"/>
                  </a:lnTo>
                  <a:lnTo>
                    <a:pt x="2057797" y="2438423"/>
                  </a:lnTo>
                  <a:lnTo>
                    <a:pt x="2034382" y="2450724"/>
                  </a:lnTo>
                  <a:lnTo>
                    <a:pt x="2010172" y="2461437"/>
                  </a:lnTo>
                  <a:lnTo>
                    <a:pt x="1985963" y="2472548"/>
                  </a:lnTo>
                  <a:lnTo>
                    <a:pt x="1960960" y="2482468"/>
                  </a:lnTo>
                  <a:lnTo>
                    <a:pt x="1935560" y="2491991"/>
                  </a:lnTo>
                  <a:lnTo>
                    <a:pt x="1910160" y="2500721"/>
                  </a:lnTo>
                  <a:lnTo>
                    <a:pt x="1884363" y="2509054"/>
                  </a:lnTo>
                  <a:lnTo>
                    <a:pt x="1858566" y="2516990"/>
                  </a:lnTo>
                  <a:lnTo>
                    <a:pt x="1832372" y="2524132"/>
                  </a:lnTo>
                  <a:lnTo>
                    <a:pt x="1806178" y="2530481"/>
                  </a:lnTo>
                  <a:lnTo>
                    <a:pt x="1779191" y="2536433"/>
                  </a:lnTo>
                  <a:lnTo>
                    <a:pt x="1752600" y="2541592"/>
                  </a:lnTo>
                  <a:lnTo>
                    <a:pt x="1725613" y="2546353"/>
                  </a:lnTo>
                  <a:lnTo>
                    <a:pt x="1698228" y="2549925"/>
                  </a:lnTo>
                  <a:lnTo>
                    <a:pt x="1670447" y="2553099"/>
                  </a:lnTo>
                  <a:lnTo>
                    <a:pt x="1642666" y="2555480"/>
                  </a:lnTo>
                  <a:lnTo>
                    <a:pt x="1614488" y="2557067"/>
                  </a:lnTo>
                  <a:lnTo>
                    <a:pt x="1586707" y="2558654"/>
                  </a:lnTo>
                  <a:lnTo>
                    <a:pt x="1558528" y="2559051"/>
                  </a:lnTo>
                  <a:lnTo>
                    <a:pt x="1529953" y="2558654"/>
                  </a:lnTo>
                  <a:lnTo>
                    <a:pt x="1501775" y="2557067"/>
                  </a:lnTo>
                  <a:lnTo>
                    <a:pt x="1473597" y="2555480"/>
                  </a:lnTo>
                  <a:lnTo>
                    <a:pt x="1446213" y="2553099"/>
                  </a:lnTo>
                  <a:lnTo>
                    <a:pt x="1418035" y="2549925"/>
                  </a:lnTo>
                  <a:lnTo>
                    <a:pt x="1391047" y="2546353"/>
                  </a:lnTo>
                  <a:lnTo>
                    <a:pt x="1364060" y="2541592"/>
                  </a:lnTo>
                  <a:lnTo>
                    <a:pt x="1337072" y="2536433"/>
                  </a:lnTo>
                  <a:lnTo>
                    <a:pt x="1310481" y="2530481"/>
                  </a:lnTo>
                  <a:lnTo>
                    <a:pt x="1283891" y="2524132"/>
                  </a:lnTo>
                  <a:lnTo>
                    <a:pt x="1257697" y="2516990"/>
                  </a:lnTo>
                  <a:lnTo>
                    <a:pt x="1231900" y="2509054"/>
                  </a:lnTo>
                  <a:lnTo>
                    <a:pt x="1206103" y="2500721"/>
                  </a:lnTo>
                  <a:lnTo>
                    <a:pt x="1180703" y="2491991"/>
                  </a:lnTo>
                  <a:lnTo>
                    <a:pt x="1155700" y="2482468"/>
                  </a:lnTo>
                  <a:lnTo>
                    <a:pt x="1131094" y="2472548"/>
                  </a:lnTo>
                  <a:lnTo>
                    <a:pt x="1106488" y="2461437"/>
                  </a:lnTo>
                  <a:lnTo>
                    <a:pt x="1081881" y="2450724"/>
                  </a:lnTo>
                  <a:lnTo>
                    <a:pt x="1058466" y="2438423"/>
                  </a:lnTo>
                  <a:lnTo>
                    <a:pt x="1035050" y="2426122"/>
                  </a:lnTo>
                  <a:lnTo>
                    <a:pt x="1011635" y="2413028"/>
                  </a:lnTo>
                  <a:lnTo>
                    <a:pt x="989013" y="2399536"/>
                  </a:lnTo>
                  <a:lnTo>
                    <a:pt x="966391" y="2385648"/>
                  </a:lnTo>
                  <a:lnTo>
                    <a:pt x="944563" y="2371363"/>
                  </a:lnTo>
                  <a:lnTo>
                    <a:pt x="922734" y="2356285"/>
                  </a:lnTo>
                  <a:lnTo>
                    <a:pt x="901303" y="2340809"/>
                  </a:lnTo>
                  <a:lnTo>
                    <a:pt x="880269" y="2324540"/>
                  </a:lnTo>
                  <a:lnTo>
                    <a:pt x="859631" y="2307875"/>
                  </a:lnTo>
                  <a:lnTo>
                    <a:pt x="839788" y="2290812"/>
                  </a:lnTo>
                  <a:lnTo>
                    <a:pt x="819944" y="2273353"/>
                  </a:lnTo>
                  <a:lnTo>
                    <a:pt x="800894" y="2255497"/>
                  </a:lnTo>
                  <a:lnTo>
                    <a:pt x="781844" y="2237244"/>
                  </a:lnTo>
                  <a:lnTo>
                    <a:pt x="763191" y="2218594"/>
                  </a:lnTo>
                  <a:lnTo>
                    <a:pt x="745331" y="2199151"/>
                  </a:lnTo>
                  <a:lnTo>
                    <a:pt x="727869" y="2179310"/>
                  </a:lnTo>
                  <a:lnTo>
                    <a:pt x="710803" y="2159073"/>
                  </a:lnTo>
                  <a:lnTo>
                    <a:pt x="694531" y="2138440"/>
                  </a:lnTo>
                  <a:lnTo>
                    <a:pt x="678656" y="2117806"/>
                  </a:lnTo>
                  <a:lnTo>
                    <a:pt x="662781" y="2096775"/>
                  </a:lnTo>
                  <a:lnTo>
                    <a:pt x="647700" y="2074951"/>
                  </a:lnTo>
                  <a:lnTo>
                    <a:pt x="633413" y="2052730"/>
                  </a:lnTo>
                  <a:lnTo>
                    <a:pt x="619125" y="2030509"/>
                  </a:lnTo>
                  <a:lnTo>
                    <a:pt x="605631" y="2007098"/>
                  </a:lnTo>
                  <a:lnTo>
                    <a:pt x="592534" y="1984083"/>
                  </a:lnTo>
                  <a:lnTo>
                    <a:pt x="580231" y="1961068"/>
                  </a:lnTo>
                  <a:lnTo>
                    <a:pt x="568722" y="1936863"/>
                  </a:lnTo>
                  <a:lnTo>
                    <a:pt x="557213" y="1913055"/>
                  </a:lnTo>
                  <a:lnTo>
                    <a:pt x="546894" y="1888453"/>
                  </a:lnTo>
                  <a:lnTo>
                    <a:pt x="536178" y="1863852"/>
                  </a:lnTo>
                  <a:lnTo>
                    <a:pt x="527050" y="1838456"/>
                  </a:lnTo>
                  <a:lnTo>
                    <a:pt x="517922" y="1813061"/>
                  </a:lnTo>
                  <a:lnTo>
                    <a:pt x="509588" y="1787665"/>
                  </a:lnTo>
                  <a:lnTo>
                    <a:pt x="501650" y="1761476"/>
                  </a:lnTo>
                  <a:lnTo>
                    <a:pt x="494903" y="1735287"/>
                  </a:lnTo>
                  <a:lnTo>
                    <a:pt x="488156" y="1709098"/>
                  </a:lnTo>
                  <a:lnTo>
                    <a:pt x="482600" y="1682512"/>
                  </a:lnTo>
                  <a:lnTo>
                    <a:pt x="477441" y="1655530"/>
                  </a:lnTo>
                  <a:lnTo>
                    <a:pt x="473075" y="1628547"/>
                  </a:lnTo>
                  <a:lnTo>
                    <a:pt x="469106" y="1600771"/>
                  </a:lnTo>
                  <a:lnTo>
                    <a:pt x="465931" y="1573392"/>
                  </a:lnTo>
                  <a:lnTo>
                    <a:pt x="463550" y="1545615"/>
                  </a:lnTo>
                  <a:lnTo>
                    <a:pt x="461566" y="1517442"/>
                  </a:lnTo>
                  <a:lnTo>
                    <a:pt x="460772" y="1489666"/>
                  </a:lnTo>
                  <a:lnTo>
                    <a:pt x="460375" y="1461096"/>
                  </a:lnTo>
                  <a:lnTo>
                    <a:pt x="460772" y="1432923"/>
                  </a:lnTo>
                  <a:lnTo>
                    <a:pt x="461566" y="1404353"/>
                  </a:lnTo>
                  <a:lnTo>
                    <a:pt x="463550" y="1376577"/>
                  </a:lnTo>
                  <a:lnTo>
                    <a:pt x="465931" y="1349198"/>
                  </a:lnTo>
                  <a:lnTo>
                    <a:pt x="469106" y="1321025"/>
                  </a:lnTo>
                  <a:lnTo>
                    <a:pt x="473075" y="1294042"/>
                  </a:lnTo>
                  <a:lnTo>
                    <a:pt x="477441" y="1267059"/>
                  </a:lnTo>
                  <a:lnTo>
                    <a:pt x="482600" y="1240077"/>
                  </a:lnTo>
                  <a:lnTo>
                    <a:pt x="488156" y="1213491"/>
                  </a:lnTo>
                  <a:lnTo>
                    <a:pt x="494903" y="1186905"/>
                  </a:lnTo>
                  <a:lnTo>
                    <a:pt x="501650" y="1160716"/>
                  </a:lnTo>
                  <a:lnTo>
                    <a:pt x="509588" y="1134924"/>
                  </a:lnTo>
                  <a:lnTo>
                    <a:pt x="517922" y="1109132"/>
                  </a:lnTo>
                  <a:lnTo>
                    <a:pt x="527050" y="1083736"/>
                  </a:lnTo>
                  <a:lnTo>
                    <a:pt x="536178" y="1058738"/>
                  </a:lnTo>
                  <a:lnTo>
                    <a:pt x="546894" y="1034136"/>
                  </a:lnTo>
                  <a:lnTo>
                    <a:pt x="557213" y="1009534"/>
                  </a:lnTo>
                  <a:lnTo>
                    <a:pt x="568722" y="985329"/>
                  </a:lnTo>
                  <a:lnTo>
                    <a:pt x="580231" y="961521"/>
                  </a:lnTo>
                  <a:lnTo>
                    <a:pt x="592534" y="938109"/>
                  </a:lnTo>
                  <a:lnTo>
                    <a:pt x="605631" y="914698"/>
                  </a:lnTo>
                  <a:lnTo>
                    <a:pt x="619125" y="892080"/>
                  </a:lnTo>
                  <a:lnTo>
                    <a:pt x="633413" y="869462"/>
                  </a:lnTo>
                  <a:lnTo>
                    <a:pt x="647700" y="847638"/>
                  </a:lnTo>
                  <a:lnTo>
                    <a:pt x="662781" y="825814"/>
                  </a:lnTo>
                  <a:lnTo>
                    <a:pt x="678656" y="804387"/>
                  </a:lnTo>
                  <a:lnTo>
                    <a:pt x="694531" y="783356"/>
                  </a:lnTo>
                  <a:lnTo>
                    <a:pt x="710803" y="762722"/>
                  </a:lnTo>
                  <a:lnTo>
                    <a:pt x="727869" y="742882"/>
                  </a:lnTo>
                  <a:lnTo>
                    <a:pt x="745331" y="723042"/>
                  </a:lnTo>
                  <a:lnTo>
                    <a:pt x="763191" y="703995"/>
                  </a:lnTo>
                  <a:lnTo>
                    <a:pt x="781844" y="685346"/>
                  </a:lnTo>
                  <a:lnTo>
                    <a:pt x="800894" y="666299"/>
                  </a:lnTo>
                  <a:lnTo>
                    <a:pt x="819944" y="648443"/>
                  </a:lnTo>
                  <a:lnTo>
                    <a:pt x="839788" y="630984"/>
                  </a:lnTo>
                  <a:lnTo>
                    <a:pt x="859631" y="613921"/>
                  </a:lnTo>
                  <a:lnTo>
                    <a:pt x="880269" y="597652"/>
                  </a:lnTo>
                  <a:lnTo>
                    <a:pt x="901303" y="581780"/>
                  </a:lnTo>
                  <a:lnTo>
                    <a:pt x="922734" y="565908"/>
                  </a:lnTo>
                  <a:lnTo>
                    <a:pt x="944563" y="550829"/>
                  </a:lnTo>
                  <a:lnTo>
                    <a:pt x="966391" y="536544"/>
                  </a:lnTo>
                  <a:lnTo>
                    <a:pt x="989013" y="522259"/>
                  </a:lnTo>
                  <a:lnTo>
                    <a:pt x="1011635" y="508768"/>
                  </a:lnTo>
                  <a:lnTo>
                    <a:pt x="1035050" y="496070"/>
                  </a:lnTo>
                  <a:lnTo>
                    <a:pt x="1058466" y="483770"/>
                  </a:lnTo>
                  <a:lnTo>
                    <a:pt x="1081881" y="471865"/>
                  </a:lnTo>
                  <a:lnTo>
                    <a:pt x="1106488" y="460358"/>
                  </a:lnTo>
                  <a:lnTo>
                    <a:pt x="1131094" y="450041"/>
                  </a:lnTo>
                  <a:lnTo>
                    <a:pt x="1155700" y="439328"/>
                  </a:lnTo>
                  <a:lnTo>
                    <a:pt x="1180703" y="430201"/>
                  </a:lnTo>
                  <a:lnTo>
                    <a:pt x="1206103" y="421075"/>
                  </a:lnTo>
                  <a:lnTo>
                    <a:pt x="1231900" y="412742"/>
                  </a:lnTo>
                  <a:lnTo>
                    <a:pt x="1257697" y="405202"/>
                  </a:lnTo>
                  <a:lnTo>
                    <a:pt x="1283891" y="398060"/>
                  </a:lnTo>
                  <a:lnTo>
                    <a:pt x="1310481" y="391314"/>
                  </a:lnTo>
                  <a:lnTo>
                    <a:pt x="1337072" y="385759"/>
                  </a:lnTo>
                  <a:lnTo>
                    <a:pt x="1364060" y="380601"/>
                  </a:lnTo>
                  <a:lnTo>
                    <a:pt x="1391047" y="376236"/>
                  </a:lnTo>
                  <a:lnTo>
                    <a:pt x="1418035" y="372268"/>
                  </a:lnTo>
                  <a:lnTo>
                    <a:pt x="1446213" y="369093"/>
                  </a:lnTo>
                  <a:lnTo>
                    <a:pt x="1473597" y="366713"/>
                  </a:lnTo>
                  <a:lnTo>
                    <a:pt x="1501775" y="364729"/>
                  </a:lnTo>
                  <a:lnTo>
                    <a:pt x="1529953" y="363935"/>
                  </a:lnTo>
                  <a:lnTo>
                    <a:pt x="1558528" y="363538"/>
                  </a:lnTo>
                  <a:close/>
                  <a:moveTo>
                    <a:pt x="852488" y="277813"/>
                  </a:moveTo>
                  <a:lnTo>
                    <a:pt x="826703" y="300832"/>
                  </a:lnTo>
                  <a:lnTo>
                    <a:pt x="801712" y="324247"/>
                  </a:lnTo>
                  <a:lnTo>
                    <a:pt x="777910" y="347663"/>
                  </a:lnTo>
                  <a:lnTo>
                    <a:pt x="754109" y="372269"/>
                  </a:lnTo>
                  <a:lnTo>
                    <a:pt x="731497" y="397272"/>
                  </a:lnTo>
                  <a:lnTo>
                    <a:pt x="709679" y="422672"/>
                  </a:lnTo>
                  <a:lnTo>
                    <a:pt x="688258" y="448072"/>
                  </a:lnTo>
                  <a:lnTo>
                    <a:pt x="667630" y="473869"/>
                  </a:lnTo>
                  <a:lnTo>
                    <a:pt x="647796" y="500460"/>
                  </a:lnTo>
                  <a:lnTo>
                    <a:pt x="628755" y="527447"/>
                  </a:lnTo>
                  <a:lnTo>
                    <a:pt x="610507" y="554435"/>
                  </a:lnTo>
                  <a:lnTo>
                    <a:pt x="593052" y="581819"/>
                  </a:lnTo>
                  <a:lnTo>
                    <a:pt x="575995" y="609601"/>
                  </a:lnTo>
                  <a:lnTo>
                    <a:pt x="560127" y="637779"/>
                  </a:lnTo>
                  <a:lnTo>
                    <a:pt x="544656" y="665957"/>
                  </a:lnTo>
                  <a:lnTo>
                    <a:pt x="530375" y="694532"/>
                  </a:lnTo>
                  <a:lnTo>
                    <a:pt x="516888" y="723107"/>
                  </a:lnTo>
                  <a:lnTo>
                    <a:pt x="503797" y="752079"/>
                  </a:lnTo>
                  <a:lnTo>
                    <a:pt x="491896" y="781448"/>
                  </a:lnTo>
                  <a:lnTo>
                    <a:pt x="480392" y="810419"/>
                  </a:lnTo>
                  <a:lnTo>
                    <a:pt x="469682" y="839788"/>
                  </a:lnTo>
                  <a:lnTo>
                    <a:pt x="460161" y="869157"/>
                  </a:lnTo>
                  <a:lnTo>
                    <a:pt x="451037" y="898923"/>
                  </a:lnTo>
                  <a:lnTo>
                    <a:pt x="443103" y="928291"/>
                  </a:lnTo>
                  <a:lnTo>
                    <a:pt x="435566" y="958057"/>
                  </a:lnTo>
                  <a:lnTo>
                    <a:pt x="428823" y="987823"/>
                  </a:lnTo>
                  <a:lnTo>
                    <a:pt x="422872" y="1017588"/>
                  </a:lnTo>
                  <a:lnTo>
                    <a:pt x="417715" y="1047354"/>
                  </a:lnTo>
                  <a:lnTo>
                    <a:pt x="413352" y="1076326"/>
                  </a:lnTo>
                  <a:lnTo>
                    <a:pt x="409781" y="1106091"/>
                  </a:lnTo>
                  <a:lnTo>
                    <a:pt x="407401" y="1135857"/>
                  </a:lnTo>
                  <a:lnTo>
                    <a:pt x="405021" y="1165226"/>
                  </a:lnTo>
                  <a:lnTo>
                    <a:pt x="287204" y="1130698"/>
                  </a:lnTo>
                  <a:lnTo>
                    <a:pt x="280857" y="1153320"/>
                  </a:lnTo>
                  <a:lnTo>
                    <a:pt x="274510" y="1175941"/>
                  </a:lnTo>
                  <a:lnTo>
                    <a:pt x="269353" y="1198960"/>
                  </a:lnTo>
                  <a:lnTo>
                    <a:pt x="264196" y="1221979"/>
                  </a:lnTo>
                  <a:lnTo>
                    <a:pt x="259436" y="1244998"/>
                  </a:lnTo>
                  <a:lnTo>
                    <a:pt x="255072" y="1268016"/>
                  </a:lnTo>
                  <a:lnTo>
                    <a:pt x="251105" y="1291035"/>
                  </a:lnTo>
                  <a:lnTo>
                    <a:pt x="247535" y="1314848"/>
                  </a:lnTo>
                  <a:lnTo>
                    <a:pt x="244361" y="1337866"/>
                  </a:lnTo>
                  <a:lnTo>
                    <a:pt x="241981" y="1361679"/>
                  </a:lnTo>
                  <a:lnTo>
                    <a:pt x="239601" y="1384698"/>
                  </a:lnTo>
                  <a:lnTo>
                    <a:pt x="238014" y="1408113"/>
                  </a:lnTo>
                  <a:lnTo>
                    <a:pt x="236824" y="1431926"/>
                  </a:lnTo>
                  <a:lnTo>
                    <a:pt x="235237" y="1455341"/>
                  </a:lnTo>
                  <a:lnTo>
                    <a:pt x="234841" y="1478757"/>
                  </a:lnTo>
                  <a:lnTo>
                    <a:pt x="234841" y="1502570"/>
                  </a:lnTo>
                  <a:lnTo>
                    <a:pt x="234841" y="1525985"/>
                  </a:lnTo>
                  <a:lnTo>
                    <a:pt x="235634" y="1549798"/>
                  </a:lnTo>
                  <a:lnTo>
                    <a:pt x="236824" y="1573213"/>
                  </a:lnTo>
                  <a:lnTo>
                    <a:pt x="238014" y="1596629"/>
                  </a:lnTo>
                  <a:lnTo>
                    <a:pt x="239998" y="1620045"/>
                  </a:lnTo>
                  <a:lnTo>
                    <a:pt x="242378" y="1643460"/>
                  </a:lnTo>
                  <a:lnTo>
                    <a:pt x="244758" y="1666876"/>
                  </a:lnTo>
                  <a:lnTo>
                    <a:pt x="247932" y="1690291"/>
                  </a:lnTo>
                  <a:lnTo>
                    <a:pt x="251899" y="1713310"/>
                  </a:lnTo>
                  <a:lnTo>
                    <a:pt x="255865" y="1736726"/>
                  </a:lnTo>
                  <a:lnTo>
                    <a:pt x="260229" y="1760142"/>
                  </a:lnTo>
                  <a:lnTo>
                    <a:pt x="264989" y="1782763"/>
                  </a:lnTo>
                  <a:lnTo>
                    <a:pt x="270146" y="1805782"/>
                  </a:lnTo>
                  <a:lnTo>
                    <a:pt x="275303" y="1828404"/>
                  </a:lnTo>
                  <a:lnTo>
                    <a:pt x="281650" y="1851423"/>
                  </a:lnTo>
                  <a:lnTo>
                    <a:pt x="287997" y="1874045"/>
                  </a:lnTo>
                  <a:lnTo>
                    <a:pt x="295138" y="1896667"/>
                  </a:lnTo>
                  <a:lnTo>
                    <a:pt x="302278" y="1918892"/>
                  </a:lnTo>
                  <a:lnTo>
                    <a:pt x="309419" y="1941117"/>
                  </a:lnTo>
                  <a:lnTo>
                    <a:pt x="317749" y="1963342"/>
                  </a:lnTo>
                  <a:lnTo>
                    <a:pt x="326080" y="1985170"/>
                  </a:lnTo>
                  <a:lnTo>
                    <a:pt x="334807" y="2006998"/>
                  </a:lnTo>
                  <a:lnTo>
                    <a:pt x="343931" y="2028826"/>
                  </a:lnTo>
                  <a:lnTo>
                    <a:pt x="353451" y="2050257"/>
                  </a:lnTo>
                  <a:lnTo>
                    <a:pt x="363765" y="2071688"/>
                  </a:lnTo>
                  <a:lnTo>
                    <a:pt x="374079" y="2092723"/>
                  </a:lnTo>
                  <a:lnTo>
                    <a:pt x="385187" y="2113757"/>
                  </a:lnTo>
                  <a:lnTo>
                    <a:pt x="395897" y="2134395"/>
                  </a:lnTo>
                  <a:lnTo>
                    <a:pt x="407401" y="2155032"/>
                  </a:lnTo>
                  <a:lnTo>
                    <a:pt x="419302" y="2175273"/>
                  </a:lnTo>
                  <a:lnTo>
                    <a:pt x="431599" y="2195117"/>
                  </a:lnTo>
                  <a:lnTo>
                    <a:pt x="443897" y="2215357"/>
                  </a:lnTo>
                  <a:lnTo>
                    <a:pt x="456988" y="2234804"/>
                  </a:lnTo>
                  <a:lnTo>
                    <a:pt x="470078" y="2254648"/>
                  </a:lnTo>
                  <a:lnTo>
                    <a:pt x="483566" y="2273698"/>
                  </a:lnTo>
                  <a:lnTo>
                    <a:pt x="497450" y="2292748"/>
                  </a:lnTo>
                  <a:lnTo>
                    <a:pt x="512127" y="2311401"/>
                  </a:lnTo>
                  <a:lnTo>
                    <a:pt x="526408" y="2329657"/>
                  </a:lnTo>
                  <a:lnTo>
                    <a:pt x="541483" y="2347914"/>
                  </a:lnTo>
                  <a:lnTo>
                    <a:pt x="556557" y="2365773"/>
                  </a:lnTo>
                  <a:lnTo>
                    <a:pt x="572028" y="2384029"/>
                  </a:lnTo>
                  <a:lnTo>
                    <a:pt x="587895" y="2401492"/>
                  </a:lnTo>
                  <a:lnTo>
                    <a:pt x="604160" y="2418160"/>
                  </a:lnTo>
                  <a:lnTo>
                    <a:pt x="620821" y="2434829"/>
                  </a:lnTo>
                  <a:lnTo>
                    <a:pt x="637878" y="2451498"/>
                  </a:lnTo>
                  <a:lnTo>
                    <a:pt x="654539" y="2467770"/>
                  </a:lnTo>
                  <a:lnTo>
                    <a:pt x="671994" y="2483645"/>
                  </a:lnTo>
                  <a:lnTo>
                    <a:pt x="689448" y="2499520"/>
                  </a:lnTo>
                  <a:lnTo>
                    <a:pt x="574011" y="2632076"/>
                  </a:lnTo>
                  <a:lnTo>
                    <a:pt x="554177" y="2614217"/>
                  </a:lnTo>
                  <a:lnTo>
                    <a:pt x="534739" y="2596357"/>
                  </a:lnTo>
                  <a:lnTo>
                    <a:pt x="514904" y="2578101"/>
                  </a:lnTo>
                  <a:lnTo>
                    <a:pt x="496260" y="2559448"/>
                  </a:lnTo>
                  <a:lnTo>
                    <a:pt x="477615" y="2540001"/>
                  </a:lnTo>
                  <a:lnTo>
                    <a:pt x="459368" y="2520951"/>
                  </a:lnTo>
                  <a:lnTo>
                    <a:pt x="441120" y="2501107"/>
                  </a:lnTo>
                  <a:lnTo>
                    <a:pt x="423665" y="2481264"/>
                  </a:lnTo>
                  <a:lnTo>
                    <a:pt x="406211" y="2460626"/>
                  </a:lnTo>
                  <a:lnTo>
                    <a:pt x="389550" y="2439989"/>
                  </a:lnTo>
                  <a:lnTo>
                    <a:pt x="373286" y="2419351"/>
                  </a:lnTo>
                  <a:lnTo>
                    <a:pt x="357021" y="2398317"/>
                  </a:lnTo>
                  <a:lnTo>
                    <a:pt x="340757" y="2376489"/>
                  </a:lnTo>
                  <a:lnTo>
                    <a:pt x="325683" y="2355057"/>
                  </a:lnTo>
                  <a:lnTo>
                    <a:pt x="311005" y="2332832"/>
                  </a:lnTo>
                  <a:lnTo>
                    <a:pt x="295931" y="2310607"/>
                  </a:lnTo>
                  <a:lnTo>
                    <a:pt x="282047" y="2287985"/>
                  </a:lnTo>
                  <a:lnTo>
                    <a:pt x="268163" y="2264967"/>
                  </a:lnTo>
                  <a:lnTo>
                    <a:pt x="254675" y="2241948"/>
                  </a:lnTo>
                  <a:lnTo>
                    <a:pt x="241981" y="2218929"/>
                  </a:lnTo>
                  <a:lnTo>
                    <a:pt x="229287" y="2195117"/>
                  </a:lnTo>
                  <a:lnTo>
                    <a:pt x="216990" y="2171701"/>
                  </a:lnTo>
                  <a:lnTo>
                    <a:pt x="205089" y="2147492"/>
                  </a:lnTo>
                  <a:lnTo>
                    <a:pt x="193982" y="2123282"/>
                  </a:lnTo>
                  <a:lnTo>
                    <a:pt x="182874" y="2099073"/>
                  </a:lnTo>
                  <a:lnTo>
                    <a:pt x="172560" y="2074467"/>
                  </a:lnTo>
                  <a:lnTo>
                    <a:pt x="162643" y="2049860"/>
                  </a:lnTo>
                  <a:lnTo>
                    <a:pt x="152726" y="2024857"/>
                  </a:lnTo>
                  <a:lnTo>
                    <a:pt x="143602" y="1999854"/>
                  </a:lnTo>
                  <a:lnTo>
                    <a:pt x="135271" y="1974454"/>
                  </a:lnTo>
                  <a:lnTo>
                    <a:pt x="126941" y="1949054"/>
                  </a:lnTo>
                  <a:lnTo>
                    <a:pt x="119404" y="1923654"/>
                  </a:lnTo>
                  <a:lnTo>
                    <a:pt x="111867" y="1897857"/>
                  </a:lnTo>
                  <a:lnTo>
                    <a:pt x="105123" y="1872060"/>
                  </a:lnTo>
                  <a:lnTo>
                    <a:pt x="98776" y="1845867"/>
                  </a:lnTo>
                  <a:lnTo>
                    <a:pt x="93222" y="1820467"/>
                  </a:lnTo>
                  <a:lnTo>
                    <a:pt x="87272" y="1794273"/>
                  </a:lnTo>
                  <a:lnTo>
                    <a:pt x="82512" y="1768079"/>
                  </a:lnTo>
                  <a:lnTo>
                    <a:pt x="78148" y="1741885"/>
                  </a:lnTo>
                  <a:lnTo>
                    <a:pt x="74181" y="1714898"/>
                  </a:lnTo>
                  <a:lnTo>
                    <a:pt x="70214" y="1688704"/>
                  </a:lnTo>
                  <a:lnTo>
                    <a:pt x="67437" y="1662113"/>
                  </a:lnTo>
                  <a:lnTo>
                    <a:pt x="64661" y="1635523"/>
                  </a:lnTo>
                  <a:lnTo>
                    <a:pt x="62677" y="1609329"/>
                  </a:lnTo>
                  <a:lnTo>
                    <a:pt x="61090" y="1582738"/>
                  </a:lnTo>
                  <a:lnTo>
                    <a:pt x="59900" y="1556148"/>
                  </a:lnTo>
                  <a:lnTo>
                    <a:pt x="59107" y="1529557"/>
                  </a:lnTo>
                  <a:lnTo>
                    <a:pt x="58710" y="1502570"/>
                  </a:lnTo>
                  <a:lnTo>
                    <a:pt x="59107" y="1475979"/>
                  </a:lnTo>
                  <a:lnTo>
                    <a:pt x="59504" y="1449388"/>
                  </a:lnTo>
                  <a:lnTo>
                    <a:pt x="60694" y="1422401"/>
                  </a:lnTo>
                  <a:lnTo>
                    <a:pt x="62677" y="1395810"/>
                  </a:lnTo>
                  <a:lnTo>
                    <a:pt x="64264" y="1369616"/>
                  </a:lnTo>
                  <a:lnTo>
                    <a:pt x="67041" y="1343026"/>
                  </a:lnTo>
                  <a:lnTo>
                    <a:pt x="69818" y="1316435"/>
                  </a:lnTo>
                  <a:lnTo>
                    <a:pt x="73388" y="1290241"/>
                  </a:lnTo>
                  <a:lnTo>
                    <a:pt x="77355" y="1263651"/>
                  </a:lnTo>
                  <a:lnTo>
                    <a:pt x="81718" y="1237457"/>
                  </a:lnTo>
                  <a:lnTo>
                    <a:pt x="86479" y="1211263"/>
                  </a:lnTo>
                  <a:lnTo>
                    <a:pt x="92032" y="1185070"/>
                  </a:lnTo>
                  <a:lnTo>
                    <a:pt x="97983" y="1158876"/>
                  </a:lnTo>
                  <a:lnTo>
                    <a:pt x="103933" y="1133079"/>
                  </a:lnTo>
                  <a:lnTo>
                    <a:pt x="111073" y="1107282"/>
                  </a:lnTo>
                  <a:lnTo>
                    <a:pt x="117817" y="1081485"/>
                  </a:lnTo>
                  <a:lnTo>
                    <a:pt x="0" y="1047354"/>
                  </a:lnTo>
                  <a:lnTo>
                    <a:pt x="17454" y="1012429"/>
                  </a:lnTo>
                  <a:lnTo>
                    <a:pt x="36099" y="977901"/>
                  </a:lnTo>
                  <a:lnTo>
                    <a:pt x="55140" y="943769"/>
                  </a:lnTo>
                  <a:lnTo>
                    <a:pt x="74578" y="910035"/>
                  </a:lnTo>
                  <a:lnTo>
                    <a:pt x="95206" y="877888"/>
                  </a:lnTo>
                  <a:lnTo>
                    <a:pt x="116627" y="845344"/>
                  </a:lnTo>
                  <a:lnTo>
                    <a:pt x="138842" y="813991"/>
                  </a:lnTo>
                  <a:lnTo>
                    <a:pt x="161453" y="783432"/>
                  </a:lnTo>
                  <a:lnTo>
                    <a:pt x="184858" y="753269"/>
                  </a:lnTo>
                  <a:lnTo>
                    <a:pt x="208659" y="724298"/>
                  </a:lnTo>
                  <a:lnTo>
                    <a:pt x="233254" y="695723"/>
                  </a:lnTo>
                  <a:lnTo>
                    <a:pt x="258642" y="667941"/>
                  </a:lnTo>
                  <a:lnTo>
                    <a:pt x="284030" y="640954"/>
                  </a:lnTo>
                  <a:lnTo>
                    <a:pt x="310212" y="614760"/>
                  </a:lnTo>
                  <a:lnTo>
                    <a:pt x="337584" y="588963"/>
                  </a:lnTo>
                  <a:lnTo>
                    <a:pt x="364559" y="563960"/>
                  </a:lnTo>
                  <a:lnTo>
                    <a:pt x="392327" y="539751"/>
                  </a:lnTo>
                  <a:lnTo>
                    <a:pt x="420889" y="516732"/>
                  </a:lnTo>
                  <a:lnTo>
                    <a:pt x="449054" y="494507"/>
                  </a:lnTo>
                  <a:lnTo>
                    <a:pt x="478409" y="472679"/>
                  </a:lnTo>
                  <a:lnTo>
                    <a:pt x="508161" y="452041"/>
                  </a:lnTo>
                  <a:lnTo>
                    <a:pt x="537912" y="432197"/>
                  </a:lnTo>
                  <a:lnTo>
                    <a:pt x="567664" y="412751"/>
                  </a:lnTo>
                  <a:lnTo>
                    <a:pt x="598209" y="394494"/>
                  </a:lnTo>
                  <a:lnTo>
                    <a:pt x="629548" y="377032"/>
                  </a:lnTo>
                  <a:lnTo>
                    <a:pt x="660490" y="359966"/>
                  </a:lnTo>
                  <a:lnTo>
                    <a:pt x="691828" y="344488"/>
                  </a:lnTo>
                  <a:lnTo>
                    <a:pt x="723564" y="329407"/>
                  </a:lnTo>
                  <a:lnTo>
                    <a:pt x="755695" y="315119"/>
                  </a:lnTo>
                  <a:lnTo>
                    <a:pt x="787827" y="302022"/>
                  </a:lnTo>
                  <a:lnTo>
                    <a:pt x="819563" y="289322"/>
                  </a:lnTo>
                  <a:lnTo>
                    <a:pt x="852488" y="277813"/>
                  </a:lnTo>
                  <a:close/>
                  <a:moveTo>
                    <a:pt x="1541357" y="0"/>
                  </a:moveTo>
                  <a:lnTo>
                    <a:pt x="1567964" y="0"/>
                  </a:lnTo>
                  <a:lnTo>
                    <a:pt x="1594571" y="0"/>
                  </a:lnTo>
                  <a:lnTo>
                    <a:pt x="1621178" y="794"/>
                  </a:lnTo>
                  <a:lnTo>
                    <a:pt x="1647785" y="2780"/>
                  </a:lnTo>
                  <a:lnTo>
                    <a:pt x="1674392" y="4368"/>
                  </a:lnTo>
                  <a:lnTo>
                    <a:pt x="1700999" y="6751"/>
                  </a:lnTo>
                  <a:lnTo>
                    <a:pt x="1727209" y="9133"/>
                  </a:lnTo>
                  <a:lnTo>
                    <a:pt x="1753816" y="12707"/>
                  </a:lnTo>
                  <a:lnTo>
                    <a:pt x="1780423" y="16281"/>
                  </a:lnTo>
                  <a:lnTo>
                    <a:pt x="1806633" y="20251"/>
                  </a:lnTo>
                  <a:lnTo>
                    <a:pt x="1833240" y="25016"/>
                  </a:lnTo>
                  <a:lnTo>
                    <a:pt x="1859450" y="30179"/>
                  </a:lnTo>
                  <a:lnTo>
                    <a:pt x="1885660" y="35341"/>
                  </a:lnTo>
                  <a:lnTo>
                    <a:pt x="1911076" y="41694"/>
                  </a:lnTo>
                  <a:lnTo>
                    <a:pt x="1937286" y="48047"/>
                  </a:lnTo>
                  <a:lnTo>
                    <a:pt x="1963099" y="55195"/>
                  </a:lnTo>
                  <a:lnTo>
                    <a:pt x="1988911" y="62343"/>
                  </a:lnTo>
                  <a:lnTo>
                    <a:pt x="2014327" y="70284"/>
                  </a:lnTo>
                  <a:lnTo>
                    <a:pt x="2039743" y="78623"/>
                  </a:lnTo>
                  <a:lnTo>
                    <a:pt x="2065159" y="87359"/>
                  </a:lnTo>
                  <a:lnTo>
                    <a:pt x="2089780" y="96492"/>
                  </a:lnTo>
                  <a:lnTo>
                    <a:pt x="2114799" y="106419"/>
                  </a:lnTo>
                  <a:lnTo>
                    <a:pt x="2139420" y="116743"/>
                  </a:lnTo>
                  <a:lnTo>
                    <a:pt x="2164041" y="127067"/>
                  </a:lnTo>
                  <a:lnTo>
                    <a:pt x="2188266" y="138186"/>
                  </a:lnTo>
                  <a:lnTo>
                    <a:pt x="2212093" y="149304"/>
                  </a:lnTo>
                  <a:lnTo>
                    <a:pt x="2236317" y="161614"/>
                  </a:lnTo>
                  <a:lnTo>
                    <a:pt x="2259747" y="173923"/>
                  </a:lnTo>
                  <a:lnTo>
                    <a:pt x="2283575" y="186630"/>
                  </a:lnTo>
                  <a:lnTo>
                    <a:pt x="2306608" y="199734"/>
                  </a:lnTo>
                  <a:lnTo>
                    <a:pt x="2329641" y="213235"/>
                  </a:lnTo>
                  <a:lnTo>
                    <a:pt x="2352277" y="227133"/>
                  </a:lnTo>
                  <a:lnTo>
                    <a:pt x="2375309" y="241428"/>
                  </a:lnTo>
                  <a:lnTo>
                    <a:pt x="2397548" y="256120"/>
                  </a:lnTo>
                  <a:lnTo>
                    <a:pt x="2419390" y="271209"/>
                  </a:lnTo>
                  <a:lnTo>
                    <a:pt x="2441231" y="286696"/>
                  </a:lnTo>
                  <a:lnTo>
                    <a:pt x="2462676" y="302579"/>
                  </a:lnTo>
                  <a:lnTo>
                    <a:pt x="2483723" y="318860"/>
                  </a:lnTo>
                  <a:lnTo>
                    <a:pt x="2504374" y="335537"/>
                  </a:lnTo>
                  <a:lnTo>
                    <a:pt x="2525024" y="352612"/>
                  </a:lnTo>
                  <a:lnTo>
                    <a:pt x="2545277" y="370084"/>
                  </a:lnTo>
                  <a:lnTo>
                    <a:pt x="2565133" y="387555"/>
                  </a:lnTo>
                  <a:lnTo>
                    <a:pt x="2584989" y="405821"/>
                  </a:lnTo>
                  <a:lnTo>
                    <a:pt x="2604051" y="424087"/>
                  </a:lnTo>
                  <a:lnTo>
                    <a:pt x="2622715" y="442750"/>
                  </a:lnTo>
                  <a:lnTo>
                    <a:pt x="2641777" y="462207"/>
                  </a:lnTo>
                  <a:lnTo>
                    <a:pt x="2730335" y="376834"/>
                  </a:lnTo>
                  <a:lnTo>
                    <a:pt x="2752177" y="409792"/>
                  </a:lnTo>
                  <a:lnTo>
                    <a:pt x="2772827" y="442353"/>
                  </a:lnTo>
                  <a:lnTo>
                    <a:pt x="2792683" y="476105"/>
                  </a:lnTo>
                  <a:lnTo>
                    <a:pt x="2811745" y="510255"/>
                  </a:lnTo>
                  <a:lnTo>
                    <a:pt x="2829615" y="544404"/>
                  </a:lnTo>
                  <a:lnTo>
                    <a:pt x="2847089" y="578950"/>
                  </a:lnTo>
                  <a:lnTo>
                    <a:pt x="2862973" y="613100"/>
                  </a:lnTo>
                  <a:lnTo>
                    <a:pt x="2878461" y="648043"/>
                  </a:lnTo>
                  <a:lnTo>
                    <a:pt x="2892360" y="683781"/>
                  </a:lnTo>
                  <a:lnTo>
                    <a:pt x="2905862" y="719121"/>
                  </a:lnTo>
                  <a:lnTo>
                    <a:pt x="2918570" y="754462"/>
                  </a:lnTo>
                  <a:lnTo>
                    <a:pt x="2930087" y="790200"/>
                  </a:lnTo>
                  <a:lnTo>
                    <a:pt x="2940809" y="825937"/>
                  </a:lnTo>
                  <a:lnTo>
                    <a:pt x="2950340" y="861675"/>
                  </a:lnTo>
                  <a:lnTo>
                    <a:pt x="2959077" y="898207"/>
                  </a:lnTo>
                  <a:lnTo>
                    <a:pt x="2967019" y="934342"/>
                  </a:lnTo>
                  <a:lnTo>
                    <a:pt x="2974167" y="970079"/>
                  </a:lnTo>
                  <a:lnTo>
                    <a:pt x="2980124" y="1006214"/>
                  </a:lnTo>
                  <a:lnTo>
                    <a:pt x="2985286" y="1042746"/>
                  </a:lnTo>
                  <a:lnTo>
                    <a:pt x="2989258" y="1078484"/>
                  </a:lnTo>
                  <a:lnTo>
                    <a:pt x="2992832" y="1114618"/>
                  </a:lnTo>
                  <a:lnTo>
                    <a:pt x="2995214" y="1150356"/>
                  </a:lnTo>
                  <a:lnTo>
                    <a:pt x="2996406" y="1186491"/>
                  </a:lnTo>
                  <a:lnTo>
                    <a:pt x="2997200" y="1222228"/>
                  </a:lnTo>
                  <a:lnTo>
                    <a:pt x="2996803" y="1257569"/>
                  </a:lnTo>
                  <a:lnTo>
                    <a:pt x="2995611" y="1292910"/>
                  </a:lnTo>
                  <a:lnTo>
                    <a:pt x="2993626" y="1327853"/>
                  </a:lnTo>
                  <a:lnTo>
                    <a:pt x="2990846" y="1362797"/>
                  </a:lnTo>
                  <a:lnTo>
                    <a:pt x="2986875" y="1397740"/>
                  </a:lnTo>
                  <a:lnTo>
                    <a:pt x="2982507" y="1432286"/>
                  </a:lnTo>
                  <a:lnTo>
                    <a:pt x="2977344" y="1466436"/>
                  </a:lnTo>
                  <a:lnTo>
                    <a:pt x="2970593" y="1500188"/>
                  </a:lnTo>
                  <a:lnTo>
                    <a:pt x="2963445" y="1466833"/>
                  </a:lnTo>
                  <a:lnTo>
                    <a:pt x="2956297" y="1433478"/>
                  </a:lnTo>
                  <a:lnTo>
                    <a:pt x="2947560" y="1400123"/>
                  </a:lnTo>
                  <a:lnTo>
                    <a:pt x="2938426" y="1367959"/>
                  </a:lnTo>
                  <a:lnTo>
                    <a:pt x="2928101" y="1335795"/>
                  </a:lnTo>
                  <a:lnTo>
                    <a:pt x="2917379" y="1304425"/>
                  </a:lnTo>
                  <a:lnTo>
                    <a:pt x="2905465" y="1272658"/>
                  </a:lnTo>
                  <a:lnTo>
                    <a:pt x="2893155" y="1241686"/>
                  </a:lnTo>
                  <a:lnTo>
                    <a:pt x="2880447" y="1211507"/>
                  </a:lnTo>
                  <a:lnTo>
                    <a:pt x="2866547" y="1181329"/>
                  </a:lnTo>
                  <a:lnTo>
                    <a:pt x="2852648" y="1152341"/>
                  </a:lnTo>
                  <a:lnTo>
                    <a:pt x="2837558" y="1123354"/>
                  </a:lnTo>
                  <a:lnTo>
                    <a:pt x="2822070" y="1095161"/>
                  </a:lnTo>
                  <a:lnTo>
                    <a:pt x="2805391" y="1066968"/>
                  </a:lnTo>
                  <a:lnTo>
                    <a:pt x="2788712" y="1039569"/>
                  </a:lnTo>
                  <a:lnTo>
                    <a:pt x="2771239" y="1012965"/>
                  </a:lnTo>
                  <a:lnTo>
                    <a:pt x="2752971" y="986757"/>
                  </a:lnTo>
                  <a:lnTo>
                    <a:pt x="2734703" y="960946"/>
                  </a:lnTo>
                  <a:lnTo>
                    <a:pt x="2715642" y="935930"/>
                  </a:lnTo>
                  <a:lnTo>
                    <a:pt x="2695786" y="911708"/>
                  </a:lnTo>
                  <a:lnTo>
                    <a:pt x="2675930" y="887883"/>
                  </a:lnTo>
                  <a:lnTo>
                    <a:pt x="2654882" y="864852"/>
                  </a:lnTo>
                  <a:lnTo>
                    <a:pt x="2633835" y="842218"/>
                  </a:lnTo>
                  <a:lnTo>
                    <a:pt x="2611993" y="820378"/>
                  </a:lnTo>
                  <a:lnTo>
                    <a:pt x="2590152" y="798936"/>
                  </a:lnTo>
                  <a:lnTo>
                    <a:pt x="2567913" y="778287"/>
                  </a:lnTo>
                  <a:lnTo>
                    <a:pt x="2544880" y="758830"/>
                  </a:lnTo>
                  <a:lnTo>
                    <a:pt x="2521450" y="739373"/>
                  </a:lnTo>
                  <a:lnTo>
                    <a:pt x="2498020" y="720710"/>
                  </a:lnTo>
                  <a:lnTo>
                    <a:pt x="2474193" y="702841"/>
                  </a:lnTo>
                  <a:lnTo>
                    <a:pt x="2449968" y="685766"/>
                  </a:lnTo>
                  <a:lnTo>
                    <a:pt x="2425347" y="669089"/>
                  </a:lnTo>
                  <a:lnTo>
                    <a:pt x="2514699" y="584113"/>
                  </a:lnTo>
                  <a:lnTo>
                    <a:pt x="2498020" y="567038"/>
                  </a:lnTo>
                  <a:lnTo>
                    <a:pt x="2481341" y="550360"/>
                  </a:lnTo>
                  <a:lnTo>
                    <a:pt x="2464265" y="534080"/>
                  </a:lnTo>
                  <a:lnTo>
                    <a:pt x="2446791" y="518196"/>
                  </a:lnTo>
                  <a:lnTo>
                    <a:pt x="2429318" y="502313"/>
                  </a:lnTo>
                  <a:lnTo>
                    <a:pt x="2411447" y="487224"/>
                  </a:lnTo>
                  <a:lnTo>
                    <a:pt x="2393180" y="472134"/>
                  </a:lnTo>
                  <a:lnTo>
                    <a:pt x="2374912" y="457442"/>
                  </a:lnTo>
                  <a:lnTo>
                    <a:pt x="2356248" y="442750"/>
                  </a:lnTo>
                  <a:lnTo>
                    <a:pt x="2337186" y="428852"/>
                  </a:lnTo>
                  <a:lnTo>
                    <a:pt x="2318124" y="415351"/>
                  </a:lnTo>
                  <a:lnTo>
                    <a:pt x="2298665" y="401850"/>
                  </a:lnTo>
                  <a:lnTo>
                    <a:pt x="2279206" y="389144"/>
                  </a:lnTo>
                  <a:lnTo>
                    <a:pt x="2258953" y="376437"/>
                  </a:lnTo>
                  <a:lnTo>
                    <a:pt x="2238700" y="363730"/>
                  </a:lnTo>
                  <a:lnTo>
                    <a:pt x="2218844" y="352215"/>
                  </a:lnTo>
                  <a:lnTo>
                    <a:pt x="2198194" y="340699"/>
                  </a:lnTo>
                  <a:lnTo>
                    <a:pt x="2177544" y="329184"/>
                  </a:lnTo>
                  <a:lnTo>
                    <a:pt x="2156893" y="318462"/>
                  </a:lnTo>
                  <a:lnTo>
                    <a:pt x="2135449" y="308138"/>
                  </a:lnTo>
                  <a:lnTo>
                    <a:pt x="2114401" y="297814"/>
                  </a:lnTo>
                  <a:lnTo>
                    <a:pt x="2092957" y="288284"/>
                  </a:lnTo>
                  <a:lnTo>
                    <a:pt x="2071115" y="278754"/>
                  </a:lnTo>
                  <a:lnTo>
                    <a:pt x="2049274" y="270018"/>
                  </a:lnTo>
                  <a:lnTo>
                    <a:pt x="2027432" y="261282"/>
                  </a:lnTo>
                  <a:lnTo>
                    <a:pt x="2005591" y="253341"/>
                  </a:lnTo>
                  <a:lnTo>
                    <a:pt x="1983352" y="245399"/>
                  </a:lnTo>
                  <a:lnTo>
                    <a:pt x="1961113" y="238251"/>
                  </a:lnTo>
                  <a:lnTo>
                    <a:pt x="1938477" y="231104"/>
                  </a:lnTo>
                  <a:lnTo>
                    <a:pt x="1915444" y="224353"/>
                  </a:lnTo>
                  <a:lnTo>
                    <a:pt x="1892808" y="218397"/>
                  </a:lnTo>
                  <a:lnTo>
                    <a:pt x="1870173" y="212838"/>
                  </a:lnTo>
                  <a:lnTo>
                    <a:pt x="1847139" y="207676"/>
                  </a:lnTo>
                  <a:lnTo>
                    <a:pt x="1824107" y="202514"/>
                  </a:lnTo>
                  <a:lnTo>
                    <a:pt x="1801074" y="197749"/>
                  </a:lnTo>
                  <a:lnTo>
                    <a:pt x="1778041" y="193778"/>
                  </a:lnTo>
                  <a:lnTo>
                    <a:pt x="1754213" y="190601"/>
                  </a:lnTo>
                  <a:lnTo>
                    <a:pt x="1731180" y="187027"/>
                  </a:lnTo>
                  <a:lnTo>
                    <a:pt x="1707750" y="184248"/>
                  </a:lnTo>
                  <a:lnTo>
                    <a:pt x="1684320" y="181865"/>
                  </a:lnTo>
                  <a:lnTo>
                    <a:pt x="1660890" y="179483"/>
                  </a:lnTo>
                  <a:lnTo>
                    <a:pt x="1637460" y="178291"/>
                  </a:lnTo>
                  <a:lnTo>
                    <a:pt x="1613633" y="177100"/>
                  </a:lnTo>
                  <a:lnTo>
                    <a:pt x="1590203" y="175909"/>
                  </a:lnTo>
                  <a:lnTo>
                    <a:pt x="1566375" y="175909"/>
                  </a:lnTo>
                  <a:lnTo>
                    <a:pt x="1542945" y="175909"/>
                  </a:lnTo>
                  <a:lnTo>
                    <a:pt x="1519515" y="176306"/>
                  </a:lnTo>
                  <a:lnTo>
                    <a:pt x="1495688" y="177497"/>
                  </a:lnTo>
                  <a:lnTo>
                    <a:pt x="1472655" y="178689"/>
                  </a:lnTo>
                  <a:lnTo>
                    <a:pt x="1449225" y="180277"/>
                  </a:lnTo>
                  <a:lnTo>
                    <a:pt x="1425398" y="182659"/>
                  </a:lnTo>
                  <a:lnTo>
                    <a:pt x="1401968" y="184645"/>
                  </a:lnTo>
                  <a:lnTo>
                    <a:pt x="1378537" y="187821"/>
                  </a:lnTo>
                  <a:lnTo>
                    <a:pt x="1355107" y="191395"/>
                  </a:lnTo>
                  <a:lnTo>
                    <a:pt x="1332074" y="194969"/>
                  </a:lnTo>
                  <a:lnTo>
                    <a:pt x="1308644" y="199337"/>
                  </a:lnTo>
                  <a:lnTo>
                    <a:pt x="1285611" y="204102"/>
                  </a:lnTo>
                  <a:lnTo>
                    <a:pt x="1262975" y="208867"/>
                  </a:lnTo>
                  <a:lnTo>
                    <a:pt x="1239943" y="214029"/>
                  </a:lnTo>
                  <a:lnTo>
                    <a:pt x="1216910" y="219985"/>
                  </a:lnTo>
                  <a:lnTo>
                    <a:pt x="1194274" y="226339"/>
                  </a:lnTo>
                  <a:lnTo>
                    <a:pt x="1171638" y="232692"/>
                  </a:lnTo>
                  <a:lnTo>
                    <a:pt x="1149399" y="240237"/>
                  </a:lnTo>
                  <a:lnTo>
                    <a:pt x="1127160" y="247781"/>
                  </a:lnTo>
                  <a:lnTo>
                    <a:pt x="1069975" y="81403"/>
                  </a:lnTo>
                  <a:lnTo>
                    <a:pt x="1094994" y="72667"/>
                  </a:lnTo>
                  <a:lnTo>
                    <a:pt x="1120409" y="64725"/>
                  </a:lnTo>
                  <a:lnTo>
                    <a:pt x="1146222" y="56783"/>
                  </a:lnTo>
                  <a:lnTo>
                    <a:pt x="1172035" y="49636"/>
                  </a:lnTo>
                  <a:lnTo>
                    <a:pt x="1197848" y="43282"/>
                  </a:lnTo>
                  <a:lnTo>
                    <a:pt x="1223661" y="37326"/>
                  </a:lnTo>
                  <a:lnTo>
                    <a:pt x="1249871" y="31370"/>
                  </a:lnTo>
                  <a:lnTo>
                    <a:pt x="1276080" y="26208"/>
                  </a:lnTo>
                  <a:lnTo>
                    <a:pt x="1302290" y="21443"/>
                  </a:lnTo>
                  <a:lnTo>
                    <a:pt x="1328500" y="17075"/>
                  </a:lnTo>
                  <a:lnTo>
                    <a:pt x="1355107" y="13501"/>
                  </a:lnTo>
                  <a:lnTo>
                    <a:pt x="1381317" y="9927"/>
                  </a:lnTo>
                  <a:lnTo>
                    <a:pt x="1407924" y="7545"/>
                  </a:lnTo>
                  <a:lnTo>
                    <a:pt x="1434531" y="4765"/>
                  </a:lnTo>
                  <a:lnTo>
                    <a:pt x="1461139" y="3177"/>
                  </a:lnTo>
                  <a:lnTo>
                    <a:pt x="1487746" y="1191"/>
                  </a:lnTo>
                  <a:lnTo>
                    <a:pt x="1514750" y="397"/>
                  </a:lnTo>
                  <a:lnTo>
                    <a:pt x="1541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50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99649" y="3182665"/>
            <a:ext cx="606641" cy="468561"/>
            <a:chOff x="6599649" y="3182665"/>
            <a:chExt cx="606641" cy="468561"/>
          </a:xfrm>
        </p:grpSpPr>
        <p:sp>
          <p:nvSpPr>
            <p:cNvPr id="33" name="MH_Other_14"/>
            <p:cNvSpPr/>
            <p:nvPr>
              <p:custDataLst>
                <p:tags r:id="rId12"/>
              </p:custDataLst>
            </p:nvPr>
          </p:nvSpPr>
          <p:spPr>
            <a:xfrm>
              <a:off x="6599649" y="3182665"/>
              <a:ext cx="606641" cy="468561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4" name="MH_Other_15"/>
            <p:cNvSpPr/>
            <p:nvPr>
              <p:custDataLst>
                <p:tags r:id="rId13"/>
              </p:custDataLst>
            </p:nvPr>
          </p:nvSpPr>
          <p:spPr bwMode="auto">
            <a:xfrm>
              <a:off x="6814690" y="3243781"/>
              <a:ext cx="160715" cy="362174"/>
            </a:xfrm>
            <a:custGeom>
              <a:avLst/>
              <a:gdLst>
                <a:gd name="T0" fmla="*/ 645836 w 1000125"/>
                <a:gd name="T1" fmla="*/ 2202388 h 2249488"/>
                <a:gd name="T2" fmla="*/ 499269 w 1000125"/>
                <a:gd name="T3" fmla="*/ 2249488 h 2249488"/>
                <a:gd name="T4" fmla="*/ 353019 w 1000125"/>
                <a:gd name="T5" fmla="*/ 2202388 h 2249488"/>
                <a:gd name="T6" fmla="*/ 729267 w 1000125"/>
                <a:gd name="T7" fmla="*/ 1946275 h 2249488"/>
                <a:gd name="T8" fmla="*/ 783907 w 1000125"/>
                <a:gd name="T9" fmla="*/ 2007378 h 2249488"/>
                <a:gd name="T10" fmla="*/ 264822 w 1000125"/>
                <a:gd name="T11" fmla="*/ 2057084 h 2249488"/>
                <a:gd name="T12" fmla="*/ 216853 w 1000125"/>
                <a:gd name="T13" fmla="*/ 1990599 h 2249488"/>
                <a:gd name="T14" fmla="*/ 734985 w 1000125"/>
                <a:gd name="T15" fmla="*/ 1798953 h 2249488"/>
                <a:gd name="T16" fmla="*/ 783272 w 1000125"/>
                <a:gd name="T17" fmla="*/ 1865249 h 2249488"/>
                <a:gd name="T18" fmla="*/ 259739 w 1000125"/>
                <a:gd name="T19" fmla="*/ 1908499 h 2249488"/>
                <a:gd name="T20" fmla="*/ 218124 w 1000125"/>
                <a:gd name="T21" fmla="*/ 1837784 h 2249488"/>
                <a:gd name="T22" fmla="*/ 893763 w 1000125"/>
                <a:gd name="T23" fmla="*/ 1480542 h 2249488"/>
                <a:gd name="T24" fmla="*/ 861683 w 1000125"/>
                <a:gd name="T25" fmla="*/ 1637130 h 2249488"/>
                <a:gd name="T26" fmla="*/ 205463 w 1000125"/>
                <a:gd name="T27" fmla="*/ 1744369 h 2249488"/>
                <a:gd name="T28" fmla="*/ 127009 w 1000125"/>
                <a:gd name="T29" fmla="*/ 1611190 h 2249488"/>
                <a:gd name="T30" fmla="*/ 300928 w 1000125"/>
                <a:gd name="T31" fmla="*/ 1209675 h 2249488"/>
                <a:gd name="T32" fmla="*/ 318768 w 1000125"/>
                <a:gd name="T33" fmla="*/ 1338180 h 2249488"/>
                <a:gd name="T34" fmla="*/ 150558 w 1000125"/>
                <a:gd name="T35" fmla="*/ 1356675 h 2249488"/>
                <a:gd name="T36" fmla="*/ 132081 w 1000125"/>
                <a:gd name="T37" fmla="*/ 1263564 h 2249488"/>
                <a:gd name="T38" fmla="*/ 300928 w 1000125"/>
                <a:gd name="T39" fmla="*/ 1209675 h 2249488"/>
                <a:gd name="T40" fmla="*/ 845505 w 1000125"/>
                <a:gd name="T41" fmla="*/ 1323023 h 2249488"/>
                <a:gd name="T42" fmla="*/ 697018 w 1000125"/>
                <a:gd name="T43" fmla="*/ 1357313 h 2249488"/>
                <a:gd name="T44" fmla="*/ 622933 w 1000125"/>
                <a:gd name="T45" fmla="*/ 1183957 h 2249488"/>
                <a:gd name="T46" fmla="*/ 763505 w 1000125"/>
                <a:gd name="T47" fmla="*/ 1118235 h 2249488"/>
                <a:gd name="T48" fmla="*/ 381083 w 1000125"/>
                <a:gd name="T49" fmla="*/ 950621 h 2249488"/>
                <a:gd name="T50" fmla="*/ 642138 w 1000125"/>
                <a:gd name="T51" fmla="*/ 924248 h 2249488"/>
                <a:gd name="T52" fmla="*/ 934423 w 1000125"/>
                <a:gd name="T53" fmla="*/ 817583 h 2249488"/>
                <a:gd name="T54" fmla="*/ 993142 w 1000125"/>
                <a:gd name="T55" fmla="*/ 878060 h 2249488"/>
                <a:gd name="T56" fmla="*/ 988064 w 1000125"/>
                <a:gd name="T57" fmla="*/ 964002 h 2249488"/>
                <a:gd name="T58" fmla="*/ 921727 w 1000125"/>
                <a:gd name="T59" fmla="*/ 1017158 h 2249488"/>
                <a:gd name="T60" fmla="*/ 26662 w 1000125"/>
                <a:gd name="T61" fmla="*/ 1152119 h 2249488"/>
                <a:gd name="T62" fmla="*/ 1904 w 1000125"/>
                <a:gd name="T63" fmla="*/ 1062039 h 2249488"/>
                <a:gd name="T64" fmla="*/ 49514 w 1000125"/>
                <a:gd name="T65" fmla="*/ 992649 h 2249488"/>
                <a:gd name="T66" fmla="*/ 784387 w 1000125"/>
                <a:gd name="T67" fmla="*/ 572155 h 2249488"/>
                <a:gd name="T68" fmla="*/ 292059 w 1000125"/>
                <a:gd name="T69" fmla="*/ 677858 h 2249488"/>
                <a:gd name="T70" fmla="*/ 823038 w 1000125"/>
                <a:gd name="T71" fmla="*/ 576294 h 2249488"/>
                <a:gd name="T72" fmla="*/ 960450 w 1000125"/>
                <a:gd name="T73" fmla="*/ 529551 h 2249488"/>
                <a:gd name="T74" fmla="*/ 999808 w 1000125"/>
                <a:gd name="T75" fmla="*/ 605939 h 2249488"/>
                <a:gd name="T76" fmla="*/ 970289 w 1000125"/>
                <a:gd name="T77" fmla="*/ 684547 h 2249488"/>
                <a:gd name="T78" fmla="*/ 105059 w 1000125"/>
                <a:gd name="T79" fmla="*/ 882650 h 2249488"/>
                <a:gd name="T80" fmla="*/ 6031 w 1000125"/>
                <a:gd name="T81" fmla="*/ 812601 h 2249488"/>
                <a:gd name="T82" fmla="*/ 12061 w 1000125"/>
                <a:gd name="T83" fmla="*/ 728922 h 2249488"/>
                <a:gd name="T84" fmla="*/ 78398 w 1000125"/>
                <a:gd name="T85" fmla="*/ 676306 h 2249488"/>
                <a:gd name="T86" fmla="*/ 563251 w 1000125"/>
                <a:gd name="T87" fmla="*/ 304601 h 2249488"/>
                <a:gd name="T88" fmla="*/ 458703 w 1000125"/>
                <a:gd name="T89" fmla="*/ 353314 h 2249488"/>
                <a:gd name="T90" fmla="*/ 909666 w 1000125"/>
                <a:gd name="T91" fmla="*/ 202567 h 2249488"/>
                <a:gd name="T92" fmla="*/ 981081 w 1000125"/>
                <a:gd name="T93" fmla="*/ 246811 h 2249488"/>
                <a:gd name="T94" fmla="*/ 996951 w 1000125"/>
                <a:gd name="T95" fmla="*/ 332116 h 2249488"/>
                <a:gd name="T96" fmla="*/ 945850 w 1000125"/>
                <a:gd name="T97" fmla="*/ 399278 h 2249488"/>
                <a:gd name="T98" fmla="*/ 61575 w 1000125"/>
                <a:gd name="T99" fmla="*/ 570206 h 2249488"/>
                <a:gd name="T100" fmla="*/ 317 w 1000125"/>
                <a:gd name="T101" fmla="*/ 479809 h 2249488"/>
                <a:gd name="T102" fmla="*/ 29518 w 1000125"/>
                <a:gd name="T103" fmla="*/ 400551 h 2249488"/>
                <a:gd name="T104" fmla="*/ 894431 w 1000125"/>
                <a:gd name="T105" fmla="*/ 201612 h 2249488"/>
                <a:gd name="T106" fmla="*/ 537230 w 1000125"/>
                <a:gd name="T107" fmla="*/ 26064 h 2249488"/>
                <a:gd name="T108" fmla="*/ 573088 w 1000125"/>
                <a:gd name="T109" fmla="*/ 104573 h 2249488"/>
                <a:gd name="T110" fmla="*/ 539769 w 1000125"/>
                <a:gd name="T111" fmla="*/ 182129 h 2249488"/>
                <a:gd name="T112" fmla="*/ 100275 w 1000125"/>
                <a:gd name="T113" fmla="*/ 287020 h 2249488"/>
                <a:gd name="T114" fmla="*/ 4443 w 1000125"/>
                <a:gd name="T115" fmla="*/ 212643 h 2249488"/>
                <a:gd name="T116" fmla="*/ 14280 w 1000125"/>
                <a:gd name="T117" fmla="*/ 128730 h 2249488"/>
                <a:gd name="T118" fmla="*/ 83456 w 1000125"/>
                <a:gd name="T119" fmla="*/ 78827 h 2249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00125" h="2249488">
                  <a:moveTo>
                    <a:pt x="301625" y="2105025"/>
                  </a:moveTo>
                  <a:lnTo>
                    <a:pt x="696913" y="2105025"/>
                  </a:lnTo>
                  <a:lnTo>
                    <a:pt x="696913" y="2112612"/>
                  </a:lnTo>
                  <a:lnTo>
                    <a:pt x="695961" y="2120199"/>
                  </a:lnTo>
                  <a:lnTo>
                    <a:pt x="694692" y="2127153"/>
                  </a:lnTo>
                  <a:lnTo>
                    <a:pt x="693106" y="2134424"/>
                  </a:lnTo>
                  <a:lnTo>
                    <a:pt x="690885" y="2141062"/>
                  </a:lnTo>
                  <a:lnTo>
                    <a:pt x="688347" y="2148016"/>
                  </a:lnTo>
                  <a:lnTo>
                    <a:pt x="685175" y="2154971"/>
                  </a:lnTo>
                  <a:lnTo>
                    <a:pt x="681685" y="2161293"/>
                  </a:lnTo>
                  <a:lnTo>
                    <a:pt x="677878" y="2167931"/>
                  </a:lnTo>
                  <a:lnTo>
                    <a:pt x="673120" y="2173938"/>
                  </a:lnTo>
                  <a:lnTo>
                    <a:pt x="668678" y="2179944"/>
                  </a:lnTo>
                  <a:lnTo>
                    <a:pt x="663285" y="2185634"/>
                  </a:lnTo>
                  <a:lnTo>
                    <a:pt x="657892" y="2191640"/>
                  </a:lnTo>
                  <a:lnTo>
                    <a:pt x="651864" y="2197014"/>
                  </a:lnTo>
                  <a:lnTo>
                    <a:pt x="645836" y="2202388"/>
                  </a:lnTo>
                  <a:lnTo>
                    <a:pt x="639174" y="2207129"/>
                  </a:lnTo>
                  <a:lnTo>
                    <a:pt x="632512" y="2211871"/>
                  </a:lnTo>
                  <a:lnTo>
                    <a:pt x="625215" y="2216613"/>
                  </a:lnTo>
                  <a:lnTo>
                    <a:pt x="617919" y="2220722"/>
                  </a:lnTo>
                  <a:lnTo>
                    <a:pt x="609988" y="2224832"/>
                  </a:lnTo>
                  <a:lnTo>
                    <a:pt x="601739" y="2228625"/>
                  </a:lnTo>
                  <a:lnTo>
                    <a:pt x="593491" y="2232102"/>
                  </a:lnTo>
                  <a:lnTo>
                    <a:pt x="585243" y="2234947"/>
                  </a:lnTo>
                  <a:lnTo>
                    <a:pt x="576360" y="2238108"/>
                  </a:lnTo>
                  <a:lnTo>
                    <a:pt x="567160" y="2240637"/>
                  </a:lnTo>
                  <a:lnTo>
                    <a:pt x="557959" y="2242850"/>
                  </a:lnTo>
                  <a:lnTo>
                    <a:pt x="548759" y="2244747"/>
                  </a:lnTo>
                  <a:lnTo>
                    <a:pt x="539242" y="2246327"/>
                  </a:lnTo>
                  <a:lnTo>
                    <a:pt x="529407" y="2247908"/>
                  </a:lnTo>
                  <a:lnTo>
                    <a:pt x="519573" y="2248856"/>
                  </a:lnTo>
                  <a:lnTo>
                    <a:pt x="509421" y="2249488"/>
                  </a:lnTo>
                  <a:lnTo>
                    <a:pt x="499269" y="2249488"/>
                  </a:lnTo>
                  <a:lnTo>
                    <a:pt x="489434" y="2249488"/>
                  </a:lnTo>
                  <a:lnTo>
                    <a:pt x="479283" y="2248856"/>
                  </a:lnTo>
                  <a:lnTo>
                    <a:pt x="469131" y="2247908"/>
                  </a:lnTo>
                  <a:lnTo>
                    <a:pt x="459613" y="2246327"/>
                  </a:lnTo>
                  <a:lnTo>
                    <a:pt x="449779" y="2244747"/>
                  </a:lnTo>
                  <a:lnTo>
                    <a:pt x="440261" y="2242850"/>
                  </a:lnTo>
                  <a:lnTo>
                    <a:pt x="431378" y="2240637"/>
                  </a:lnTo>
                  <a:lnTo>
                    <a:pt x="422496" y="2238108"/>
                  </a:lnTo>
                  <a:lnTo>
                    <a:pt x="413613" y="2234947"/>
                  </a:lnTo>
                  <a:lnTo>
                    <a:pt x="405047" y="2232102"/>
                  </a:lnTo>
                  <a:lnTo>
                    <a:pt x="396799" y="2228625"/>
                  </a:lnTo>
                  <a:lnTo>
                    <a:pt x="388868" y="2224832"/>
                  </a:lnTo>
                  <a:lnTo>
                    <a:pt x="380936" y="2220722"/>
                  </a:lnTo>
                  <a:lnTo>
                    <a:pt x="373640" y="2216613"/>
                  </a:lnTo>
                  <a:lnTo>
                    <a:pt x="366343" y="2211871"/>
                  </a:lnTo>
                  <a:lnTo>
                    <a:pt x="359681" y="2207129"/>
                  </a:lnTo>
                  <a:lnTo>
                    <a:pt x="353019" y="2202388"/>
                  </a:lnTo>
                  <a:lnTo>
                    <a:pt x="346674" y="2197014"/>
                  </a:lnTo>
                  <a:lnTo>
                    <a:pt x="340963" y="2191640"/>
                  </a:lnTo>
                  <a:lnTo>
                    <a:pt x="335253" y="2185634"/>
                  </a:lnTo>
                  <a:lnTo>
                    <a:pt x="330177" y="2179944"/>
                  </a:lnTo>
                  <a:lnTo>
                    <a:pt x="325418" y="2173938"/>
                  </a:lnTo>
                  <a:lnTo>
                    <a:pt x="320977" y="2167931"/>
                  </a:lnTo>
                  <a:lnTo>
                    <a:pt x="317170" y="2161293"/>
                  </a:lnTo>
                  <a:lnTo>
                    <a:pt x="313680" y="2154971"/>
                  </a:lnTo>
                  <a:lnTo>
                    <a:pt x="310508" y="2148016"/>
                  </a:lnTo>
                  <a:lnTo>
                    <a:pt x="307653" y="2141062"/>
                  </a:lnTo>
                  <a:lnTo>
                    <a:pt x="305749" y="2134424"/>
                  </a:lnTo>
                  <a:lnTo>
                    <a:pt x="303846" y="2127153"/>
                  </a:lnTo>
                  <a:lnTo>
                    <a:pt x="302577" y="2120199"/>
                  </a:lnTo>
                  <a:lnTo>
                    <a:pt x="301942" y="2112612"/>
                  </a:lnTo>
                  <a:lnTo>
                    <a:pt x="301625" y="2105025"/>
                  </a:lnTo>
                  <a:close/>
                  <a:moveTo>
                    <a:pt x="270541" y="1946275"/>
                  </a:moveTo>
                  <a:lnTo>
                    <a:pt x="729267" y="1946275"/>
                  </a:lnTo>
                  <a:lnTo>
                    <a:pt x="734985" y="1946592"/>
                  </a:lnTo>
                  <a:lnTo>
                    <a:pt x="740385" y="1947225"/>
                  </a:lnTo>
                  <a:lnTo>
                    <a:pt x="745468" y="1948808"/>
                  </a:lnTo>
                  <a:lnTo>
                    <a:pt x="750869" y="1950391"/>
                  </a:lnTo>
                  <a:lnTo>
                    <a:pt x="755316" y="1952607"/>
                  </a:lnTo>
                  <a:lnTo>
                    <a:pt x="760081" y="1955773"/>
                  </a:lnTo>
                  <a:lnTo>
                    <a:pt x="764211" y="1958939"/>
                  </a:lnTo>
                  <a:lnTo>
                    <a:pt x="768023" y="1962422"/>
                  </a:lnTo>
                  <a:lnTo>
                    <a:pt x="771836" y="1966537"/>
                  </a:lnTo>
                  <a:lnTo>
                    <a:pt x="774695" y="1970653"/>
                  </a:lnTo>
                  <a:lnTo>
                    <a:pt x="777554" y="1975085"/>
                  </a:lnTo>
                  <a:lnTo>
                    <a:pt x="779777" y="1980151"/>
                  </a:lnTo>
                  <a:lnTo>
                    <a:pt x="781684" y="1985216"/>
                  </a:lnTo>
                  <a:lnTo>
                    <a:pt x="783272" y="1990599"/>
                  </a:lnTo>
                  <a:lnTo>
                    <a:pt x="783907" y="1995981"/>
                  </a:lnTo>
                  <a:lnTo>
                    <a:pt x="784225" y="2001996"/>
                  </a:lnTo>
                  <a:lnTo>
                    <a:pt x="783907" y="2007378"/>
                  </a:lnTo>
                  <a:lnTo>
                    <a:pt x="783272" y="2013077"/>
                  </a:lnTo>
                  <a:lnTo>
                    <a:pt x="781684" y="2018459"/>
                  </a:lnTo>
                  <a:lnTo>
                    <a:pt x="779777" y="2023525"/>
                  </a:lnTo>
                  <a:lnTo>
                    <a:pt x="777554" y="2028590"/>
                  </a:lnTo>
                  <a:lnTo>
                    <a:pt x="774695" y="2033022"/>
                  </a:lnTo>
                  <a:lnTo>
                    <a:pt x="771836" y="2037455"/>
                  </a:lnTo>
                  <a:lnTo>
                    <a:pt x="768023" y="2041254"/>
                  </a:lnTo>
                  <a:lnTo>
                    <a:pt x="764211" y="2044736"/>
                  </a:lnTo>
                  <a:lnTo>
                    <a:pt x="760081" y="2048219"/>
                  </a:lnTo>
                  <a:lnTo>
                    <a:pt x="755316" y="2050752"/>
                  </a:lnTo>
                  <a:lnTo>
                    <a:pt x="750869" y="2053285"/>
                  </a:lnTo>
                  <a:lnTo>
                    <a:pt x="745468" y="2054867"/>
                  </a:lnTo>
                  <a:lnTo>
                    <a:pt x="740385" y="2056450"/>
                  </a:lnTo>
                  <a:lnTo>
                    <a:pt x="734985" y="2057084"/>
                  </a:lnTo>
                  <a:lnTo>
                    <a:pt x="729267" y="2057400"/>
                  </a:lnTo>
                  <a:lnTo>
                    <a:pt x="270541" y="2057400"/>
                  </a:lnTo>
                  <a:lnTo>
                    <a:pt x="264822" y="2057084"/>
                  </a:lnTo>
                  <a:lnTo>
                    <a:pt x="259739" y="2056450"/>
                  </a:lnTo>
                  <a:lnTo>
                    <a:pt x="254657" y="2054867"/>
                  </a:lnTo>
                  <a:lnTo>
                    <a:pt x="249256" y="2053285"/>
                  </a:lnTo>
                  <a:lnTo>
                    <a:pt x="244491" y="2050752"/>
                  </a:lnTo>
                  <a:lnTo>
                    <a:pt x="240043" y="2048219"/>
                  </a:lnTo>
                  <a:lnTo>
                    <a:pt x="235914" y="2044736"/>
                  </a:lnTo>
                  <a:lnTo>
                    <a:pt x="232102" y="2041254"/>
                  </a:lnTo>
                  <a:lnTo>
                    <a:pt x="228289" y="2037455"/>
                  </a:lnTo>
                  <a:lnTo>
                    <a:pt x="225113" y="2033022"/>
                  </a:lnTo>
                  <a:lnTo>
                    <a:pt x="222571" y="2028590"/>
                  </a:lnTo>
                  <a:lnTo>
                    <a:pt x="220347" y="2023525"/>
                  </a:lnTo>
                  <a:lnTo>
                    <a:pt x="218124" y="2018459"/>
                  </a:lnTo>
                  <a:lnTo>
                    <a:pt x="216853" y="2013077"/>
                  </a:lnTo>
                  <a:lnTo>
                    <a:pt x="215900" y="2007378"/>
                  </a:lnTo>
                  <a:lnTo>
                    <a:pt x="215900" y="2001996"/>
                  </a:lnTo>
                  <a:lnTo>
                    <a:pt x="215900" y="1995981"/>
                  </a:lnTo>
                  <a:lnTo>
                    <a:pt x="216853" y="1990599"/>
                  </a:lnTo>
                  <a:lnTo>
                    <a:pt x="218124" y="1985216"/>
                  </a:lnTo>
                  <a:lnTo>
                    <a:pt x="220347" y="1980151"/>
                  </a:lnTo>
                  <a:lnTo>
                    <a:pt x="222571" y="1975085"/>
                  </a:lnTo>
                  <a:lnTo>
                    <a:pt x="225113" y="1970653"/>
                  </a:lnTo>
                  <a:lnTo>
                    <a:pt x="228289" y="1966537"/>
                  </a:lnTo>
                  <a:lnTo>
                    <a:pt x="232102" y="1962422"/>
                  </a:lnTo>
                  <a:lnTo>
                    <a:pt x="235914" y="1958939"/>
                  </a:lnTo>
                  <a:lnTo>
                    <a:pt x="240043" y="1955773"/>
                  </a:lnTo>
                  <a:lnTo>
                    <a:pt x="244491" y="1952607"/>
                  </a:lnTo>
                  <a:lnTo>
                    <a:pt x="249256" y="1950391"/>
                  </a:lnTo>
                  <a:lnTo>
                    <a:pt x="254657" y="1948808"/>
                  </a:lnTo>
                  <a:lnTo>
                    <a:pt x="259739" y="1947225"/>
                  </a:lnTo>
                  <a:lnTo>
                    <a:pt x="264822" y="1946592"/>
                  </a:lnTo>
                  <a:lnTo>
                    <a:pt x="270541" y="1946275"/>
                  </a:lnTo>
                  <a:close/>
                  <a:moveTo>
                    <a:pt x="270541" y="1798637"/>
                  </a:moveTo>
                  <a:lnTo>
                    <a:pt x="729267" y="1798637"/>
                  </a:lnTo>
                  <a:lnTo>
                    <a:pt x="734985" y="1798953"/>
                  </a:lnTo>
                  <a:lnTo>
                    <a:pt x="740385" y="1799584"/>
                  </a:lnTo>
                  <a:lnTo>
                    <a:pt x="745468" y="1800847"/>
                  </a:lnTo>
                  <a:lnTo>
                    <a:pt x="750869" y="1803057"/>
                  </a:lnTo>
                  <a:lnTo>
                    <a:pt x="755316" y="1805267"/>
                  </a:lnTo>
                  <a:lnTo>
                    <a:pt x="760081" y="1808108"/>
                  </a:lnTo>
                  <a:lnTo>
                    <a:pt x="764211" y="1811265"/>
                  </a:lnTo>
                  <a:lnTo>
                    <a:pt x="768023" y="1815053"/>
                  </a:lnTo>
                  <a:lnTo>
                    <a:pt x="771836" y="1818842"/>
                  </a:lnTo>
                  <a:lnTo>
                    <a:pt x="774695" y="1822946"/>
                  </a:lnTo>
                  <a:lnTo>
                    <a:pt x="777554" y="1827681"/>
                  </a:lnTo>
                  <a:lnTo>
                    <a:pt x="779777" y="1832417"/>
                  </a:lnTo>
                  <a:lnTo>
                    <a:pt x="781684" y="1837784"/>
                  </a:lnTo>
                  <a:lnTo>
                    <a:pt x="783272" y="1842835"/>
                  </a:lnTo>
                  <a:lnTo>
                    <a:pt x="783907" y="1848517"/>
                  </a:lnTo>
                  <a:lnTo>
                    <a:pt x="784225" y="1854200"/>
                  </a:lnTo>
                  <a:lnTo>
                    <a:pt x="783907" y="1859882"/>
                  </a:lnTo>
                  <a:lnTo>
                    <a:pt x="783272" y="1865249"/>
                  </a:lnTo>
                  <a:lnTo>
                    <a:pt x="781684" y="1870616"/>
                  </a:lnTo>
                  <a:lnTo>
                    <a:pt x="779777" y="1875667"/>
                  </a:lnTo>
                  <a:lnTo>
                    <a:pt x="777554" y="1880403"/>
                  </a:lnTo>
                  <a:lnTo>
                    <a:pt x="774695" y="1885138"/>
                  </a:lnTo>
                  <a:lnTo>
                    <a:pt x="771836" y="1889558"/>
                  </a:lnTo>
                  <a:lnTo>
                    <a:pt x="768023" y="1893346"/>
                  </a:lnTo>
                  <a:lnTo>
                    <a:pt x="764211" y="1897134"/>
                  </a:lnTo>
                  <a:lnTo>
                    <a:pt x="760081" y="1900291"/>
                  </a:lnTo>
                  <a:lnTo>
                    <a:pt x="755316" y="1902817"/>
                  </a:lnTo>
                  <a:lnTo>
                    <a:pt x="750869" y="1905027"/>
                  </a:lnTo>
                  <a:lnTo>
                    <a:pt x="745468" y="1907237"/>
                  </a:lnTo>
                  <a:lnTo>
                    <a:pt x="740385" y="1908499"/>
                  </a:lnTo>
                  <a:lnTo>
                    <a:pt x="734985" y="1909447"/>
                  </a:lnTo>
                  <a:lnTo>
                    <a:pt x="729267" y="1909762"/>
                  </a:lnTo>
                  <a:lnTo>
                    <a:pt x="270541" y="1909762"/>
                  </a:lnTo>
                  <a:lnTo>
                    <a:pt x="264822" y="1909447"/>
                  </a:lnTo>
                  <a:lnTo>
                    <a:pt x="259739" y="1908499"/>
                  </a:lnTo>
                  <a:lnTo>
                    <a:pt x="254657" y="1907237"/>
                  </a:lnTo>
                  <a:lnTo>
                    <a:pt x="249256" y="1905027"/>
                  </a:lnTo>
                  <a:lnTo>
                    <a:pt x="244491" y="1902817"/>
                  </a:lnTo>
                  <a:lnTo>
                    <a:pt x="240043" y="1900291"/>
                  </a:lnTo>
                  <a:lnTo>
                    <a:pt x="235914" y="1897134"/>
                  </a:lnTo>
                  <a:lnTo>
                    <a:pt x="232102" y="1893346"/>
                  </a:lnTo>
                  <a:lnTo>
                    <a:pt x="228289" y="1889558"/>
                  </a:lnTo>
                  <a:lnTo>
                    <a:pt x="225113" y="1885138"/>
                  </a:lnTo>
                  <a:lnTo>
                    <a:pt x="222571" y="1880403"/>
                  </a:lnTo>
                  <a:lnTo>
                    <a:pt x="220347" y="1875667"/>
                  </a:lnTo>
                  <a:lnTo>
                    <a:pt x="218124" y="1870616"/>
                  </a:lnTo>
                  <a:lnTo>
                    <a:pt x="216853" y="1865249"/>
                  </a:lnTo>
                  <a:lnTo>
                    <a:pt x="215900" y="1859882"/>
                  </a:lnTo>
                  <a:lnTo>
                    <a:pt x="215900" y="1854200"/>
                  </a:lnTo>
                  <a:lnTo>
                    <a:pt x="215900" y="1848517"/>
                  </a:lnTo>
                  <a:lnTo>
                    <a:pt x="216853" y="1842835"/>
                  </a:lnTo>
                  <a:lnTo>
                    <a:pt x="218124" y="1837784"/>
                  </a:lnTo>
                  <a:lnTo>
                    <a:pt x="220347" y="1832417"/>
                  </a:lnTo>
                  <a:lnTo>
                    <a:pt x="222571" y="1827681"/>
                  </a:lnTo>
                  <a:lnTo>
                    <a:pt x="225113" y="1822946"/>
                  </a:lnTo>
                  <a:lnTo>
                    <a:pt x="228289" y="1818842"/>
                  </a:lnTo>
                  <a:lnTo>
                    <a:pt x="232102" y="1815053"/>
                  </a:lnTo>
                  <a:lnTo>
                    <a:pt x="235914" y="1811265"/>
                  </a:lnTo>
                  <a:lnTo>
                    <a:pt x="240043" y="1808108"/>
                  </a:lnTo>
                  <a:lnTo>
                    <a:pt x="244491" y="1805267"/>
                  </a:lnTo>
                  <a:lnTo>
                    <a:pt x="249256" y="1803057"/>
                  </a:lnTo>
                  <a:lnTo>
                    <a:pt x="254657" y="1800847"/>
                  </a:lnTo>
                  <a:lnTo>
                    <a:pt x="259739" y="1799584"/>
                  </a:lnTo>
                  <a:lnTo>
                    <a:pt x="264822" y="1798953"/>
                  </a:lnTo>
                  <a:lnTo>
                    <a:pt x="270541" y="1798637"/>
                  </a:lnTo>
                  <a:close/>
                  <a:moveTo>
                    <a:pt x="105728" y="1404937"/>
                  </a:moveTo>
                  <a:lnTo>
                    <a:pt x="893128" y="1404937"/>
                  </a:lnTo>
                  <a:lnTo>
                    <a:pt x="893763" y="1441633"/>
                  </a:lnTo>
                  <a:lnTo>
                    <a:pt x="893763" y="1480542"/>
                  </a:lnTo>
                  <a:lnTo>
                    <a:pt x="893763" y="1490349"/>
                  </a:lnTo>
                  <a:lnTo>
                    <a:pt x="893445" y="1500155"/>
                  </a:lnTo>
                  <a:lnTo>
                    <a:pt x="892810" y="1509962"/>
                  </a:lnTo>
                  <a:lnTo>
                    <a:pt x="892175" y="1519452"/>
                  </a:lnTo>
                  <a:lnTo>
                    <a:pt x="890904" y="1528942"/>
                  </a:lnTo>
                  <a:lnTo>
                    <a:pt x="889634" y="1538432"/>
                  </a:lnTo>
                  <a:lnTo>
                    <a:pt x="888363" y="1547923"/>
                  </a:lnTo>
                  <a:lnTo>
                    <a:pt x="886458" y="1557096"/>
                  </a:lnTo>
                  <a:lnTo>
                    <a:pt x="884552" y="1566587"/>
                  </a:lnTo>
                  <a:lnTo>
                    <a:pt x="882328" y="1575444"/>
                  </a:lnTo>
                  <a:lnTo>
                    <a:pt x="880105" y="1584618"/>
                  </a:lnTo>
                  <a:lnTo>
                    <a:pt x="877564" y="1593792"/>
                  </a:lnTo>
                  <a:lnTo>
                    <a:pt x="874705" y="1602649"/>
                  </a:lnTo>
                  <a:lnTo>
                    <a:pt x="871847" y="1611190"/>
                  </a:lnTo>
                  <a:lnTo>
                    <a:pt x="868670" y="1620048"/>
                  </a:lnTo>
                  <a:lnTo>
                    <a:pt x="865494" y="1628589"/>
                  </a:lnTo>
                  <a:lnTo>
                    <a:pt x="861683" y="1637130"/>
                  </a:lnTo>
                  <a:lnTo>
                    <a:pt x="858189" y="1645355"/>
                  </a:lnTo>
                  <a:lnTo>
                    <a:pt x="854059" y="1653896"/>
                  </a:lnTo>
                  <a:lnTo>
                    <a:pt x="849930" y="1662121"/>
                  </a:lnTo>
                  <a:lnTo>
                    <a:pt x="845801" y="1670029"/>
                  </a:lnTo>
                  <a:lnTo>
                    <a:pt x="841354" y="1677938"/>
                  </a:lnTo>
                  <a:lnTo>
                    <a:pt x="836590" y="1686163"/>
                  </a:lnTo>
                  <a:lnTo>
                    <a:pt x="831826" y="1693439"/>
                  </a:lnTo>
                  <a:lnTo>
                    <a:pt x="826743" y="1701347"/>
                  </a:lnTo>
                  <a:lnTo>
                    <a:pt x="821661" y="1708939"/>
                  </a:lnTo>
                  <a:lnTo>
                    <a:pt x="815944" y="1716215"/>
                  </a:lnTo>
                  <a:lnTo>
                    <a:pt x="810862" y="1723491"/>
                  </a:lnTo>
                  <a:lnTo>
                    <a:pt x="804827" y="1730767"/>
                  </a:lnTo>
                  <a:lnTo>
                    <a:pt x="799110" y="1737410"/>
                  </a:lnTo>
                  <a:lnTo>
                    <a:pt x="793075" y="1744369"/>
                  </a:lnTo>
                  <a:lnTo>
                    <a:pt x="787040" y="1751012"/>
                  </a:lnTo>
                  <a:lnTo>
                    <a:pt x="211498" y="1751012"/>
                  </a:lnTo>
                  <a:lnTo>
                    <a:pt x="205463" y="1744369"/>
                  </a:lnTo>
                  <a:lnTo>
                    <a:pt x="199428" y="1737410"/>
                  </a:lnTo>
                  <a:lnTo>
                    <a:pt x="193711" y="1730767"/>
                  </a:lnTo>
                  <a:lnTo>
                    <a:pt x="187994" y="1723491"/>
                  </a:lnTo>
                  <a:lnTo>
                    <a:pt x="182276" y="1716215"/>
                  </a:lnTo>
                  <a:lnTo>
                    <a:pt x="177194" y="1708939"/>
                  </a:lnTo>
                  <a:lnTo>
                    <a:pt x="172112" y="1701347"/>
                  </a:lnTo>
                  <a:lnTo>
                    <a:pt x="167030" y="1693439"/>
                  </a:lnTo>
                  <a:lnTo>
                    <a:pt x="162266" y="1686163"/>
                  </a:lnTo>
                  <a:lnTo>
                    <a:pt x="157501" y="1677938"/>
                  </a:lnTo>
                  <a:lnTo>
                    <a:pt x="153054" y="1670029"/>
                  </a:lnTo>
                  <a:lnTo>
                    <a:pt x="148925" y="1662121"/>
                  </a:lnTo>
                  <a:lnTo>
                    <a:pt x="144479" y="1653896"/>
                  </a:lnTo>
                  <a:lnTo>
                    <a:pt x="140667" y="1645355"/>
                  </a:lnTo>
                  <a:lnTo>
                    <a:pt x="137173" y="1637130"/>
                  </a:lnTo>
                  <a:lnTo>
                    <a:pt x="133362" y="1628589"/>
                  </a:lnTo>
                  <a:lnTo>
                    <a:pt x="130185" y="1620048"/>
                  </a:lnTo>
                  <a:lnTo>
                    <a:pt x="127009" y="1611190"/>
                  </a:lnTo>
                  <a:lnTo>
                    <a:pt x="124150" y="1602649"/>
                  </a:lnTo>
                  <a:lnTo>
                    <a:pt x="120974" y="1593792"/>
                  </a:lnTo>
                  <a:lnTo>
                    <a:pt x="118751" y="1584618"/>
                  </a:lnTo>
                  <a:lnTo>
                    <a:pt x="116210" y="1575444"/>
                  </a:lnTo>
                  <a:lnTo>
                    <a:pt x="114304" y="1566587"/>
                  </a:lnTo>
                  <a:lnTo>
                    <a:pt x="112398" y="1557096"/>
                  </a:lnTo>
                  <a:lnTo>
                    <a:pt x="110492" y="1547923"/>
                  </a:lnTo>
                  <a:lnTo>
                    <a:pt x="108904" y="1538432"/>
                  </a:lnTo>
                  <a:lnTo>
                    <a:pt x="107634" y="1528942"/>
                  </a:lnTo>
                  <a:lnTo>
                    <a:pt x="106681" y="1519452"/>
                  </a:lnTo>
                  <a:lnTo>
                    <a:pt x="106046" y="1509962"/>
                  </a:lnTo>
                  <a:lnTo>
                    <a:pt x="105410" y="1500155"/>
                  </a:lnTo>
                  <a:lnTo>
                    <a:pt x="105093" y="1490349"/>
                  </a:lnTo>
                  <a:lnTo>
                    <a:pt x="104775" y="1480542"/>
                  </a:lnTo>
                  <a:lnTo>
                    <a:pt x="105093" y="1441633"/>
                  </a:lnTo>
                  <a:lnTo>
                    <a:pt x="105728" y="1404937"/>
                  </a:lnTo>
                  <a:close/>
                  <a:moveTo>
                    <a:pt x="300928" y="1209675"/>
                  </a:moveTo>
                  <a:lnTo>
                    <a:pt x="302839" y="1209994"/>
                  </a:lnTo>
                  <a:lnTo>
                    <a:pt x="305069" y="1210312"/>
                  </a:lnTo>
                  <a:lnTo>
                    <a:pt x="306981" y="1210950"/>
                  </a:lnTo>
                  <a:lnTo>
                    <a:pt x="308574" y="1211907"/>
                  </a:lnTo>
                  <a:lnTo>
                    <a:pt x="310485" y="1212863"/>
                  </a:lnTo>
                  <a:lnTo>
                    <a:pt x="312078" y="1213820"/>
                  </a:lnTo>
                  <a:lnTo>
                    <a:pt x="313990" y="1215733"/>
                  </a:lnTo>
                  <a:lnTo>
                    <a:pt x="315264" y="1217009"/>
                  </a:lnTo>
                  <a:lnTo>
                    <a:pt x="316220" y="1218603"/>
                  </a:lnTo>
                  <a:lnTo>
                    <a:pt x="317176" y="1220516"/>
                  </a:lnTo>
                  <a:lnTo>
                    <a:pt x="318131" y="1222430"/>
                  </a:lnTo>
                  <a:lnTo>
                    <a:pt x="318768" y="1224343"/>
                  </a:lnTo>
                  <a:lnTo>
                    <a:pt x="319087" y="1226894"/>
                  </a:lnTo>
                  <a:lnTo>
                    <a:pt x="319087" y="1229126"/>
                  </a:lnTo>
                  <a:lnTo>
                    <a:pt x="319087" y="1333716"/>
                  </a:lnTo>
                  <a:lnTo>
                    <a:pt x="319087" y="1335948"/>
                  </a:lnTo>
                  <a:lnTo>
                    <a:pt x="318768" y="1338180"/>
                  </a:lnTo>
                  <a:lnTo>
                    <a:pt x="318131" y="1340413"/>
                  </a:lnTo>
                  <a:lnTo>
                    <a:pt x="317494" y="1342645"/>
                  </a:lnTo>
                  <a:lnTo>
                    <a:pt x="316538" y="1344877"/>
                  </a:lnTo>
                  <a:lnTo>
                    <a:pt x="315264" y="1346790"/>
                  </a:lnTo>
                  <a:lnTo>
                    <a:pt x="313990" y="1348703"/>
                  </a:lnTo>
                  <a:lnTo>
                    <a:pt x="312078" y="1350298"/>
                  </a:lnTo>
                  <a:lnTo>
                    <a:pt x="310485" y="1351573"/>
                  </a:lnTo>
                  <a:lnTo>
                    <a:pt x="308892" y="1352849"/>
                  </a:lnTo>
                  <a:lnTo>
                    <a:pt x="306981" y="1354124"/>
                  </a:lnTo>
                  <a:lnTo>
                    <a:pt x="305069" y="1355081"/>
                  </a:lnTo>
                  <a:lnTo>
                    <a:pt x="302839" y="1356037"/>
                  </a:lnTo>
                  <a:lnTo>
                    <a:pt x="300291" y="1356675"/>
                  </a:lnTo>
                  <a:lnTo>
                    <a:pt x="298061" y="1356994"/>
                  </a:lnTo>
                  <a:lnTo>
                    <a:pt x="295831" y="1357313"/>
                  </a:lnTo>
                  <a:lnTo>
                    <a:pt x="155018" y="1357313"/>
                  </a:lnTo>
                  <a:lnTo>
                    <a:pt x="152788" y="1356994"/>
                  </a:lnTo>
                  <a:lnTo>
                    <a:pt x="150558" y="1356675"/>
                  </a:lnTo>
                  <a:lnTo>
                    <a:pt x="148328" y="1356037"/>
                  </a:lnTo>
                  <a:lnTo>
                    <a:pt x="145780" y="1355081"/>
                  </a:lnTo>
                  <a:lnTo>
                    <a:pt x="143868" y="1354124"/>
                  </a:lnTo>
                  <a:lnTo>
                    <a:pt x="141957" y="1352849"/>
                  </a:lnTo>
                  <a:lnTo>
                    <a:pt x="140364" y="1351573"/>
                  </a:lnTo>
                  <a:lnTo>
                    <a:pt x="138771" y="1350298"/>
                  </a:lnTo>
                  <a:lnTo>
                    <a:pt x="137178" y="1348703"/>
                  </a:lnTo>
                  <a:lnTo>
                    <a:pt x="135904" y="1346790"/>
                  </a:lnTo>
                  <a:lnTo>
                    <a:pt x="134311" y="1344877"/>
                  </a:lnTo>
                  <a:lnTo>
                    <a:pt x="133355" y="1342645"/>
                  </a:lnTo>
                  <a:lnTo>
                    <a:pt x="132718" y="1340413"/>
                  </a:lnTo>
                  <a:lnTo>
                    <a:pt x="132081" y="1338180"/>
                  </a:lnTo>
                  <a:lnTo>
                    <a:pt x="131762" y="1335948"/>
                  </a:lnTo>
                  <a:lnTo>
                    <a:pt x="131762" y="1333716"/>
                  </a:lnTo>
                  <a:lnTo>
                    <a:pt x="131762" y="1268347"/>
                  </a:lnTo>
                  <a:lnTo>
                    <a:pt x="131762" y="1266115"/>
                  </a:lnTo>
                  <a:lnTo>
                    <a:pt x="132081" y="1263564"/>
                  </a:lnTo>
                  <a:lnTo>
                    <a:pt x="132718" y="1261013"/>
                  </a:lnTo>
                  <a:lnTo>
                    <a:pt x="133355" y="1258462"/>
                  </a:lnTo>
                  <a:lnTo>
                    <a:pt x="134311" y="1256549"/>
                  </a:lnTo>
                  <a:lnTo>
                    <a:pt x="135585" y="1254317"/>
                  </a:lnTo>
                  <a:lnTo>
                    <a:pt x="136859" y="1252404"/>
                  </a:lnTo>
                  <a:lnTo>
                    <a:pt x="138134" y="1250490"/>
                  </a:lnTo>
                  <a:lnTo>
                    <a:pt x="139726" y="1248258"/>
                  </a:lnTo>
                  <a:lnTo>
                    <a:pt x="141638" y="1246664"/>
                  </a:lnTo>
                  <a:lnTo>
                    <a:pt x="143231" y="1245070"/>
                  </a:lnTo>
                  <a:lnTo>
                    <a:pt x="145461" y="1243794"/>
                  </a:lnTo>
                  <a:lnTo>
                    <a:pt x="147691" y="1242837"/>
                  </a:lnTo>
                  <a:lnTo>
                    <a:pt x="149921" y="1241562"/>
                  </a:lnTo>
                  <a:lnTo>
                    <a:pt x="152151" y="1240924"/>
                  </a:lnTo>
                  <a:lnTo>
                    <a:pt x="154700" y="1240287"/>
                  </a:lnTo>
                  <a:lnTo>
                    <a:pt x="296149" y="1210312"/>
                  </a:lnTo>
                  <a:lnTo>
                    <a:pt x="298379" y="1209994"/>
                  </a:lnTo>
                  <a:lnTo>
                    <a:pt x="300928" y="1209675"/>
                  </a:lnTo>
                  <a:close/>
                  <a:moveTo>
                    <a:pt x="766987" y="1117600"/>
                  </a:moveTo>
                  <a:lnTo>
                    <a:pt x="770787" y="1117600"/>
                  </a:lnTo>
                  <a:lnTo>
                    <a:pt x="774269" y="1117600"/>
                  </a:lnTo>
                  <a:lnTo>
                    <a:pt x="777435" y="1118235"/>
                  </a:lnTo>
                  <a:lnTo>
                    <a:pt x="780601" y="1118870"/>
                  </a:lnTo>
                  <a:lnTo>
                    <a:pt x="784084" y="1119822"/>
                  </a:lnTo>
                  <a:lnTo>
                    <a:pt x="787250" y="1121727"/>
                  </a:lnTo>
                  <a:lnTo>
                    <a:pt x="790099" y="1123315"/>
                  </a:lnTo>
                  <a:lnTo>
                    <a:pt x="792632" y="1125220"/>
                  </a:lnTo>
                  <a:lnTo>
                    <a:pt x="795482" y="1127442"/>
                  </a:lnTo>
                  <a:lnTo>
                    <a:pt x="797698" y="1129665"/>
                  </a:lnTo>
                  <a:lnTo>
                    <a:pt x="799914" y="1132205"/>
                  </a:lnTo>
                  <a:lnTo>
                    <a:pt x="801497" y="1135380"/>
                  </a:lnTo>
                  <a:lnTo>
                    <a:pt x="803080" y="1138555"/>
                  </a:lnTo>
                  <a:lnTo>
                    <a:pt x="804346" y="1141730"/>
                  </a:lnTo>
                  <a:lnTo>
                    <a:pt x="805296" y="1145540"/>
                  </a:lnTo>
                  <a:lnTo>
                    <a:pt x="845505" y="1323023"/>
                  </a:lnTo>
                  <a:lnTo>
                    <a:pt x="846138" y="1326198"/>
                  </a:lnTo>
                  <a:lnTo>
                    <a:pt x="846138" y="1329373"/>
                  </a:lnTo>
                  <a:lnTo>
                    <a:pt x="845821" y="1332865"/>
                  </a:lnTo>
                  <a:lnTo>
                    <a:pt x="845505" y="1335723"/>
                  </a:lnTo>
                  <a:lnTo>
                    <a:pt x="844555" y="1338580"/>
                  </a:lnTo>
                  <a:lnTo>
                    <a:pt x="843289" y="1341438"/>
                  </a:lnTo>
                  <a:lnTo>
                    <a:pt x="842022" y="1344295"/>
                  </a:lnTo>
                  <a:lnTo>
                    <a:pt x="839806" y="1346518"/>
                  </a:lnTo>
                  <a:lnTo>
                    <a:pt x="837906" y="1348740"/>
                  </a:lnTo>
                  <a:lnTo>
                    <a:pt x="835690" y="1350963"/>
                  </a:lnTo>
                  <a:lnTo>
                    <a:pt x="833474" y="1352550"/>
                  </a:lnTo>
                  <a:lnTo>
                    <a:pt x="830624" y="1354138"/>
                  </a:lnTo>
                  <a:lnTo>
                    <a:pt x="827775" y="1355408"/>
                  </a:lnTo>
                  <a:lnTo>
                    <a:pt x="824609" y="1356360"/>
                  </a:lnTo>
                  <a:lnTo>
                    <a:pt x="821443" y="1356995"/>
                  </a:lnTo>
                  <a:lnTo>
                    <a:pt x="818277" y="1357313"/>
                  </a:lnTo>
                  <a:lnTo>
                    <a:pt x="697018" y="1357313"/>
                  </a:lnTo>
                  <a:lnTo>
                    <a:pt x="693219" y="1356995"/>
                  </a:lnTo>
                  <a:lnTo>
                    <a:pt x="689736" y="1356678"/>
                  </a:lnTo>
                  <a:lnTo>
                    <a:pt x="685937" y="1355408"/>
                  </a:lnTo>
                  <a:lnTo>
                    <a:pt x="682454" y="1354455"/>
                  </a:lnTo>
                  <a:lnTo>
                    <a:pt x="678972" y="1353185"/>
                  </a:lnTo>
                  <a:lnTo>
                    <a:pt x="675489" y="1351598"/>
                  </a:lnTo>
                  <a:lnTo>
                    <a:pt x="672640" y="1349693"/>
                  </a:lnTo>
                  <a:lnTo>
                    <a:pt x="669790" y="1347470"/>
                  </a:lnTo>
                  <a:lnTo>
                    <a:pt x="667258" y="1345248"/>
                  </a:lnTo>
                  <a:lnTo>
                    <a:pt x="664408" y="1342390"/>
                  </a:lnTo>
                  <a:lnTo>
                    <a:pt x="662192" y="1339533"/>
                  </a:lnTo>
                  <a:lnTo>
                    <a:pt x="659976" y="1336675"/>
                  </a:lnTo>
                  <a:lnTo>
                    <a:pt x="658393" y="1333500"/>
                  </a:lnTo>
                  <a:lnTo>
                    <a:pt x="656810" y="1330008"/>
                  </a:lnTo>
                  <a:lnTo>
                    <a:pt x="655543" y="1326515"/>
                  </a:lnTo>
                  <a:lnTo>
                    <a:pt x="654593" y="1323023"/>
                  </a:lnTo>
                  <a:lnTo>
                    <a:pt x="622933" y="1183957"/>
                  </a:lnTo>
                  <a:lnTo>
                    <a:pt x="622617" y="1180465"/>
                  </a:lnTo>
                  <a:lnTo>
                    <a:pt x="622300" y="1176655"/>
                  </a:lnTo>
                  <a:lnTo>
                    <a:pt x="622300" y="1173480"/>
                  </a:lnTo>
                  <a:lnTo>
                    <a:pt x="622933" y="1169987"/>
                  </a:lnTo>
                  <a:lnTo>
                    <a:pt x="623566" y="1166495"/>
                  </a:lnTo>
                  <a:lnTo>
                    <a:pt x="624516" y="1163320"/>
                  </a:lnTo>
                  <a:lnTo>
                    <a:pt x="625783" y="1160462"/>
                  </a:lnTo>
                  <a:lnTo>
                    <a:pt x="627682" y="1157605"/>
                  </a:lnTo>
                  <a:lnTo>
                    <a:pt x="629265" y="1154747"/>
                  </a:lnTo>
                  <a:lnTo>
                    <a:pt x="631798" y="1152207"/>
                  </a:lnTo>
                  <a:lnTo>
                    <a:pt x="634331" y="1149985"/>
                  </a:lnTo>
                  <a:lnTo>
                    <a:pt x="636864" y="1148080"/>
                  </a:lnTo>
                  <a:lnTo>
                    <a:pt x="639713" y="1146175"/>
                  </a:lnTo>
                  <a:lnTo>
                    <a:pt x="642879" y="1144587"/>
                  </a:lnTo>
                  <a:lnTo>
                    <a:pt x="646045" y="1143317"/>
                  </a:lnTo>
                  <a:lnTo>
                    <a:pt x="649528" y="1142365"/>
                  </a:lnTo>
                  <a:lnTo>
                    <a:pt x="763505" y="1118235"/>
                  </a:lnTo>
                  <a:lnTo>
                    <a:pt x="766987" y="1117600"/>
                  </a:lnTo>
                  <a:close/>
                  <a:moveTo>
                    <a:pt x="858838" y="868362"/>
                  </a:moveTo>
                  <a:lnTo>
                    <a:pt x="840146" y="869932"/>
                  </a:lnTo>
                  <a:lnTo>
                    <a:pt x="821454" y="871502"/>
                  </a:lnTo>
                  <a:lnTo>
                    <a:pt x="802762" y="873386"/>
                  </a:lnTo>
                  <a:lnTo>
                    <a:pt x="784387" y="875583"/>
                  </a:lnTo>
                  <a:lnTo>
                    <a:pt x="747320" y="879979"/>
                  </a:lnTo>
                  <a:lnTo>
                    <a:pt x="710253" y="885316"/>
                  </a:lnTo>
                  <a:lnTo>
                    <a:pt x="673185" y="890968"/>
                  </a:lnTo>
                  <a:lnTo>
                    <a:pt x="636435" y="896933"/>
                  </a:lnTo>
                  <a:lnTo>
                    <a:pt x="600001" y="903526"/>
                  </a:lnTo>
                  <a:lnTo>
                    <a:pt x="563251" y="910433"/>
                  </a:lnTo>
                  <a:lnTo>
                    <a:pt x="526818" y="917655"/>
                  </a:lnTo>
                  <a:lnTo>
                    <a:pt x="490384" y="925190"/>
                  </a:lnTo>
                  <a:lnTo>
                    <a:pt x="453950" y="933353"/>
                  </a:lnTo>
                  <a:lnTo>
                    <a:pt x="417200" y="941516"/>
                  </a:lnTo>
                  <a:lnTo>
                    <a:pt x="381083" y="950621"/>
                  </a:lnTo>
                  <a:lnTo>
                    <a:pt x="344967" y="960040"/>
                  </a:lnTo>
                  <a:lnTo>
                    <a:pt x="326908" y="964749"/>
                  </a:lnTo>
                  <a:lnTo>
                    <a:pt x="308850" y="970087"/>
                  </a:lnTo>
                  <a:lnTo>
                    <a:pt x="291108" y="975424"/>
                  </a:lnTo>
                  <a:lnTo>
                    <a:pt x="273050" y="981075"/>
                  </a:lnTo>
                  <a:lnTo>
                    <a:pt x="292059" y="979819"/>
                  </a:lnTo>
                  <a:lnTo>
                    <a:pt x="310434" y="977936"/>
                  </a:lnTo>
                  <a:lnTo>
                    <a:pt x="329126" y="976052"/>
                  </a:lnTo>
                  <a:lnTo>
                    <a:pt x="347501" y="973854"/>
                  </a:lnTo>
                  <a:lnTo>
                    <a:pt x="384885" y="969459"/>
                  </a:lnTo>
                  <a:lnTo>
                    <a:pt x="421952" y="964121"/>
                  </a:lnTo>
                  <a:lnTo>
                    <a:pt x="458703" y="958470"/>
                  </a:lnTo>
                  <a:lnTo>
                    <a:pt x="495453" y="952191"/>
                  </a:lnTo>
                  <a:lnTo>
                    <a:pt x="532203" y="945911"/>
                  </a:lnTo>
                  <a:lnTo>
                    <a:pt x="568637" y="939004"/>
                  </a:lnTo>
                  <a:lnTo>
                    <a:pt x="605387" y="931469"/>
                  </a:lnTo>
                  <a:lnTo>
                    <a:pt x="642138" y="924248"/>
                  </a:lnTo>
                  <a:lnTo>
                    <a:pt x="678254" y="916085"/>
                  </a:lnTo>
                  <a:lnTo>
                    <a:pt x="714688" y="907608"/>
                  </a:lnTo>
                  <a:lnTo>
                    <a:pt x="750805" y="899131"/>
                  </a:lnTo>
                  <a:lnTo>
                    <a:pt x="786921" y="889712"/>
                  </a:lnTo>
                  <a:lnTo>
                    <a:pt x="804980" y="884374"/>
                  </a:lnTo>
                  <a:lnTo>
                    <a:pt x="823038" y="879351"/>
                  </a:lnTo>
                  <a:lnTo>
                    <a:pt x="841096" y="874328"/>
                  </a:lnTo>
                  <a:lnTo>
                    <a:pt x="858838" y="868362"/>
                  </a:lnTo>
                  <a:close/>
                  <a:moveTo>
                    <a:pt x="894431" y="809625"/>
                  </a:moveTo>
                  <a:lnTo>
                    <a:pt x="899509" y="809625"/>
                  </a:lnTo>
                  <a:lnTo>
                    <a:pt x="904905" y="810262"/>
                  </a:lnTo>
                  <a:lnTo>
                    <a:pt x="909666" y="810580"/>
                  </a:lnTo>
                  <a:lnTo>
                    <a:pt x="915062" y="811535"/>
                  </a:lnTo>
                  <a:lnTo>
                    <a:pt x="919823" y="812490"/>
                  </a:lnTo>
                  <a:lnTo>
                    <a:pt x="924901" y="814400"/>
                  </a:lnTo>
                  <a:lnTo>
                    <a:pt x="929662" y="815673"/>
                  </a:lnTo>
                  <a:lnTo>
                    <a:pt x="934423" y="817583"/>
                  </a:lnTo>
                  <a:lnTo>
                    <a:pt x="939184" y="819493"/>
                  </a:lnTo>
                  <a:lnTo>
                    <a:pt x="943628" y="821721"/>
                  </a:lnTo>
                  <a:lnTo>
                    <a:pt x="948071" y="823949"/>
                  </a:lnTo>
                  <a:lnTo>
                    <a:pt x="952198" y="827132"/>
                  </a:lnTo>
                  <a:lnTo>
                    <a:pt x="956324" y="829678"/>
                  </a:lnTo>
                  <a:lnTo>
                    <a:pt x="960450" y="832861"/>
                  </a:lnTo>
                  <a:lnTo>
                    <a:pt x="964259" y="836044"/>
                  </a:lnTo>
                  <a:lnTo>
                    <a:pt x="968068" y="839546"/>
                  </a:lnTo>
                  <a:lnTo>
                    <a:pt x="971876" y="843047"/>
                  </a:lnTo>
                  <a:lnTo>
                    <a:pt x="975050" y="846867"/>
                  </a:lnTo>
                  <a:lnTo>
                    <a:pt x="978224" y="851005"/>
                  </a:lnTo>
                  <a:lnTo>
                    <a:pt x="981081" y="855142"/>
                  </a:lnTo>
                  <a:lnTo>
                    <a:pt x="984255" y="859280"/>
                  </a:lnTo>
                  <a:lnTo>
                    <a:pt x="986794" y="863737"/>
                  </a:lnTo>
                  <a:lnTo>
                    <a:pt x="989016" y="868193"/>
                  </a:lnTo>
                  <a:lnTo>
                    <a:pt x="991238" y="873286"/>
                  </a:lnTo>
                  <a:lnTo>
                    <a:pt x="993142" y="878060"/>
                  </a:lnTo>
                  <a:lnTo>
                    <a:pt x="995047" y="882835"/>
                  </a:lnTo>
                  <a:lnTo>
                    <a:pt x="996634" y="888246"/>
                  </a:lnTo>
                  <a:lnTo>
                    <a:pt x="997903" y="893339"/>
                  </a:lnTo>
                  <a:lnTo>
                    <a:pt x="998855" y="898750"/>
                  </a:lnTo>
                  <a:lnTo>
                    <a:pt x="999490" y="904161"/>
                  </a:lnTo>
                  <a:lnTo>
                    <a:pt x="999808" y="909572"/>
                  </a:lnTo>
                  <a:lnTo>
                    <a:pt x="1000125" y="914665"/>
                  </a:lnTo>
                  <a:lnTo>
                    <a:pt x="999808" y="919758"/>
                  </a:lnTo>
                  <a:lnTo>
                    <a:pt x="999490" y="925169"/>
                  </a:lnTo>
                  <a:lnTo>
                    <a:pt x="998855" y="929944"/>
                  </a:lnTo>
                  <a:lnTo>
                    <a:pt x="998221" y="935355"/>
                  </a:lnTo>
                  <a:lnTo>
                    <a:pt x="996951" y="940129"/>
                  </a:lnTo>
                  <a:lnTo>
                    <a:pt x="995681" y="945222"/>
                  </a:lnTo>
                  <a:lnTo>
                    <a:pt x="993777" y="949997"/>
                  </a:lnTo>
                  <a:lnTo>
                    <a:pt x="992190" y="954771"/>
                  </a:lnTo>
                  <a:lnTo>
                    <a:pt x="990286" y="959546"/>
                  </a:lnTo>
                  <a:lnTo>
                    <a:pt x="988064" y="964002"/>
                  </a:lnTo>
                  <a:lnTo>
                    <a:pt x="985525" y="968458"/>
                  </a:lnTo>
                  <a:lnTo>
                    <a:pt x="982985" y="972596"/>
                  </a:lnTo>
                  <a:lnTo>
                    <a:pt x="979811" y="976734"/>
                  </a:lnTo>
                  <a:lnTo>
                    <a:pt x="976955" y="980872"/>
                  </a:lnTo>
                  <a:lnTo>
                    <a:pt x="973781" y="984692"/>
                  </a:lnTo>
                  <a:lnTo>
                    <a:pt x="970289" y="988511"/>
                  </a:lnTo>
                  <a:lnTo>
                    <a:pt x="966798" y="992331"/>
                  </a:lnTo>
                  <a:lnTo>
                    <a:pt x="962989" y="995514"/>
                  </a:lnTo>
                  <a:lnTo>
                    <a:pt x="959181" y="998697"/>
                  </a:lnTo>
                  <a:lnTo>
                    <a:pt x="954737" y="1001562"/>
                  </a:lnTo>
                  <a:lnTo>
                    <a:pt x="950611" y="1004745"/>
                  </a:lnTo>
                  <a:lnTo>
                    <a:pt x="945850" y="1007291"/>
                  </a:lnTo>
                  <a:lnTo>
                    <a:pt x="941406" y="1009519"/>
                  </a:lnTo>
                  <a:lnTo>
                    <a:pt x="936963" y="1011747"/>
                  </a:lnTo>
                  <a:lnTo>
                    <a:pt x="931884" y="1013657"/>
                  </a:lnTo>
                  <a:lnTo>
                    <a:pt x="927123" y="1015567"/>
                  </a:lnTo>
                  <a:lnTo>
                    <a:pt x="921727" y="1017158"/>
                  </a:lnTo>
                  <a:lnTo>
                    <a:pt x="916649" y="1018432"/>
                  </a:lnTo>
                  <a:lnTo>
                    <a:pt x="126960" y="1185222"/>
                  </a:lnTo>
                  <a:lnTo>
                    <a:pt x="121247" y="1186177"/>
                  </a:lnTo>
                  <a:lnTo>
                    <a:pt x="115851" y="1186814"/>
                  </a:lnTo>
                  <a:lnTo>
                    <a:pt x="110455" y="1187132"/>
                  </a:lnTo>
                  <a:lnTo>
                    <a:pt x="105059" y="1187450"/>
                  </a:lnTo>
                  <a:lnTo>
                    <a:pt x="100298" y="1187132"/>
                  </a:lnTo>
                  <a:lnTo>
                    <a:pt x="95855" y="1186814"/>
                  </a:lnTo>
                  <a:lnTo>
                    <a:pt x="86967" y="1185859"/>
                  </a:lnTo>
                  <a:lnTo>
                    <a:pt x="78398" y="1183949"/>
                  </a:lnTo>
                  <a:lnTo>
                    <a:pt x="70145" y="1181402"/>
                  </a:lnTo>
                  <a:lnTo>
                    <a:pt x="61575" y="1177901"/>
                  </a:lnTo>
                  <a:lnTo>
                    <a:pt x="53640" y="1174082"/>
                  </a:lnTo>
                  <a:lnTo>
                    <a:pt x="46340" y="1169625"/>
                  </a:lnTo>
                  <a:lnTo>
                    <a:pt x="39358" y="1164214"/>
                  </a:lnTo>
                  <a:lnTo>
                    <a:pt x="32692" y="1158485"/>
                  </a:lnTo>
                  <a:lnTo>
                    <a:pt x="26662" y="1152119"/>
                  </a:lnTo>
                  <a:lnTo>
                    <a:pt x="20948" y="1145116"/>
                  </a:lnTo>
                  <a:lnTo>
                    <a:pt x="15870" y="1137795"/>
                  </a:lnTo>
                  <a:lnTo>
                    <a:pt x="11426" y="1129837"/>
                  </a:lnTo>
                  <a:lnTo>
                    <a:pt x="9522" y="1125700"/>
                  </a:lnTo>
                  <a:lnTo>
                    <a:pt x="7935" y="1121562"/>
                  </a:lnTo>
                  <a:lnTo>
                    <a:pt x="6031" y="1117105"/>
                  </a:lnTo>
                  <a:lnTo>
                    <a:pt x="4444" y="1112967"/>
                  </a:lnTo>
                  <a:lnTo>
                    <a:pt x="3491" y="1108193"/>
                  </a:lnTo>
                  <a:lnTo>
                    <a:pt x="2222" y="1103737"/>
                  </a:lnTo>
                  <a:lnTo>
                    <a:pt x="1270" y="1098644"/>
                  </a:lnTo>
                  <a:lnTo>
                    <a:pt x="635" y="1092914"/>
                  </a:lnTo>
                  <a:lnTo>
                    <a:pt x="317" y="1087822"/>
                  </a:lnTo>
                  <a:lnTo>
                    <a:pt x="0" y="1082410"/>
                  </a:lnTo>
                  <a:lnTo>
                    <a:pt x="317" y="1077318"/>
                  </a:lnTo>
                  <a:lnTo>
                    <a:pt x="635" y="1071906"/>
                  </a:lnTo>
                  <a:lnTo>
                    <a:pt x="1270" y="1066814"/>
                  </a:lnTo>
                  <a:lnTo>
                    <a:pt x="1904" y="1062039"/>
                  </a:lnTo>
                  <a:lnTo>
                    <a:pt x="3174" y="1056946"/>
                  </a:lnTo>
                  <a:lnTo>
                    <a:pt x="4444" y="1052172"/>
                  </a:lnTo>
                  <a:lnTo>
                    <a:pt x="5713" y="1047079"/>
                  </a:lnTo>
                  <a:lnTo>
                    <a:pt x="7935" y="1042304"/>
                  </a:lnTo>
                  <a:lnTo>
                    <a:pt x="9839" y="1037530"/>
                  </a:lnTo>
                  <a:lnTo>
                    <a:pt x="12061" y="1033074"/>
                  </a:lnTo>
                  <a:lnTo>
                    <a:pt x="14283" y="1028936"/>
                  </a:lnTo>
                  <a:lnTo>
                    <a:pt x="17140" y="1024479"/>
                  </a:lnTo>
                  <a:lnTo>
                    <a:pt x="19996" y="1020341"/>
                  </a:lnTo>
                  <a:lnTo>
                    <a:pt x="23170" y="1016204"/>
                  </a:lnTo>
                  <a:lnTo>
                    <a:pt x="26344" y="1012384"/>
                  </a:lnTo>
                  <a:lnTo>
                    <a:pt x="29518" y="1008564"/>
                  </a:lnTo>
                  <a:lnTo>
                    <a:pt x="33327" y="1005063"/>
                  </a:lnTo>
                  <a:lnTo>
                    <a:pt x="37136" y="1001562"/>
                  </a:lnTo>
                  <a:lnTo>
                    <a:pt x="40945" y="998379"/>
                  </a:lnTo>
                  <a:lnTo>
                    <a:pt x="45388" y="995514"/>
                  </a:lnTo>
                  <a:lnTo>
                    <a:pt x="49514" y="992649"/>
                  </a:lnTo>
                  <a:lnTo>
                    <a:pt x="53640" y="989784"/>
                  </a:lnTo>
                  <a:lnTo>
                    <a:pt x="58401" y="987556"/>
                  </a:lnTo>
                  <a:lnTo>
                    <a:pt x="63162" y="985328"/>
                  </a:lnTo>
                  <a:lnTo>
                    <a:pt x="68241" y="983418"/>
                  </a:lnTo>
                  <a:lnTo>
                    <a:pt x="73002" y="981827"/>
                  </a:lnTo>
                  <a:lnTo>
                    <a:pt x="78398" y="980235"/>
                  </a:lnTo>
                  <a:lnTo>
                    <a:pt x="83476" y="978644"/>
                  </a:lnTo>
                  <a:lnTo>
                    <a:pt x="873165" y="811853"/>
                  </a:lnTo>
                  <a:lnTo>
                    <a:pt x="878561" y="810898"/>
                  </a:lnTo>
                  <a:lnTo>
                    <a:pt x="883639" y="810262"/>
                  </a:lnTo>
                  <a:lnTo>
                    <a:pt x="889353" y="809944"/>
                  </a:lnTo>
                  <a:lnTo>
                    <a:pt x="894431" y="809625"/>
                  </a:lnTo>
                  <a:close/>
                  <a:moveTo>
                    <a:pt x="858838" y="565150"/>
                  </a:moveTo>
                  <a:lnTo>
                    <a:pt x="840146" y="566424"/>
                  </a:lnTo>
                  <a:lnTo>
                    <a:pt x="821454" y="568016"/>
                  </a:lnTo>
                  <a:lnTo>
                    <a:pt x="802762" y="570244"/>
                  </a:lnTo>
                  <a:lnTo>
                    <a:pt x="784387" y="572155"/>
                  </a:lnTo>
                  <a:lnTo>
                    <a:pt x="747320" y="576930"/>
                  </a:lnTo>
                  <a:lnTo>
                    <a:pt x="710253" y="582343"/>
                  </a:lnTo>
                  <a:lnTo>
                    <a:pt x="673185" y="588074"/>
                  </a:lnTo>
                  <a:lnTo>
                    <a:pt x="636435" y="594442"/>
                  </a:lnTo>
                  <a:lnTo>
                    <a:pt x="600001" y="600809"/>
                  </a:lnTo>
                  <a:lnTo>
                    <a:pt x="563251" y="607814"/>
                  </a:lnTo>
                  <a:lnTo>
                    <a:pt x="526818" y="614818"/>
                  </a:lnTo>
                  <a:lnTo>
                    <a:pt x="490384" y="622778"/>
                  </a:lnTo>
                  <a:lnTo>
                    <a:pt x="453950" y="630737"/>
                  </a:lnTo>
                  <a:lnTo>
                    <a:pt x="417200" y="639652"/>
                  </a:lnTo>
                  <a:lnTo>
                    <a:pt x="381083" y="648249"/>
                  </a:lnTo>
                  <a:lnTo>
                    <a:pt x="344967" y="657800"/>
                  </a:lnTo>
                  <a:lnTo>
                    <a:pt x="326908" y="662894"/>
                  </a:lnTo>
                  <a:lnTo>
                    <a:pt x="308850" y="667988"/>
                  </a:lnTo>
                  <a:lnTo>
                    <a:pt x="291108" y="673401"/>
                  </a:lnTo>
                  <a:lnTo>
                    <a:pt x="273050" y="679450"/>
                  </a:lnTo>
                  <a:lnTo>
                    <a:pt x="292059" y="677858"/>
                  </a:lnTo>
                  <a:lnTo>
                    <a:pt x="310434" y="676266"/>
                  </a:lnTo>
                  <a:lnTo>
                    <a:pt x="329126" y="674038"/>
                  </a:lnTo>
                  <a:lnTo>
                    <a:pt x="347501" y="672127"/>
                  </a:lnTo>
                  <a:lnTo>
                    <a:pt x="384885" y="667352"/>
                  </a:lnTo>
                  <a:lnTo>
                    <a:pt x="421952" y="661939"/>
                  </a:lnTo>
                  <a:lnTo>
                    <a:pt x="458703" y="656527"/>
                  </a:lnTo>
                  <a:lnTo>
                    <a:pt x="495453" y="650159"/>
                  </a:lnTo>
                  <a:lnTo>
                    <a:pt x="532203" y="643791"/>
                  </a:lnTo>
                  <a:lnTo>
                    <a:pt x="568637" y="636787"/>
                  </a:lnTo>
                  <a:lnTo>
                    <a:pt x="605387" y="629464"/>
                  </a:lnTo>
                  <a:lnTo>
                    <a:pt x="642138" y="621504"/>
                  </a:lnTo>
                  <a:lnTo>
                    <a:pt x="678254" y="613545"/>
                  </a:lnTo>
                  <a:lnTo>
                    <a:pt x="714688" y="604948"/>
                  </a:lnTo>
                  <a:lnTo>
                    <a:pt x="750805" y="596034"/>
                  </a:lnTo>
                  <a:lnTo>
                    <a:pt x="786921" y="586482"/>
                  </a:lnTo>
                  <a:lnTo>
                    <a:pt x="804980" y="581706"/>
                  </a:lnTo>
                  <a:lnTo>
                    <a:pt x="823038" y="576294"/>
                  </a:lnTo>
                  <a:lnTo>
                    <a:pt x="841096" y="570881"/>
                  </a:lnTo>
                  <a:lnTo>
                    <a:pt x="858838" y="565150"/>
                  </a:lnTo>
                  <a:close/>
                  <a:moveTo>
                    <a:pt x="894431" y="506412"/>
                  </a:moveTo>
                  <a:lnTo>
                    <a:pt x="899509" y="506412"/>
                  </a:lnTo>
                  <a:lnTo>
                    <a:pt x="904905" y="507046"/>
                  </a:lnTo>
                  <a:lnTo>
                    <a:pt x="909666" y="507363"/>
                  </a:lnTo>
                  <a:lnTo>
                    <a:pt x="915062" y="508314"/>
                  </a:lnTo>
                  <a:lnTo>
                    <a:pt x="919823" y="509265"/>
                  </a:lnTo>
                  <a:lnTo>
                    <a:pt x="924901" y="511167"/>
                  </a:lnTo>
                  <a:lnTo>
                    <a:pt x="929662" y="512435"/>
                  </a:lnTo>
                  <a:lnTo>
                    <a:pt x="934423" y="514336"/>
                  </a:lnTo>
                  <a:lnTo>
                    <a:pt x="939184" y="516238"/>
                  </a:lnTo>
                  <a:lnTo>
                    <a:pt x="943628" y="518457"/>
                  </a:lnTo>
                  <a:lnTo>
                    <a:pt x="948071" y="520676"/>
                  </a:lnTo>
                  <a:lnTo>
                    <a:pt x="952198" y="523528"/>
                  </a:lnTo>
                  <a:lnTo>
                    <a:pt x="956324" y="526381"/>
                  </a:lnTo>
                  <a:lnTo>
                    <a:pt x="960450" y="529551"/>
                  </a:lnTo>
                  <a:lnTo>
                    <a:pt x="964259" y="532720"/>
                  </a:lnTo>
                  <a:lnTo>
                    <a:pt x="968068" y="536207"/>
                  </a:lnTo>
                  <a:lnTo>
                    <a:pt x="971876" y="539694"/>
                  </a:lnTo>
                  <a:lnTo>
                    <a:pt x="975050" y="543497"/>
                  </a:lnTo>
                  <a:lnTo>
                    <a:pt x="978224" y="547618"/>
                  </a:lnTo>
                  <a:lnTo>
                    <a:pt x="981081" y="551421"/>
                  </a:lnTo>
                  <a:lnTo>
                    <a:pt x="984255" y="555859"/>
                  </a:lnTo>
                  <a:lnTo>
                    <a:pt x="986794" y="560296"/>
                  </a:lnTo>
                  <a:lnTo>
                    <a:pt x="989016" y="564734"/>
                  </a:lnTo>
                  <a:lnTo>
                    <a:pt x="991238" y="569805"/>
                  </a:lnTo>
                  <a:lnTo>
                    <a:pt x="993142" y="574560"/>
                  </a:lnTo>
                  <a:lnTo>
                    <a:pt x="995047" y="579314"/>
                  </a:lnTo>
                  <a:lnTo>
                    <a:pt x="996634" y="584703"/>
                  </a:lnTo>
                  <a:lnTo>
                    <a:pt x="997903" y="589774"/>
                  </a:lnTo>
                  <a:lnTo>
                    <a:pt x="998855" y="595163"/>
                  </a:lnTo>
                  <a:lnTo>
                    <a:pt x="999490" y="600551"/>
                  </a:lnTo>
                  <a:lnTo>
                    <a:pt x="999808" y="605939"/>
                  </a:lnTo>
                  <a:lnTo>
                    <a:pt x="1000125" y="611011"/>
                  </a:lnTo>
                  <a:lnTo>
                    <a:pt x="999808" y="616399"/>
                  </a:lnTo>
                  <a:lnTo>
                    <a:pt x="999490" y="621471"/>
                  </a:lnTo>
                  <a:lnTo>
                    <a:pt x="998855" y="626225"/>
                  </a:lnTo>
                  <a:lnTo>
                    <a:pt x="998221" y="631614"/>
                  </a:lnTo>
                  <a:lnTo>
                    <a:pt x="996951" y="636368"/>
                  </a:lnTo>
                  <a:lnTo>
                    <a:pt x="995681" y="641440"/>
                  </a:lnTo>
                  <a:lnTo>
                    <a:pt x="993777" y="646194"/>
                  </a:lnTo>
                  <a:lnTo>
                    <a:pt x="992190" y="651265"/>
                  </a:lnTo>
                  <a:lnTo>
                    <a:pt x="990286" y="655703"/>
                  </a:lnTo>
                  <a:lnTo>
                    <a:pt x="988064" y="660140"/>
                  </a:lnTo>
                  <a:lnTo>
                    <a:pt x="985525" y="664578"/>
                  </a:lnTo>
                  <a:lnTo>
                    <a:pt x="982985" y="668699"/>
                  </a:lnTo>
                  <a:lnTo>
                    <a:pt x="979811" y="672819"/>
                  </a:lnTo>
                  <a:lnTo>
                    <a:pt x="976955" y="676940"/>
                  </a:lnTo>
                  <a:lnTo>
                    <a:pt x="973781" y="680743"/>
                  </a:lnTo>
                  <a:lnTo>
                    <a:pt x="970289" y="684547"/>
                  </a:lnTo>
                  <a:lnTo>
                    <a:pt x="966798" y="688350"/>
                  </a:lnTo>
                  <a:lnTo>
                    <a:pt x="962989" y="691520"/>
                  </a:lnTo>
                  <a:lnTo>
                    <a:pt x="959181" y="694690"/>
                  </a:lnTo>
                  <a:lnTo>
                    <a:pt x="954737" y="697859"/>
                  </a:lnTo>
                  <a:lnTo>
                    <a:pt x="950611" y="700712"/>
                  </a:lnTo>
                  <a:lnTo>
                    <a:pt x="945850" y="703248"/>
                  </a:lnTo>
                  <a:lnTo>
                    <a:pt x="941406" y="705467"/>
                  </a:lnTo>
                  <a:lnTo>
                    <a:pt x="936963" y="707685"/>
                  </a:lnTo>
                  <a:lnTo>
                    <a:pt x="931884" y="709904"/>
                  </a:lnTo>
                  <a:lnTo>
                    <a:pt x="927123" y="711489"/>
                  </a:lnTo>
                  <a:lnTo>
                    <a:pt x="921727" y="713074"/>
                  </a:lnTo>
                  <a:lnTo>
                    <a:pt x="916649" y="714342"/>
                  </a:lnTo>
                  <a:lnTo>
                    <a:pt x="126960" y="880431"/>
                  </a:lnTo>
                  <a:lnTo>
                    <a:pt x="121247" y="881382"/>
                  </a:lnTo>
                  <a:lnTo>
                    <a:pt x="115851" y="882016"/>
                  </a:lnTo>
                  <a:lnTo>
                    <a:pt x="110455" y="882333"/>
                  </a:lnTo>
                  <a:lnTo>
                    <a:pt x="105059" y="882650"/>
                  </a:lnTo>
                  <a:lnTo>
                    <a:pt x="100298" y="882333"/>
                  </a:lnTo>
                  <a:lnTo>
                    <a:pt x="95855" y="882016"/>
                  </a:lnTo>
                  <a:lnTo>
                    <a:pt x="86967" y="881065"/>
                  </a:lnTo>
                  <a:lnTo>
                    <a:pt x="78398" y="879164"/>
                  </a:lnTo>
                  <a:lnTo>
                    <a:pt x="70145" y="876628"/>
                  </a:lnTo>
                  <a:lnTo>
                    <a:pt x="61575" y="873458"/>
                  </a:lnTo>
                  <a:lnTo>
                    <a:pt x="53640" y="869338"/>
                  </a:lnTo>
                  <a:lnTo>
                    <a:pt x="46340" y="864900"/>
                  </a:lnTo>
                  <a:lnTo>
                    <a:pt x="39358" y="859512"/>
                  </a:lnTo>
                  <a:lnTo>
                    <a:pt x="32692" y="853806"/>
                  </a:lnTo>
                  <a:lnTo>
                    <a:pt x="26662" y="847150"/>
                  </a:lnTo>
                  <a:lnTo>
                    <a:pt x="20948" y="840494"/>
                  </a:lnTo>
                  <a:lnTo>
                    <a:pt x="15870" y="833204"/>
                  </a:lnTo>
                  <a:lnTo>
                    <a:pt x="11426" y="825279"/>
                  </a:lnTo>
                  <a:lnTo>
                    <a:pt x="9522" y="821159"/>
                  </a:lnTo>
                  <a:lnTo>
                    <a:pt x="7935" y="817038"/>
                  </a:lnTo>
                  <a:lnTo>
                    <a:pt x="6031" y="812601"/>
                  </a:lnTo>
                  <a:lnTo>
                    <a:pt x="4444" y="808480"/>
                  </a:lnTo>
                  <a:lnTo>
                    <a:pt x="3491" y="804043"/>
                  </a:lnTo>
                  <a:lnTo>
                    <a:pt x="2222" y="799288"/>
                  </a:lnTo>
                  <a:lnTo>
                    <a:pt x="1270" y="794217"/>
                  </a:lnTo>
                  <a:lnTo>
                    <a:pt x="635" y="788511"/>
                  </a:lnTo>
                  <a:lnTo>
                    <a:pt x="317" y="783440"/>
                  </a:lnTo>
                  <a:lnTo>
                    <a:pt x="0" y="778052"/>
                  </a:lnTo>
                  <a:lnTo>
                    <a:pt x="317" y="772980"/>
                  </a:lnTo>
                  <a:lnTo>
                    <a:pt x="635" y="767909"/>
                  </a:lnTo>
                  <a:lnTo>
                    <a:pt x="1270" y="762520"/>
                  </a:lnTo>
                  <a:lnTo>
                    <a:pt x="1904" y="757766"/>
                  </a:lnTo>
                  <a:lnTo>
                    <a:pt x="3174" y="752694"/>
                  </a:lnTo>
                  <a:lnTo>
                    <a:pt x="4444" y="747940"/>
                  </a:lnTo>
                  <a:lnTo>
                    <a:pt x="5713" y="742868"/>
                  </a:lnTo>
                  <a:lnTo>
                    <a:pt x="7935" y="738114"/>
                  </a:lnTo>
                  <a:lnTo>
                    <a:pt x="9839" y="733676"/>
                  </a:lnTo>
                  <a:lnTo>
                    <a:pt x="12061" y="728922"/>
                  </a:lnTo>
                  <a:lnTo>
                    <a:pt x="14283" y="724801"/>
                  </a:lnTo>
                  <a:lnTo>
                    <a:pt x="17140" y="720047"/>
                  </a:lnTo>
                  <a:lnTo>
                    <a:pt x="19996" y="716243"/>
                  </a:lnTo>
                  <a:lnTo>
                    <a:pt x="23170" y="712123"/>
                  </a:lnTo>
                  <a:lnTo>
                    <a:pt x="26344" y="708319"/>
                  </a:lnTo>
                  <a:lnTo>
                    <a:pt x="29518" y="704516"/>
                  </a:lnTo>
                  <a:lnTo>
                    <a:pt x="33327" y="701029"/>
                  </a:lnTo>
                  <a:lnTo>
                    <a:pt x="37136" y="697859"/>
                  </a:lnTo>
                  <a:lnTo>
                    <a:pt x="40945" y="694373"/>
                  </a:lnTo>
                  <a:lnTo>
                    <a:pt x="45388" y="691520"/>
                  </a:lnTo>
                  <a:lnTo>
                    <a:pt x="49514" y="688667"/>
                  </a:lnTo>
                  <a:lnTo>
                    <a:pt x="53640" y="686132"/>
                  </a:lnTo>
                  <a:lnTo>
                    <a:pt x="58401" y="683596"/>
                  </a:lnTo>
                  <a:lnTo>
                    <a:pt x="63162" y="681377"/>
                  </a:lnTo>
                  <a:lnTo>
                    <a:pt x="68241" y="679475"/>
                  </a:lnTo>
                  <a:lnTo>
                    <a:pt x="73002" y="677891"/>
                  </a:lnTo>
                  <a:lnTo>
                    <a:pt x="78398" y="676306"/>
                  </a:lnTo>
                  <a:lnTo>
                    <a:pt x="83476" y="675038"/>
                  </a:lnTo>
                  <a:lnTo>
                    <a:pt x="873165" y="508631"/>
                  </a:lnTo>
                  <a:lnTo>
                    <a:pt x="878561" y="507680"/>
                  </a:lnTo>
                  <a:lnTo>
                    <a:pt x="883639" y="507046"/>
                  </a:lnTo>
                  <a:lnTo>
                    <a:pt x="889353" y="506729"/>
                  </a:lnTo>
                  <a:lnTo>
                    <a:pt x="894431" y="506412"/>
                  </a:lnTo>
                  <a:close/>
                  <a:moveTo>
                    <a:pt x="858838" y="261937"/>
                  </a:moveTo>
                  <a:lnTo>
                    <a:pt x="840146" y="263529"/>
                  </a:lnTo>
                  <a:lnTo>
                    <a:pt x="821454" y="265439"/>
                  </a:lnTo>
                  <a:lnTo>
                    <a:pt x="802762" y="267031"/>
                  </a:lnTo>
                  <a:lnTo>
                    <a:pt x="784387" y="269260"/>
                  </a:lnTo>
                  <a:lnTo>
                    <a:pt x="747320" y="273717"/>
                  </a:lnTo>
                  <a:lnTo>
                    <a:pt x="710253" y="279448"/>
                  </a:lnTo>
                  <a:lnTo>
                    <a:pt x="673185" y="284861"/>
                  </a:lnTo>
                  <a:lnTo>
                    <a:pt x="636435" y="291229"/>
                  </a:lnTo>
                  <a:lnTo>
                    <a:pt x="600001" y="297596"/>
                  </a:lnTo>
                  <a:lnTo>
                    <a:pt x="563251" y="304601"/>
                  </a:lnTo>
                  <a:lnTo>
                    <a:pt x="526818" y="312242"/>
                  </a:lnTo>
                  <a:lnTo>
                    <a:pt x="490384" y="319565"/>
                  </a:lnTo>
                  <a:lnTo>
                    <a:pt x="453950" y="327843"/>
                  </a:lnTo>
                  <a:lnTo>
                    <a:pt x="417200" y="336439"/>
                  </a:lnTo>
                  <a:lnTo>
                    <a:pt x="381083" y="345354"/>
                  </a:lnTo>
                  <a:lnTo>
                    <a:pt x="344967" y="354905"/>
                  </a:lnTo>
                  <a:lnTo>
                    <a:pt x="326908" y="360000"/>
                  </a:lnTo>
                  <a:lnTo>
                    <a:pt x="308850" y="365094"/>
                  </a:lnTo>
                  <a:lnTo>
                    <a:pt x="291108" y="370825"/>
                  </a:lnTo>
                  <a:lnTo>
                    <a:pt x="273050" y="376237"/>
                  </a:lnTo>
                  <a:lnTo>
                    <a:pt x="292059" y="374964"/>
                  </a:lnTo>
                  <a:lnTo>
                    <a:pt x="310434" y="373372"/>
                  </a:lnTo>
                  <a:lnTo>
                    <a:pt x="329126" y="371461"/>
                  </a:lnTo>
                  <a:lnTo>
                    <a:pt x="347501" y="369233"/>
                  </a:lnTo>
                  <a:lnTo>
                    <a:pt x="384885" y="364457"/>
                  </a:lnTo>
                  <a:lnTo>
                    <a:pt x="421952" y="359363"/>
                  </a:lnTo>
                  <a:lnTo>
                    <a:pt x="458703" y="353314"/>
                  </a:lnTo>
                  <a:lnTo>
                    <a:pt x="495453" y="347264"/>
                  </a:lnTo>
                  <a:lnTo>
                    <a:pt x="532203" y="340578"/>
                  </a:lnTo>
                  <a:lnTo>
                    <a:pt x="568637" y="333892"/>
                  </a:lnTo>
                  <a:lnTo>
                    <a:pt x="605387" y="326251"/>
                  </a:lnTo>
                  <a:lnTo>
                    <a:pt x="642138" y="318610"/>
                  </a:lnTo>
                  <a:lnTo>
                    <a:pt x="678254" y="310650"/>
                  </a:lnTo>
                  <a:lnTo>
                    <a:pt x="714688" y="302054"/>
                  </a:lnTo>
                  <a:lnTo>
                    <a:pt x="750805" y="293139"/>
                  </a:lnTo>
                  <a:lnTo>
                    <a:pt x="786921" y="283269"/>
                  </a:lnTo>
                  <a:lnTo>
                    <a:pt x="804980" y="278493"/>
                  </a:lnTo>
                  <a:lnTo>
                    <a:pt x="823038" y="273081"/>
                  </a:lnTo>
                  <a:lnTo>
                    <a:pt x="841096" y="267668"/>
                  </a:lnTo>
                  <a:lnTo>
                    <a:pt x="858838" y="261937"/>
                  </a:lnTo>
                  <a:close/>
                  <a:moveTo>
                    <a:pt x="894431" y="201612"/>
                  </a:moveTo>
                  <a:lnTo>
                    <a:pt x="899509" y="201612"/>
                  </a:lnTo>
                  <a:lnTo>
                    <a:pt x="904905" y="202249"/>
                  </a:lnTo>
                  <a:lnTo>
                    <a:pt x="909666" y="202567"/>
                  </a:lnTo>
                  <a:lnTo>
                    <a:pt x="915062" y="203522"/>
                  </a:lnTo>
                  <a:lnTo>
                    <a:pt x="919823" y="204795"/>
                  </a:lnTo>
                  <a:lnTo>
                    <a:pt x="924901" y="206068"/>
                  </a:lnTo>
                  <a:lnTo>
                    <a:pt x="929662" y="207660"/>
                  </a:lnTo>
                  <a:lnTo>
                    <a:pt x="934423" y="209570"/>
                  </a:lnTo>
                  <a:lnTo>
                    <a:pt x="939184" y="211480"/>
                  </a:lnTo>
                  <a:lnTo>
                    <a:pt x="943628" y="213708"/>
                  </a:lnTo>
                  <a:lnTo>
                    <a:pt x="948071" y="216254"/>
                  </a:lnTo>
                  <a:lnTo>
                    <a:pt x="952198" y="218801"/>
                  </a:lnTo>
                  <a:lnTo>
                    <a:pt x="956324" y="221665"/>
                  </a:lnTo>
                  <a:lnTo>
                    <a:pt x="960450" y="224848"/>
                  </a:lnTo>
                  <a:lnTo>
                    <a:pt x="964259" y="228031"/>
                  </a:lnTo>
                  <a:lnTo>
                    <a:pt x="968068" y="231533"/>
                  </a:lnTo>
                  <a:lnTo>
                    <a:pt x="971876" y="235034"/>
                  </a:lnTo>
                  <a:lnTo>
                    <a:pt x="975050" y="238854"/>
                  </a:lnTo>
                  <a:lnTo>
                    <a:pt x="978224" y="242992"/>
                  </a:lnTo>
                  <a:lnTo>
                    <a:pt x="981081" y="246811"/>
                  </a:lnTo>
                  <a:lnTo>
                    <a:pt x="984255" y="251586"/>
                  </a:lnTo>
                  <a:lnTo>
                    <a:pt x="986794" y="255724"/>
                  </a:lnTo>
                  <a:lnTo>
                    <a:pt x="989016" y="260180"/>
                  </a:lnTo>
                  <a:lnTo>
                    <a:pt x="991238" y="265273"/>
                  </a:lnTo>
                  <a:lnTo>
                    <a:pt x="993142" y="270047"/>
                  </a:lnTo>
                  <a:lnTo>
                    <a:pt x="995047" y="275140"/>
                  </a:lnTo>
                  <a:lnTo>
                    <a:pt x="996634" y="280233"/>
                  </a:lnTo>
                  <a:lnTo>
                    <a:pt x="997903" y="285326"/>
                  </a:lnTo>
                  <a:lnTo>
                    <a:pt x="998855" y="290737"/>
                  </a:lnTo>
                  <a:lnTo>
                    <a:pt x="999490" y="296148"/>
                  </a:lnTo>
                  <a:lnTo>
                    <a:pt x="999808" y="301559"/>
                  </a:lnTo>
                  <a:lnTo>
                    <a:pt x="1000125" y="306652"/>
                  </a:lnTo>
                  <a:lnTo>
                    <a:pt x="999808" y="312063"/>
                  </a:lnTo>
                  <a:lnTo>
                    <a:pt x="999490" y="317156"/>
                  </a:lnTo>
                  <a:lnTo>
                    <a:pt x="998855" y="322249"/>
                  </a:lnTo>
                  <a:lnTo>
                    <a:pt x="998221" y="327342"/>
                  </a:lnTo>
                  <a:lnTo>
                    <a:pt x="996951" y="332116"/>
                  </a:lnTo>
                  <a:lnTo>
                    <a:pt x="995681" y="337209"/>
                  </a:lnTo>
                  <a:lnTo>
                    <a:pt x="993777" y="341984"/>
                  </a:lnTo>
                  <a:lnTo>
                    <a:pt x="992190" y="347076"/>
                  </a:lnTo>
                  <a:lnTo>
                    <a:pt x="990286" y="351533"/>
                  </a:lnTo>
                  <a:lnTo>
                    <a:pt x="988064" y="355989"/>
                  </a:lnTo>
                  <a:lnTo>
                    <a:pt x="985525" y="360445"/>
                  </a:lnTo>
                  <a:lnTo>
                    <a:pt x="982985" y="364583"/>
                  </a:lnTo>
                  <a:lnTo>
                    <a:pt x="979811" y="369039"/>
                  </a:lnTo>
                  <a:lnTo>
                    <a:pt x="976955" y="372859"/>
                  </a:lnTo>
                  <a:lnTo>
                    <a:pt x="973781" y="376679"/>
                  </a:lnTo>
                  <a:lnTo>
                    <a:pt x="970289" y="380817"/>
                  </a:lnTo>
                  <a:lnTo>
                    <a:pt x="966798" y="384318"/>
                  </a:lnTo>
                  <a:lnTo>
                    <a:pt x="962989" y="387501"/>
                  </a:lnTo>
                  <a:lnTo>
                    <a:pt x="959181" y="390684"/>
                  </a:lnTo>
                  <a:lnTo>
                    <a:pt x="954737" y="393867"/>
                  </a:lnTo>
                  <a:lnTo>
                    <a:pt x="950611" y="396732"/>
                  </a:lnTo>
                  <a:lnTo>
                    <a:pt x="945850" y="399278"/>
                  </a:lnTo>
                  <a:lnTo>
                    <a:pt x="941406" y="401506"/>
                  </a:lnTo>
                  <a:lnTo>
                    <a:pt x="936963" y="403734"/>
                  </a:lnTo>
                  <a:lnTo>
                    <a:pt x="931884" y="405962"/>
                  </a:lnTo>
                  <a:lnTo>
                    <a:pt x="927123" y="407554"/>
                  </a:lnTo>
                  <a:lnTo>
                    <a:pt x="921727" y="409145"/>
                  </a:lnTo>
                  <a:lnTo>
                    <a:pt x="916649" y="410419"/>
                  </a:lnTo>
                  <a:lnTo>
                    <a:pt x="126960" y="577209"/>
                  </a:lnTo>
                  <a:lnTo>
                    <a:pt x="121247" y="578164"/>
                  </a:lnTo>
                  <a:lnTo>
                    <a:pt x="115851" y="578801"/>
                  </a:lnTo>
                  <a:lnTo>
                    <a:pt x="110455" y="579119"/>
                  </a:lnTo>
                  <a:lnTo>
                    <a:pt x="105059" y="579437"/>
                  </a:lnTo>
                  <a:lnTo>
                    <a:pt x="100298" y="579119"/>
                  </a:lnTo>
                  <a:lnTo>
                    <a:pt x="95855" y="578801"/>
                  </a:lnTo>
                  <a:lnTo>
                    <a:pt x="86967" y="577846"/>
                  </a:lnTo>
                  <a:lnTo>
                    <a:pt x="78398" y="575936"/>
                  </a:lnTo>
                  <a:lnTo>
                    <a:pt x="70145" y="573389"/>
                  </a:lnTo>
                  <a:lnTo>
                    <a:pt x="61575" y="570206"/>
                  </a:lnTo>
                  <a:lnTo>
                    <a:pt x="53640" y="566069"/>
                  </a:lnTo>
                  <a:lnTo>
                    <a:pt x="46340" y="561612"/>
                  </a:lnTo>
                  <a:lnTo>
                    <a:pt x="39358" y="556201"/>
                  </a:lnTo>
                  <a:lnTo>
                    <a:pt x="32692" y="550472"/>
                  </a:lnTo>
                  <a:lnTo>
                    <a:pt x="26662" y="543787"/>
                  </a:lnTo>
                  <a:lnTo>
                    <a:pt x="20948" y="537103"/>
                  </a:lnTo>
                  <a:lnTo>
                    <a:pt x="15870" y="529782"/>
                  </a:lnTo>
                  <a:lnTo>
                    <a:pt x="11426" y="522143"/>
                  </a:lnTo>
                  <a:lnTo>
                    <a:pt x="9522" y="517687"/>
                  </a:lnTo>
                  <a:lnTo>
                    <a:pt x="7935" y="513549"/>
                  </a:lnTo>
                  <a:lnTo>
                    <a:pt x="6031" y="509092"/>
                  </a:lnTo>
                  <a:lnTo>
                    <a:pt x="4444" y="504954"/>
                  </a:lnTo>
                  <a:lnTo>
                    <a:pt x="3491" y="500498"/>
                  </a:lnTo>
                  <a:lnTo>
                    <a:pt x="2222" y="495724"/>
                  </a:lnTo>
                  <a:lnTo>
                    <a:pt x="1270" y="490631"/>
                  </a:lnTo>
                  <a:lnTo>
                    <a:pt x="635" y="484901"/>
                  </a:lnTo>
                  <a:lnTo>
                    <a:pt x="317" y="479809"/>
                  </a:lnTo>
                  <a:lnTo>
                    <a:pt x="0" y="474397"/>
                  </a:lnTo>
                  <a:lnTo>
                    <a:pt x="317" y="469305"/>
                  </a:lnTo>
                  <a:lnTo>
                    <a:pt x="635" y="464212"/>
                  </a:lnTo>
                  <a:lnTo>
                    <a:pt x="1270" y="458801"/>
                  </a:lnTo>
                  <a:lnTo>
                    <a:pt x="1904" y="454026"/>
                  </a:lnTo>
                  <a:lnTo>
                    <a:pt x="3174" y="448933"/>
                  </a:lnTo>
                  <a:lnTo>
                    <a:pt x="4444" y="444159"/>
                  </a:lnTo>
                  <a:lnTo>
                    <a:pt x="5713" y="439066"/>
                  </a:lnTo>
                  <a:lnTo>
                    <a:pt x="7935" y="434291"/>
                  </a:lnTo>
                  <a:lnTo>
                    <a:pt x="9839" y="429835"/>
                  </a:lnTo>
                  <a:lnTo>
                    <a:pt x="12061" y="425061"/>
                  </a:lnTo>
                  <a:lnTo>
                    <a:pt x="14283" y="420923"/>
                  </a:lnTo>
                  <a:lnTo>
                    <a:pt x="17140" y="416466"/>
                  </a:lnTo>
                  <a:lnTo>
                    <a:pt x="19996" y="412328"/>
                  </a:lnTo>
                  <a:lnTo>
                    <a:pt x="23170" y="408191"/>
                  </a:lnTo>
                  <a:lnTo>
                    <a:pt x="26344" y="404689"/>
                  </a:lnTo>
                  <a:lnTo>
                    <a:pt x="29518" y="400551"/>
                  </a:lnTo>
                  <a:lnTo>
                    <a:pt x="33327" y="397050"/>
                  </a:lnTo>
                  <a:lnTo>
                    <a:pt x="37136" y="393867"/>
                  </a:lnTo>
                  <a:lnTo>
                    <a:pt x="40945" y="390366"/>
                  </a:lnTo>
                  <a:lnTo>
                    <a:pt x="45388" y="387501"/>
                  </a:lnTo>
                  <a:lnTo>
                    <a:pt x="49514" y="384636"/>
                  </a:lnTo>
                  <a:lnTo>
                    <a:pt x="53640" y="382090"/>
                  </a:lnTo>
                  <a:lnTo>
                    <a:pt x="58401" y="379543"/>
                  </a:lnTo>
                  <a:lnTo>
                    <a:pt x="63162" y="377315"/>
                  </a:lnTo>
                  <a:lnTo>
                    <a:pt x="68241" y="375405"/>
                  </a:lnTo>
                  <a:lnTo>
                    <a:pt x="73002" y="373814"/>
                  </a:lnTo>
                  <a:lnTo>
                    <a:pt x="78398" y="372222"/>
                  </a:lnTo>
                  <a:lnTo>
                    <a:pt x="83476" y="370949"/>
                  </a:lnTo>
                  <a:lnTo>
                    <a:pt x="873165" y="204159"/>
                  </a:lnTo>
                  <a:lnTo>
                    <a:pt x="878561" y="202885"/>
                  </a:lnTo>
                  <a:lnTo>
                    <a:pt x="883639" y="202249"/>
                  </a:lnTo>
                  <a:lnTo>
                    <a:pt x="889353" y="201931"/>
                  </a:lnTo>
                  <a:lnTo>
                    <a:pt x="894431" y="201612"/>
                  </a:lnTo>
                  <a:close/>
                  <a:moveTo>
                    <a:pt x="462024" y="0"/>
                  </a:moveTo>
                  <a:lnTo>
                    <a:pt x="467419" y="0"/>
                  </a:lnTo>
                  <a:lnTo>
                    <a:pt x="472496" y="0"/>
                  </a:lnTo>
                  <a:lnTo>
                    <a:pt x="477891" y="318"/>
                  </a:lnTo>
                  <a:lnTo>
                    <a:pt x="482651" y="953"/>
                  </a:lnTo>
                  <a:lnTo>
                    <a:pt x="487728" y="1907"/>
                  </a:lnTo>
                  <a:lnTo>
                    <a:pt x="492805" y="2861"/>
                  </a:lnTo>
                  <a:lnTo>
                    <a:pt x="497565" y="4450"/>
                  </a:lnTo>
                  <a:lnTo>
                    <a:pt x="502642" y="6039"/>
                  </a:lnTo>
                  <a:lnTo>
                    <a:pt x="507402" y="7946"/>
                  </a:lnTo>
                  <a:lnTo>
                    <a:pt x="511844" y="9853"/>
                  </a:lnTo>
                  <a:lnTo>
                    <a:pt x="516604" y="12078"/>
                  </a:lnTo>
                  <a:lnTo>
                    <a:pt x="520729" y="14303"/>
                  </a:lnTo>
                  <a:lnTo>
                    <a:pt x="525172" y="17164"/>
                  </a:lnTo>
                  <a:lnTo>
                    <a:pt x="529297" y="20025"/>
                  </a:lnTo>
                  <a:lnTo>
                    <a:pt x="533105" y="22885"/>
                  </a:lnTo>
                  <a:lnTo>
                    <a:pt x="537230" y="26064"/>
                  </a:lnTo>
                  <a:lnTo>
                    <a:pt x="541038" y="29878"/>
                  </a:lnTo>
                  <a:lnTo>
                    <a:pt x="544529" y="33374"/>
                  </a:lnTo>
                  <a:lnTo>
                    <a:pt x="548019" y="36871"/>
                  </a:lnTo>
                  <a:lnTo>
                    <a:pt x="551193" y="41003"/>
                  </a:lnTo>
                  <a:lnTo>
                    <a:pt x="554049" y="45135"/>
                  </a:lnTo>
                  <a:lnTo>
                    <a:pt x="556904" y="49267"/>
                  </a:lnTo>
                  <a:lnTo>
                    <a:pt x="559760" y="54035"/>
                  </a:lnTo>
                  <a:lnTo>
                    <a:pt x="561982" y="58484"/>
                  </a:lnTo>
                  <a:lnTo>
                    <a:pt x="564203" y="63252"/>
                  </a:lnTo>
                  <a:lnTo>
                    <a:pt x="566107" y="68020"/>
                  </a:lnTo>
                  <a:lnTo>
                    <a:pt x="567693" y="73106"/>
                  </a:lnTo>
                  <a:lnTo>
                    <a:pt x="569280" y="78191"/>
                  </a:lnTo>
                  <a:lnTo>
                    <a:pt x="570549" y="83595"/>
                  </a:lnTo>
                  <a:lnTo>
                    <a:pt x="571819" y="88998"/>
                  </a:lnTo>
                  <a:lnTo>
                    <a:pt x="572453" y="94084"/>
                  </a:lnTo>
                  <a:lnTo>
                    <a:pt x="572771" y="99487"/>
                  </a:lnTo>
                  <a:lnTo>
                    <a:pt x="573088" y="104573"/>
                  </a:lnTo>
                  <a:lnTo>
                    <a:pt x="572771" y="109976"/>
                  </a:lnTo>
                  <a:lnTo>
                    <a:pt x="572453" y="115062"/>
                  </a:lnTo>
                  <a:lnTo>
                    <a:pt x="571819" y="120148"/>
                  </a:lnTo>
                  <a:lnTo>
                    <a:pt x="570867" y="125551"/>
                  </a:lnTo>
                  <a:lnTo>
                    <a:pt x="569597" y="130319"/>
                  </a:lnTo>
                  <a:lnTo>
                    <a:pt x="568328" y="135405"/>
                  </a:lnTo>
                  <a:lnTo>
                    <a:pt x="566741" y="140172"/>
                  </a:lnTo>
                  <a:lnTo>
                    <a:pt x="565155" y="144622"/>
                  </a:lnTo>
                  <a:lnTo>
                    <a:pt x="563251" y="149390"/>
                  </a:lnTo>
                  <a:lnTo>
                    <a:pt x="561030" y="153840"/>
                  </a:lnTo>
                  <a:lnTo>
                    <a:pt x="558174" y="158608"/>
                  </a:lnTo>
                  <a:lnTo>
                    <a:pt x="555635" y="162740"/>
                  </a:lnTo>
                  <a:lnTo>
                    <a:pt x="552779" y="166872"/>
                  </a:lnTo>
                  <a:lnTo>
                    <a:pt x="549923" y="171004"/>
                  </a:lnTo>
                  <a:lnTo>
                    <a:pt x="546433" y="174818"/>
                  </a:lnTo>
                  <a:lnTo>
                    <a:pt x="543259" y="178315"/>
                  </a:lnTo>
                  <a:lnTo>
                    <a:pt x="539769" y="182129"/>
                  </a:lnTo>
                  <a:lnTo>
                    <a:pt x="535644" y="185625"/>
                  </a:lnTo>
                  <a:lnTo>
                    <a:pt x="531836" y="188486"/>
                  </a:lnTo>
                  <a:lnTo>
                    <a:pt x="527711" y="191664"/>
                  </a:lnTo>
                  <a:lnTo>
                    <a:pt x="523268" y="194525"/>
                  </a:lnTo>
                  <a:lnTo>
                    <a:pt x="518825" y="197068"/>
                  </a:lnTo>
                  <a:lnTo>
                    <a:pt x="514383" y="199611"/>
                  </a:lnTo>
                  <a:lnTo>
                    <a:pt x="509623" y="201518"/>
                  </a:lnTo>
                  <a:lnTo>
                    <a:pt x="504863" y="204061"/>
                  </a:lnTo>
                  <a:lnTo>
                    <a:pt x="499786" y="205650"/>
                  </a:lnTo>
                  <a:lnTo>
                    <a:pt x="494709" y="206921"/>
                  </a:lnTo>
                  <a:lnTo>
                    <a:pt x="489632" y="208193"/>
                  </a:lnTo>
                  <a:lnTo>
                    <a:pt x="126930" y="284795"/>
                  </a:lnTo>
                  <a:lnTo>
                    <a:pt x="121218" y="285749"/>
                  </a:lnTo>
                  <a:lnTo>
                    <a:pt x="115823" y="286702"/>
                  </a:lnTo>
                  <a:lnTo>
                    <a:pt x="110429" y="287020"/>
                  </a:lnTo>
                  <a:lnTo>
                    <a:pt x="105034" y="287338"/>
                  </a:lnTo>
                  <a:lnTo>
                    <a:pt x="100275" y="287020"/>
                  </a:lnTo>
                  <a:lnTo>
                    <a:pt x="95832" y="286702"/>
                  </a:lnTo>
                  <a:lnTo>
                    <a:pt x="86947" y="285431"/>
                  </a:lnTo>
                  <a:lnTo>
                    <a:pt x="78379" y="283524"/>
                  </a:lnTo>
                  <a:lnTo>
                    <a:pt x="70129" y="280981"/>
                  </a:lnTo>
                  <a:lnTo>
                    <a:pt x="61561" y="277802"/>
                  </a:lnTo>
                  <a:lnTo>
                    <a:pt x="53628" y="273670"/>
                  </a:lnTo>
                  <a:lnTo>
                    <a:pt x="46329" y="268902"/>
                  </a:lnTo>
                  <a:lnTo>
                    <a:pt x="39348" y="264135"/>
                  </a:lnTo>
                  <a:lnTo>
                    <a:pt x="32684" y="258095"/>
                  </a:lnTo>
                  <a:lnTo>
                    <a:pt x="26655" y="251738"/>
                  </a:lnTo>
                  <a:lnTo>
                    <a:pt x="20943" y="244746"/>
                  </a:lnTo>
                  <a:lnTo>
                    <a:pt x="15866" y="237435"/>
                  </a:lnTo>
                  <a:lnTo>
                    <a:pt x="11424" y="229807"/>
                  </a:lnTo>
                  <a:lnTo>
                    <a:pt x="9520" y="225357"/>
                  </a:lnTo>
                  <a:lnTo>
                    <a:pt x="7933" y="221225"/>
                  </a:lnTo>
                  <a:lnTo>
                    <a:pt x="6029" y="217093"/>
                  </a:lnTo>
                  <a:lnTo>
                    <a:pt x="4443" y="212643"/>
                  </a:lnTo>
                  <a:lnTo>
                    <a:pt x="3491" y="208193"/>
                  </a:lnTo>
                  <a:lnTo>
                    <a:pt x="2221" y="203425"/>
                  </a:lnTo>
                  <a:lnTo>
                    <a:pt x="1269" y="198021"/>
                  </a:lnTo>
                  <a:lnTo>
                    <a:pt x="635" y="192936"/>
                  </a:lnTo>
                  <a:lnTo>
                    <a:pt x="317" y="187532"/>
                  </a:lnTo>
                  <a:lnTo>
                    <a:pt x="0" y="182447"/>
                  </a:lnTo>
                  <a:lnTo>
                    <a:pt x="317" y="177043"/>
                  </a:lnTo>
                  <a:lnTo>
                    <a:pt x="635" y="171958"/>
                  </a:lnTo>
                  <a:lnTo>
                    <a:pt x="1269" y="166554"/>
                  </a:lnTo>
                  <a:lnTo>
                    <a:pt x="1904" y="161786"/>
                  </a:lnTo>
                  <a:lnTo>
                    <a:pt x="3173" y="157019"/>
                  </a:lnTo>
                  <a:lnTo>
                    <a:pt x="4443" y="151615"/>
                  </a:lnTo>
                  <a:lnTo>
                    <a:pt x="5712" y="147165"/>
                  </a:lnTo>
                  <a:lnTo>
                    <a:pt x="7933" y="142079"/>
                  </a:lnTo>
                  <a:lnTo>
                    <a:pt x="9837" y="137630"/>
                  </a:lnTo>
                  <a:lnTo>
                    <a:pt x="12058" y="132862"/>
                  </a:lnTo>
                  <a:lnTo>
                    <a:pt x="14280" y="128730"/>
                  </a:lnTo>
                  <a:lnTo>
                    <a:pt x="17136" y="124280"/>
                  </a:lnTo>
                  <a:lnTo>
                    <a:pt x="19991" y="120148"/>
                  </a:lnTo>
                  <a:lnTo>
                    <a:pt x="23165" y="116016"/>
                  </a:lnTo>
                  <a:lnTo>
                    <a:pt x="26338" y="112201"/>
                  </a:lnTo>
                  <a:lnTo>
                    <a:pt x="29511" y="108387"/>
                  </a:lnTo>
                  <a:lnTo>
                    <a:pt x="33319" y="104891"/>
                  </a:lnTo>
                  <a:lnTo>
                    <a:pt x="37127" y="101712"/>
                  </a:lnTo>
                  <a:lnTo>
                    <a:pt x="40935" y="98534"/>
                  </a:lnTo>
                  <a:lnTo>
                    <a:pt x="45377" y="95355"/>
                  </a:lnTo>
                  <a:lnTo>
                    <a:pt x="49503" y="92495"/>
                  </a:lnTo>
                  <a:lnTo>
                    <a:pt x="53628" y="89952"/>
                  </a:lnTo>
                  <a:lnTo>
                    <a:pt x="58388" y="87727"/>
                  </a:lnTo>
                  <a:lnTo>
                    <a:pt x="63148" y="85184"/>
                  </a:lnTo>
                  <a:lnTo>
                    <a:pt x="68225" y="83277"/>
                  </a:lnTo>
                  <a:lnTo>
                    <a:pt x="72985" y="81370"/>
                  </a:lnTo>
                  <a:lnTo>
                    <a:pt x="78379" y="80098"/>
                  </a:lnTo>
                  <a:lnTo>
                    <a:pt x="83456" y="78827"/>
                  </a:lnTo>
                  <a:lnTo>
                    <a:pt x="446158" y="2225"/>
                  </a:lnTo>
                  <a:lnTo>
                    <a:pt x="451235" y="1271"/>
                  </a:lnTo>
                  <a:lnTo>
                    <a:pt x="456630" y="636"/>
                  </a:lnTo>
                  <a:lnTo>
                    <a:pt x="4620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10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13586" y="3182665"/>
            <a:ext cx="604378" cy="468561"/>
            <a:chOff x="8213586" y="3182665"/>
            <a:chExt cx="604378" cy="468561"/>
          </a:xfrm>
        </p:grpSpPr>
        <p:sp>
          <p:nvSpPr>
            <p:cNvPr id="35" name="MH_Other_16"/>
            <p:cNvSpPr/>
            <p:nvPr>
              <p:custDataLst>
                <p:tags r:id="rId10"/>
              </p:custDataLst>
            </p:nvPr>
          </p:nvSpPr>
          <p:spPr>
            <a:xfrm>
              <a:off x="8213586" y="3182665"/>
              <a:ext cx="604378" cy="46856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6" name="MH_Other_17"/>
            <p:cNvSpPr/>
            <p:nvPr>
              <p:custDataLst>
                <p:tags r:id="rId11"/>
              </p:custDataLst>
            </p:nvPr>
          </p:nvSpPr>
          <p:spPr bwMode="auto">
            <a:xfrm>
              <a:off x="8356191" y="3291317"/>
              <a:ext cx="323692" cy="244467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50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827521" y="3182665"/>
            <a:ext cx="604377" cy="468561"/>
            <a:chOff x="9827521" y="3182665"/>
            <a:chExt cx="604377" cy="468561"/>
          </a:xfrm>
        </p:grpSpPr>
        <p:sp>
          <p:nvSpPr>
            <p:cNvPr id="37" name="MH_Other_18"/>
            <p:cNvSpPr/>
            <p:nvPr>
              <p:custDataLst>
                <p:tags r:id="rId8"/>
              </p:custDataLst>
            </p:nvPr>
          </p:nvSpPr>
          <p:spPr>
            <a:xfrm>
              <a:off x="9827521" y="3182665"/>
              <a:ext cx="604377" cy="46856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8" name="MH_Other_19"/>
            <p:cNvSpPr/>
            <p:nvPr>
              <p:custDataLst>
                <p:tags r:id="rId9"/>
              </p:custDataLst>
            </p:nvPr>
          </p:nvSpPr>
          <p:spPr bwMode="auto">
            <a:xfrm>
              <a:off x="9983710" y="3277735"/>
              <a:ext cx="285212" cy="287475"/>
            </a:xfrm>
            <a:custGeom>
              <a:avLst/>
              <a:gdLst>
                <a:gd name="T0" fmla="*/ 366124 w 1611313"/>
                <a:gd name="T1" fmla="*/ 1610945 h 1611313"/>
                <a:gd name="T2" fmla="*/ 489434 w 1611313"/>
                <a:gd name="T3" fmla="*/ 1727064 h 1611313"/>
                <a:gd name="T4" fmla="*/ 599113 w 1611313"/>
                <a:gd name="T5" fmla="*/ 1611260 h 1611313"/>
                <a:gd name="T6" fmla="*/ 599113 w 1611313"/>
                <a:gd name="T7" fmla="*/ 1952659 h 1611313"/>
                <a:gd name="T8" fmla="*/ 366124 w 1611313"/>
                <a:gd name="T9" fmla="*/ 1952659 h 1611313"/>
                <a:gd name="T10" fmla="*/ 1027366 w 1611313"/>
                <a:gd name="T11" fmla="*/ 1324703 h 1611313"/>
                <a:gd name="T12" fmla="*/ 1156381 w 1611313"/>
                <a:gd name="T13" fmla="*/ 1446550 h 1611313"/>
                <a:gd name="T14" fmla="*/ 1252430 w 1611313"/>
                <a:gd name="T15" fmla="*/ 1537618 h 1611313"/>
                <a:gd name="T16" fmla="*/ 1260354 w 1611313"/>
                <a:gd name="T17" fmla="*/ 1529368 h 1611313"/>
                <a:gd name="T18" fmla="*/ 1260354 w 1611313"/>
                <a:gd name="T19" fmla="*/ 1952661 h 1611313"/>
                <a:gd name="T20" fmla="*/ 1027366 w 1611313"/>
                <a:gd name="T21" fmla="*/ 1952661 h 1611313"/>
                <a:gd name="T22" fmla="*/ 929733 w 1611313"/>
                <a:gd name="T23" fmla="*/ 1260353 h 1611313"/>
                <a:gd name="T24" fmla="*/ 929733 w 1611313"/>
                <a:gd name="T25" fmla="*/ 1952659 h 1611313"/>
                <a:gd name="T26" fmla="*/ 696745 w 1611313"/>
                <a:gd name="T27" fmla="*/ 1952659 h 1611313"/>
                <a:gd name="T28" fmla="*/ 696745 w 1611313"/>
                <a:gd name="T29" fmla="*/ 1507605 h 1611313"/>
                <a:gd name="T30" fmla="*/ 1590975 w 1611313"/>
                <a:gd name="T31" fmla="*/ 1180471 h 1611313"/>
                <a:gd name="T32" fmla="*/ 1590975 w 1611313"/>
                <a:gd name="T33" fmla="*/ 1952659 h 1611313"/>
                <a:gd name="T34" fmla="*/ 1357986 w 1611313"/>
                <a:gd name="T35" fmla="*/ 1952659 h 1611313"/>
                <a:gd name="T36" fmla="*/ 1357986 w 1611313"/>
                <a:gd name="T37" fmla="*/ 1427204 h 1611313"/>
                <a:gd name="T38" fmla="*/ 1846571 w 1611313"/>
                <a:gd name="T39" fmla="*/ 909762 h 1611313"/>
                <a:gd name="T40" fmla="*/ 1921595 w 1611313"/>
                <a:gd name="T41" fmla="*/ 980386 h 1611313"/>
                <a:gd name="T42" fmla="*/ 1921595 w 1611313"/>
                <a:gd name="T43" fmla="*/ 1952659 h 1611313"/>
                <a:gd name="T44" fmla="*/ 1688608 w 1611313"/>
                <a:gd name="T45" fmla="*/ 1952659 h 1611313"/>
                <a:gd name="T46" fmla="*/ 1688608 w 1611313"/>
                <a:gd name="T47" fmla="*/ 1077614 h 1611313"/>
                <a:gd name="T48" fmla="*/ 1369516 w 1611313"/>
                <a:gd name="T49" fmla="*/ 201924 h 1611313"/>
                <a:gd name="T50" fmla="*/ 1966622 w 1611313"/>
                <a:gd name="T51" fmla="*/ 256445 h 1611313"/>
                <a:gd name="T52" fmla="*/ 2048074 w 1611313"/>
                <a:gd name="T53" fmla="*/ 848901 h 1611313"/>
                <a:gd name="T54" fmla="*/ 1846503 w 1611313"/>
                <a:gd name="T55" fmla="*/ 655536 h 1611313"/>
                <a:gd name="T56" fmla="*/ 1253200 w 1611313"/>
                <a:gd name="T57" fmla="*/ 1284446 h 1611313"/>
                <a:gd name="T58" fmla="*/ 1157170 w 1611313"/>
                <a:gd name="T59" fmla="*/ 1193787 h 1611313"/>
                <a:gd name="T60" fmla="*/ 977783 w 1611313"/>
                <a:gd name="T61" fmla="*/ 1024514 h 1611313"/>
                <a:gd name="T62" fmla="*/ 944188 w 1611313"/>
                <a:gd name="T63" fmla="*/ 992815 h 1611313"/>
                <a:gd name="T64" fmla="*/ 490970 w 1611313"/>
                <a:gd name="T65" fmla="*/ 1473371 h 1611313"/>
                <a:gd name="T66" fmla="*/ 215237 w 1611313"/>
                <a:gd name="T67" fmla="*/ 1213123 h 1611313"/>
                <a:gd name="T68" fmla="*/ 668454 w 1611313"/>
                <a:gd name="T69" fmla="*/ 732565 h 1611313"/>
                <a:gd name="T70" fmla="*/ 793961 w 1611313"/>
                <a:gd name="T71" fmla="*/ 599429 h 1611313"/>
                <a:gd name="T72" fmla="*/ 919784 w 1611313"/>
                <a:gd name="T73" fmla="*/ 466293 h 1611313"/>
                <a:gd name="T74" fmla="*/ 1228796 w 1611313"/>
                <a:gd name="T75" fmla="*/ 757924 h 1611313"/>
                <a:gd name="T76" fmla="*/ 1570770 w 1611313"/>
                <a:gd name="T77" fmla="*/ 395287 h 1611313"/>
                <a:gd name="T78" fmla="*/ 0 w 1611313"/>
                <a:gd name="T79" fmla="*/ 0 h 1611313"/>
                <a:gd name="T80" fmla="*/ 96958 w 1611313"/>
                <a:gd name="T81" fmla="*/ 0 h 1611313"/>
                <a:gd name="T82" fmla="*/ 96958 w 1611313"/>
                <a:gd name="T83" fmla="*/ 2155273 h 1611313"/>
                <a:gd name="T84" fmla="*/ 2252216 w 1611313"/>
                <a:gd name="T85" fmla="*/ 2155273 h 1611313"/>
                <a:gd name="T86" fmla="*/ 2252216 w 1611313"/>
                <a:gd name="T87" fmla="*/ 2252216 h 1611313"/>
                <a:gd name="T88" fmla="*/ 96958 w 1611313"/>
                <a:gd name="T89" fmla="*/ 2252216 h 1611313"/>
                <a:gd name="T90" fmla="*/ 0 w 1611313"/>
                <a:gd name="T91" fmla="*/ 2252216 h 1611313"/>
                <a:gd name="T92" fmla="*/ 0 w 1611313"/>
                <a:gd name="T93" fmla="*/ 2155273 h 161131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611313" h="1611313">
                  <a:moveTo>
                    <a:pt x="261938" y="1152525"/>
                  </a:moveTo>
                  <a:lnTo>
                    <a:pt x="350158" y="1235601"/>
                  </a:lnTo>
                  <a:lnTo>
                    <a:pt x="428626" y="1152751"/>
                  </a:lnTo>
                  <a:lnTo>
                    <a:pt x="428626" y="1397000"/>
                  </a:lnTo>
                  <a:lnTo>
                    <a:pt x="261938" y="1397000"/>
                  </a:lnTo>
                  <a:lnTo>
                    <a:pt x="261938" y="1152525"/>
                  </a:lnTo>
                  <a:close/>
                  <a:moveTo>
                    <a:pt x="735013" y="947738"/>
                  </a:moveTo>
                  <a:lnTo>
                    <a:pt x="827315" y="1034912"/>
                  </a:lnTo>
                  <a:lnTo>
                    <a:pt x="896031" y="1100065"/>
                  </a:lnTo>
                  <a:lnTo>
                    <a:pt x="901701" y="1094163"/>
                  </a:lnTo>
                  <a:lnTo>
                    <a:pt x="901701" y="1397001"/>
                  </a:lnTo>
                  <a:lnTo>
                    <a:pt x="735013" y="1397001"/>
                  </a:lnTo>
                  <a:lnTo>
                    <a:pt x="735013" y="947738"/>
                  </a:lnTo>
                  <a:close/>
                  <a:moveTo>
                    <a:pt x="665163" y="901700"/>
                  </a:moveTo>
                  <a:lnTo>
                    <a:pt x="665163" y="1397000"/>
                  </a:lnTo>
                  <a:lnTo>
                    <a:pt x="498475" y="1397000"/>
                  </a:lnTo>
                  <a:lnTo>
                    <a:pt x="498475" y="1078593"/>
                  </a:lnTo>
                  <a:lnTo>
                    <a:pt x="665163" y="901700"/>
                  </a:lnTo>
                  <a:close/>
                  <a:moveTo>
                    <a:pt x="1138238" y="844550"/>
                  </a:moveTo>
                  <a:lnTo>
                    <a:pt x="1138238" y="1397000"/>
                  </a:lnTo>
                  <a:lnTo>
                    <a:pt x="971550" y="1397000"/>
                  </a:lnTo>
                  <a:lnTo>
                    <a:pt x="971550" y="1021071"/>
                  </a:lnTo>
                  <a:lnTo>
                    <a:pt x="1138238" y="844550"/>
                  </a:lnTo>
                  <a:close/>
                  <a:moveTo>
                    <a:pt x="1321101" y="650875"/>
                  </a:moveTo>
                  <a:lnTo>
                    <a:pt x="1374776" y="701402"/>
                  </a:lnTo>
                  <a:lnTo>
                    <a:pt x="1374776" y="1397000"/>
                  </a:lnTo>
                  <a:lnTo>
                    <a:pt x="1208088" y="1397000"/>
                  </a:lnTo>
                  <a:lnTo>
                    <a:pt x="1208088" y="770962"/>
                  </a:lnTo>
                  <a:lnTo>
                    <a:pt x="1321101" y="650875"/>
                  </a:lnTo>
                  <a:close/>
                  <a:moveTo>
                    <a:pt x="979799" y="144463"/>
                  </a:moveTo>
                  <a:lnTo>
                    <a:pt x="1406989" y="183470"/>
                  </a:lnTo>
                  <a:lnTo>
                    <a:pt x="1465263" y="607333"/>
                  </a:lnTo>
                  <a:lnTo>
                    <a:pt x="1321052" y="468993"/>
                  </a:lnTo>
                  <a:lnTo>
                    <a:pt x="896583" y="918937"/>
                  </a:lnTo>
                  <a:lnTo>
                    <a:pt x="827879" y="854076"/>
                  </a:lnTo>
                  <a:lnTo>
                    <a:pt x="699540" y="732972"/>
                  </a:lnTo>
                  <a:lnTo>
                    <a:pt x="675505" y="710294"/>
                  </a:lnTo>
                  <a:lnTo>
                    <a:pt x="351257" y="1054101"/>
                  </a:lnTo>
                  <a:lnTo>
                    <a:pt x="153988" y="867910"/>
                  </a:lnTo>
                  <a:lnTo>
                    <a:pt x="478235" y="524102"/>
                  </a:lnTo>
                  <a:lnTo>
                    <a:pt x="568027" y="428852"/>
                  </a:lnTo>
                  <a:lnTo>
                    <a:pt x="658045" y="333602"/>
                  </a:lnTo>
                  <a:lnTo>
                    <a:pt x="879123" y="542245"/>
                  </a:lnTo>
                  <a:lnTo>
                    <a:pt x="1123783" y="282802"/>
                  </a:lnTo>
                  <a:lnTo>
                    <a:pt x="979799" y="144463"/>
                  </a:lnTo>
                  <a:close/>
                  <a:moveTo>
                    <a:pt x="0" y="0"/>
                  </a:moveTo>
                  <a:lnTo>
                    <a:pt x="69367" y="0"/>
                  </a:lnTo>
                  <a:lnTo>
                    <a:pt x="69367" y="1541956"/>
                  </a:lnTo>
                  <a:lnTo>
                    <a:pt x="1611313" y="1541956"/>
                  </a:lnTo>
                  <a:lnTo>
                    <a:pt x="1611313" y="1611313"/>
                  </a:lnTo>
                  <a:lnTo>
                    <a:pt x="69367" y="1611313"/>
                  </a:lnTo>
                  <a:lnTo>
                    <a:pt x="0" y="1611313"/>
                  </a:lnTo>
                  <a:lnTo>
                    <a:pt x="0" y="154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700">
                <a:solidFill>
                  <a:srgbClr val="FFFFFF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92979" y="3797658"/>
            <a:ext cx="1538625" cy="1372684"/>
            <a:chOff x="1292979" y="3797658"/>
            <a:chExt cx="1538625" cy="1372684"/>
          </a:xfrm>
        </p:grpSpPr>
        <p:sp>
          <p:nvSpPr>
            <p:cNvPr id="39" name="矩形 38"/>
            <p:cNvSpPr/>
            <p:nvPr/>
          </p:nvSpPr>
          <p:spPr>
            <a:xfrm>
              <a:off x="1292979" y="4197768"/>
              <a:ext cx="1538625" cy="9725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</a:t>
              </a:r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是</a:t>
              </a:r>
            </a:p>
            <a:p>
              <a:pPr lvl="0" algn="ctr">
                <a:lnSpc>
                  <a:spcPct val="130000"/>
                </a:lnSpc>
                <a:defRPr/>
              </a:pPr>
              <a:endParaRPr lang="en-US" altLang="zh-CN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</a:endParaRPr>
            </a:p>
            <a:p>
              <a:pPr lvl="0" algn="ctr">
                <a:lnSpc>
                  <a:spcPct val="130000"/>
                </a:lnSpc>
                <a:defRPr/>
              </a:pP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380053" y="3797658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906917" y="3797658"/>
            <a:ext cx="1538625" cy="2172903"/>
            <a:chOff x="2906917" y="3797658"/>
            <a:chExt cx="1538625" cy="2172903"/>
          </a:xfrm>
        </p:grpSpPr>
        <p:sp>
          <p:nvSpPr>
            <p:cNvPr id="40" name="矩形 39"/>
            <p:cNvSpPr/>
            <p:nvPr/>
          </p:nvSpPr>
          <p:spPr>
            <a:xfrm>
              <a:off x="2906917" y="4197768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2993991" y="3797658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524896" y="3797658"/>
            <a:ext cx="1538625" cy="2172903"/>
            <a:chOff x="4524896" y="3797658"/>
            <a:chExt cx="1538625" cy="2172903"/>
          </a:xfrm>
        </p:grpSpPr>
        <p:sp>
          <p:nvSpPr>
            <p:cNvPr id="41" name="矩形 40"/>
            <p:cNvSpPr/>
            <p:nvPr/>
          </p:nvSpPr>
          <p:spPr>
            <a:xfrm>
              <a:off x="4524896" y="4197768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636644" y="3797658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151415" y="3797658"/>
            <a:ext cx="1538625" cy="2172903"/>
            <a:chOff x="6151415" y="3797658"/>
            <a:chExt cx="1538625" cy="2172903"/>
          </a:xfrm>
        </p:grpSpPr>
        <p:sp>
          <p:nvSpPr>
            <p:cNvPr id="42" name="矩形 41"/>
            <p:cNvSpPr/>
            <p:nvPr/>
          </p:nvSpPr>
          <p:spPr>
            <a:xfrm>
              <a:off x="6151415" y="4197768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221261" y="3797658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746462" y="3797658"/>
            <a:ext cx="1538625" cy="2172903"/>
            <a:chOff x="7746462" y="3797658"/>
            <a:chExt cx="1538625" cy="2172903"/>
          </a:xfrm>
        </p:grpSpPr>
        <p:sp>
          <p:nvSpPr>
            <p:cNvPr id="43" name="矩形 42"/>
            <p:cNvSpPr/>
            <p:nvPr/>
          </p:nvSpPr>
          <p:spPr>
            <a:xfrm>
              <a:off x="7746462" y="4197768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7832653" y="3797658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357003" y="3797658"/>
            <a:ext cx="1538625" cy="2172903"/>
            <a:chOff x="9357003" y="3797658"/>
            <a:chExt cx="1538625" cy="2172903"/>
          </a:xfrm>
        </p:grpSpPr>
        <p:sp>
          <p:nvSpPr>
            <p:cNvPr id="44" name="矩形 43"/>
            <p:cNvSpPr/>
            <p:nvPr/>
          </p:nvSpPr>
          <p:spPr>
            <a:xfrm>
              <a:off x="9357003" y="4197768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9444077" y="3797658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3" presetClass="entr" presetSubtype="28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28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3" presetClass="entr" presetSubtype="28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发展趋势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4132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DEVELOPMENT TREND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MH_SubTitle_4"/>
          <p:cNvSpPr/>
          <p:nvPr>
            <p:custDataLst>
              <p:tags r:id="rId1"/>
            </p:custDataLst>
          </p:nvPr>
        </p:nvSpPr>
        <p:spPr>
          <a:xfrm>
            <a:off x="2097940" y="3506896"/>
            <a:ext cx="2519362" cy="598487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0" name="MH_SubTitle_3"/>
          <p:cNvSpPr/>
          <p:nvPr>
            <p:custDataLst>
              <p:tags r:id="rId2"/>
            </p:custDataLst>
          </p:nvPr>
        </p:nvSpPr>
        <p:spPr>
          <a:xfrm>
            <a:off x="2097940" y="4189521"/>
            <a:ext cx="2519362" cy="598487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1" name="MH_SubTitle_2"/>
          <p:cNvSpPr/>
          <p:nvPr>
            <p:custDataLst>
              <p:tags r:id="rId3"/>
            </p:custDataLst>
          </p:nvPr>
        </p:nvSpPr>
        <p:spPr>
          <a:xfrm>
            <a:off x="2097940" y="4872146"/>
            <a:ext cx="2519362" cy="598487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2" name="MH_SubTitle_1"/>
          <p:cNvSpPr/>
          <p:nvPr>
            <p:custDataLst>
              <p:tags r:id="rId4"/>
            </p:custDataLst>
          </p:nvPr>
        </p:nvSpPr>
        <p:spPr>
          <a:xfrm>
            <a:off x="2097940" y="5554771"/>
            <a:ext cx="2519362" cy="598487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3" name="MH_SubTitle_5"/>
          <p:cNvSpPr/>
          <p:nvPr>
            <p:custDataLst>
              <p:tags r:id="rId5"/>
            </p:custDataLst>
          </p:nvPr>
        </p:nvSpPr>
        <p:spPr>
          <a:xfrm>
            <a:off x="1324828" y="1466958"/>
            <a:ext cx="4086225" cy="1971675"/>
          </a:xfrm>
          <a:prstGeom prst="upArrow">
            <a:avLst>
              <a:gd name="adj1" fmla="val 61514"/>
              <a:gd name="adj2" fmla="val 83131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6035342" y="2427156"/>
            <a:ext cx="4831830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。在答辩会上，考官要极力找出来在论文中所表现的水平是真是假。而学生不仅要证明自己的论点是对的，而且还要证明老师是错的</a:t>
            </a:r>
          </a:p>
        </p:txBody>
      </p:sp>
      <p:sp>
        <p:nvSpPr>
          <p:cNvPr id="25" name="矩形 24"/>
          <p:cNvSpPr/>
          <p:nvPr/>
        </p:nvSpPr>
        <p:spPr>
          <a:xfrm>
            <a:off x="6035342" y="2015868"/>
            <a:ext cx="19543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添加您的标题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6035342" y="4801481"/>
            <a:ext cx="4831830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</a:t>
            </a:r>
          </a:p>
        </p:txBody>
      </p:sp>
      <p:sp>
        <p:nvSpPr>
          <p:cNvPr id="27" name="矩形 26"/>
          <p:cNvSpPr/>
          <p:nvPr/>
        </p:nvSpPr>
        <p:spPr>
          <a:xfrm>
            <a:off x="6035342" y="4390193"/>
            <a:ext cx="19543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添加您的标题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5274"/>
            <a:ext cx="47967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-758781" y="1501348"/>
            <a:ext cx="5737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spc="300" dirty="0">
                <a:solidFill>
                  <a:schemeClr val="bg1"/>
                </a:solidFill>
              </a:rPr>
              <a:t>P</a:t>
            </a:r>
            <a:r>
              <a:rPr lang="en-US" altLang="zh-CN" sz="9600" b="1" spc="300" dirty="0">
                <a:solidFill>
                  <a:schemeClr val="bg1"/>
                </a:solidFill>
              </a:rPr>
              <a:t>art</a:t>
            </a:r>
            <a:endParaRPr lang="zh-CN" altLang="en-US" sz="9600" b="1" spc="300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14074" y="2096314"/>
            <a:ext cx="1695279" cy="1510858"/>
            <a:chOff x="4436392" y="3027170"/>
            <a:chExt cx="720670" cy="642272"/>
          </a:xfrm>
        </p:grpSpPr>
        <p:sp>
          <p:nvSpPr>
            <p:cNvPr id="4" name="圆角矩形 3"/>
            <p:cNvSpPr/>
            <p:nvPr/>
          </p:nvSpPr>
          <p:spPr>
            <a:xfrm>
              <a:off x="4458288" y="3027170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54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36392" y="3117146"/>
              <a:ext cx="720670" cy="471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</a:rPr>
                <a:t>03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737334" y="2401763"/>
            <a:ext cx="346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研究思路及过程</a:t>
            </a:r>
          </a:p>
        </p:txBody>
      </p:sp>
      <p:sp>
        <p:nvSpPr>
          <p:cNvPr id="7" name="矩形 6"/>
          <p:cNvSpPr/>
          <p:nvPr/>
        </p:nvSpPr>
        <p:spPr>
          <a:xfrm>
            <a:off x="5749826" y="2963169"/>
            <a:ext cx="41845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 AND ISSUES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66949" y="3574930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研究思路</a:t>
            </a:r>
          </a:p>
        </p:txBody>
      </p:sp>
      <p:sp>
        <p:nvSpPr>
          <p:cNvPr id="11" name="椭圆 10"/>
          <p:cNvSpPr/>
          <p:nvPr/>
        </p:nvSpPr>
        <p:spPr>
          <a:xfrm>
            <a:off x="5858359" y="3601720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858359" y="4084923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266949" y="4058133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研究方案</a:t>
            </a:r>
          </a:p>
        </p:txBody>
      </p:sp>
      <p:sp>
        <p:nvSpPr>
          <p:cNvPr id="13" name="椭圆 12"/>
          <p:cNvSpPr/>
          <p:nvPr/>
        </p:nvSpPr>
        <p:spPr>
          <a:xfrm>
            <a:off x="5858359" y="4568126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266949" y="4541336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可行性说明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10" grpId="0"/>
      <p:bldP spid="11" grpId="0" animBg="1"/>
      <p:bldP spid="12" grpId="0" animBg="1"/>
      <p:bldP spid="16" grpId="0"/>
      <p:bldP spid="13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研究思路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166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IDEAS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0" name="MH_Other_1"/>
          <p:cNvSpPr/>
          <p:nvPr>
            <p:custDataLst>
              <p:tags r:id="rId1"/>
            </p:custDataLst>
          </p:nvPr>
        </p:nvSpPr>
        <p:spPr>
          <a:xfrm>
            <a:off x="9323453" y="3301425"/>
            <a:ext cx="626989" cy="537053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271595" y="0"/>
                </a:moveTo>
                <a:lnTo>
                  <a:pt x="271595" y="198572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0" y="198572"/>
                </a:lnTo>
                <a:lnTo>
                  <a:pt x="67899" y="198572"/>
                </a:lnTo>
                <a:lnTo>
                  <a:pt x="67899" y="0"/>
                </a:lnTo>
                <a:lnTo>
                  <a:pt x="271595" y="0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</p:spPr>
        <p:txBody>
          <a:bodyPr lIns="79429" tIns="0" rIns="79429" bIns="101848" spcCol="1270" anchor="ctr">
            <a:norm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21" name="MH_SubTitle_1"/>
          <p:cNvSpPr/>
          <p:nvPr>
            <p:custDataLst>
              <p:tags r:id="rId2"/>
            </p:custDataLst>
          </p:nvPr>
        </p:nvSpPr>
        <p:spPr>
          <a:xfrm>
            <a:off x="1290795" y="1561788"/>
            <a:ext cx="2528514" cy="1518649"/>
          </a:xfrm>
          <a:custGeom>
            <a:avLst/>
            <a:gdLst>
              <a:gd name="connsiteX0" fmla="*/ 0 w 1601390"/>
              <a:gd name="connsiteY0" fmla="*/ 96083 h 960834"/>
              <a:gd name="connsiteX1" fmla="*/ 96083 w 1601390"/>
              <a:gd name="connsiteY1" fmla="*/ 0 h 960834"/>
              <a:gd name="connsiteX2" fmla="*/ 1505307 w 1601390"/>
              <a:gd name="connsiteY2" fmla="*/ 0 h 960834"/>
              <a:gd name="connsiteX3" fmla="*/ 1601390 w 1601390"/>
              <a:gd name="connsiteY3" fmla="*/ 96083 h 960834"/>
              <a:gd name="connsiteX4" fmla="*/ 1601390 w 1601390"/>
              <a:gd name="connsiteY4" fmla="*/ 864751 h 960834"/>
              <a:gd name="connsiteX5" fmla="*/ 1505307 w 1601390"/>
              <a:gd name="connsiteY5" fmla="*/ 960834 h 960834"/>
              <a:gd name="connsiteX6" fmla="*/ 96083 w 1601390"/>
              <a:gd name="connsiteY6" fmla="*/ 960834 h 960834"/>
              <a:gd name="connsiteX7" fmla="*/ 0 w 1601390"/>
              <a:gd name="connsiteY7" fmla="*/ 864751 h 960834"/>
              <a:gd name="connsiteX8" fmla="*/ 0 w 1601390"/>
              <a:gd name="connsiteY8" fmla="*/ 96083 h 96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1390" h="960834">
                <a:moveTo>
                  <a:pt x="0" y="96083"/>
                </a:moveTo>
                <a:cubicBezTo>
                  <a:pt x="0" y="43018"/>
                  <a:pt x="43018" y="0"/>
                  <a:pt x="96083" y="0"/>
                </a:cubicBezTo>
                <a:lnTo>
                  <a:pt x="1505307" y="0"/>
                </a:lnTo>
                <a:cubicBezTo>
                  <a:pt x="1558372" y="0"/>
                  <a:pt x="1601390" y="43018"/>
                  <a:pt x="1601390" y="96083"/>
                </a:cubicBezTo>
                <a:lnTo>
                  <a:pt x="1601390" y="864751"/>
                </a:lnTo>
                <a:cubicBezTo>
                  <a:pt x="1601390" y="917816"/>
                  <a:pt x="1558372" y="960834"/>
                  <a:pt x="1505307" y="960834"/>
                </a:cubicBezTo>
                <a:lnTo>
                  <a:pt x="96083" y="960834"/>
                </a:lnTo>
                <a:cubicBezTo>
                  <a:pt x="43018" y="960834"/>
                  <a:pt x="0" y="917816"/>
                  <a:pt x="0" y="864751"/>
                </a:cubicBezTo>
                <a:lnTo>
                  <a:pt x="0" y="96083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8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b="1" spc="300" dirty="0">
                <a:solidFill>
                  <a:schemeClr val="bg1"/>
                </a:solidFill>
              </a:rPr>
              <a:t>研究思路</a:t>
            </a:r>
          </a:p>
        </p:txBody>
      </p:sp>
      <p:sp>
        <p:nvSpPr>
          <p:cNvPr id="22" name="MH_Other_2"/>
          <p:cNvSpPr/>
          <p:nvPr>
            <p:custDataLst>
              <p:tags r:id="rId3"/>
            </p:custDataLst>
          </p:nvPr>
        </p:nvSpPr>
        <p:spPr>
          <a:xfrm>
            <a:off x="4042868" y="2006333"/>
            <a:ext cx="534483" cy="629560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</p:spPr>
        <p:txBody>
          <a:bodyPr lIns="0" tIns="79429" rIns="101848" bIns="79429" spcCol="1270" anchor="ctr">
            <a:norm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23" name="MH_SubTitle_2"/>
          <p:cNvSpPr/>
          <p:nvPr>
            <p:custDataLst>
              <p:tags r:id="rId4"/>
            </p:custDataLst>
          </p:nvPr>
        </p:nvSpPr>
        <p:spPr>
          <a:xfrm>
            <a:off x="4831743" y="1561788"/>
            <a:ext cx="2528514" cy="1518649"/>
          </a:xfrm>
          <a:custGeom>
            <a:avLst/>
            <a:gdLst>
              <a:gd name="connsiteX0" fmla="*/ 0 w 1601390"/>
              <a:gd name="connsiteY0" fmla="*/ 96083 h 960834"/>
              <a:gd name="connsiteX1" fmla="*/ 96083 w 1601390"/>
              <a:gd name="connsiteY1" fmla="*/ 0 h 960834"/>
              <a:gd name="connsiteX2" fmla="*/ 1505307 w 1601390"/>
              <a:gd name="connsiteY2" fmla="*/ 0 h 960834"/>
              <a:gd name="connsiteX3" fmla="*/ 1601390 w 1601390"/>
              <a:gd name="connsiteY3" fmla="*/ 96083 h 960834"/>
              <a:gd name="connsiteX4" fmla="*/ 1601390 w 1601390"/>
              <a:gd name="connsiteY4" fmla="*/ 864751 h 960834"/>
              <a:gd name="connsiteX5" fmla="*/ 1505307 w 1601390"/>
              <a:gd name="connsiteY5" fmla="*/ 960834 h 960834"/>
              <a:gd name="connsiteX6" fmla="*/ 96083 w 1601390"/>
              <a:gd name="connsiteY6" fmla="*/ 960834 h 960834"/>
              <a:gd name="connsiteX7" fmla="*/ 0 w 1601390"/>
              <a:gd name="connsiteY7" fmla="*/ 864751 h 960834"/>
              <a:gd name="connsiteX8" fmla="*/ 0 w 1601390"/>
              <a:gd name="connsiteY8" fmla="*/ 96083 h 96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1390" h="960834">
                <a:moveTo>
                  <a:pt x="0" y="96083"/>
                </a:moveTo>
                <a:cubicBezTo>
                  <a:pt x="0" y="43018"/>
                  <a:pt x="43018" y="0"/>
                  <a:pt x="96083" y="0"/>
                </a:cubicBezTo>
                <a:lnTo>
                  <a:pt x="1505307" y="0"/>
                </a:lnTo>
                <a:cubicBezTo>
                  <a:pt x="1558372" y="0"/>
                  <a:pt x="1601390" y="43018"/>
                  <a:pt x="1601390" y="96083"/>
                </a:cubicBezTo>
                <a:lnTo>
                  <a:pt x="1601390" y="864751"/>
                </a:lnTo>
                <a:cubicBezTo>
                  <a:pt x="1601390" y="917816"/>
                  <a:pt x="1558372" y="960834"/>
                  <a:pt x="1505307" y="960834"/>
                </a:cubicBezTo>
                <a:lnTo>
                  <a:pt x="96083" y="960834"/>
                </a:lnTo>
                <a:cubicBezTo>
                  <a:pt x="43018" y="960834"/>
                  <a:pt x="0" y="917816"/>
                  <a:pt x="0" y="864751"/>
                </a:cubicBezTo>
                <a:lnTo>
                  <a:pt x="0" y="9608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8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b="1" spc="300" dirty="0">
                <a:solidFill>
                  <a:schemeClr val="bg1"/>
                </a:solidFill>
              </a:rPr>
              <a:t>研究思路</a:t>
            </a:r>
          </a:p>
        </p:txBody>
      </p:sp>
      <p:sp>
        <p:nvSpPr>
          <p:cNvPr id="24" name="MH_Other_3"/>
          <p:cNvSpPr/>
          <p:nvPr>
            <p:custDataLst>
              <p:tags r:id="rId5"/>
            </p:custDataLst>
          </p:nvPr>
        </p:nvSpPr>
        <p:spPr>
          <a:xfrm>
            <a:off x="7583816" y="2006333"/>
            <a:ext cx="534483" cy="629560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0" y="79429"/>
                </a:moveTo>
                <a:lnTo>
                  <a:pt x="169747" y="79429"/>
                </a:lnTo>
                <a:lnTo>
                  <a:pt x="169747" y="0"/>
                </a:lnTo>
                <a:lnTo>
                  <a:pt x="339494" y="198572"/>
                </a:lnTo>
                <a:lnTo>
                  <a:pt x="169747" y="397144"/>
                </a:lnTo>
                <a:lnTo>
                  <a:pt x="169747" y="317715"/>
                </a:lnTo>
                <a:lnTo>
                  <a:pt x="0" y="317715"/>
                </a:lnTo>
                <a:lnTo>
                  <a:pt x="0" y="79429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</p:spPr>
        <p:txBody>
          <a:bodyPr lIns="0" tIns="79429" rIns="101848" bIns="79429" spcCol="1270" anchor="ctr">
            <a:norm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25" name="MH_SubTitle_3"/>
          <p:cNvSpPr/>
          <p:nvPr>
            <p:custDataLst>
              <p:tags r:id="rId6"/>
            </p:custDataLst>
          </p:nvPr>
        </p:nvSpPr>
        <p:spPr>
          <a:xfrm>
            <a:off x="8372691" y="1561788"/>
            <a:ext cx="2528514" cy="1518649"/>
          </a:xfrm>
          <a:custGeom>
            <a:avLst/>
            <a:gdLst>
              <a:gd name="connsiteX0" fmla="*/ 0 w 1601390"/>
              <a:gd name="connsiteY0" fmla="*/ 96083 h 960834"/>
              <a:gd name="connsiteX1" fmla="*/ 96083 w 1601390"/>
              <a:gd name="connsiteY1" fmla="*/ 0 h 960834"/>
              <a:gd name="connsiteX2" fmla="*/ 1505307 w 1601390"/>
              <a:gd name="connsiteY2" fmla="*/ 0 h 960834"/>
              <a:gd name="connsiteX3" fmla="*/ 1601390 w 1601390"/>
              <a:gd name="connsiteY3" fmla="*/ 96083 h 960834"/>
              <a:gd name="connsiteX4" fmla="*/ 1601390 w 1601390"/>
              <a:gd name="connsiteY4" fmla="*/ 864751 h 960834"/>
              <a:gd name="connsiteX5" fmla="*/ 1505307 w 1601390"/>
              <a:gd name="connsiteY5" fmla="*/ 960834 h 960834"/>
              <a:gd name="connsiteX6" fmla="*/ 96083 w 1601390"/>
              <a:gd name="connsiteY6" fmla="*/ 960834 h 960834"/>
              <a:gd name="connsiteX7" fmla="*/ 0 w 1601390"/>
              <a:gd name="connsiteY7" fmla="*/ 864751 h 960834"/>
              <a:gd name="connsiteX8" fmla="*/ 0 w 1601390"/>
              <a:gd name="connsiteY8" fmla="*/ 96083 h 96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1390" h="960834">
                <a:moveTo>
                  <a:pt x="0" y="96083"/>
                </a:moveTo>
                <a:cubicBezTo>
                  <a:pt x="0" y="43018"/>
                  <a:pt x="43018" y="0"/>
                  <a:pt x="96083" y="0"/>
                </a:cubicBezTo>
                <a:lnTo>
                  <a:pt x="1505307" y="0"/>
                </a:lnTo>
                <a:cubicBezTo>
                  <a:pt x="1558372" y="0"/>
                  <a:pt x="1601390" y="43018"/>
                  <a:pt x="1601390" y="96083"/>
                </a:cubicBezTo>
                <a:lnTo>
                  <a:pt x="1601390" y="864751"/>
                </a:lnTo>
                <a:cubicBezTo>
                  <a:pt x="1601390" y="917816"/>
                  <a:pt x="1558372" y="960834"/>
                  <a:pt x="1505307" y="960834"/>
                </a:cubicBezTo>
                <a:lnTo>
                  <a:pt x="96083" y="960834"/>
                </a:lnTo>
                <a:cubicBezTo>
                  <a:pt x="43018" y="960834"/>
                  <a:pt x="0" y="917816"/>
                  <a:pt x="0" y="864751"/>
                </a:cubicBezTo>
                <a:lnTo>
                  <a:pt x="0" y="96083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8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b="1" spc="300" dirty="0">
                <a:solidFill>
                  <a:schemeClr val="bg1"/>
                </a:solidFill>
              </a:rPr>
              <a:t>研究思路</a:t>
            </a:r>
          </a:p>
        </p:txBody>
      </p:sp>
      <p:sp>
        <p:nvSpPr>
          <p:cNvPr id="26" name="MH_SubTitle_4"/>
          <p:cNvSpPr/>
          <p:nvPr>
            <p:custDataLst>
              <p:tags r:id="rId7"/>
            </p:custDataLst>
          </p:nvPr>
        </p:nvSpPr>
        <p:spPr>
          <a:xfrm>
            <a:off x="8372691" y="4092872"/>
            <a:ext cx="2528514" cy="1516080"/>
          </a:xfrm>
          <a:custGeom>
            <a:avLst/>
            <a:gdLst>
              <a:gd name="connsiteX0" fmla="*/ 0 w 1601390"/>
              <a:gd name="connsiteY0" fmla="*/ 96083 h 960834"/>
              <a:gd name="connsiteX1" fmla="*/ 96083 w 1601390"/>
              <a:gd name="connsiteY1" fmla="*/ 0 h 960834"/>
              <a:gd name="connsiteX2" fmla="*/ 1505307 w 1601390"/>
              <a:gd name="connsiteY2" fmla="*/ 0 h 960834"/>
              <a:gd name="connsiteX3" fmla="*/ 1601390 w 1601390"/>
              <a:gd name="connsiteY3" fmla="*/ 96083 h 960834"/>
              <a:gd name="connsiteX4" fmla="*/ 1601390 w 1601390"/>
              <a:gd name="connsiteY4" fmla="*/ 864751 h 960834"/>
              <a:gd name="connsiteX5" fmla="*/ 1505307 w 1601390"/>
              <a:gd name="connsiteY5" fmla="*/ 960834 h 960834"/>
              <a:gd name="connsiteX6" fmla="*/ 96083 w 1601390"/>
              <a:gd name="connsiteY6" fmla="*/ 960834 h 960834"/>
              <a:gd name="connsiteX7" fmla="*/ 0 w 1601390"/>
              <a:gd name="connsiteY7" fmla="*/ 864751 h 960834"/>
              <a:gd name="connsiteX8" fmla="*/ 0 w 1601390"/>
              <a:gd name="connsiteY8" fmla="*/ 96083 h 96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1390" h="960834">
                <a:moveTo>
                  <a:pt x="0" y="96083"/>
                </a:moveTo>
                <a:cubicBezTo>
                  <a:pt x="0" y="43018"/>
                  <a:pt x="43018" y="0"/>
                  <a:pt x="96083" y="0"/>
                </a:cubicBezTo>
                <a:lnTo>
                  <a:pt x="1505307" y="0"/>
                </a:lnTo>
                <a:cubicBezTo>
                  <a:pt x="1558372" y="0"/>
                  <a:pt x="1601390" y="43018"/>
                  <a:pt x="1601390" y="96083"/>
                </a:cubicBezTo>
                <a:lnTo>
                  <a:pt x="1601390" y="864751"/>
                </a:lnTo>
                <a:cubicBezTo>
                  <a:pt x="1601390" y="917816"/>
                  <a:pt x="1558372" y="960834"/>
                  <a:pt x="1505307" y="960834"/>
                </a:cubicBezTo>
                <a:lnTo>
                  <a:pt x="96083" y="960834"/>
                </a:lnTo>
                <a:cubicBezTo>
                  <a:pt x="43018" y="960834"/>
                  <a:pt x="0" y="917816"/>
                  <a:pt x="0" y="864751"/>
                </a:cubicBezTo>
                <a:lnTo>
                  <a:pt x="0" y="9608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8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b="1" spc="300" dirty="0">
                <a:solidFill>
                  <a:schemeClr val="bg1"/>
                </a:solidFill>
              </a:rPr>
              <a:t>研究思路</a:t>
            </a:r>
          </a:p>
        </p:txBody>
      </p:sp>
      <p:sp>
        <p:nvSpPr>
          <p:cNvPr id="27" name="MH_Other_4"/>
          <p:cNvSpPr/>
          <p:nvPr>
            <p:custDataLst>
              <p:tags r:id="rId8"/>
            </p:custDataLst>
          </p:nvPr>
        </p:nvSpPr>
        <p:spPr>
          <a:xfrm>
            <a:off x="7614651" y="4537417"/>
            <a:ext cx="534483" cy="626989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339494" y="317715"/>
                </a:moveTo>
                <a:lnTo>
                  <a:pt x="169747" y="317715"/>
                </a:lnTo>
                <a:lnTo>
                  <a:pt x="169747" y="397144"/>
                </a:lnTo>
                <a:lnTo>
                  <a:pt x="0" y="198572"/>
                </a:lnTo>
                <a:lnTo>
                  <a:pt x="169747" y="0"/>
                </a:lnTo>
                <a:lnTo>
                  <a:pt x="169747" y="79429"/>
                </a:lnTo>
                <a:lnTo>
                  <a:pt x="339494" y="79429"/>
                </a:lnTo>
                <a:lnTo>
                  <a:pt x="339494" y="317715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</p:spPr>
        <p:txBody>
          <a:bodyPr lIns="101847" tIns="79430" rIns="0" bIns="79429" spcCol="1270" anchor="ctr">
            <a:norm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28" name="MH_SubTitle_5"/>
          <p:cNvSpPr/>
          <p:nvPr>
            <p:custDataLst>
              <p:tags r:id="rId9"/>
            </p:custDataLst>
          </p:nvPr>
        </p:nvSpPr>
        <p:spPr>
          <a:xfrm>
            <a:off x="4831743" y="4092872"/>
            <a:ext cx="2528514" cy="1516080"/>
          </a:xfrm>
          <a:custGeom>
            <a:avLst/>
            <a:gdLst>
              <a:gd name="connsiteX0" fmla="*/ 0 w 1601390"/>
              <a:gd name="connsiteY0" fmla="*/ 96083 h 960834"/>
              <a:gd name="connsiteX1" fmla="*/ 96083 w 1601390"/>
              <a:gd name="connsiteY1" fmla="*/ 0 h 960834"/>
              <a:gd name="connsiteX2" fmla="*/ 1505307 w 1601390"/>
              <a:gd name="connsiteY2" fmla="*/ 0 h 960834"/>
              <a:gd name="connsiteX3" fmla="*/ 1601390 w 1601390"/>
              <a:gd name="connsiteY3" fmla="*/ 96083 h 960834"/>
              <a:gd name="connsiteX4" fmla="*/ 1601390 w 1601390"/>
              <a:gd name="connsiteY4" fmla="*/ 864751 h 960834"/>
              <a:gd name="connsiteX5" fmla="*/ 1505307 w 1601390"/>
              <a:gd name="connsiteY5" fmla="*/ 960834 h 960834"/>
              <a:gd name="connsiteX6" fmla="*/ 96083 w 1601390"/>
              <a:gd name="connsiteY6" fmla="*/ 960834 h 960834"/>
              <a:gd name="connsiteX7" fmla="*/ 0 w 1601390"/>
              <a:gd name="connsiteY7" fmla="*/ 864751 h 960834"/>
              <a:gd name="connsiteX8" fmla="*/ 0 w 1601390"/>
              <a:gd name="connsiteY8" fmla="*/ 96083 h 96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1390" h="960834">
                <a:moveTo>
                  <a:pt x="0" y="96083"/>
                </a:moveTo>
                <a:cubicBezTo>
                  <a:pt x="0" y="43018"/>
                  <a:pt x="43018" y="0"/>
                  <a:pt x="96083" y="0"/>
                </a:cubicBezTo>
                <a:lnTo>
                  <a:pt x="1505307" y="0"/>
                </a:lnTo>
                <a:cubicBezTo>
                  <a:pt x="1558372" y="0"/>
                  <a:pt x="1601390" y="43018"/>
                  <a:pt x="1601390" y="96083"/>
                </a:cubicBezTo>
                <a:lnTo>
                  <a:pt x="1601390" y="864751"/>
                </a:lnTo>
                <a:cubicBezTo>
                  <a:pt x="1601390" y="917816"/>
                  <a:pt x="1558372" y="960834"/>
                  <a:pt x="1505307" y="960834"/>
                </a:cubicBezTo>
                <a:lnTo>
                  <a:pt x="96083" y="960834"/>
                </a:lnTo>
                <a:cubicBezTo>
                  <a:pt x="43018" y="960834"/>
                  <a:pt x="0" y="917816"/>
                  <a:pt x="0" y="864751"/>
                </a:cubicBezTo>
                <a:lnTo>
                  <a:pt x="0" y="96083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8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b="1" spc="300" dirty="0">
                <a:solidFill>
                  <a:schemeClr val="bg1"/>
                </a:solidFill>
              </a:rPr>
              <a:t>研究思路</a:t>
            </a:r>
          </a:p>
        </p:txBody>
      </p:sp>
      <p:sp>
        <p:nvSpPr>
          <p:cNvPr id="29" name="MH_Other_5"/>
          <p:cNvSpPr/>
          <p:nvPr>
            <p:custDataLst>
              <p:tags r:id="rId10"/>
            </p:custDataLst>
          </p:nvPr>
        </p:nvSpPr>
        <p:spPr>
          <a:xfrm>
            <a:off x="4073703" y="4537417"/>
            <a:ext cx="534483" cy="626989"/>
          </a:xfrm>
          <a:custGeom>
            <a:avLst/>
            <a:gdLst>
              <a:gd name="connsiteX0" fmla="*/ 0 w 339494"/>
              <a:gd name="connsiteY0" fmla="*/ 79429 h 397144"/>
              <a:gd name="connsiteX1" fmla="*/ 169747 w 339494"/>
              <a:gd name="connsiteY1" fmla="*/ 79429 h 397144"/>
              <a:gd name="connsiteX2" fmla="*/ 169747 w 339494"/>
              <a:gd name="connsiteY2" fmla="*/ 0 h 397144"/>
              <a:gd name="connsiteX3" fmla="*/ 339494 w 339494"/>
              <a:gd name="connsiteY3" fmla="*/ 198572 h 397144"/>
              <a:gd name="connsiteX4" fmla="*/ 169747 w 339494"/>
              <a:gd name="connsiteY4" fmla="*/ 397144 h 397144"/>
              <a:gd name="connsiteX5" fmla="*/ 169747 w 339494"/>
              <a:gd name="connsiteY5" fmla="*/ 317715 h 397144"/>
              <a:gd name="connsiteX6" fmla="*/ 0 w 339494"/>
              <a:gd name="connsiteY6" fmla="*/ 317715 h 397144"/>
              <a:gd name="connsiteX7" fmla="*/ 0 w 339494"/>
              <a:gd name="connsiteY7" fmla="*/ 79429 h 39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9494" h="397144">
                <a:moveTo>
                  <a:pt x="339494" y="317715"/>
                </a:moveTo>
                <a:lnTo>
                  <a:pt x="169747" y="317715"/>
                </a:lnTo>
                <a:lnTo>
                  <a:pt x="169747" y="397144"/>
                </a:lnTo>
                <a:lnTo>
                  <a:pt x="0" y="198572"/>
                </a:lnTo>
                <a:lnTo>
                  <a:pt x="169747" y="0"/>
                </a:lnTo>
                <a:lnTo>
                  <a:pt x="169747" y="79429"/>
                </a:lnTo>
                <a:lnTo>
                  <a:pt x="339494" y="79429"/>
                </a:lnTo>
                <a:lnTo>
                  <a:pt x="339494" y="317715"/>
                </a:lnTo>
                <a:close/>
              </a:path>
            </a:pathLst>
          </a:custGeom>
          <a:solidFill>
            <a:srgbClr val="DDDDDD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</p:spPr>
        <p:txBody>
          <a:bodyPr lIns="101848" tIns="79430" rIns="1" bIns="79429" spcCol="1270" anchor="ctr">
            <a:norm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30" name="MH_SubTitle_6"/>
          <p:cNvSpPr/>
          <p:nvPr>
            <p:custDataLst>
              <p:tags r:id="rId11"/>
            </p:custDataLst>
          </p:nvPr>
        </p:nvSpPr>
        <p:spPr>
          <a:xfrm>
            <a:off x="1290795" y="4092872"/>
            <a:ext cx="2528514" cy="1516080"/>
          </a:xfrm>
          <a:custGeom>
            <a:avLst/>
            <a:gdLst>
              <a:gd name="connsiteX0" fmla="*/ 0 w 1601390"/>
              <a:gd name="connsiteY0" fmla="*/ 96083 h 960834"/>
              <a:gd name="connsiteX1" fmla="*/ 96083 w 1601390"/>
              <a:gd name="connsiteY1" fmla="*/ 0 h 960834"/>
              <a:gd name="connsiteX2" fmla="*/ 1505307 w 1601390"/>
              <a:gd name="connsiteY2" fmla="*/ 0 h 960834"/>
              <a:gd name="connsiteX3" fmla="*/ 1601390 w 1601390"/>
              <a:gd name="connsiteY3" fmla="*/ 96083 h 960834"/>
              <a:gd name="connsiteX4" fmla="*/ 1601390 w 1601390"/>
              <a:gd name="connsiteY4" fmla="*/ 864751 h 960834"/>
              <a:gd name="connsiteX5" fmla="*/ 1505307 w 1601390"/>
              <a:gd name="connsiteY5" fmla="*/ 960834 h 960834"/>
              <a:gd name="connsiteX6" fmla="*/ 96083 w 1601390"/>
              <a:gd name="connsiteY6" fmla="*/ 960834 h 960834"/>
              <a:gd name="connsiteX7" fmla="*/ 0 w 1601390"/>
              <a:gd name="connsiteY7" fmla="*/ 864751 h 960834"/>
              <a:gd name="connsiteX8" fmla="*/ 0 w 1601390"/>
              <a:gd name="connsiteY8" fmla="*/ 96083 h 96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1390" h="960834">
                <a:moveTo>
                  <a:pt x="0" y="96083"/>
                </a:moveTo>
                <a:cubicBezTo>
                  <a:pt x="0" y="43018"/>
                  <a:pt x="43018" y="0"/>
                  <a:pt x="96083" y="0"/>
                </a:cubicBezTo>
                <a:lnTo>
                  <a:pt x="1505307" y="0"/>
                </a:lnTo>
                <a:cubicBezTo>
                  <a:pt x="1558372" y="0"/>
                  <a:pt x="1601390" y="43018"/>
                  <a:pt x="1601390" y="96083"/>
                </a:cubicBezTo>
                <a:lnTo>
                  <a:pt x="1601390" y="864751"/>
                </a:lnTo>
                <a:cubicBezTo>
                  <a:pt x="1601390" y="917816"/>
                  <a:pt x="1558372" y="960834"/>
                  <a:pt x="1505307" y="960834"/>
                </a:cubicBezTo>
                <a:lnTo>
                  <a:pt x="96083" y="960834"/>
                </a:lnTo>
                <a:cubicBezTo>
                  <a:pt x="43018" y="960834"/>
                  <a:pt x="0" y="917816"/>
                  <a:pt x="0" y="864751"/>
                </a:cubicBezTo>
                <a:lnTo>
                  <a:pt x="0" y="96083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>
            <a:outerShdw blurRad="63500" sx="101000" sy="101000" algn="ctr" rotWithShape="0">
              <a:prstClr val="black">
                <a:alpha val="8000"/>
              </a:prstClr>
            </a:outerShdw>
          </a:effectLst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b="1" spc="300" dirty="0">
                <a:solidFill>
                  <a:schemeClr val="bg1"/>
                </a:solidFill>
              </a:rPr>
              <a:t>研究思路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28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28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研究方案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41831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PROGRAMS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0" name="MH_Text_1"/>
          <p:cNvSpPr/>
          <p:nvPr>
            <p:custDataLst>
              <p:tags r:id="rId1"/>
            </p:custDataLst>
          </p:nvPr>
        </p:nvSpPr>
        <p:spPr>
          <a:xfrm>
            <a:off x="5211952" y="2381739"/>
            <a:ext cx="5104878" cy="71407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lvl="3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毕业论文答辩是一种有组织、有准备、有计划、有鉴定的比较正规的审查论文的重要形式</a:t>
            </a:r>
          </a:p>
        </p:txBody>
      </p:sp>
      <p:sp>
        <p:nvSpPr>
          <p:cNvPr id="21" name="MH_SubTitle_1"/>
          <p:cNvSpPr/>
          <p:nvPr>
            <p:custDataLst>
              <p:tags r:id="rId2"/>
            </p:custDataLst>
          </p:nvPr>
        </p:nvSpPr>
        <p:spPr>
          <a:xfrm>
            <a:off x="1875171" y="2368446"/>
            <a:ext cx="4476264" cy="734965"/>
          </a:xfrm>
          <a:custGeom>
            <a:avLst/>
            <a:gdLst>
              <a:gd name="connsiteX0" fmla="*/ 0 w 4775029"/>
              <a:gd name="connsiteY0" fmla="*/ 0 h 784225"/>
              <a:gd name="connsiteX1" fmla="*/ 4775029 w 4775029"/>
              <a:gd name="connsiteY1" fmla="*/ 0 h 784225"/>
              <a:gd name="connsiteX2" fmla="*/ 4654954 w 4775029"/>
              <a:gd name="connsiteY2" fmla="*/ 89434 h 784225"/>
              <a:gd name="connsiteX3" fmla="*/ 4226927 w 4775029"/>
              <a:gd name="connsiteY3" fmla="*/ 583952 h 784225"/>
              <a:gd name="connsiteX4" fmla="*/ 4109202 w 4775029"/>
              <a:gd name="connsiteY4" fmla="*/ 784225 h 784225"/>
              <a:gd name="connsiteX5" fmla="*/ 665826 w 4775029"/>
              <a:gd name="connsiteY5" fmla="*/ 784225 h 784225"/>
              <a:gd name="connsiteX6" fmla="*/ 548102 w 4775029"/>
              <a:gd name="connsiteY6" fmla="*/ 583952 h 784225"/>
              <a:gd name="connsiteX7" fmla="*/ 120074 w 4775029"/>
              <a:gd name="connsiteY7" fmla="*/ 89434 h 784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5029" h="784225">
                <a:moveTo>
                  <a:pt x="0" y="0"/>
                </a:moveTo>
                <a:lnTo>
                  <a:pt x="4775029" y="0"/>
                </a:lnTo>
                <a:lnTo>
                  <a:pt x="4654954" y="89434"/>
                </a:lnTo>
                <a:cubicBezTo>
                  <a:pt x="4497047" y="222063"/>
                  <a:pt x="4352971" y="389068"/>
                  <a:pt x="4226927" y="583952"/>
                </a:cubicBezTo>
                <a:lnTo>
                  <a:pt x="4109202" y="784225"/>
                </a:lnTo>
                <a:lnTo>
                  <a:pt x="665826" y="784225"/>
                </a:lnTo>
                <a:lnTo>
                  <a:pt x="548102" y="583952"/>
                </a:lnTo>
                <a:cubicBezTo>
                  <a:pt x="422057" y="389068"/>
                  <a:pt x="277981" y="222063"/>
                  <a:pt x="120074" y="894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2" name="MH_Text_2"/>
          <p:cNvSpPr/>
          <p:nvPr>
            <p:custDataLst>
              <p:tags r:id="rId3"/>
            </p:custDataLst>
          </p:nvPr>
        </p:nvSpPr>
        <p:spPr>
          <a:xfrm>
            <a:off x="5211952" y="3128100"/>
            <a:ext cx="5104878" cy="698882"/>
          </a:xfrm>
          <a:prstGeom prst="rect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lvl="3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毕业论文答辩是一种有组织、有准备、有计划、有鉴定的比较正规的审查论文的重要形式</a:t>
            </a:r>
          </a:p>
        </p:txBody>
      </p:sp>
      <p:sp>
        <p:nvSpPr>
          <p:cNvPr id="23" name="MH_SubTitle_2"/>
          <p:cNvSpPr/>
          <p:nvPr>
            <p:custDataLst>
              <p:tags r:id="rId4"/>
            </p:custDataLst>
          </p:nvPr>
        </p:nvSpPr>
        <p:spPr>
          <a:xfrm>
            <a:off x="2499985" y="3103412"/>
            <a:ext cx="3228532" cy="734966"/>
          </a:xfrm>
          <a:custGeom>
            <a:avLst/>
            <a:gdLst>
              <a:gd name="connsiteX0" fmla="*/ 0 w 3443377"/>
              <a:gd name="connsiteY0" fmla="*/ 0 h 784225"/>
              <a:gd name="connsiteX1" fmla="*/ 3443377 w 3443377"/>
              <a:gd name="connsiteY1" fmla="*/ 0 h 784225"/>
              <a:gd name="connsiteX2" fmla="*/ 3441223 w 3443377"/>
              <a:gd name="connsiteY2" fmla="*/ 3664 h 784225"/>
              <a:gd name="connsiteX3" fmla="*/ 3163051 w 3443377"/>
              <a:gd name="connsiteY3" fmla="*/ 712559 h 784225"/>
              <a:gd name="connsiteX4" fmla="*/ 3146086 w 3443377"/>
              <a:gd name="connsiteY4" fmla="*/ 784225 h 784225"/>
              <a:gd name="connsiteX5" fmla="*/ 297291 w 3443377"/>
              <a:gd name="connsiteY5" fmla="*/ 784225 h 784225"/>
              <a:gd name="connsiteX6" fmla="*/ 280326 w 3443377"/>
              <a:gd name="connsiteY6" fmla="*/ 712559 h 784225"/>
              <a:gd name="connsiteX7" fmla="*/ 2154 w 3443377"/>
              <a:gd name="connsiteY7" fmla="*/ 3664 h 784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3377" h="784225">
                <a:moveTo>
                  <a:pt x="0" y="0"/>
                </a:moveTo>
                <a:lnTo>
                  <a:pt x="3443377" y="0"/>
                </a:lnTo>
                <a:lnTo>
                  <a:pt x="3441223" y="3664"/>
                </a:lnTo>
                <a:cubicBezTo>
                  <a:pt x="3327667" y="216413"/>
                  <a:pt x="3233542" y="454877"/>
                  <a:pt x="3163051" y="712559"/>
                </a:cubicBezTo>
                <a:lnTo>
                  <a:pt x="3146086" y="784225"/>
                </a:lnTo>
                <a:lnTo>
                  <a:pt x="297291" y="784225"/>
                </a:lnTo>
                <a:lnTo>
                  <a:pt x="280326" y="712559"/>
                </a:lnTo>
                <a:cubicBezTo>
                  <a:pt x="209835" y="454877"/>
                  <a:pt x="115711" y="216413"/>
                  <a:pt x="2154" y="366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4" name="MH_Text_3"/>
          <p:cNvSpPr/>
          <p:nvPr>
            <p:custDataLst>
              <p:tags r:id="rId5"/>
            </p:custDataLst>
          </p:nvPr>
        </p:nvSpPr>
        <p:spPr>
          <a:xfrm>
            <a:off x="5211952" y="3866864"/>
            <a:ext cx="5104878" cy="70078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lvl="3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毕业论文答辩是一种有组织、有准备、有计划、有鉴定的比较正规的审查论文的重要形式</a:t>
            </a:r>
          </a:p>
        </p:txBody>
      </p:sp>
      <p:sp>
        <p:nvSpPr>
          <p:cNvPr id="25" name="MH_SubTitle_3"/>
          <p:cNvSpPr/>
          <p:nvPr>
            <p:custDataLst>
              <p:tags r:id="rId6"/>
            </p:custDataLst>
          </p:nvPr>
        </p:nvSpPr>
        <p:spPr>
          <a:xfrm>
            <a:off x="2779160" y="3838377"/>
            <a:ext cx="2670186" cy="734965"/>
          </a:xfrm>
          <a:custGeom>
            <a:avLst/>
            <a:gdLst>
              <a:gd name="connsiteX0" fmla="*/ 0 w 2848794"/>
              <a:gd name="connsiteY0" fmla="*/ 0 h 784225"/>
              <a:gd name="connsiteX1" fmla="*/ 2848794 w 2848794"/>
              <a:gd name="connsiteY1" fmla="*/ 0 h 784225"/>
              <a:gd name="connsiteX2" fmla="*/ 2803301 w 2848794"/>
              <a:gd name="connsiteY2" fmla="*/ 192181 h 784225"/>
              <a:gd name="connsiteX3" fmla="*/ 2729387 w 2848794"/>
              <a:gd name="connsiteY3" fmla="*/ 752539 h 784225"/>
              <a:gd name="connsiteX4" fmla="*/ 2728352 w 2848794"/>
              <a:gd name="connsiteY4" fmla="*/ 784225 h 784225"/>
              <a:gd name="connsiteX5" fmla="*/ 120443 w 2848794"/>
              <a:gd name="connsiteY5" fmla="*/ 784225 h 784225"/>
              <a:gd name="connsiteX6" fmla="*/ 119408 w 2848794"/>
              <a:gd name="connsiteY6" fmla="*/ 752539 h 784225"/>
              <a:gd name="connsiteX7" fmla="*/ 45493 w 2848794"/>
              <a:gd name="connsiteY7" fmla="*/ 192181 h 784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48794" h="784225">
                <a:moveTo>
                  <a:pt x="0" y="0"/>
                </a:moveTo>
                <a:lnTo>
                  <a:pt x="2848794" y="0"/>
                </a:lnTo>
                <a:lnTo>
                  <a:pt x="2803301" y="192181"/>
                </a:lnTo>
                <a:cubicBezTo>
                  <a:pt x="2767122" y="372030"/>
                  <a:pt x="2742069" y="559457"/>
                  <a:pt x="2729387" y="752539"/>
                </a:cubicBezTo>
                <a:lnTo>
                  <a:pt x="2728352" y="784225"/>
                </a:lnTo>
                <a:lnTo>
                  <a:pt x="120443" y="784225"/>
                </a:lnTo>
                <a:lnTo>
                  <a:pt x="119408" y="752539"/>
                </a:lnTo>
                <a:cubicBezTo>
                  <a:pt x="106725" y="559457"/>
                  <a:pt x="81672" y="372030"/>
                  <a:pt x="45493" y="1921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6" name="MH_Text_4"/>
          <p:cNvSpPr/>
          <p:nvPr>
            <p:custDataLst>
              <p:tags r:id="rId7"/>
            </p:custDataLst>
          </p:nvPr>
        </p:nvSpPr>
        <p:spPr>
          <a:xfrm>
            <a:off x="5211952" y="4601830"/>
            <a:ext cx="5104878" cy="698882"/>
          </a:xfrm>
          <a:prstGeom prst="rect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lvl="3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毕业论文答辩是一种有组织、有准备、有计划、有鉴定的比较正规的审查论文的重要形式</a:t>
            </a:r>
          </a:p>
        </p:txBody>
      </p:sp>
      <p:sp>
        <p:nvSpPr>
          <p:cNvPr id="27" name="MH_SubTitle_4"/>
          <p:cNvSpPr/>
          <p:nvPr>
            <p:custDataLst>
              <p:tags r:id="rId8"/>
            </p:custDataLst>
          </p:nvPr>
        </p:nvSpPr>
        <p:spPr>
          <a:xfrm>
            <a:off x="2868419" y="4573344"/>
            <a:ext cx="2489768" cy="734966"/>
          </a:xfrm>
          <a:custGeom>
            <a:avLst/>
            <a:gdLst>
              <a:gd name="connsiteX0" fmla="*/ 23605 w 2655121"/>
              <a:gd name="connsiteY0" fmla="*/ 0 h 784225"/>
              <a:gd name="connsiteX1" fmla="*/ 2631515 w 2655121"/>
              <a:gd name="connsiteY1" fmla="*/ 0 h 784225"/>
              <a:gd name="connsiteX2" fmla="*/ 2622960 w 2655121"/>
              <a:gd name="connsiteY2" fmla="*/ 261938 h 784225"/>
              <a:gd name="connsiteX3" fmla="*/ 2632550 w 2655121"/>
              <a:gd name="connsiteY3" fmla="*/ 555562 h 784225"/>
              <a:gd name="connsiteX4" fmla="*/ 2655121 w 2655121"/>
              <a:gd name="connsiteY4" fmla="*/ 784225 h 784225"/>
              <a:gd name="connsiteX5" fmla="*/ 0 w 2655121"/>
              <a:gd name="connsiteY5" fmla="*/ 784225 h 784225"/>
              <a:gd name="connsiteX6" fmla="*/ 22571 w 2655121"/>
              <a:gd name="connsiteY6" fmla="*/ 555562 h 784225"/>
              <a:gd name="connsiteX7" fmla="*/ 32160 w 2655121"/>
              <a:gd name="connsiteY7" fmla="*/ 261938 h 784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5121" h="784225">
                <a:moveTo>
                  <a:pt x="23605" y="0"/>
                </a:moveTo>
                <a:lnTo>
                  <a:pt x="2631515" y="0"/>
                </a:lnTo>
                <a:lnTo>
                  <a:pt x="2622960" y="261938"/>
                </a:lnTo>
                <a:cubicBezTo>
                  <a:pt x="2622960" y="361066"/>
                  <a:pt x="2626209" y="459021"/>
                  <a:pt x="2632550" y="555562"/>
                </a:cubicBezTo>
                <a:lnTo>
                  <a:pt x="2655121" y="784225"/>
                </a:lnTo>
                <a:lnTo>
                  <a:pt x="0" y="784225"/>
                </a:lnTo>
                <a:lnTo>
                  <a:pt x="22571" y="555562"/>
                </a:lnTo>
                <a:cubicBezTo>
                  <a:pt x="28912" y="459021"/>
                  <a:pt x="32160" y="361066"/>
                  <a:pt x="32160" y="26193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28" name="MH_Text_5"/>
          <p:cNvSpPr/>
          <p:nvPr>
            <p:custDataLst>
              <p:tags r:id="rId9"/>
            </p:custDataLst>
          </p:nvPr>
        </p:nvSpPr>
        <p:spPr>
          <a:xfrm>
            <a:off x="5211952" y="5336795"/>
            <a:ext cx="5104878" cy="69318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lvl="3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毕业论文答辩是一种有组织、有准备、有计划、有鉴定的比较正规的审查论文的重要形式</a:t>
            </a:r>
          </a:p>
        </p:txBody>
      </p:sp>
      <p:sp>
        <p:nvSpPr>
          <p:cNvPr id="29" name="MH_SubTitle_5"/>
          <p:cNvSpPr/>
          <p:nvPr>
            <p:custDataLst>
              <p:tags r:id="rId10"/>
            </p:custDataLst>
          </p:nvPr>
        </p:nvSpPr>
        <p:spPr>
          <a:xfrm>
            <a:off x="2706993" y="5308309"/>
            <a:ext cx="2812620" cy="734965"/>
          </a:xfrm>
          <a:custGeom>
            <a:avLst/>
            <a:gdLst>
              <a:gd name="connsiteX0" fmla="*/ 172588 w 3000297"/>
              <a:gd name="connsiteY0" fmla="*/ 0 h 784225"/>
              <a:gd name="connsiteX1" fmla="*/ 2827709 w 3000297"/>
              <a:gd name="connsiteY1" fmla="*/ 0 h 784225"/>
              <a:gd name="connsiteX2" fmla="*/ 2833284 w 3000297"/>
              <a:gd name="connsiteY2" fmla="*/ 56479 h 784225"/>
              <a:gd name="connsiteX3" fmla="*/ 2941510 w 3000297"/>
              <a:gd name="connsiteY3" fmla="*/ 595543 h 784225"/>
              <a:gd name="connsiteX4" fmla="*/ 3000297 w 3000297"/>
              <a:gd name="connsiteY4" fmla="*/ 784225 h 784225"/>
              <a:gd name="connsiteX5" fmla="*/ 0 w 3000297"/>
              <a:gd name="connsiteY5" fmla="*/ 784225 h 784225"/>
              <a:gd name="connsiteX6" fmla="*/ 58786 w 3000297"/>
              <a:gd name="connsiteY6" fmla="*/ 595543 h 784225"/>
              <a:gd name="connsiteX7" fmla="*/ 167013 w 3000297"/>
              <a:gd name="connsiteY7" fmla="*/ 56479 h 784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0297" h="784225">
                <a:moveTo>
                  <a:pt x="172588" y="0"/>
                </a:moveTo>
                <a:lnTo>
                  <a:pt x="2827709" y="0"/>
                </a:lnTo>
                <a:lnTo>
                  <a:pt x="2833284" y="56479"/>
                </a:lnTo>
                <a:cubicBezTo>
                  <a:pt x="2858025" y="243425"/>
                  <a:pt x="2894516" y="423755"/>
                  <a:pt x="2941510" y="595543"/>
                </a:cubicBezTo>
                <a:lnTo>
                  <a:pt x="3000297" y="784225"/>
                </a:lnTo>
                <a:lnTo>
                  <a:pt x="0" y="784225"/>
                </a:lnTo>
                <a:lnTo>
                  <a:pt x="58786" y="595543"/>
                </a:lnTo>
                <a:cubicBezTo>
                  <a:pt x="105780" y="423755"/>
                  <a:pt x="142271" y="243425"/>
                  <a:pt x="167013" y="564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000" b="1" spc="30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874314" y="1305964"/>
            <a:ext cx="10443372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2310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可行性说明</a:t>
            </a:r>
          </a:p>
        </p:txBody>
      </p:sp>
      <p:sp>
        <p:nvSpPr>
          <p:cNvPr id="12" name="矩形 11"/>
          <p:cNvSpPr/>
          <p:nvPr/>
        </p:nvSpPr>
        <p:spPr>
          <a:xfrm>
            <a:off x="3487340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53510" y="219693"/>
            <a:ext cx="4669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FEASIBILITY DESCRIPTION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0" name="MH_Other_1"/>
          <p:cNvSpPr/>
          <p:nvPr>
            <p:custDataLst>
              <p:tags r:id="rId1"/>
            </p:custDataLst>
          </p:nvPr>
        </p:nvSpPr>
        <p:spPr>
          <a:xfrm>
            <a:off x="7073932" y="2401341"/>
            <a:ext cx="1175535" cy="1292485"/>
          </a:xfrm>
          <a:custGeom>
            <a:avLst/>
            <a:gdLst>
              <a:gd name="connsiteX0" fmla="*/ 1059517 w 1926055"/>
              <a:gd name="connsiteY0" fmla="*/ 0 h 2119034"/>
              <a:gd name="connsiteX1" fmla="*/ 1808709 w 1926055"/>
              <a:gd name="connsiteY1" fmla="*/ 310325 h 2119034"/>
              <a:gd name="connsiteX2" fmla="*/ 1809467 w 1926055"/>
              <a:gd name="connsiteY2" fmla="*/ 311244 h 2119034"/>
              <a:gd name="connsiteX3" fmla="*/ 1841388 w 1926055"/>
              <a:gd name="connsiteY3" fmla="*/ 304799 h 2119034"/>
              <a:gd name="connsiteX4" fmla="*/ 1926055 w 1926055"/>
              <a:gd name="connsiteY4" fmla="*/ 389466 h 2119034"/>
              <a:gd name="connsiteX5" fmla="*/ 1841388 w 1926055"/>
              <a:gd name="connsiteY5" fmla="*/ 474133 h 2119034"/>
              <a:gd name="connsiteX6" fmla="*/ 1756721 w 1926055"/>
              <a:gd name="connsiteY6" fmla="*/ 389466 h 2119034"/>
              <a:gd name="connsiteX7" fmla="*/ 1763375 w 1926055"/>
              <a:gd name="connsiteY7" fmla="*/ 356510 h 2119034"/>
              <a:gd name="connsiteX8" fmla="*/ 1777196 w 1926055"/>
              <a:gd name="connsiteY8" fmla="*/ 336010 h 2119034"/>
              <a:gd name="connsiteX9" fmla="*/ 1629511 w 1926055"/>
              <a:gd name="connsiteY9" fmla="*/ 214159 h 2119034"/>
              <a:gd name="connsiteX10" fmla="*/ 1059517 w 1926055"/>
              <a:gd name="connsiteY10" fmla="*/ 40050 h 2119034"/>
              <a:gd name="connsiteX11" fmla="*/ 40050 w 1926055"/>
              <a:gd name="connsiteY11" fmla="*/ 1059517 h 2119034"/>
              <a:gd name="connsiteX12" fmla="*/ 1059517 w 1926055"/>
              <a:gd name="connsiteY12" fmla="*/ 2078984 h 2119034"/>
              <a:gd name="connsiteX13" fmla="*/ 1629511 w 1926055"/>
              <a:gd name="connsiteY13" fmla="*/ 1904875 h 2119034"/>
              <a:gd name="connsiteX14" fmla="*/ 1774554 w 1926055"/>
              <a:gd name="connsiteY14" fmla="*/ 1785204 h 2119034"/>
              <a:gd name="connsiteX15" fmla="*/ 1763375 w 1926055"/>
              <a:gd name="connsiteY15" fmla="*/ 1768623 h 2119034"/>
              <a:gd name="connsiteX16" fmla="*/ 1756721 w 1926055"/>
              <a:gd name="connsiteY16" fmla="*/ 1735667 h 2119034"/>
              <a:gd name="connsiteX17" fmla="*/ 1841388 w 1926055"/>
              <a:gd name="connsiteY17" fmla="*/ 1651000 h 2119034"/>
              <a:gd name="connsiteX18" fmla="*/ 1926055 w 1926055"/>
              <a:gd name="connsiteY18" fmla="*/ 1735667 h 2119034"/>
              <a:gd name="connsiteX19" fmla="*/ 1841388 w 1926055"/>
              <a:gd name="connsiteY19" fmla="*/ 1820334 h 2119034"/>
              <a:gd name="connsiteX20" fmla="*/ 1808432 w 1926055"/>
              <a:gd name="connsiteY20" fmla="*/ 1813681 h 2119034"/>
              <a:gd name="connsiteX21" fmla="*/ 1805269 w 1926055"/>
              <a:gd name="connsiteY21" fmla="*/ 1811548 h 2119034"/>
              <a:gd name="connsiteX22" fmla="*/ 1651903 w 1926055"/>
              <a:gd name="connsiteY22" fmla="*/ 1938086 h 2119034"/>
              <a:gd name="connsiteX23" fmla="*/ 1059517 w 1926055"/>
              <a:gd name="connsiteY23" fmla="*/ 2119034 h 2119034"/>
              <a:gd name="connsiteX24" fmla="*/ 0 w 1926055"/>
              <a:gd name="connsiteY24" fmla="*/ 1059517 h 2119034"/>
              <a:gd name="connsiteX25" fmla="*/ 1059517 w 1926055"/>
              <a:gd name="connsiteY25" fmla="*/ 0 h 2119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26055" h="2119034">
                <a:moveTo>
                  <a:pt x="1059517" y="0"/>
                </a:moveTo>
                <a:cubicBezTo>
                  <a:pt x="1352095" y="0"/>
                  <a:pt x="1616974" y="118591"/>
                  <a:pt x="1808709" y="310325"/>
                </a:cubicBezTo>
                <a:lnTo>
                  <a:pt x="1809467" y="311244"/>
                </a:lnTo>
                <a:lnTo>
                  <a:pt x="1841388" y="304799"/>
                </a:lnTo>
                <a:cubicBezTo>
                  <a:pt x="1888148" y="304799"/>
                  <a:pt x="1926055" y="342706"/>
                  <a:pt x="1926055" y="389466"/>
                </a:cubicBezTo>
                <a:cubicBezTo>
                  <a:pt x="1926055" y="436226"/>
                  <a:pt x="1888148" y="474133"/>
                  <a:pt x="1841388" y="474133"/>
                </a:cubicBezTo>
                <a:cubicBezTo>
                  <a:pt x="1794628" y="474133"/>
                  <a:pt x="1756721" y="436226"/>
                  <a:pt x="1756721" y="389466"/>
                </a:cubicBezTo>
                <a:cubicBezTo>
                  <a:pt x="1756721" y="377776"/>
                  <a:pt x="1759090" y="366639"/>
                  <a:pt x="1763375" y="356510"/>
                </a:cubicBezTo>
                <a:lnTo>
                  <a:pt x="1777196" y="336010"/>
                </a:lnTo>
                <a:lnTo>
                  <a:pt x="1629511" y="214159"/>
                </a:lnTo>
                <a:cubicBezTo>
                  <a:pt x="1466803" y="104236"/>
                  <a:pt x="1270655" y="40050"/>
                  <a:pt x="1059517" y="40050"/>
                </a:cubicBezTo>
                <a:cubicBezTo>
                  <a:pt x="496481" y="40050"/>
                  <a:pt x="40050" y="496481"/>
                  <a:pt x="40050" y="1059517"/>
                </a:cubicBezTo>
                <a:cubicBezTo>
                  <a:pt x="40050" y="1622553"/>
                  <a:pt x="496481" y="2078984"/>
                  <a:pt x="1059517" y="2078984"/>
                </a:cubicBezTo>
                <a:cubicBezTo>
                  <a:pt x="1270655" y="2078984"/>
                  <a:pt x="1466803" y="2014798"/>
                  <a:pt x="1629511" y="1904875"/>
                </a:cubicBezTo>
                <a:lnTo>
                  <a:pt x="1774554" y="1785204"/>
                </a:lnTo>
                <a:lnTo>
                  <a:pt x="1763375" y="1768623"/>
                </a:lnTo>
                <a:cubicBezTo>
                  <a:pt x="1759090" y="1758494"/>
                  <a:pt x="1756721" y="1747357"/>
                  <a:pt x="1756721" y="1735667"/>
                </a:cubicBezTo>
                <a:cubicBezTo>
                  <a:pt x="1756721" y="1688907"/>
                  <a:pt x="1794628" y="1651000"/>
                  <a:pt x="1841388" y="1651000"/>
                </a:cubicBezTo>
                <a:cubicBezTo>
                  <a:pt x="1888148" y="1651000"/>
                  <a:pt x="1926055" y="1688907"/>
                  <a:pt x="1926055" y="1735667"/>
                </a:cubicBezTo>
                <a:cubicBezTo>
                  <a:pt x="1926055" y="1782427"/>
                  <a:pt x="1888148" y="1820334"/>
                  <a:pt x="1841388" y="1820334"/>
                </a:cubicBezTo>
                <a:cubicBezTo>
                  <a:pt x="1829698" y="1820334"/>
                  <a:pt x="1818561" y="1817965"/>
                  <a:pt x="1808432" y="1813681"/>
                </a:cubicBezTo>
                <a:lnTo>
                  <a:pt x="1805269" y="1811548"/>
                </a:lnTo>
                <a:lnTo>
                  <a:pt x="1651903" y="1938086"/>
                </a:lnTo>
                <a:cubicBezTo>
                  <a:pt x="1482803" y="2052327"/>
                  <a:pt x="1278950" y="2119034"/>
                  <a:pt x="1059517" y="2119034"/>
                </a:cubicBezTo>
                <a:cubicBezTo>
                  <a:pt x="474362" y="2119034"/>
                  <a:pt x="0" y="1644672"/>
                  <a:pt x="0" y="1059517"/>
                </a:cubicBezTo>
                <a:cubicBezTo>
                  <a:pt x="0" y="474362"/>
                  <a:pt x="474362" y="0"/>
                  <a:pt x="10595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1"/>
                </a:solidFill>
              </a:rPr>
              <a:t>B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21" name="MH_Other_2"/>
          <p:cNvSpPr/>
          <p:nvPr>
            <p:custDataLst>
              <p:tags r:id="rId2"/>
            </p:custDataLst>
          </p:nvPr>
        </p:nvSpPr>
        <p:spPr>
          <a:xfrm flipH="1">
            <a:off x="3942530" y="2401341"/>
            <a:ext cx="1175537" cy="1292485"/>
          </a:xfrm>
          <a:custGeom>
            <a:avLst/>
            <a:gdLst>
              <a:gd name="connsiteX0" fmla="*/ 1059517 w 1926055"/>
              <a:gd name="connsiteY0" fmla="*/ 0 h 2119034"/>
              <a:gd name="connsiteX1" fmla="*/ 1808709 w 1926055"/>
              <a:gd name="connsiteY1" fmla="*/ 310325 h 2119034"/>
              <a:gd name="connsiteX2" fmla="*/ 1809467 w 1926055"/>
              <a:gd name="connsiteY2" fmla="*/ 311244 h 2119034"/>
              <a:gd name="connsiteX3" fmla="*/ 1841388 w 1926055"/>
              <a:gd name="connsiteY3" fmla="*/ 304799 h 2119034"/>
              <a:gd name="connsiteX4" fmla="*/ 1926055 w 1926055"/>
              <a:gd name="connsiteY4" fmla="*/ 389466 h 2119034"/>
              <a:gd name="connsiteX5" fmla="*/ 1841388 w 1926055"/>
              <a:gd name="connsiteY5" fmla="*/ 474133 h 2119034"/>
              <a:gd name="connsiteX6" fmla="*/ 1756721 w 1926055"/>
              <a:gd name="connsiteY6" fmla="*/ 389466 h 2119034"/>
              <a:gd name="connsiteX7" fmla="*/ 1763375 w 1926055"/>
              <a:gd name="connsiteY7" fmla="*/ 356510 h 2119034"/>
              <a:gd name="connsiteX8" fmla="*/ 1777196 w 1926055"/>
              <a:gd name="connsiteY8" fmla="*/ 336010 h 2119034"/>
              <a:gd name="connsiteX9" fmla="*/ 1629511 w 1926055"/>
              <a:gd name="connsiteY9" fmla="*/ 214159 h 2119034"/>
              <a:gd name="connsiteX10" fmla="*/ 1059517 w 1926055"/>
              <a:gd name="connsiteY10" fmla="*/ 40050 h 2119034"/>
              <a:gd name="connsiteX11" fmla="*/ 40050 w 1926055"/>
              <a:gd name="connsiteY11" fmla="*/ 1059517 h 2119034"/>
              <a:gd name="connsiteX12" fmla="*/ 1059517 w 1926055"/>
              <a:gd name="connsiteY12" fmla="*/ 2078984 h 2119034"/>
              <a:gd name="connsiteX13" fmla="*/ 1629511 w 1926055"/>
              <a:gd name="connsiteY13" fmla="*/ 1904875 h 2119034"/>
              <a:gd name="connsiteX14" fmla="*/ 1774554 w 1926055"/>
              <a:gd name="connsiteY14" fmla="*/ 1785204 h 2119034"/>
              <a:gd name="connsiteX15" fmla="*/ 1763375 w 1926055"/>
              <a:gd name="connsiteY15" fmla="*/ 1768623 h 2119034"/>
              <a:gd name="connsiteX16" fmla="*/ 1756721 w 1926055"/>
              <a:gd name="connsiteY16" fmla="*/ 1735667 h 2119034"/>
              <a:gd name="connsiteX17" fmla="*/ 1841388 w 1926055"/>
              <a:gd name="connsiteY17" fmla="*/ 1651000 h 2119034"/>
              <a:gd name="connsiteX18" fmla="*/ 1926055 w 1926055"/>
              <a:gd name="connsiteY18" fmla="*/ 1735667 h 2119034"/>
              <a:gd name="connsiteX19" fmla="*/ 1841388 w 1926055"/>
              <a:gd name="connsiteY19" fmla="*/ 1820334 h 2119034"/>
              <a:gd name="connsiteX20" fmla="*/ 1808432 w 1926055"/>
              <a:gd name="connsiteY20" fmla="*/ 1813681 h 2119034"/>
              <a:gd name="connsiteX21" fmla="*/ 1805269 w 1926055"/>
              <a:gd name="connsiteY21" fmla="*/ 1811548 h 2119034"/>
              <a:gd name="connsiteX22" fmla="*/ 1651903 w 1926055"/>
              <a:gd name="connsiteY22" fmla="*/ 1938086 h 2119034"/>
              <a:gd name="connsiteX23" fmla="*/ 1059517 w 1926055"/>
              <a:gd name="connsiteY23" fmla="*/ 2119034 h 2119034"/>
              <a:gd name="connsiteX24" fmla="*/ 0 w 1926055"/>
              <a:gd name="connsiteY24" fmla="*/ 1059517 h 2119034"/>
              <a:gd name="connsiteX25" fmla="*/ 1059517 w 1926055"/>
              <a:gd name="connsiteY25" fmla="*/ 0 h 2119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26055" h="2119034">
                <a:moveTo>
                  <a:pt x="1059517" y="0"/>
                </a:moveTo>
                <a:cubicBezTo>
                  <a:pt x="1352095" y="0"/>
                  <a:pt x="1616974" y="118591"/>
                  <a:pt x="1808709" y="310325"/>
                </a:cubicBezTo>
                <a:lnTo>
                  <a:pt x="1809467" y="311244"/>
                </a:lnTo>
                <a:lnTo>
                  <a:pt x="1841388" y="304799"/>
                </a:lnTo>
                <a:cubicBezTo>
                  <a:pt x="1888148" y="304799"/>
                  <a:pt x="1926055" y="342706"/>
                  <a:pt x="1926055" y="389466"/>
                </a:cubicBezTo>
                <a:cubicBezTo>
                  <a:pt x="1926055" y="436226"/>
                  <a:pt x="1888148" y="474133"/>
                  <a:pt x="1841388" y="474133"/>
                </a:cubicBezTo>
                <a:cubicBezTo>
                  <a:pt x="1794628" y="474133"/>
                  <a:pt x="1756721" y="436226"/>
                  <a:pt x="1756721" y="389466"/>
                </a:cubicBezTo>
                <a:cubicBezTo>
                  <a:pt x="1756721" y="377776"/>
                  <a:pt x="1759090" y="366639"/>
                  <a:pt x="1763375" y="356510"/>
                </a:cubicBezTo>
                <a:lnTo>
                  <a:pt x="1777196" y="336010"/>
                </a:lnTo>
                <a:lnTo>
                  <a:pt x="1629511" y="214159"/>
                </a:lnTo>
                <a:cubicBezTo>
                  <a:pt x="1466803" y="104236"/>
                  <a:pt x="1270655" y="40050"/>
                  <a:pt x="1059517" y="40050"/>
                </a:cubicBezTo>
                <a:cubicBezTo>
                  <a:pt x="496481" y="40050"/>
                  <a:pt x="40050" y="496481"/>
                  <a:pt x="40050" y="1059517"/>
                </a:cubicBezTo>
                <a:cubicBezTo>
                  <a:pt x="40050" y="1622553"/>
                  <a:pt x="496481" y="2078984"/>
                  <a:pt x="1059517" y="2078984"/>
                </a:cubicBezTo>
                <a:cubicBezTo>
                  <a:pt x="1270655" y="2078984"/>
                  <a:pt x="1466803" y="2014798"/>
                  <a:pt x="1629511" y="1904875"/>
                </a:cubicBezTo>
                <a:lnTo>
                  <a:pt x="1774554" y="1785204"/>
                </a:lnTo>
                <a:lnTo>
                  <a:pt x="1763375" y="1768623"/>
                </a:lnTo>
                <a:cubicBezTo>
                  <a:pt x="1759090" y="1758494"/>
                  <a:pt x="1756721" y="1747357"/>
                  <a:pt x="1756721" y="1735667"/>
                </a:cubicBezTo>
                <a:cubicBezTo>
                  <a:pt x="1756721" y="1688907"/>
                  <a:pt x="1794628" y="1651000"/>
                  <a:pt x="1841388" y="1651000"/>
                </a:cubicBezTo>
                <a:cubicBezTo>
                  <a:pt x="1888148" y="1651000"/>
                  <a:pt x="1926055" y="1688907"/>
                  <a:pt x="1926055" y="1735667"/>
                </a:cubicBezTo>
                <a:cubicBezTo>
                  <a:pt x="1926055" y="1782427"/>
                  <a:pt x="1888148" y="1820334"/>
                  <a:pt x="1841388" y="1820334"/>
                </a:cubicBezTo>
                <a:cubicBezTo>
                  <a:pt x="1829698" y="1820334"/>
                  <a:pt x="1818561" y="1817965"/>
                  <a:pt x="1808432" y="1813681"/>
                </a:cubicBezTo>
                <a:lnTo>
                  <a:pt x="1805269" y="1811548"/>
                </a:lnTo>
                <a:lnTo>
                  <a:pt x="1651903" y="1938086"/>
                </a:lnTo>
                <a:cubicBezTo>
                  <a:pt x="1482803" y="2052327"/>
                  <a:pt x="1278950" y="2119034"/>
                  <a:pt x="1059517" y="2119034"/>
                </a:cubicBezTo>
                <a:cubicBezTo>
                  <a:pt x="474362" y="2119034"/>
                  <a:pt x="0" y="1644672"/>
                  <a:pt x="0" y="1059517"/>
                </a:cubicBezTo>
                <a:cubicBezTo>
                  <a:pt x="0" y="474362"/>
                  <a:pt x="474362" y="0"/>
                  <a:pt x="10595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1"/>
                </a:solidFill>
              </a:rPr>
              <a:t>A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22" name="MH_Title_1"/>
          <p:cNvSpPr/>
          <p:nvPr>
            <p:custDataLst>
              <p:tags r:id="rId3"/>
            </p:custDataLst>
          </p:nvPr>
        </p:nvSpPr>
        <p:spPr>
          <a:xfrm>
            <a:off x="5118067" y="2068643"/>
            <a:ext cx="1955866" cy="195788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3200" b="1" spc="600" dirty="0">
                <a:solidFill>
                  <a:srgbClr val="FEFFFF"/>
                </a:solidFill>
                <a:latin typeface="+mn-ea"/>
              </a:rPr>
              <a:t>添加</a:t>
            </a:r>
            <a:endParaRPr lang="en-US" altLang="zh-CN" sz="3200" b="1" spc="600" dirty="0">
              <a:solidFill>
                <a:srgbClr val="FEFFFF"/>
              </a:solidFill>
              <a:latin typeface="+mn-ea"/>
            </a:endParaRPr>
          </a:p>
          <a:p>
            <a:pPr algn="ctr">
              <a:defRPr/>
            </a:pPr>
            <a:r>
              <a:rPr lang="zh-CN" altLang="en-US" sz="3200" b="1" spc="600" dirty="0">
                <a:solidFill>
                  <a:srgbClr val="FEFFFF"/>
                </a:solidFill>
                <a:latin typeface="+mn-ea"/>
              </a:rPr>
              <a:t>标题</a:t>
            </a:r>
          </a:p>
        </p:txBody>
      </p:sp>
      <p:sp>
        <p:nvSpPr>
          <p:cNvPr id="23" name="MH_SubTitle_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249468" y="2687664"/>
            <a:ext cx="3067820" cy="64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在此输入你的标题</a:t>
            </a:r>
          </a:p>
        </p:txBody>
      </p:sp>
      <p:sp>
        <p:nvSpPr>
          <p:cNvPr id="24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200151" y="2687664"/>
            <a:ext cx="2742380" cy="64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  <a:defRPr/>
            </a:pPr>
            <a:r>
              <a:rPr lang="zh-CN" altLang="en-US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在此输入你的标题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874713" y="5031752"/>
            <a:ext cx="10442576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。在答辩会上，考官要极力找出来在论文中所表现的水平是真是假。而学生不仅要证明自己的论点是对的，而且还要证明老师是错的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7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0" grpId="0" animBg="1"/>
      <p:bldP spid="21" grpId="0" animBg="1"/>
      <p:bldP spid="22" grpId="0" animBg="1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5274"/>
            <a:ext cx="47967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-758781" y="1501348"/>
            <a:ext cx="5737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spc="300" dirty="0">
                <a:solidFill>
                  <a:schemeClr val="bg1"/>
                </a:solidFill>
              </a:rPr>
              <a:t>P</a:t>
            </a:r>
            <a:r>
              <a:rPr lang="en-US" altLang="zh-CN" sz="9600" b="1" spc="300" dirty="0">
                <a:solidFill>
                  <a:schemeClr val="bg1"/>
                </a:solidFill>
              </a:rPr>
              <a:t>art</a:t>
            </a:r>
            <a:endParaRPr lang="zh-CN" altLang="en-US" sz="9600" b="1" spc="300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14074" y="2096314"/>
            <a:ext cx="1695279" cy="1510858"/>
            <a:chOff x="4436392" y="3027170"/>
            <a:chExt cx="720670" cy="642272"/>
          </a:xfrm>
        </p:grpSpPr>
        <p:sp>
          <p:nvSpPr>
            <p:cNvPr id="4" name="圆角矩形 3"/>
            <p:cNvSpPr/>
            <p:nvPr/>
          </p:nvSpPr>
          <p:spPr>
            <a:xfrm>
              <a:off x="4458288" y="3027170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54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36392" y="3117146"/>
              <a:ext cx="720670" cy="471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</a:rPr>
                <a:t>04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737334" y="2401763"/>
            <a:ext cx="346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研究数据及结果</a:t>
            </a:r>
          </a:p>
        </p:txBody>
      </p:sp>
      <p:sp>
        <p:nvSpPr>
          <p:cNvPr id="7" name="矩形 6"/>
          <p:cNvSpPr/>
          <p:nvPr/>
        </p:nvSpPr>
        <p:spPr>
          <a:xfrm>
            <a:off x="5749826" y="2963169"/>
            <a:ext cx="41845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RESEARCH IDEAS AND PROCESSES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66949" y="3574930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关键技术</a:t>
            </a:r>
          </a:p>
        </p:txBody>
      </p:sp>
      <p:sp>
        <p:nvSpPr>
          <p:cNvPr id="11" name="椭圆 10"/>
          <p:cNvSpPr/>
          <p:nvPr/>
        </p:nvSpPr>
        <p:spPr>
          <a:xfrm>
            <a:off x="5858359" y="3601720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858359" y="4084923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266949" y="4058133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实践难点</a:t>
            </a:r>
          </a:p>
        </p:txBody>
      </p:sp>
      <p:sp>
        <p:nvSpPr>
          <p:cNvPr id="13" name="椭圆 12"/>
          <p:cNvSpPr/>
          <p:nvPr/>
        </p:nvSpPr>
        <p:spPr>
          <a:xfrm>
            <a:off x="5858359" y="4568126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266949" y="4541336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案例对比</a:t>
            </a:r>
          </a:p>
        </p:txBody>
      </p:sp>
      <p:sp>
        <p:nvSpPr>
          <p:cNvPr id="26" name="椭圆 25"/>
          <p:cNvSpPr/>
          <p:nvPr/>
        </p:nvSpPr>
        <p:spPr>
          <a:xfrm>
            <a:off x="5858359" y="5051329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266949" y="5024539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研究结果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10" grpId="0"/>
      <p:bldP spid="11" grpId="0" animBg="1"/>
      <p:bldP spid="12" grpId="0" animBg="1"/>
      <p:bldP spid="16" grpId="0"/>
      <p:bldP spid="13" grpId="0" animBg="1"/>
      <p:bldP spid="17" grpId="0"/>
      <p:bldP spid="26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关键技术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385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 TECHNOLOGY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22" name="MH_Other_3"/>
          <p:cNvCxnSpPr/>
          <p:nvPr>
            <p:custDataLst>
              <p:tags r:id="rId1"/>
            </p:custDataLst>
          </p:nvPr>
        </p:nvCxnSpPr>
        <p:spPr>
          <a:xfrm flipV="1">
            <a:off x="2046174" y="1354451"/>
            <a:ext cx="0" cy="322088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MH_Other_5"/>
          <p:cNvCxnSpPr/>
          <p:nvPr>
            <p:custDataLst>
              <p:tags r:id="rId2"/>
            </p:custDataLst>
          </p:nvPr>
        </p:nvCxnSpPr>
        <p:spPr>
          <a:xfrm flipV="1">
            <a:off x="4052241" y="1354449"/>
            <a:ext cx="0" cy="322088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MH_Other_8"/>
          <p:cNvCxnSpPr/>
          <p:nvPr>
            <p:custDataLst>
              <p:tags r:id="rId3"/>
            </p:custDataLst>
          </p:nvPr>
        </p:nvCxnSpPr>
        <p:spPr>
          <a:xfrm flipV="1">
            <a:off x="6060741" y="1354451"/>
            <a:ext cx="0" cy="322088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1"/>
          <p:cNvCxnSpPr/>
          <p:nvPr>
            <p:custDataLst>
              <p:tags r:id="rId4"/>
            </p:custDataLst>
          </p:nvPr>
        </p:nvCxnSpPr>
        <p:spPr>
          <a:xfrm flipV="1">
            <a:off x="8066811" y="1354451"/>
            <a:ext cx="0" cy="322088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H_Other_1"/>
          <p:cNvSpPr/>
          <p:nvPr>
            <p:custDataLst>
              <p:tags r:id="rId5"/>
            </p:custDataLst>
          </p:nvPr>
        </p:nvSpPr>
        <p:spPr>
          <a:xfrm>
            <a:off x="1554989" y="4443679"/>
            <a:ext cx="9082022" cy="790962"/>
          </a:xfrm>
          <a:custGeom>
            <a:avLst/>
            <a:gdLst>
              <a:gd name="connsiteX0" fmla="*/ 0 w 5173980"/>
              <a:gd name="connsiteY0" fmla="*/ 0 h 456353"/>
              <a:gd name="connsiteX1" fmla="*/ 4936331 w 5173980"/>
              <a:gd name="connsiteY1" fmla="*/ 0 h 456353"/>
              <a:gd name="connsiteX2" fmla="*/ 5173980 w 5173980"/>
              <a:gd name="connsiteY2" fmla="*/ 237649 h 456353"/>
              <a:gd name="connsiteX3" fmla="*/ 4955276 w 5173980"/>
              <a:gd name="connsiteY3" fmla="*/ 456353 h 456353"/>
              <a:gd name="connsiteX4" fmla="*/ 0 w 5173980"/>
              <a:gd name="connsiteY4" fmla="*/ 456353 h 45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3980" h="456353">
                <a:moveTo>
                  <a:pt x="0" y="0"/>
                </a:moveTo>
                <a:lnTo>
                  <a:pt x="4936331" y="0"/>
                </a:lnTo>
                <a:lnTo>
                  <a:pt x="5173980" y="237649"/>
                </a:lnTo>
                <a:lnTo>
                  <a:pt x="4955276" y="456353"/>
                </a:lnTo>
                <a:lnTo>
                  <a:pt x="0" y="456353"/>
                </a:lnTo>
                <a:close/>
              </a:path>
            </a:pathLst>
          </a:custGeom>
          <a:solidFill>
            <a:schemeClr val="accent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968362" y="3756854"/>
            <a:ext cx="1432212" cy="1926579"/>
            <a:chOff x="1968362" y="3756854"/>
            <a:chExt cx="1432212" cy="1926579"/>
          </a:xfrm>
        </p:grpSpPr>
        <p:sp>
          <p:nvSpPr>
            <p:cNvPr id="21" name="MH_Other_2"/>
            <p:cNvSpPr/>
            <p:nvPr>
              <p:custDataLst>
                <p:tags r:id="rId12"/>
              </p:custDataLst>
            </p:nvPr>
          </p:nvSpPr>
          <p:spPr>
            <a:xfrm>
              <a:off x="1968362" y="4203166"/>
              <a:ext cx="274770" cy="240513"/>
            </a:xfrm>
            <a:custGeom>
              <a:avLst/>
              <a:gdLst>
                <a:gd name="connsiteX0" fmla="*/ 0 w 224170"/>
                <a:gd name="connsiteY0" fmla="*/ 131957 h 131957"/>
                <a:gd name="connsiteX1" fmla="*/ 112085 w 224170"/>
                <a:gd name="connsiteY1" fmla="*/ 0 h 131957"/>
                <a:gd name="connsiteX2" fmla="*/ 224170 w 224170"/>
                <a:gd name="connsiteY2" fmla="*/ 131957 h 131957"/>
                <a:gd name="connsiteX3" fmla="*/ 0 w 224170"/>
                <a:gd name="connsiteY3" fmla="*/ 131957 h 131957"/>
                <a:gd name="connsiteX0-1" fmla="*/ 0 w 157495"/>
                <a:gd name="connsiteY0-2" fmla="*/ 135132 h 135132"/>
                <a:gd name="connsiteX1-3" fmla="*/ 45410 w 157495"/>
                <a:gd name="connsiteY1-4" fmla="*/ 0 h 135132"/>
                <a:gd name="connsiteX2-5" fmla="*/ 157495 w 157495"/>
                <a:gd name="connsiteY2-6" fmla="*/ 131957 h 135132"/>
                <a:gd name="connsiteX3-7" fmla="*/ 0 w 157495"/>
                <a:gd name="connsiteY3-8" fmla="*/ 135132 h 1351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7495" h="135132">
                  <a:moveTo>
                    <a:pt x="0" y="135132"/>
                  </a:moveTo>
                  <a:lnTo>
                    <a:pt x="45410" y="0"/>
                  </a:lnTo>
                  <a:lnTo>
                    <a:pt x="157495" y="131957"/>
                  </a:lnTo>
                  <a:lnTo>
                    <a:pt x="0" y="13513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4"/>
            <p:cNvSpPr/>
            <p:nvPr>
              <p:custDataLst>
                <p:tags r:id="rId13"/>
              </p:custDataLst>
            </p:nvPr>
          </p:nvSpPr>
          <p:spPr>
            <a:xfrm rot="19469008" flipH="1">
              <a:off x="2513041" y="3756854"/>
              <a:ext cx="887533" cy="1926579"/>
            </a:xfrm>
            <a:custGeom>
              <a:avLst/>
              <a:gdLst>
                <a:gd name="connsiteX0" fmla="*/ 110889 w 505166"/>
                <a:gd name="connsiteY0" fmla="*/ 0 h 1076763"/>
                <a:gd name="connsiteX1" fmla="*/ 0 w 505166"/>
                <a:gd name="connsiteY1" fmla="*/ 1076763 h 1076763"/>
                <a:gd name="connsiteX2" fmla="*/ 425557 w 505166"/>
                <a:gd name="connsiteY2" fmla="*/ 773031 h 1076763"/>
                <a:gd name="connsiteX3" fmla="*/ 505166 w 505166"/>
                <a:gd name="connsiteY3" fmla="*/ 0 h 107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166" h="1076763">
                  <a:moveTo>
                    <a:pt x="110889" y="0"/>
                  </a:moveTo>
                  <a:lnTo>
                    <a:pt x="0" y="1076763"/>
                  </a:lnTo>
                  <a:lnTo>
                    <a:pt x="425557" y="773031"/>
                  </a:lnTo>
                  <a:lnTo>
                    <a:pt x="505166" y="0"/>
                  </a:lnTo>
                  <a:close/>
                </a:path>
              </a:pathLst>
            </a:cu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FEFFFF"/>
                  </a:solidFill>
                </a:rPr>
                <a:t>A</a:t>
              </a:r>
              <a:endParaRPr lang="zh-CN" altLang="en-US" dirty="0">
                <a:solidFill>
                  <a:srgbClr val="FEFFFF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974431" y="3756854"/>
            <a:ext cx="1432211" cy="1926579"/>
            <a:chOff x="3974431" y="3756854"/>
            <a:chExt cx="1432211" cy="1926579"/>
          </a:xfrm>
        </p:grpSpPr>
        <p:sp>
          <p:nvSpPr>
            <p:cNvPr id="25" name="MH_Other_6"/>
            <p:cNvSpPr/>
            <p:nvPr>
              <p:custDataLst>
                <p:tags r:id="rId10"/>
              </p:custDataLst>
            </p:nvPr>
          </p:nvSpPr>
          <p:spPr>
            <a:xfrm>
              <a:off x="3974431" y="4203166"/>
              <a:ext cx="277202" cy="240513"/>
            </a:xfrm>
            <a:custGeom>
              <a:avLst/>
              <a:gdLst>
                <a:gd name="connsiteX0" fmla="*/ 0 w 224170"/>
                <a:gd name="connsiteY0" fmla="*/ 131957 h 131957"/>
                <a:gd name="connsiteX1" fmla="*/ 112085 w 224170"/>
                <a:gd name="connsiteY1" fmla="*/ 0 h 131957"/>
                <a:gd name="connsiteX2" fmla="*/ 224170 w 224170"/>
                <a:gd name="connsiteY2" fmla="*/ 131957 h 131957"/>
                <a:gd name="connsiteX3" fmla="*/ 0 w 224170"/>
                <a:gd name="connsiteY3" fmla="*/ 131957 h 131957"/>
                <a:gd name="connsiteX0-1" fmla="*/ 0 w 157495"/>
                <a:gd name="connsiteY0-2" fmla="*/ 135132 h 135132"/>
                <a:gd name="connsiteX1-3" fmla="*/ 45410 w 157495"/>
                <a:gd name="connsiteY1-4" fmla="*/ 0 h 135132"/>
                <a:gd name="connsiteX2-5" fmla="*/ 157495 w 157495"/>
                <a:gd name="connsiteY2-6" fmla="*/ 131957 h 135132"/>
                <a:gd name="connsiteX3-7" fmla="*/ 0 w 157495"/>
                <a:gd name="connsiteY3-8" fmla="*/ 135132 h 1351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7495" h="135132">
                  <a:moveTo>
                    <a:pt x="0" y="135132"/>
                  </a:moveTo>
                  <a:lnTo>
                    <a:pt x="45410" y="0"/>
                  </a:lnTo>
                  <a:lnTo>
                    <a:pt x="157495" y="131957"/>
                  </a:lnTo>
                  <a:lnTo>
                    <a:pt x="0" y="13513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7"/>
            <p:cNvSpPr/>
            <p:nvPr>
              <p:custDataLst>
                <p:tags r:id="rId11"/>
              </p:custDataLst>
            </p:nvPr>
          </p:nvSpPr>
          <p:spPr>
            <a:xfrm rot="19469008" flipH="1">
              <a:off x="4519108" y="3756854"/>
              <a:ext cx="887534" cy="1926579"/>
            </a:xfrm>
            <a:custGeom>
              <a:avLst/>
              <a:gdLst>
                <a:gd name="connsiteX0" fmla="*/ 110889 w 505166"/>
                <a:gd name="connsiteY0" fmla="*/ 0 h 1076763"/>
                <a:gd name="connsiteX1" fmla="*/ 0 w 505166"/>
                <a:gd name="connsiteY1" fmla="*/ 1076763 h 1076763"/>
                <a:gd name="connsiteX2" fmla="*/ 425557 w 505166"/>
                <a:gd name="connsiteY2" fmla="*/ 773031 h 1076763"/>
                <a:gd name="connsiteX3" fmla="*/ 505166 w 505166"/>
                <a:gd name="connsiteY3" fmla="*/ 0 h 107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166" h="1076763">
                  <a:moveTo>
                    <a:pt x="110889" y="0"/>
                  </a:moveTo>
                  <a:lnTo>
                    <a:pt x="0" y="1076763"/>
                  </a:lnTo>
                  <a:lnTo>
                    <a:pt x="425557" y="773031"/>
                  </a:lnTo>
                  <a:lnTo>
                    <a:pt x="505166" y="0"/>
                  </a:lnTo>
                  <a:close/>
                </a:path>
              </a:pathLst>
            </a:cu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FEFFFF"/>
                  </a:solidFill>
                </a:rPr>
                <a:t>B</a:t>
              </a:r>
              <a:endParaRPr lang="zh-CN" altLang="en-US" dirty="0">
                <a:solidFill>
                  <a:srgbClr val="FE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80501" y="3756854"/>
            <a:ext cx="1432211" cy="1926579"/>
            <a:chOff x="5980501" y="3756854"/>
            <a:chExt cx="1432211" cy="1926579"/>
          </a:xfrm>
        </p:grpSpPr>
        <p:sp>
          <p:nvSpPr>
            <p:cNvPr id="28" name="MH_Other_9"/>
            <p:cNvSpPr/>
            <p:nvPr>
              <p:custDataLst>
                <p:tags r:id="rId8"/>
              </p:custDataLst>
            </p:nvPr>
          </p:nvSpPr>
          <p:spPr>
            <a:xfrm>
              <a:off x="5980501" y="4203166"/>
              <a:ext cx="277202" cy="240513"/>
            </a:xfrm>
            <a:custGeom>
              <a:avLst/>
              <a:gdLst>
                <a:gd name="connsiteX0" fmla="*/ 0 w 224170"/>
                <a:gd name="connsiteY0" fmla="*/ 131957 h 131957"/>
                <a:gd name="connsiteX1" fmla="*/ 112085 w 224170"/>
                <a:gd name="connsiteY1" fmla="*/ 0 h 131957"/>
                <a:gd name="connsiteX2" fmla="*/ 224170 w 224170"/>
                <a:gd name="connsiteY2" fmla="*/ 131957 h 131957"/>
                <a:gd name="connsiteX3" fmla="*/ 0 w 224170"/>
                <a:gd name="connsiteY3" fmla="*/ 131957 h 131957"/>
                <a:gd name="connsiteX0-1" fmla="*/ 0 w 157495"/>
                <a:gd name="connsiteY0-2" fmla="*/ 135132 h 135132"/>
                <a:gd name="connsiteX1-3" fmla="*/ 45410 w 157495"/>
                <a:gd name="connsiteY1-4" fmla="*/ 0 h 135132"/>
                <a:gd name="connsiteX2-5" fmla="*/ 157495 w 157495"/>
                <a:gd name="connsiteY2-6" fmla="*/ 131957 h 135132"/>
                <a:gd name="connsiteX3-7" fmla="*/ 0 w 157495"/>
                <a:gd name="connsiteY3-8" fmla="*/ 135132 h 1351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7495" h="135132">
                  <a:moveTo>
                    <a:pt x="0" y="135132"/>
                  </a:moveTo>
                  <a:lnTo>
                    <a:pt x="45410" y="0"/>
                  </a:lnTo>
                  <a:lnTo>
                    <a:pt x="157495" y="131957"/>
                  </a:lnTo>
                  <a:lnTo>
                    <a:pt x="0" y="13513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MH_Other_10"/>
            <p:cNvSpPr/>
            <p:nvPr>
              <p:custDataLst>
                <p:tags r:id="rId9"/>
              </p:custDataLst>
            </p:nvPr>
          </p:nvSpPr>
          <p:spPr>
            <a:xfrm rot="19469008" flipH="1">
              <a:off x="6525179" y="3756854"/>
              <a:ext cx="887533" cy="1926579"/>
            </a:xfrm>
            <a:custGeom>
              <a:avLst/>
              <a:gdLst>
                <a:gd name="connsiteX0" fmla="*/ 110889 w 505166"/>
                <a:gd name="connsiteY0" fmla="*/ 0 h 1076763"/>
                <a:gd name="connsiteX1" fmla="*/ 0 w 505166"/>
                <a:gd name="connsiteY1" fmla="*/ 1076763 h 1076763"/>
                <a:gd name="connsiteX2" fmla="*/ 425557 w 505166"/>
                <a:gd name="connsiteY2" fmla="*/ 773031 h 1076763"/>
                <a:gd name="connsiteX3" fmla="*/ 505166 w 505166"/>
                <a:gd name="connsiteY3" fmla="*/ 0 h 107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166" h="1076763">
                  <a:moveTo>
                    <a:pt x="110889" y="0"/>
                  </a:moveTo>
                  <a:lnTo>
                    <a:pt x="0" y="1076763"/>
                  </a:lnTo>
                  <a:lnTo>
                    <a:pt x="425557" y="773031"/>
                  </a:lnTo>
                  <a:lnTo>
                    <a:pt x="505166" y="0"/>
                  </a:lnTo>
                  <a:close/>
                </a:path>
              </a:pathLst>
            </a:cu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FEFFFF"/>
                  </a:solidFill>
                </a:rPr>
                <a:t>C</a:t>
              </a:r>
              <a:endParaRPr lang="zh-CN" altLang="en-US" dirty="0">
                <a:solidFill>
                  <a:srgbClr val="FE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86569" y="3756854"/>
            <a:ext cx="1432212" cy="1926579"/>
            <a:chOff x="7986569" y="3756854"/>
            <a:chExt cx="1432212" cy="1926579"/>
          </a:xfrm>
        </p:grpSpPr>
        <p:sp>
          <p:nvSpPr>
            <p:cNvPr id="31" name="MH_Other_12"/>
            <p:cNvSpPr/>
            <p:nvPr>
              <p:custDataLst>
                <p:tags r:id="rId6"/>
              </p:custDataLst>
            </p:nvPr>
          </p:nvSpPr>
          <p:spPr>
            <a:xfrm>
              <a:off x="7986569" y="4203166"/>
              <a:ext cx="277202" cy="240513"/>
            </a:xfrm>
            <a:custGeom>
              <a:avLst/>
              <a:gdLst>
                <a:gd name="connsiteX0" fmla="*/ 0 w 224170"/>
                <a:gd name="connsiteY0" fmla="*/ 131957 h 131957"/>
                <a:gd name="connsiteX1" fmla="*/ 112085 w 224170"/>
                <a:gd name="connsiteY1" fmla="*/ 0 h 131957"/>
                <a:gd name="connsiteX2" fmla="*/ 224170 w 224170"/>
                <a:gd name="connsiteY2" fmla="*/ 131957 h 131957"/>
                <a:gd name="connsiteX3" fmla="*/ 0 w 224170"/>
                <a:gd name="connsiteY3" fmla="*/ 131957 h 131957"/>
                <a:gd name="connsiteX0-1" fmla="*/ 0 w 157495"/>
                <a:gd name="connsiteY0-2" fmla="*/ 135132 h 135132"/>
                <a:gd name="connsiteX1-3" fmla="*/ 45410 w 157495"/>
                <a:gd name="connsiteY1-4" fmla="*/ 0 h 135132"/>
                <a:gd name="connsiteX2-5" fmla="*/ 157495 w 157495"/>
                <a:gd name="connsiteY2-6" fmla="*/ 131957 h 135132"/>
                <a:gd name="connsiteX3-7" fmla="*/ 0 w 157495"/>
                <a:gd name="connsiteY3-8" fmla="*/ 135132 h 1351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7495" h="135132">
                  <a:moveTo>
                    <a:pt x="0" y="135132"/>
                  </a:moveTo>
                  <a:lnTo>
                    <a:pt x="45410" y="0"/>
                  </a:lnTo>
                  <a:lnTo>
                    <a:pt x="157495" y="131957"/>
                  </a:lnTo>
                  <a:lnTo>
                    <a:pt x="0" y="13513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MH_Other_13"/>
            <p:cNvSpPr/>
            <p:nvPr>
              <p:custDataLst>
                <p:tags r:id="rId7"/>
              </p:custDataLst>
            </p:nvPr>
          </p:nvSpPr>
          <p:spPr>
            <a:xfrm rot="19469008" flipH="1">
              <a:off x="8533679" y="3756854"/>
              <a:ext cx="885102" cy="1926579"/>
            </a:xfrm>
            <a:custGeom>
              <a:avLst/>
              <a:gdLst>
                <a:gd name="connsiteX0" fmla="*/ 110889 w 505166"/>
                <a:gd name="connsiteY0" fmla="*/ 0 h 1076763"/>
                <a:gd name="connsiteX1" fmla="*/ 0 w 505166"/>
                <a:gd name="connsiteY1" fmla="*/ 1076763 h 1076763"/>
                <a:gd name="connsiteX2" fmla="*/ 425556 w 505166"/>
                <a:gd name="connsiteY2" fmla="*/ 773031 h 1076763"/>
                <a:gd name="connsiteX3" fmla="*/ 505166 w 505166"/>
                <a:gd name="connsiteY3" fmla="*/ 0 h 107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166" h="1076763">
                  <a:moveTo>
                    <a:pt x="110889" y="0"/>
                  </a:moveTo>
                  <a:lnTo>
                    <a:pt x="0" y="1076763"/>
                  </a:lnTo>
                  <a:lnTo>
                    <a:pt x="425556" y="773031"/>
                  </a:lnTo>
                  <a:lnTo>
                    <a:pt x="505166" y="0"/>
                  </a:lnTo>
                  <a:close/>
                </a:path>
              </a:pathLst>
            </a:cu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FEFFFF"/>
                  </a:solidFill>
                </a:rPr>
                <a:t>D</a:t>
              </a:r>
              <a:endParaRPr lang="zh-CN" altLang="en-US" dirty="0">
                <a:solidFill>
                  <a:srgbClr val="FE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64255" y="1271712"/>
            <a:ext cx="1538625" cy="2172903"/>
            <a:chOff x="2104295" y="1151792"/>
            <a:chExt cx="1538625" cy="2172903"/>
          </a:xfrm>
        </p:grpSpPr>
        <p:sp>
          <p:nvSpPr>
            <p:cNvPr id="37" name="矩形 36"/>
            <p:cNvSpPr/>
            <p:nvPr/>
          </p:nvSpPr>
          <p:spPr>
            <a:xfrm>
              <a:off x="2104295" y="1551902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104295" y="1151792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97438" y="1271712"/>
            <a:ext cx="1538625" cy="2172903"/>
            <a:chOff x="2104295" y="1151792"/>
            <a:chExt cx="1538625" cy="2172903"/>
          </a:xfrm>
        </p:grpSpPr>
        <p:sp>
          <p:nvSpPr>
            <p:cNvPr id="40" name="矩形 39"/>
            <p:cNvSpPr/>
            <p:nvPr/>
          </p:nvSpPr>
          <p:spPr>
            <a:xfrm>
              <a:off x="2104295" y="1551902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104295" y="1151792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94052" y="1271712"/>
            <a:ext cx="1538625" cy="2172903"/>
            <a:chOff x="2104295" y="1151792"/>
            <a:chExt cx="1538625" cy="2172903"/>
          </a:xfrm>
        </p:grpSpPr>
        <p:sp>
          <p:nvSpPr>
            <p:cNvPr id="43" name="矩形 42"/>
            <p:cNvSpPr/>
            <p:nvPr/>
          </p:nvSpPr>
          <p:spPr>
            <a:xfrm>
              <a:off x="2104295" y="1551902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104295" y="1151792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186731" y="1271712"/>
            <a:ext cx="1538625" cy="2172903"/>
            <a:chOff x="2104295" y="1151792"/>
            <a:chExt cx="1538625" cy="2172903"/>
          </a:xfrm>
        </p:grpSpPr>
        <p:sp>
          <p:nvSpPr>
            <p:cNvPr id="46" name="矩形 45"/>
            <p:cNvSpPr/>
            <p:nvPr/>
          </p:nvSpPr>
          <p:spPr>
            <a:xfrm>
              <a:off x="2104295" y="1551902"/>
              <a:ext cx="1538625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104295" y="1151792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874314" y="5587045"/>
            <a:ext cx="10443372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0" grpId="0" animBg="1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实践难点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4475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PRACTICAL DIFFICULTIES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MH_Other_1"/>
          <p:cNvCxnSpPr/>
          <p:nvPr>
            <p:custDataLst>
              <p:tags r:id="rId1"/>
            </p:custDataLst>
          </p:nvPr>
        </p:nvCxnSpPr>
        <p:spPr>
          <a:xfrm>
            <a:off x="-3694" y="3201329"/>
            <a:ext cx="12355589" cy="0"/>
          </a:xfrm>
          <a:prstGeom prst="straightConnector1">
            <a:avLst/>
          </a:prstGeom>
          <a:ln w="12700">
            <a:solidFill>
              <a:srgbClr val="B2B2B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Other_2"/>
          <p:cNvSpPr/>
          <p:nvPr>
            <p:custDataLst>
              <p:tags r:id="rId2"/>
            </p:custDataLst>
          </p:nvPr>
        </p:nvSpPr>
        <p:spPr>
          <a:xfrm>
            <a:off x="1802848" y="1865872"/>
            <a:ext cx="993032" cy="1406083"/>
          </a:xfrm>
          <a:custGeom>
            <a:avLst/>
            <a:gdLst>
              <a:gd name="connsiteX0" fmla="*/ 368300 w 736600"/>
              <a:gd name="connsiteY0" fmla="*/ 937419 h 1043781"/>
              <a:gd name="connsiteX1" fmla="*/ 421481 w 736600"/>
              <a:gd name="connsiteY1" fmla="*/ 990600 h 1043781"/>
              <a:gd name="connsiteX2" fmla="*/ 368300 w 736600"/>
              <a:gd name="connsiteY2" fmla="*/ 1043781 h 1043781"/>
              <a:gd name="connsiteX3" fmla="*/ 315119 w 736600"/>
              <a:gd name="connsiteY3" fmla="*/ 990600 h 1043781"/>
              <a:gd name="connsiteX4" fmla="*/ 368300 w 736600"/>
              <a:gd name="connsiteY4" fmla="*/ 937419 h 1043781"/>
              <a:gd name="connsiteX5" fmla="*/ 368300 w 736600"/>
              <a:gd name="connsiteY5" fmla="*/ 0 h 1043781"/>
              <a:gd name="connsiteX6" fmla="*/ 736600 w 736600"/>
              <a:gd name="connsiteY6" fmla="*/ 368300 h 1043781"/>
              <a:gd name="connsiteX7" fmla="*/ 442525 w 736600"/>
              <a:gd name="connsiteY7" fmla="*/ 729118 h 1043781"/>
              <a:gd name="connsiteX8" fmla="*/ 408955 w 736600"/>
              <a:gd name="connsiteY8" fmla="*/ 732502 h 1043781"/>
              <a:gd name="connsiteX9" fmla="*/ 368300 w 736600"/>
              <a:gd name="connsiteY9" fmla="*/ 827559 h 1043781"/>
              <a:gd name="connsiteX10" fmla="*/ 327646 w 736600"/>
              <a:gd name="connsiteY10" fmla="*/ 732502 h 1043781"/>
              <a:gd name="connsiteX11" fmla="*/ 294075 w 736600"/>
              <a:gd name="connsiteY11" fmla="*/ 729118 h 1043781"/>
              <a:gd name="connsiteX12" fmla="*/ 0 w 736600"/>
              <a:gd name="connsiteY12" fmla="*/ 368300 h 1043781"/>
              <a:gd name="connsiteX13" fmla="*/ 368300 w 736600"/>
              <a:gd name="connsiteY13" fmla="*/ 0 h 104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6600" h="1043781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24000" anchor="ctr">
            <a:norm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+mj-ea"/>
                <a:ea typeface="+mj-ea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2" name="MH_Other_3"/>
          <p:cNvSpPr/>
          <p:nvPr>
            <p:custDataLst>
              <p:tags r:id="rId3"/>
            </p:custDataLst>
          </p:nvPr>
        </p:nvSpPr>
        <p:spPr>
          <a:xfrm>
            <a:off x="4296130" y="1865872"/>
            <a:ext cx="993032" cy="1406083"/>
          </a:xfrm>
          <a:custGeom>
            <a:avLst/>
            <a:gdLst>
              <a:gd name="connsiteX0" fmla="*/ 368300 w 736600"/>
              <a:gd name="connsiteY0" fmla="*/ 937419 h 1043781"/>
              <a:gd name="connsiteX1" fmla="*/ 421481 w 736600"/>
              <a:gd name="connsiteY1" fmla="*/ 990600 h 1043781"/>
              <a:gd name="connsiteX2" fmla="*/ 368300 w 736600"/>
              <a:gd name="connsiteY2" fmla="*/ 1043781 h 1043781"/>
              <a:gd name="connsiteX3" fmla="*/ 315119 w 736600"/>
              <a:gd name="connsiteY3" fmla="*/ 990600 h 1043781"/>
              <a:gd name="connsiteX4" fmla="*/ 368300 w 736600"/>
              <a:gd name="connsiteY4" fmla="*/ 937419 h 1043781"/>
              <a:gd name="connsiteX5" fmla="*/ 368300 w 736600"/>
              <a:gd name="connsiteY5" fmla="*/ 0 h 1043781"/>
              <a:gd name="connsiteX6" fmla="*/ 736600 w 736600"/>
              <a:gd name="connsiteY6" fmla="*/ 368300 h 1043781"/>
              <a:gd name="connsiteX7" fmla="*/ 442525 w 736600"/>
              <a:gd name="connsiteY7" fmla="*/ 729118 h 1043781"/>
              <a:gd name="connsiteX8" fmla="*/ 408955 w 736600"/>
              <a:gd name="connsiteY8" fmla="*/ 732502 h 1043781"/>
              <a:gd name="connsiteX9" fmla="*/ 368300 w 736600"/>
              <a:gd name="connsiteY9" fmla="*/ 827559 h 1043781"/>
              <a:gd name="connsiteX10" fmla="*/ 327646 w 736600"/>
              <a:gd name="connsiteY10" fmla="*/ 732502 h 1043781"/>
              <a:gd name="connsiteX11" fmla="*/ 294075 w 736600"/>
              <a:gd name="connsiteY11" fmla="*/ 729118 h 1043781"/>
              <a:gd name="connsiteX12" fmla="*/ 0 w 736600"/>
              <a:gd name="connsiteY12" fmla="*/ 368300 h 1043781"/>
              <a:gd name="connsiteX13" fmla="*/ 368300 w 736600"/>
              <a:gd name="connsiteY13" fmla="*/ 0 h 104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6600" h="1043781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24000" anchor="ctr">
            <a:norm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FFFF"/>
                </a:solidFill>
                <a:latin typeface="+mj-ea"/>
                <a:ea typeface="+mj-ea"/>
              </a:rPr>
              <a:t>02</a:t>
            </a:r>
            <a:endParaRPr lang="zh-CN" altLang="en-US" sz="2800" b="1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3" name="MH_Other_4"/>
          <p:cNvSpPr/>
          <p:nvPr>
            <p:custDataLst>
              <p:tags r:id="rId4"/>
            </p:custDataLst>
          </p:nvPr>
        </p:nvSpPr>
        <p:spPr>
          <a:xfrm>
            <a:off x="6791552" y="1865872"/>
            <a:ext cx="993032" cy="1406083"/>
          </a:xfrm>
          <a:custGeom>
            <a:avLst/>
            <a:gdLst>
              <a:gd name="connsiteX0" fmla="*/ 368300 w 736600"/>
              <a:gd name="connsiteY0" fmla="*/ 937419 h 1043781"/>
              <a:gd name="connsiteX1" fmla="*/ 421481 w 736600"/>
              <a:gd name="connsiteY1" fmla="*/ 990600 h 1043781"/>
              <a:gd name="connsiteX2" fmla="*/ 368300 w 736600"/>
              <a:gd name="connsiteY2" fmla="*/ 1043781 h 1043781"/>
              <a:gd name="connsiteX3" fmla="*/ 315119 w 736600"/>
              <a:gd name="connsiteY3" fmla="*/ 990600 h 1043781"/>
              <a:gd name="connsiteX4" fmla="*/ 368300 w 736600"/>
              <a:gd name="connsiteY4" fmla="*/ 937419 h 1043781"/>
              <a:gd name="connsiteX5" fmla="*/ 368300 w 736600"/>
              <a:gd name="connsiteY5" fmla="*/ 0 h 1043781"/>
              <a:gd name="connsiteX6" fmla="*/ 736600 w 736600"/>
              <a:gd name="connsiteY6" fmla="*/ 368300 h 1043781"/>
              <a:gd name="connsiteX7" fmla="*/ 442525 w 736600"/>
              <a:gd name="connsiteY7" fmla="*/ 729118 h 1043781"/>
              <a:gd name="connsiteX8" fmla="*/ 408955 w 736600"/>
              <a:gd name="connsiteY8" fmla="*/ 732502 h 1043781"/>
              <a:gd name="connsiteX9" fmla="*/ 368300 w 736600"/>
              <a:gd name="connsiteY9" fmla="*/ 827559 h 1043781"/>
              <a:gd name="connsiteX10" fmla="*/ 327646 w 736600"/>
              <a:gd name="connsiteY10" fmla="*/ 732502 h 1043781"/>
              <a:gd name="connsiteX11" fmla="*/ 294075 w 736600"/>
              <a:gd name="connsiteY11" fmla="*/ 729118 h 1043781"/>
              <a:gd name="connsiteX12" fmla="*/ 0 w 736600"/>
              <a:gd name="connsiteY12" fmla="*/ 368300 h 1043781"/>
              <a:gd name="connsiteX13" fmla="*/ 368300 w 736600"/>
              <a:gd name="connsiteY13" fmla="*/ 0 h 104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6600" h="1043781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24000" anchor="ctr">
            <a:norm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FFFF"/>
                </a:solidFill>
                <a:latin typeface="+mj-ea"/>
                <a:ea typeface="+mj-ea"/>
              </a:rPr>
              <a:t>03</a:t>
            </a:r>
            <a:endParaRPr lang="zh-CN" altLang="en-US" sz="2800" b="1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24" name="MH_Other_5"/>
          <p:cNvSpPr/>
          <p:nvPr>
            <p:custDataLst>
              <p:tags r:id="rId5"/>
            </p:custDataLst>
          </p:nvPr>
        </p:nvSpPr>
        <p:spPr>
          <a:xfrm>
            <a:off x="9284833" y="1865872"/>
            <a:ext cx="993032" cy="1406083"/>
          </a:xfrm>
          <a:custGeom>
            <a:avLst/>
            <a:gdLst>
              <a:gd name="connsiteX0" fmla="*/ 368300 w 736600"/>
              <a:gd name="connsiteY0" fmla="*/ 937419 h 1043781"/>
              <a:gd name="connsiteX1" fmla="*/ 421481 w 736600"/>
              <a:gd name="connsiteY1" fmla="*/ 990600 h 1043781"/>
              <a:gd name="connsiteX2" fmla="*/ 368300 w 736600"/>
              <a:gd name="connsiteY2" fmla="*/ 1043781 h 1043781"/>
              <a:gd name="connsiteX3" fmla="*/ 315119 w 736600"/>
              <a:gd name="connsiteY3" fmla="*/ 990600 h 1043781"/>
              <a:gd name="connsiteX4" fmla="*/ 368300 w 736600"/>
              <a:gd name="connsiteY4" fmla="*/ 937419 h 1043781"/>
              <a:gd name="connsiteX5" fmla="*/ 368300 w 736600"/>
              <a:gd name="connsiteY5" fmla="*/ 0 h 1043781"/>
              <a:gd name="connsiteX6" fmla="*/ 736600 w 736600"/>
              <a:gd name="connsiteY6" fmla="*/ 368300 h 1043781"/>
              <a:gd name="connsiteX7" fmla="*/ 442525 w 736600"/>
              <a:gd name="connsiteY7" fmla="*/ 729118 h 1043781"/>
              <a:gd name="connsiteX8" fmla="*/ 408955 w 736600"/>
              <a:gd name="connsiteY8" fmla="*/ 732502 h 1043781"/>
              <a:gd name="connsiteX9" fmla="*/ 368300 w 736600"/>
              <a:gd name="connsiteY9" fmla="*/ 827559 h 1043781"/>
              <a:gd name="connsiteX10" fmla="*/ 327646 w 736600"/>
              <a:gd name="connsiteY10" fmla="*/ 732502 h 1043781"/>
              <a:gd name="connsiteX11" fmla="*/ 294075 w 736600"/>
              <a:gd name="connsiteY11" fmla="*/ 729118 h 1043781"/>
              <a:gd name="connsiteX12" fmla="*/ 0 w 736600"/>
              <a:gd name="connsiteY12" fmla="*/ 368300 h 1043781"/>
              <a:gd name="connsiteX13" fmla="*/ 368300 w 736600"/>
              <a:gd name="connsiteY13" fmla="*/ 0 h 104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6600" h="1043781">
                <a:moveTo>
                  <a:pt x="368300" y="937419"/>
                </a:moveTo>
                <a:cubicBezTo>
                  <a:pt x="397671" y="937419"/>
                  <a:pt x="421481" y="961229"/>
                  <a:pt x="421481" y="990600"/>
                </a:cubicBezTo>
                <a:cubicBezTo>
                  <a:pt x="421481" y="1019971"/>
                  <a:pt x="397671" y="1043781"/>
                  <a:pt x="368300" y="1043781"/>
                </a:cubicBezTo>
                <a:cubicBezTo>
                  <a:pt x="338929" y="1043781"/>
                  <a:pt x="315119" y="1019971"/>
                  <a:pt x="315119" y="990600"/>
                </a:cubicBezTo>
                <a:cubicBezTo>
                  <a:pt x="315119" y="961229"/>
                  <a:pt x="338929" y="937419"/>
                  <a:pt x="368300" y="937419"/>
                </a:cubicBezTo>
                <a:close/>
                <a:moveTo>
                  <a:pt x="368300" y="0"/>
                </a:moveTo>
                <a:cubicBezTo>
                  <a:pt x="571706" y="0"/>
                  <a:pt x="736600" y="164894"/>
                  <a:pt x="736600" y="368300"/>
                </a:cubicBezTo>
                <a:cubicBezTo>
                  <a:pt x="736600" y="546280"/>
                  <a:pt x="610353" y="694775"/>
                  <a:pt x="442525" y="729118"/>
                </a:cubicBezTo>
                <a:lnTo>
                  <a:pt x="408955" y="732502"/>
                </a:lnTo>
                <a:lnTo>
                  <a:pt x="368300" y="827559"/>
                </a:lnTo>
                <a:lnTo>
                  <a:pt x="327646" y="732502"/>
                </a:lnTo>
                <a:lnTo>
                  <a:pt x="294075" y="729118"/>
                </a:lnTo>
                <a:cubicBezTo>
                  <a:pt x="126247" y="694775"/>
                  <a:pt x="0" y="546280"/>
                  <a:pt x="0" y="368300"/>
                </a:cubicBezTo>
                <a:cubicBezTo>
                  <a:pt x="0" y="164894"/>
                  <a:pt x="164894" y="0"/>
                  <a:pt x="3683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24000" anchor="ctr">
            <a:norm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FFFF"/>
                </a:solidFill>
                <a:latin typeface="+mj-ea"/>
                <a:ea typeface="+mj-ea"/>
              </a:rPr>
              <a:t>04</a:t>
            </a:r>
            <a:endParaRPr lang="zh-CN" altLang="en-US" sz="2800" b="1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75412" y="3575084"/>
            <a:ext cx="2177976" cy="1612750"/>
            <a:chOff x="1175412" y="3575084"/>
            <a:chExt cx="2177976" cy="1612750"/>
          </a:xfrm>
        </p:grpSpPr>
        <p:sp>
          <p:nvSpPr>
            <p:cNvPr id="25" name="矩形 24"/>
            <p:cNvSpPr/>
            <p:nvPr/>
          </p:nvSpPr>
          <p:spPr>
            <a:xfrm>
              <a:off x="1175412" y="3975194"/>
              <a:ext cx="217797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582161" y="3575084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78769" y="3575084"/>
            <a:ext cx="2177976" cy="1612750"/>
            <a:chOff x="3678769" y="3575084"/>
            <a:chExt cx="2177976" cy="1612750"/>
          </a:xfrm>
        </p:grpSpPr>
        <p:sp>
          <p:nvSpPr>
            <p:cNvPr id="27" name="矩形 26"/>
            <p:cNvSpPr/>
            <p:nvPr/>
          </p:nvSpPr>
          <p:spPr>
            <a:xfrm>
              <a:off x="3678769" y="3975194"/>
              <a:ext cx="217797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085518" y="3575084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84332" y="3575084"/>
            <a:ext cx="2177976" cy="1612750"/>
            <a:chOff x="6184332" y="3575084"/>
            <a:chExt cx="2177976" cy="1612750"/>
          </a:xfrm>
        </p:grpSpPr>
        <p:sp>
          <p:nvSpPr>
            <p:cNvPr id="29" name="矩形 28"/>
            <p:cNvSpPr/>
            <p:nvPr/>
          </p:nvSpPr>
          <p:spPr>
            <a:xfrm>
              <a:off x="6184332" y="3975194"/>
              <a:ext cx="217797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591081" y="3575084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674903" y="3575084"/>
            <a:ext cx="2177976" cy="1612750"/>
            <a:chOff x="8674903" y="3575084"/>
            <a:chExt cx="2177976" cy="1612750"/>
          </a:xfrm>
        </p:grpSpPr>
        <p:sp>
          <p:nvSpPr>
            <p:cNvPr id="31" name="矩形 30"/>
            <p:cNvSpPr/>
            <p:nvPr/>
          </p:nvSpPr>
          <p:spPr>
            <a:xfrm>
              <a:off x="8674903" y="3975194"/>
              <a:ext cx="217797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rgbClr val="0070C0">
                    <a:lumMod val="50000"/>
                  </a:srgb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9081652" y="3575084"/>
              <a:ext cx="1364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案例对比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9272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COMPARATIVE CASES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" name="MH_Other_2"/>
          <p:cNvSpPr/>
          <p:nvPr>
            <p:custDataLst>
              <p:tags r:id="rId1"/>
            </p:custDataLst>
          </p:nvPr>
        </p:nvSpPr>
        <p:spPr bwMode="auto">
          <a:xfrm>
            <a:off x="4735833" y="3759990"/>
            <a:ext cx="510915" cy="5109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EFFFF"/>
                </a:solidFill>
              </a:rPr>
              <a:t>1</a:t>
            </a:r>
            <a:endParaRPr lang="zh-CN" altLang="en-US" dirty="0">
              <a:solidFill>
                <a:srgbClr val="FEFFFF"/>
              </a:solidFill>
            </a:endParaRPr>
          </a:p>
        </p:txBody>
      </p:sp>
      <p:sp>
        <p:nvSpPr>
          <p:cNvPr id="27" name="MH_Other_4"/>
          <p:cNvSpPr/>
          <p:nvPr>
            <p:custDataLst>
              <p:tags r:id="rId2"/>
            </p:custDataLst>
          </p:nvPr>
        </p:nvSpPr>
        <p:spPr bwMode="auto">
          <a:xfrm>
            <a:off x="9901747" y="3759990"/>
            <a:ext cx="510914" cy="5109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EFFFF"/>
                </a:solidFill>
              </a:rPr>
              <a:t>2</a:t>
            </a:r>
            <a:endParaRPr lang="zh-CN" altLang="en-US" dirty="0">
              <a:solidFill>
                <a:srgbClr val="FEFFFF"/>
              </a:solidFill>
            </a:endParaRPr>
          </a:p>
        </p:txBody>
      </p:sp>
      <p:sp>
        <p:nvSpPr>
          <p:cNvPr id="28" name="MH_Other_5"/>
          <p:cNvSpPr/>
          <p:nvPr>
            <p:custDataLst>
              <p:tags r:id="rId3"/>
            </p:custDataLst>
          </p:nvPr>
        </p:nvSpPr>
        <p:spPr>
          <a:xfrm flipH="1">
            <a:off x="1333827" y="4808225"/>
            <a:ext cx="45867" cy="12003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EFFFF"/>
              </a:solidFill>
            </a:endParaRPr>
          </a:p>
        </p:txBody>
      </p:sp>
      <p:sp>
        <p:nvSpPr>
          <p:cNvPr id="29" name="MH_Desc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0391" y="4532052"/>
            <a:ext cx="9191917" cy="167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。在答辩会上，考官要极力找出来在论文中所表现的水平是真是假。而学生不仅要证明自己的论点是对的，而且还要证明老师是错的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620391" y="1582358"/>
            <a:ext cx="3115444" cy="2316146"/>
            <a:chOff x="1620391" y="1582358"/>
            <a:chExt cx="3115444" cy="2316146"/>
          </a:xfrm>
        </p:grpSpPr>
        <p:sp>
          <p:nvSpPr>
            <p:cNvPr id="20" name="MH_Other_1"/>
            <p:cNvSpPr/>
            <p:nvPr>
              <p:custDataLst>
                <p:tags r:id="rId8"/>
              </p:custDataLst>
            </p:nvPr>
          </p:nvSpPr>
          <p:spPr bwMode="auto">
            <a:xfrm>
              <a:off x="3268943" y="2760869"/>
              <a:ext cx="1466892" cy="1137635"/>
            </a:xfrm>
            <a:custGeom>
              <a:avLst/>
              <a:gdLst>
                <a:gd name="connsiteX0" fmla="*/ 791051 w 901117"/>
                <a:gd name="connsiteY0" fmla="*/ 0 h 699348"/>
                <a:gd name="connsiteX1" fmla="*/ 901117 w 901117"/>
                <a:gd name="connsiteY1" fmla="*/ 699348 h 699348"/>
                <a:gd name="connsiteX2" fmla="*/ 0 w 901117"/>
                <a:gd name="connsiteY2" fmla="*/ 606214 h 699348"/>
                <a:gd name="connsiteX3" fmla="*/ 791051 w 901117"/>
                <a:gd name="connsiteY3" fmla="*/ 606214 h 699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1117" h="699348">
                  <a:moveTo>
                    <a:pt x="791051" y="0"/>
                  </a:moveTo>
                  <a:lnTo>
                    <a:pt x="901117" y="699348"/>
                  </a:lnTo>
                  <a:lnTo>
                    <a:pt x="0" y="606214"/>
                  </a:lnTo>
                  <a:lnTo>
                    <a:pt x="791051" y="6062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EFFFF"/>
                </a:solidFill>
              </a:endParaRPr>
            </a:p>
          </p:txBody>
        </p:sp>
        <p:sp>
          <p:nvSpPr>
            <p:cNvPr id="21" name="MH_SubTitle_1"/>
            <p:cNvSpPr/>
            <p:nvPr>
              <p:custDataLst>
                <p:tags r:id="rId9"/>
              </p:custDataLst>
            </p:nvPr>
          </p:nvSpPr>
          <p:spPr bwMode="auto">
            <a:xfrm>
              <a:off x="1620391" y="1582358"/>
              <a:ext cx="2936055" cy="4836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rgbClr val="FEFFFF"/>
                  </a:solidFill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2" name="MH_Text_1"/>
            <p:cNvSpPr/>
            <p:nvPr>
              <p:custDataLst>
                <p:tags r:id="rId10"/>
              </p:custDataLst>
            </p:nvPr>
          </p:nvSpPr>
          <p:spPr bwMode="auto">
            <a:xfrm>
              <a:off x="1620391" y="2066026"/>
              <a:ext cx="2936055" cy="1693964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dirty="0">
                <a:solidFill>
                  <a:schemeClr val="accent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781097" y="2327173"/>
              <a:ext cx="2614640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86305" y="1582358"/>
            <a:ext cx="3115442" cy="2316146"/>
            <a:chOff x="6786305" y="1582358"/>
            <a:chExt cx="3115442" cy="2316146"/>
          </a:xfrm>
        </p:grpSpPr>
        <p:sp>
          <p:nvSpPr>
            <p:cNvPr id="24" name="MH_Other_3"/>
            <p:cNvSpPr/>
            <p:nvPr>
              <p:custDataLst>
                <p:tags r:id="rId5"/>
              </p:custDataLst>
            </p:nvPr>
          </p:nvSpPr>
          <p:spPr bwMode="auto">
            <a:xfrm>
              <a:off x="8434855" y="2760869"/>
              <a:ext cx="1466892" cy="1137635"/>
            </a:xfrm>
            <a:custGeom>
              <a:avLst/>
              <a:gdLst>
                <a:gd name="connsiteX0" fmla="*/ 791051 w 901117"/>
                <a:gd name="connsiteY0" fmla="*/ 0 h 699348"/>
                <a:gd name="connsiteX1" fmla="*/ 901117 w 901117"/>
                <a:gd name="connsiteY1" fmla="*/ 699348 h 699348"/>
                <a:gd name="connsiteX2" fmla="*/ 0 w 901117"/>
                <a:gd name="connsiteY2" fmla="*/ 606214 h 699348"/>
                <a:gd name="connsiteX3" fmla="*/ 791051 w 901117"/>
                <a:gd name="connsiteY3" fmla="*/ 606214 h 699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1117" h="699348">
                  <a:moveTo>
                    <a:pt x="791051" y="0"/>
                  </a:moveTo>
                  <a:lnTo>
                    <a:pt x="901117" y="699348"/>
                  </a:lnTo>
                  <a:lnTo>
                    <a:pt x="0" y="606214"/>
                  </a:lnTo>
                  <a:lnTo>
                    <a:pt x="791051" y="6062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EFFFF"/>
                </a:solidFill>
              </a:endParaRPr>
            </a:p>
          </p:txBody>
        </p:sp>
        <p:sp>
          <p:nvSpPr>
            <p:cNvPr id="25" name="MH_SubTitle_2"/>
            <p:cNvSpPr/>
            <p:nvPr>
              <p:custDataLst>
                <p:tags r:id="rId6"/>
              </p:custDataLst>
            </p:nvPr>
          </p:nvSpPr>
          <p:spPr bwMode="auto">
            <a:xfrm>
              <a:off x="6786305" y="1582358"/>
              <a:ext cx="2936054" cy="4836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000" b="1" spc="300" dirty="0">
                  <a:solidFill>
                    <a:srgbClr val="FEFFFF"/>
                  </a:solidFill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6" name="MH_Text_2"/>
            <p:cNvSpPr/>
            <p:nvPr>
              <p:custDataLst>
                <p:tags r:id="rId7"/>
              </p:custDataLst>
            </p:nvPr>
          </p:nvSpPr>
          <p:spPr bwMode="auto">
            <a:xfrm>
              <a:off x="6786305" y="2066026"/>
              <a:ext cx="2936054" cy="1693964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dirty="0">
                <a:solidFill>
                  <a:schemeClr val="accent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976202" y="2327173"/>
              <a:ext cx="2614640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rPr>
                <a:t>毕业论文答辩是一种有组织、有准备、有计划、有鉴定的比较正规的审查论文的重要形式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3" grpId="0" animBg="1"/>
      <p:bldP spid="27" grpId="0" animBg="1"/>
      <p:bldP spid="28" grpId="0" animBg="1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研究结果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4009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RESULT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70866" y="4176537"/>
            <a:ext cx="1265477" cy="1455201"/>
            <a:chOff x="4770866" y="4176537"/>
            <a:chExt cx="1265477" cy="1455201"/>
          </a:xfrm>
        </p:grpSpPr>
        <p:sp>
          <p:nvSpPr>
            <p:cNvPr id="22" name="MH_Other_3"/>
            <p:cNvSpPr/>
            <p:nvPr>
              <p:custDataLst>
                <p:tags r:id="rId18"/>
              </p:custDataLst>
            </p:nvPr>
          </p:nvSpPr>
          <p:spPr>
            <a:xfrm>
              <a:off x="4770866" y="4176537"/>
              <a:ext cx="1265477" cy="1455201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72320" tIns="313011" rIns="272320" bIns="313011" spcCol="1270" anchor="ctr">
              <a:normAutofit/>
            </a:bodyPr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600">
                <a:latin typeface="+mn-ea"/>
              </a:endParaRPr>
            </a:p>
          </p:txBody>
        </p:sp>
        <p:sp>
          <p:nvSpPr>
            <p:cNvPr id="23" name="MH_Other_4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5175739" y="4677252"/>
              <a:ext cx="455729" cy="453772"/>
            </a:xfrm>
            <a:custGeom>
              <a:avLst/>
              <a:gdLst>
                <a:gd name="T0" fmla="*/ 2147483646 w 128"/>
                <a:gd name="T1" fmla="*/ 2147483646 h 128"/>
                <a:gd name="T2" fmla="*/ 2147483646 w 128"/>
                <a:gd name="T3" fmla="*/ 2147483646 h 128"/>
                <a:gd name="T4" fmla="*/ 2147483646 w 128"/>
                <a:gd name="T5" fmla="*/ 2147483646 h 128"/>
                <a:gd name="T6" fmla="*/ 2147483646 w 128"/>
                <a:gd name="T7" fmla="*/ 2147483646 h 128"/>
                <a:gd name="T8" fmla="*/ 2147483646 w 128"/>
                <a:gd name="T9" fmla="*/ 2147483646 h 128"/>
                <a:gd name="T10" fmla="*/ 2147483646 w 128"/>
                <a:gd name="T11" fmla="*/ 2147483646 h 128"/>
                <a:gd name="T12" fmla="*/ 2147483646 w 128"/>
                <a:gd name="T13" fmla="*/ 2147483646 h 128"/>
                <a:gd name="T14" fmla="*/ 2147483646 w 128"/>
                <a:gd name="T15" fmla="*/ 2147483646 h 128"/>
                <a:gd name="T16" fmla="*/ 2147483646 w 128"/>
                <a:gd name="T17" fmla="*/ 2147483646 h 128"/>
                <a:gd name="T18" fmla="*/ 2147483646 w 128"/>
                <a:gd name="T19" fmla="*/ 2147483646 h 128"/>
                <a:gd name="T20" fmla="*/ 2147483646 w 128"/>
                <a:gd name="T21" fmla="*/ 2147483646 h 128"/>
                <a:gd name="T22" fmla="*/ 2147483646 w 128"/>
                <a:gd name="T23" fmla="*/ 2147483646 h 128"/>
                <a:gd name="T24" fmla="*/ 2147483646 w 128"/>
                <a:gd name="T25" fmla="*/ 2147483646 h 128"/>
                <a:gd name="T26" fmla="*/ 2147483646 w 128"/>
                <a:gd name="T27" fmla="*/ 0 h 128"/>
                <a:gd name="T28" fmla="*/ 0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2147483646 h 128"/>
                <a:gd name="T34" fmla="*/ 2147483646 w 128"/>
                <a:gd name="T35" fmla="*/ 2147483646 h 128"/>
                <a:gd name="T36" fmla="*/ 2147483646 w 128"/>
                <a:gd name="T37" fmla="*/ 2147483646 h 128"/>
                <a:gd name="T38" fmla="*/ 2147483646 w 128"/>
                <a:gd name="T39" fmla="*/ 2147483646 h 128"/>
                <a:gd name="T40" fmla="*/ 2147483646 w 128"/>
                <a:gd name="T41" fmla="*/ 2147483646 h 128"/>
                <a:gd name="T42" fmla="*/ 2147483646 w 128"/>
                <a:gd name="T43" fmla="*/ 2147483646 h 128"/>
                <a:gd name="T44" fmla="*/ 2147483646 w 128"/>
                <a:gd name="T45" fmla="*/ 2147483646 h 128"/>
                <a:gd name="T46" fmla="*/ 2147483646 w 128"/>
                <a:gd name="T47" fmla="*/ 2147483646 h 128"/>
                <a:gd name="T48" fmla="*/ 2147483646 w 128"/>
                <a:gd name="T49" fmla="*/ 2147483646 h 128"/>
                <a:gd name="T50" fmla="*/ 2147483646 w 128"/>
                <a:gd name="T51" fmla="*/ 2147483646 h 128"/>
                <a:gd name="T52" fmla="*/ 2147483646 w 128"/>
                <a:gd name="T53" fmla="*/ 2147483646 h 128"/>
                <a:gd name="T54" fmla="*/ 2147483646 w 128"/>
                <a:gd name="T55" fmla="*/ 2147483646 h 128"/>
                <a:gd name="T56" fmla="*/ 2147483646 w 128"/>
                <a:gd name="T57" fmla="*/ 2147483646 h 128"/>
                <a:gd name="T58" fmla="*/ 2147483646 w 128"/>
                <a:gd name="T59" fmla="*/ 2147483646 h 128"/>
                <a:gd name="T60" fmla="*/ 2147483646 w 128"/>
                <a:gd name="T61" fmla="*/ 2147483646 h 128"/>
                <a:gd name="T62" fmla="*/ 2147483646 w 128"/>
                <a:gd name="T63" fmla="*/ 2147483646 h 128"/>
                <a:gd name="T64" fmla="*/ 2147483646 w 128"/>
                <a:gd name="T65" fmla="*/ 2147483646 h 128"/>
                <a:gd name="T66" fmla="*/ 2147483646 w 128"/>
                <a:gd name="T67" fmla="*/ 2147483646 h 128"/>
                <a:gd name="T68" fmla="*/ 2147483646 w 128"/>
                <a:gd name="T69" fmla="*/ 2147483646 h 128"/>
                <a:gd name="T70" fmla="*/ 2147483646 w 128"/>
                <a:gd name="T71" fmla="*/ 2147483646 h 128"/>
                <a:gd name="T72" fmla="*/ 2147483646 w 128"/>
                <a:gd name="T73" fmla="*/ 2147483646 h 128"/>
                <a:gd name="T74" fmla="*/ 2147483646 w 128"/>
                <a:gd name="T75" fmla="*/ 2147483646 h 128"/>
                <a:gd name="T76" fmla="*/ 2147483646 w 128"/>
                <a:gd name="T77" fmla="*/ 2147483646 h 128"/>
                <a:gd name="T78" fmla="*/ 2147483646 w 128"/>
                <a:gd name="T79" fmla="*/ 2147483646 h 128"/>
                <a:gd name="T80" fmla="*/ 2147483646 w 128"/>
                <a:gd name="T81" fmla="*/ 2147483646 h 128"/>
                <a:gd name="T82" fmla="*/ 2147483646 w 128"/>
                <a:gd name="T83" fmla="*/ 2147483646 h 128"/>
                <a:gd name="T84" fmla="*/ 2147483646 w 128"/>
                <a:gd name="T85" fmla="*/ 2147483646 h 128"/>
                <a:gd name="T86" fmla="*/ 2147483646 w 128"/>
                <a:gd name="T87" fmla="*/ 2147483646 h 128"/>
                <a:gd name="T88" fmla="*/ 2147483646 w 128"/>
                <a:gd name="T89" fmla="*/ 2147483646 h 128"/>
                <a:gd name="T90" fmla="*/ 2147483646 w 128"/>
                <a:gd name="T91" fmla="*/ 2147483646 h 128"/>
                <a:gd name="T92" fmla="*/ 2147483646 w 128"/>
                <a:gd name="T93" fmla="*/ 2147483646 h 128"/>
                <a:gd name="T94" fmla="*/ 2147483646 w 128"/>
                <a:gd name="T95" fmla="*/ 2147483646 h 128"/>
                <a:gd name="T96" fmla="*/ 2147483646 w 128"/>
                <a:gd name="T97" fmla="*/ 2147483646 h 128"/>
                <a:gd name="T98" fmla="*/ 2147483646 w 128"/>
                <a:gd name="T99" fmla="*/ 2147483646 h 128"/>
                <a:gd name="T100" fmla="*/ 2147483646 w 128"/>
                <a:gd name="T101" fmla="*/ 2147483646 h 128"/>
                <a:gd name="T102" fmla="*/ 2147483646 w 128"/>
                <a:gd name="T103" fmla="*/ 2147483646 h 128"/>
                <a:gd name="T104" fmla="*/ 2147483646 w 128"/>
                <a:gd name="T105" fmla="*/ 2147483646 h 128"/>
                <a:gd name="T106" fmla="*/ 2147483646 w 128"/>
                <a:gd name="T107" fmla="*/ 2147483646 h 12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28" h="128">
                  <a:moveTo>
                    <a:pt x="54" y="52"/>
                  </a:moveTo>
                  <a:cubicBezTo>
                    <a:pt x="57" y="52"/>
                    <a:pt x="60" y="49"/>
                    <a:pt x="60" y="46"/>
                  </a:cubicBezTo>
                  <a:cubicBezTo>
                    <a:pt x="60" y="43"/>
                    <a:pt x="57" y="40"/>
                    <a:pt x="54" y="40"/>
                  </a:cubicBezTo>
                  <a:cubicBezTo>
                    <a:pt x="51" y="40"/>
                    <a:pt x="48" y="43"/>
                    <a:pt x="48" y="46"/>
                  </a:cubicBezTo>
                  <a:cubicBezTo>
                    <a:pt x="48" y="49"/>
                    <a:pt x="51" y="52"/>
                    <a:pt x="54" y="52"/>
                  </a:cubicBezTo>
                  <a:close/>
                  <a:moveTo>
                    <a:pt x="78" y="52"/>
                  </a:moveTo>
                  <a:cubicBezTo>
                    <a:pt x="81" y="52"/>
                    <a:pt x="84" y="49"/>
                    <a:pt x="84" y="46"/>
                  </a:cubicBezTo>
                  <a:cubicBezTo>
                    <a:pt x="84" y="43"/>
                    <a:pt x="81" y="40"/>
                    <a:pt x="78" y="40"/>
                  </a:cubicBezTo>
                  <a:cubicBezTo>
                    <a:pt x="75" y="40"/>
                    <a:pt x="72" y="43"/>
                    <a:pt x="72" y="46"/>
                  </a:cubicBezTo>
                  <a:cubicBezTo>
                    <a:pt x="72" y="49"/>
                    <a:pt x="75" y="52"/>
                    <a:pt x="78" y="52"/>
                  </a:cubicBezTo>
                  <a:close/>
                  <a:moveTo>
                    <a:pt x="42" y="90"/>
                  </a:moveTo>
                  <a:cubicBezTo>
                    <a:pt x="46" y="91"/>
                    <a:pt x="49" y="91"/>
                    <a:pt x="52" y="91"/>
                  </a:cubicBezTo>
                  <a:cubicBezTo>
                    <a:pt x="81" y="91"/>
                    <a:pt x="104" y="71"/>
                    <a:pt x="104" y="45"/>
                  </a:cubicBezTo>
                  <a:cubicBezTo>
                    <a:pt x="104" y="20"/>
                    <a:pt x="81" y="0"/>
                    <a:pt x="52" y="0"/>
                  </a:cubicBezTo>
                  <a:cubicBezTo>
                    <a:pt x="23" y="0"/>
                    <a:pt x="0" y="20"/>
                    <a:pt x="0" y="45"/>
                  </a:cubicBezTo>
                  <a:cubicBezTo>
                    <a:pt x="0" y="60"/>
                    <a:pt x="8" y="73"/>
                    <a:pt x="20" y="81"/>
                  </a:cubicBezTo>
                  <a:cubicBezTo>
                    <a:pt x="20" y="104"/>
                    <a:pt x="20" y="104"/>
                    <a:pt x="20" y="104"/>
                  </a:cubicBezTo>
                  <a:lnTo>
                    <a:pt x="42" y="90"/>
                  </a:lnTo>
                  <a:close/>
                  <a:moveTo>
                    <a:pt x="8" y="46"/>
                  </a:moveTo>
                  <a:cubicBezTo>
                    <a:pt x="8" y="25"/>
                    <a:pt x="28" y="8"/>
                    <a:pt x="52" y="8"/>
                  </a:cubicBezTo>
                  <a:cubicBezTo>
                    <a:pt x="76" y="8"/>
                    <a:pt x="96" y="25"/>
                    <a:pt x="96" y="46"/>
                  </a:cubicBezTo>
                  <a:cubicBezTo>
                    <a:pt x="96" y="67"/>
                    <a:pt x="76" y="84"/>
                    <a:pt x="52" y="84"/>
                  </a:cubicBezTo>
                  <a:cubicBezTo>
                    <a:pt x="48" y="84"/>
                    <a:pt x="45" y="84"/>
                    <a:pt x="42" y="83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16" y="71"/>
                    <a:pt x="8" y="59"/>
                    <a:pt x="8" y="46"/>
                  </a:cubicBezTo>
                  <a:close/>
                  <a:moveTo>
                    <a:pt x="36" y="46"/>
                  </a:moveTo>
                  <a:cubicBezTo>
                    <a:pt x="36" y="43"/>
                    <a:pt x="33" y="40"/>
                    <a:pt x="30" y="40"/>
                  </a:cubicBezTo>
                  <a:cubicBezTo>
                    <a:pt x="27" y="40"/>
                    <a:pt x="24" y="43"/>
                    <a:pt x="24" y="46"/>
                  </a:cubicBezTo>
                  <a:cubicBezTo>
                    <a:pt x="24" y="49"/>
                    <a:pt x="27" y="52"/>
                    <a:pt x="30" y="52"/>
                  </a:cubicBezTo>
                  <a:cubicBezTo>
                    <a:pt x="33" y="52"/>
                    <a:pt x="36" y="49"/>
                    <a:pt x="36" y="46"/>
                  </a:cubicBezTo>
                  <a:close/>
                  <a:moveTo>
                    <a:pt x="112" y="37"/>
                  </a:moveTo>
                  <a:cubicBezTo>
                    <a:pt x="112" y="38"/>
                    <a:pt x="112" y="39"/>
                    <a:pt x="112" y="40"/>
                  </a:cubicBezTo>
                  <a:cubicBezTo>
                    <a:pt x="112" y="43"/>
                    <a:pt x="112" y="45"/>
                    <a:pt x="111" y="47"/>
                  </a:cubicBezTo>
                  <a:cubicBezTo>
                    <a:pt x="117" y="54"/>
                    <a:pt x="120" y="62"/>
                    <a:pt x="120" y="70"/>
                  </a:cubicBezTo>
                  <a:cubicBezTo>
                    <a:pt x="120" y="83"/>
                    <a:pt x="112" y="95"/>
                    <a:pt x="100" y="102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3" y="108"/>
                    <a:pt x="80" y="108"/>
                    <a:pt x="76" y="108"/>
                  </a:cubicBezTo>
                  <a:cubicBezTo>
                    <a:pt x="66" y="108"/>
                    <a:pt x="56" y="105"/>
                    <a:pt x="49" y="100"/>
                  </a:cubicBezTo>
                  <a:cubicBezTo>
                    <a:pt x="46" y="100"/>
                    <a:pt x="44" y="100"/>
                    <a:pt x="42" y="100"/>
                  </a:cubicBezTo>
                  <a:cubicBezTo>
                    <a:pt x="40" y="100"/>
                    <a:pt x="39" y="100"/>
                    <a:pt x="37" y="100"/>
                  </a:cubicBezTo>
                  <a:cubicBezTo>
                    <a:pt x="47" y="109"/>
                    <a:pt x="61" y="115"/>
                    <a:pt x="76" y="115"/>
                  </a:cubicBezTo>
                  <a:cubicBezTo>
                    <a:pt x="79" y="115"/>
                    <a:pt x="82" y="115"/>
                    <a:pt x="86" y="114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20" y="97"/>
                    <a:pt x="128" y="84"/>
                    <a:pt x="128" y="69"/>
                  </a:cubicBezTo>
                  <a:cubicBezTo>
                    <a:pt x="128" y="57"/>
                    <a:pt x="122" y="45"/>
                    <a:pt x="11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20665" y="2940400"/>
            <a:ext cx="1265477" cy="1457156"/>
            <a:chOff x="6820665" y="2940400"/>
            <a:chExt cx="1265477" cy="1457156"/>
          </a:xfrm>
        </p:grpSpPr>
        <p:sp>
          <p:nvSpPr>
            <p:cNvPr id="21" name="MH_Other_2"/>
            <p:cNvSpPr/>
            <p:nvPr>
              <p:custDataLst>
                <p:tags r:id="rId16"/>
              </p:custDataLst>
            </p:nvPr>
          </p:nvSpPr>
          <p:spPr>
            <a:xfrm>
              <a:off x="6820665" y="2940400"/>
              <a:ext cx="1265477" cy="1457156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72320" tIns="313011" rIns="272320" bIns="313011" spcCol="1270" anchor="ctr">
              <a:normAutofit/>
            </a:bodyPr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600">
                <a:latin typeface="+mn-ea"/>
              </a:endParaRPr>
            </a:p>
          </p:txBody>
        </p:sp>
        <p:sp>
          <p:nvSpPr>
            <p:cNvPr id="24" name="MH_Other_5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7225539" y="3462628"/>
              <a:ext cx="453772" cy="455729"/>
            </a:xfrm>
            <a:custGeom>
              <a:avLst/>
              <a:gdLst>
                <a:gd name="T0" fmla="*/ 2147483646 w 128"/>
                <a:gd name="T1" fmla="*/ 0 h 128"/>
                <a:gd name="T2" fmla="*/ 2147483646 w 128"/>
                <a:gd name="T3" fmla="*/ 2147483646 h 128"/>
                <a:gd name="T4" fmla="*/ 2147483646 w 128"/>
                <a:gd name="T5" fmla="*/ 2147483646 h 128"/>
                <a:gd name="T6" fmla="*/ 2147483646 w 128"/>
                <a:gd name="T7" fmla="*/ 0 h 128"/>
                <a:gd name="T8" fmla="*/ 0 w 128"/>
                <a:gd name="T9" fmla="*/ 2147483646 h 128"/>
                <a:gd name="T10" fmla="*/ 0 w 128"/>
                <a:gd name="T11" fmla="*/ 2147483646 h 128"/>
                <a:gd name="T12" fmla="*/ 2147483646 w 128"/>
                <a:gd name="T13" fmla="*/ 2147483646 h 128"/>
                <a:gd name="T14" fmla="*/ 2147483646 w 128"/>
                <a:gd name="T15" fmla="*/ 2147483646 h 128"/>
                <a:gd name="T16" fmla="*/ 2147483646 w 128"/>
                <a:gd name="T17" fmla="*/ 2147483646 h 128"/>
                <a:gd name="T18" fmla="*/ 2147483646 w 128"/>
                <a:gd name="T19" fmla="*/ 2147483646 h 128"/>
                <a:gd name="T20" fmla="*/ 2147483646 w 128"/>
                <a:gd name="T21" fmla="*/ 2147483646 h 128"/>
                <a:gd name="T22" fmla="*/ 2147483646 w 128"/>
                <a:gd name="T23" fmla="*/ 2147483646 h 128"/>
                <a:gd name="T24" fmla="*/ 2147483646 w 128"/>
                <a:gd name="T25" fmla="*/ 0 h 128"/>
                <a:gd name="T26" fmla="*/ 2147483646 w 128"/>
                <a:gd name="T27" fmla="*/ 2147483646 h 128"/>
                <a:gd name="T28" fmla="*/ 2147483646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2147483646 h 128"/>
                <a:gd name="T34" fmla="*/ 2147483646 w 128"/>
                <a:gd name="T35" fmla="*/ 2147483646 h 128"/>
                <a:gd name="T36" fmla="*/ 2147483646 w 128"/>
                <a:gd name="T37" fmla="*/ 2147483646 h 128"/>
                <a:gd name="T38" fmla="*/ 2147483646 w 128"/>
                <a:gd name="T39" fmla="*/ 2147483646 h 128"/>
                <a:gd name="T40" fmla="*/ 2147483646 w 128"/>
                <a:gd name="T41" fmla="*/ 2147483646 h 128"/>
                <a:gd name="T42" fmla="*/ 2147483646 w 128"/>
                <a:gd name="T43" fmla="*/ 2147483646 h 128"/>
                <a:gd name="T44" fmla="*/ 2147483646 w 128"/>
                <a:gd name="T45" fmla="*/ 2147483646 h 128"/>
                <a:gd name="T46" fmla="*/ 2147483646 w 128"/>
                <a:gd name="T47" fmla="*/ 2147483646 h 128"/>
                <a:gd name="T48" fmla="*/ 2147483646 w 128"/>
                <a:gd name="T49" fmla="*/ 2147483646 h 128"/>
                <a:gd name="T50" fmla="*/ 2147483646 w 128"/>
                <a:gd name="T51" fmla="*/ 2147483646 h 128"/>
                <a:gd name="T52" fmla="*/ 2147483646 w 128"/>
                <a:gd name="T53" fmla="*/ 2147483646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28" h="128">
                  <a:moveTo>
                    <a:pt x="112" y="0"/>
                  </a:moveTo>
                  <a:cubicBezTo>
                    <a:pt x="112" y="0"/>
                    <a:pt x="89" y="6"/>
                    <a:pt x="68" y="12"/>
                  </a:cubicBezTo>
                  <a:cubicBezTo>
                    <a:pt x="65" y="12"/>
                    <a:pt x="63" y="12"/>
                    <a:pt x="60" y="12"/>
                  </a:cubicBezTo>
                  <a:cubicBezTo>
                    <a:pt x="40" y="7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8" y="113"/>
                    <a:pt x="16" y="116"/>
                  </a:cubicBezTo>
                  <a:cubicBezTo>
                    <a:pt x="16" y="116"/>
                    <a:pt x="38" y="122"/>
                    <a:pt x="60" y="128"/>
                  </a:cubicBezTo>
                  <a:cubicBezTo>
                    <a:pt x="63" y="128"/>
                    <a:pt x="65" y="128"/>
                    <a:pt x="68" y="128"/>
                  </a:cubicBezTo>
                  <a:cubicBezTo>
                    <a:pt x="90" y="122"/>
                    <a:pt x="112" y="116"/>
                    <a:pt x="112" y="116"/>
                  </a:cubicBezTo>
                  <a:cubicBezTo>
                    <a:pt x="120" y="114"/>
                    <a:pt x="128" y="109"/>
                    <a:pt x="128" y="100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7"/>
                    <a:pt x="121" y="0"/>
                    <a:pt x="112" y="0"/>
                  </a:cubicBezTo>
                  <a:close/>
                  <a:moveTo>
                    <a:pt x="60" y="120"/>
                  </a:moveTo>
                  <a:cubicBezTo>
                    <a:pt x="38" y="114"/>
                    <a:pt x="16" y="108"/>
                    <a:pt x="16" y="108"/>
                  </a:cubicBezTo>
                  <a:cubicBezTo>
                    <a:pt x="11" y="107"/>
                    <a:pt x="8" y="104"/>
                    <a:pt x="8" y="10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60" y="20"/>
                    <a:pt x="60" y="20"/>
                    <a:pt x="60" y="20"/>
                  </a:cubicBezTo>
                  <a:lnTo>
                    <a:pt x="60" y="120"/>
                  </a:lnTo>
                  <a:close/>
                  <a:moveTo>
                    <a:pt x="120" y="100"/>
                  </a:moveTo>
                  <a:cubicBezTo>
                    <a:pt x="120" y="104"/>
                    <a:pt x="116" y="107"/>
                    <a:pt x="112" y="108"/>
                  </a:cubicBezTo>
                  <a:cubicBezTo>
                    <a:pt x="112" y="108"/>
                    <a:pt x="90" y="114"/>
                    <a:pt x="68" y="1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6" y="8"/>
                    <a:pt x="120" y="12"/>
                    <a:pt x="120" y="16"/>
                  </a:cubicBezTo>
                  <a:lnTo>
                    <a:pt x="120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70866" y="1704262"/>
            <a:ext cx="1265477" cy="1457156"/>
            <a:chOff x="4770866" y="1704262"/>
            <a:chExt cx="1265477" cy="1457156"/>
          </a:xfrm>
        </p:grpSpPr>
        <p:sp>
          <p:nvSpPr>
            <p:cNvPr id="20" name="MH_Other_1"/>
            <p:cNvSpPr/>
            <p:nvPr>
              <p:custDataLst>
                <p:tags r:id="rId14"/>
              </p:custDataLst>
            </p:nvPr>
          </p:nvSpPr>
          <p:spPr>
            <a:xfrm>
              <a:off x="4770866" y="1704262"/>
              <a:ext cx="1265477" cy="1457156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72320" tIns="313011" rIns="272320" bIns="313011" spcCol="1270" anchor="ctr">
              <a:normAutofit/>
            </a:bodyPr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600">
                <a:latin typeface="+mn-ea"/>
              </a:endParaRPr>
            </a:p>
          </p:txBody>
        </p:sp>
        <p:sp>
          <p:nvSpPr>
            <p:cNvPr id="25" name="MH_Other_6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5175739" y="2220622"/>
              <a:ext cx="455729" cy="453772"/>
            </a:xfrm>
            <a:custGeom>
              <a:avLst/>
              <a:gdLst>
                <a:gd name="T0" fmla="*/ 2147483646 w 128"/>
                <a:gd name="T1" fmla="*/ 2147483646 h 128"/>
                <a:gd name="T2" fmla="*/ 2147483646 w 128"/>
                <a:gd name="T3" fmla="*/ 2147483646 h 128"/>
                <a:gd name="T4" fmla="*/ 2147483646 w 128"/>
                <a:gd name="T5" fmla="*/ 2147483646 h 128"/>
                <a:gd name="T6" fmla="*/ 2147483646 w 128"/>
                <a:gd name="T7" fmla="*/ 2147483646 h 128"/>
                <a:gd name="T8" fmla="*/ 2147483646 w 128"/>
                <a:gd name="T9" fmla="*/ 2147483646 h 128"/>
                <a:gd name="T10" fmla="*/ 2147483646 w 128"/>
                <a:gd name="T11" fmla="*/ 2147483646 h 128"/>
                <a:gd name="T12" fmla="*/ 2147483646 w 128"/>
                <a:gd name="T13" fmla="*/ 2147483646 h 128"/>
                <a:gd name="T14" fmla="*/ 2147483646 w 128"/>
                <a:gd name="T15" fmla="*/ 2147483646 h 128"/>
                <a:gd name="T16" fmla="*/ 2147483646 w 128"/>
                <a:gd name="T17" fmla="*/ 2147483646 h 128"/>
                <a:gd name="T18" fmla="*/ 2147483646 w 128"/>
                <a:gd name="T19" fmla="*/ 2147483646 h 128"/>
                <a:gd name="T20" fmla="*/ 2147483646 w 128"/>
                <a:gd name="T21" fmla="*/ 2147483646 h 128"/>
                <a:gd name="T22" fmla="*/ 2147483646 w 128"/>
                <a:gd name="T23" fmla="*/ 2147483646 h 128"/>
                <a:gd name="T24" fmla="*/ 2147483646 w 128"/>
                <a:gd name="T25" fmla="*/ 2147483646 h 128"/>
                <a:gd name="T26" fmla="*/ 2147483646 w 128"/>
                <a:gd name="T27" fmla="*/ 2147483646 h 128"/>
                <a:gd name="T28" fmla="*/ 2147483646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2147483646 h 128"/>
                <a:gd name="T34" fmla="*/ 2147483646 w 128"/>
                <a:gd name="T35" fmla="*/ 2147483646 h 128"/>
                <a:gd name="T36" fmla="*/ 2147483646 w 128"/>
                <a:gd name="T37" fmla="*/ 2147483646 h 128"/>
                <a:gd name="T38" fmla="*/ 2147483646 w 128"/>
                <a:gd name="T39" fmla="*/ 2147483646 h 128"/>
                <a:gd name="T40" fmla="*/ 2147483646 w 128"/>
                <a:gd name="T41" fmla="*/ 2147483646 h 128"/>
                <a:gd name="T42" fmla="*/ 2147483646 w 128"/>
                <a:gd name="T43" fmla="*/ 0 h 128"/>
                <a:gd name="T44" fmla="*/ 2147483646 w 128"/>
                <a:gd name="T45" fmla="*/ 0 h 128"/>
                <a:gd name="T46" fmla="*/ 0 w 128"/>
                <a:gd name="T47" fmla="*/ 2147483646 h 128"/>
                <a:gd name="T48" fmla="*/ 0 w 128"/>
                <a:gd name="T49" fmla="*/ 2147483646 h 128"/>
                <a:gd name="T50" fmla="*/ 2147483646 w 128"/>
                <a:gd name="T51" fmla="*/ 2147483646 h 128"/>
                <a:gd name="T52" fmla="*/ 2147483646 w 128"/>
                <a:gd name="T53" fmla="*/ 2147483646 h 128"/>
                <a:gd name="T54" fmla="*/ 2147483646 w 128"/>
                <a:gd name="T55" fmla="*/ 2147483646 h 128"/>
                <a:gd name="T56" fmla="*/ 2147483646 w 128"/>
                <a:gd name="T57" fmla="*/ 2147483646 h 128"/>
                <a:gd name="T58" fmla="*/ 2147483646 w 128"/>
                <a:gd name="T59" fmla="*/ 0 h 128"/>
                <a:gd name="T60" fmla="*/ 2147483646 w 128"/>
                <a:gd name="T61" fmla="*/ 2147483646 h 128"/>
                <a:gd name="T62" fmla="*/ 2147483646 w 128"/>
                <a:gd name="T63" fmla="*/ 2147483646 h 128"/>
                <a:gd name="T64" fmla="*/ 2147483646 w 128"/>
                <a:gd name="T65" fmla="*/ 2147483646 h 128"/>
                <a:gd name="T66" fmla="*/ 2147483646 w 128"/>
                <a:gd name="T67" fmla="*/ 2147483646 h 128"/>
                <a:gd name="T68" fmla="*/ 2147483646 w 128"/>
                <a:gd name="T69" fmla="*/ 2147483646 h 128"/>
                <a:gd name="T70" fmla="*/ 2147483646 w 128"/>
                <a:gd name="T71" fmla="*/ 2147483646 h 128"/>
                <a:gd name="T72" fmla="*/ 2147483646 w 128"/>
                <a:gd name="T73" fmla="*/ 2147483646 h 128"/>
                <a:gd name="T74" fmla="*/ 2147483646 w 128"/>
                <a:gd name="T75" fmla="*/ 2147483646 h 128"/>
                <a:gd name="T76" fmla="*/ 2147483646 w 128"/>
                <a:gd name="T77" fmla="*/ 2147483646 h 12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28" h="128">
                  <a:moveTo>
                    <a:pt x="96" y="56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30" y="56"/>
                    <a:pt x="28" y="58"/>
                    <a:pt x="28" y="60"/>
                  </a:cubicBezTo>
                  <a:cubicBezTo>
                    <a:pt x="28" y="62"/>
                    <a:pt x="30" y="64"/>
                    <a:pt x="32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8" y="64"/>
                    <a:pt x="100" y="62"/>
                    <a:pt x="100" y="60"/>
                  </a:cubicBezTo>
                  <a:cubicBezTo>
                    <a:pt x="100" y="58"/>
                    <a:pt x="98" y="56"/>
                    <a:pt x="96" y="56"/>
                  </a:cubicBezTo>
                  <a:close/>
                  <a:moveTo>
                    <a:pt x="96" y="80"/>
                  </a:moveTo>
                  <a:cubicBezTo>
                    <a:pt x="32" y="80"/>
                    <a:pt x="32" y="80"/>
                    <a:pt x="32" y="80"/>
                  </a:cubicBezTo>
                  <a:cubicBezTo>
                    <a:pt x="30" y="80"/>
                    <a:pt x="28" y="82"/>
                    <a:pt x="28" y="84"/>
                  </a:cubicBezTo>
                  <a:cubicBezTo>
                    <a:pt x="28" y="86"/>
                    <a:pt x="30" y="88"/>
                    <a:pt x="32" y="8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8" y="88"/>
                    <a:pt x="100" y="86"/>
                    <a:pt x="100" y="84"/>
                  </a:cubicBezTo>
                  <a:cubicBezTo>
                    <a:pt x="100" y="82"/>
                    <a:pt x="98" y="80"/>
                    <a:pt x="96" y="80"/>
                  </a:cubicBezTo>
                  <a:close/>
                  <a:moveTo>
                    <a:pt x="96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0" y="32"/>
                    <a:pt x="28" y="34"/>
                    <a:pt x="28" y="36"/>
                  </a:cubicBezTo>
                  <a:cubicBezTo>
                    <a:pt x="28" y="38"/>
                    <a:pt x="30" y="40"/>
                    <a:pt x="3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8" y="40"/>
                    <a:pt x="100" y="38"/>
                    <a:pt x="100" y="36"/>
                  </a:cubicBezTo>
                  <a:cubicBezTo>
                    <a:pt x="100" y="34"/>
                    <a:pt x="98" y="32"/>
                    <a:pt x="96" y="32"/>
                  </a:cubicBezTo>
                  <a:close/>
                  <a:moveTo>
                    <a:pt x="11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20" y="128"/>
                    <a:pt x="128" y="121"/>
                    <a:pt x="128" y="112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7"/>
                    <a:pt x="121" y="0"/>
                    <a:pt x="112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1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6" y="8"/>
                    <a:pt x="120" y="12"/>
                    <a:pt x="120" y="16"/>
                  </a:cubicBezTo>
                  <a:lnTo>
                    <a:pt x="12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29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43987" y="2026987"/>
            <a:ext cx="3047608" cy="79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</a:rPr>
              <a:t>毕业论文答辩是一种有组织、有准备、有计划、有鉴定的比较正规的审查论文的重要形式</a:t>
            </a:r>
            <a:endParaRPr lang="zh-CN" altLang="en-US" sz="1600" dirty="0">
              <a:solidFill>
                <a:srgbClr val="0070C0">
                  <a:lumMod val="50000"/>
                </a:srgbClr>
              </a:solidFill>
              <a:latin typeface="微软雅黑" panose="020B0503020204020204" charset="-122"/>
              <a:ea typeface="黑体" panose="02010609060101010101" pitchFamily="49" charset="-122"/>
            </a:endParaRPr>
          </a:p>
        </p:txBody>
      </p:sp>
      <p:sp>
        <p:nvSpPr>
          <p:cNvPr id="30" name="MH_SubTitl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9198" y="3272905"/>
            <a:ext cx="3047609" cy="79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</a:rPr>
              <a:t>毕业论文答辩是一种有组织、有准备、有计划、有鉴定的比较正规的审查论文的重要形式</a:t>
            </a:r>
            <a:endParaRPr lang="zh-CN" altLang="en-US" sz="1600" dirty="0">
              <a:solidFill>
                <a:srgbClr val="0070C0">
                  <a:lumMod val="50000"/>
                </a:srgbClr>
              </a:solidFill>
              <a:latin typeface="微软雅黑" panose="020B0503020204020204" charset="-122"/>
              <a:ea typeface="黑体" panose="02010609060101010101" pitchFamily="49" charset="-122"/>
            </a:endParaRPr>
          </a:p>
        </p:txBody>
      </p:sp>
      <p:sp>
        <p:nvSpPr>
          <p:cNvPr id="31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43988" y="4522735"/>
            <a:ext cx="3047608" cy="79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</a:rPr>
              <a:t>毕业论文答辩是一种有组织、有准备、有计划、有鉴定的比较正规的审查论文的重要形式</a:t>
            </a:r>
            <a:endParaRPr lang="zh-CN" altLang="en-US" sz="1600" dirty="0">
              <a:solidFill>
                <a:srgbClr val="0070C0">
                  <a:lumMod val="50000"/>
                </a:srgbClr>
              </a:solidFill>
              <a:latin typeface="微软雅黑" panose="020B0503020204020204" charset="-122"/>
              <a:ea typeface="黑体" panose="02010609060101010101" pitchFamily="49" charset="-122"/>
            </a:endParaRPr>
          </a:p>
        </p:txBody>
      </p:sp>
      <p:sp>
        <p:nvSpPr>
          <p:cNvPr id="32" name="MH_SubTitle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576931" y="2026987"/>
            <a:ext cx="3042092" cy="79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</a:rPr>
              <a:t>毕业论文答辩是一种有组织、有准备、有计划、有鉴定的比较正规的审查论文的重要形式</a:t>
            </a:r>
            <a:endParaRPr lang="zh-CN" altLang="en-US" sz="1600" dirty="0">
              <a:solidFill>
                <a:srgbClr val="0070C0">
                  <a:lumMod val="50000"/>
                </a:srgbClr>
              </a:solidFill>
              <a:latin typeface="微软雅黑" panose="020B0503020204020204" charset="-122"/>
              <a:ea typeface="黑体" panose="02010609060101010101" pitchFamily="49" charset="-122"/>
            </a:endParaRPr>
          </a:p>
        </p:txBody>
      </p:sp>
      <p:sp>
        <p:nvSpPr>
          <p:cNvPr id="33" name="MH_SubTitle_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75195" y="3272905"/>
            <a:ext cx="3042093" cy="79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</a:rPr>
              <a:t>毕业论文答辩是一种有组织、有准备、有计划、有鉴定的比较正规的审查论文的重要形式</a:t>
            </a:r>
            <a:endParaRPr lang="zh-CN" altLang="en-US" sz="1600" dirty="0">
              <a:solidFill>
                <a:srgbClr val="0070C0">
                  <a:lumMod val="50000"/>
                </a:srgbClr>
              </a:solidFill>
              <a:latin typeface="微软雅黑" panose="020B0503020204020204" charset="-122"/>
              <a:ea typeface="黑体" panose="02010609060101010101" pitchFamily="49" charset="-122"/>
            </a:endParaRPr>
          </a:p>
        </p:txBody>
      </p:sp>
      <p:sp>
        <p:nvSpPr>
          <p:cNvPr id="34" name="MH_SubTitle_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576931" y="4522735"/>
            <a:ext cx="3042092" cy="79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</a:rPr>
              <a:t>毕业论文答辩是一种有组织、有准备、有计划、有鉴定的比较正规的审查论文的重要形式</a:t>
            </a:r>
            <a:endParaRPr lang="zh-CN" altLang="en-US" sz="1600" dirty="0">
              <a:solidFill>
                <a:srgbClr val="0070C0">
                  <a:lumMod val="50000"/>
                </a:srgbClr>
              </a:solidFill>
              <a:latin typeface="微软雅黑" panose="020B0503020204020204" charset="-122"/>
              <a:ea typeface="黑体" panose="02010609060101010101" pitchFamily="49" charset="-122"/>
            </a:endParaRPr>
          </a:p>
        </p:txBody>
      </p:sp>
      <p:sp>
        <p:nvSpPr>
          <p:cNvPr id="35" name="MH_Title_1"/>
          <p:cNvSpPr/>
          <p:nvPr>
            <p:custDataLst>
              <p:tags r:id="rId7"/>
            </p:custDataLst>
          </p:nvPr>
        </p:nvSpPr>
        <p:spPr>
          <a:xfrm>
            <a:off x="5457392" y="2940400"/>
            <a:ext cx="1265478" cy="1457156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>
            <a:normAutofit/>
          </a:bodyPr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spc="300" dirty="0">
                <a:solidFill>
                  <a:srgbClr val="FFFFFF"/>
                </a:solidFill>
                <a:latin typeface="+mn-ea"/>
              </a:rPr>
              <a:t>添加</a:t>
            </a:r>
            <a:endParaRPr lang="en-US" altLang="zh-CN" sz="2400" b="1" spc="300" dirty="0">
              <a:solidFill>
                <a:srgbClr val="FFFFFF"/>
              </a:solidFill>
              <a:latin typeface="+mn-ea"/>
            </a:endParaRPr>
          </a:p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spc="300" dirty="0">
                <a:solidFill>
                  <a:srgbClr val="FFFFFF"/>
                </a:solidFill>
                <a:latin typeface="+mn-ea"/>
              </a:rPr>
              <a:t>标题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4084340" y="2940400"/>
            <a:ext cx="1265478" cy="1457156"/>
            <a:chOff x="4084340" y="2940400"/>
            <a:chExt cx="1265478" cy="1457156"/>
          </a:xfrm>
        </p:grpSpPr>
        <p:sp>
          <p:nvSpPr>
            <p:cNvPr id="28" name="MH_Other_9"/>
            <p:cNvSpPr/>
            <p:nvPr>
              <p:custDataLst>
                <p:tags r:id="rId12"/>
              </p:custDataLst>
            </p:nvPr>
          </p:nvSpPr>
          <p:spPr>
            <a:xfrm>
              <a:off x="4084340" y="2940400"/>
              <a:ext cx="1265478" cy="1457156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72320" tIns="313011" rIns="272320" bIns="313011" spcCol="1270" anchor="ctr">
              <a:normAutofit/>
            </a:bodyPr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600">
                <a:latin typeface="+mn-ea"/>
              </a:endParaRPr>
            </a:p>
          </p:txBody>
        </p:sp>
        <p:sp>
          <p:nvSpPr>
            <p:cNvPr id="36" name="MH_Other_10"/>
            <p:cNvSpPr/>
            <p:nvPr>
              <p:custDataLst>
                <p:tags r:id="rId13"/>
              </p:custDataLst>
            </p:nvPr>
          </p:nvSpPr>
          <p:spPr>
            <a:xfrm>
              <a:off x="4534200" y="3456762"/>
              <a:ext cx="365757" cy="4400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132183" y="1704262"/>
            <a:ext cx="1267433" cy="1457156"/>
            <a:chOff x="6132183" y="1704262"/>
            <a:chExt cx="1267433" cy="1457156"/>
          </a:xfrm>
        </p:grpSpPr>
        <p:sp>
          <p:nvSpPr>
            <p:cNvPr id="26" name="MH_Other_7"/>
            <p:cNvSpPr/>
            <p:nvPr>
              <p:custDataLst>
                <p:tags r:id="rId10"/>
              </p:custDataLst>
            </p:nvPr>
          </p:nvSpPr>
          <p:spPr>
            <a:xfrm>
              <a:off x="6132183" y="1704262"/>
              <a:ext cx="1267433" cy="1457156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72320" tIns="313011" rIns="272320" bIns="313011" spcCol="1270" anchor="ctr">
              <a:normAutofit/>
            </a:bodyPr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600">
                <a:latin typeface="+mn-ea"/>
              </a:endParaRPr>
            </a:p>
          </p:txBody>
        </p:sp>
        <p:sp>
          <p:nvSpPr>
            <p:cNvPr id="37" name="MH_Other_11"/>
            <p:cNvSpPr/>
            <p:nvPr>
              <p:custDataLst>
                <p:tags r:id="rId11"/>
              </p:custDataLst>
            </p:nvPr>
          </p:nvSpPr>
          <p:spPr bwMode="auto">
            <a:xfrm>
              <a:off x="6482292" y="2255829"/>
              <a:ext cx="567215" cy="420521"/>
            </a:xfrm>
            <a:custGeom>
              <a:avLst/>
              <a:gdLst>
                <a:gd name="T0" fmla="*/ 2147483646 w 257"/>
                <a:gd name="T1" fmla="*/ 2147483646 h 191"/>
                <a:gd name="T2" fmla="*/ 2147483646 w 257"/>
                <a:gd name="T3" fmla="*/ 2147483646 h 191"/>
                <a:gd name="T4" fmla="*/ 2147483646 w 257"/>
                <a:gd name="T5" fmla="*/ 2147483646 h 191"/>
                <a:gd name="T6" fmla="*/ 2147483646 w 257"/>
                <a:gd name="T7" fmla="*/ 2147483646 h 191"/>
                <a:gd name="T8" fmla="*/ 2147483646 w 257"/>
                <a:gd name="T9" fmla="*/ 2147483646 h 191"/>
                <a:gd name="T10" fmla="*/ 2147483646 w 257"/>
                <a:gd name="T11" fmla="*/ 2147483646 h 191"/>
                <a:gd name="T12" fmla="*/ 2147483646 w 257"/>
                <a:gd name="T13" fmla="*/ 2147483646 h 191"/>
                <a:gd name="T14" fmla="*/ 2147483646 w 257"/>
                <a:gd name="T15" fmla="*/ 2147483646 h 191"/>
                <a:gd name="T16" fmla="*/ 2147483646 w 257"/>
                <a:gd name="T17" fmla="*/ 2147483646 h 191"/>
                <a:gd name="T18" fmla="*/ 2147483646 w 257"/>
                <a:gd name="T19" fmla="*/ 2147483646 h 191"/>
                <a:gd name="T20" fmla="*/ 2147483646 w 257"/>
                <a:gd name="T21" fmla="*/ 2147483646 h 191"/>
                <a:gd name="T22" fmla="*/ 2147483646 w 257"/>
                <a:gd name="T23" fmla="*/ 2147483646 h 191"/>
                <a:gd name="T24" fmla="*/ 2147483646 w 257"/>
                <a:gd name="T25" fmla="*/ 2147483646 h 191"/>
                <a:gd name="T26" fmla="*/ 2147483646 w 257"/>
                <a:gd name="T27" fmla="*/ 2147483646 h 191"/>
                <a:gd name="T28" fmla="*/ 2147483646 w 257"/>
                <a:gd name="T29" fmla="*/ 2147483646 h 191"/>
                <a:gd name="T30" fmla="*/ 2147483646 w 257"/>
                <a:gd name="T31" fmla="*/ 2147483646 h 191"/>
                <a:gd name="T32" fmla="*/ 2147483646 w 257"/>
                <a:gd name="T33" fmla="*/ 2147483646 h 191"/>
                <a:gd name="T34" fmla="*/ 2147483646 w 257"/>
                <a:gd name="T35" fmla="*/ 2147483646 h 191"/>
                <a:gd name="T36" fmla="*/ 2147483646 w 257"/>
                <a:gd name="T37" fmla="*/ 2147483646 h 191"/>
                <a:gd name="T38" fmla="*/ 2147483646 w 257"/>
                <a:gd name="T39" fmla="*/ 2147483646 h 191"/>
                <a:gd name="T40" fmla="*/ 2147483646 w 257"/>
                <a:gd name="T41" fmla="*/ 2147483646 h 191"/>
                <a:gd name="T42" fmla="*/ 2147483646 w 257"/>
                <a:gd name="T43" fmla="*/ 2147483646 h 191"/>
                <a:gd name="T44" fmla="*/ 2147483646 w 257"/>
                <a:gd name="T45" fmla="*/ 2147483646 h 191"/>
                <a:gd name="T46" fmla="*/ 2147483646 w 257"/>
                <a:gd name="T47" fmla="*/ 2147483646 h 191"/>
                <a:gd name="T48" fmla="*/ 2147483646 w 257"/>
                <a:gd name="T49" fmla="*/ 2147483646 h 191"/>
                <a:gd name="T50" fmla="*/ 2147483646 w 257"/>
                <a:gd name="T51" fmla="*/ 2147483646 h 191"/>
                <a:gd name="T52" fmla="*/ 2147483646 w 257"/>
                <a:gd name="T53" fmla="*/ 2147483646 h 191"/>
                <a:gd name="T54" fmla="*/ 2147483646 w 257"/>
                <a:gd name="T55" fmla="*/ 2147483646 h 191"/>
                <a:gd name="T56" fmla="*/ 2147483646 w 257"/>
                <a:gd name="T57" fmla="*/ 2147483646 h 191"/>
                <a:gd name="T58" fmla="*/ 2147483646 w 257"/>
                <a:gd name="T59" fmla="*/ 2147483646 h 191"/>
                <a:gd name="T60" fmla="*/ 2147483646 w 257"/>
                <a:gd name="T61" fmla="*/ 2147483646 h 191"/>
                <a:gd name="T62" fmla="*/ 2147483646 w 257"/>
                <a:gd name="T63" fmla="*/ 2147483646 h 191"/>
                <a:gd name="T64" fmla="*/ 2147483646 w 257"/>
                <a:gd name="T65" fmla="*/ 2147483646 h 191"/>
                <a:gd name="T66" fmla="*/ 2147483646 w 257"/>
                <a:gd name="T67" fmla="*/ 2147483646 h 191"/>
                <a:gd name="T68" fmla="*/ 2147483646 w 257"/>
                <a:gd name="T69" fmla="*/ 2147483646 h 191"/>
                <a:gd name="T70" fmla="*/ 2147483646 w 257"/>
                <a:gd name="T71" fmla="*/ 2147483646 h 191"/>
                <a:gd name="T72" fmla="*/ 2147483646 w 257"/>
                <a:gd name="T73" fmla="*/ 2147483646 h 191"/>
                <a:gd name="T74" fmla="*/ 2147483646 w 257"/>
                <a:gd name="T75" fmla="*/ 2147483646 h 191"/>
                <a:gd name="T76" fmla="*/ 2147483646 w 257"/>
                <a:gd name="T77" fmla="*/ 2147483646 h 191"/>
                <a:gd name="T78" fmla="*/ 2147483646 w 257"/>
                <a:gd name="T79" fmla="*/ 2147483646 h 191"/>
                <a:gd name="T80" fmla="*/ 2147483646 w 257"/>
                <a:gd name="T81" fmla="*/ 2147483646 h 191"/>
                <a:gd name="T82" fmla="*/ 2147483646 w 257"/>
                <a:gd name="T83" fmla="*/ 2147483646 h 191"/>
                <a:gd name="T84" fmla="*/ 2147483646 w 257"/>
                <a:gd name="T85" fmla="*/ 2147483646 h 191"/>
                <a:gd name="T86" fmla="*/ 2147483646 w 257"/>
                <a:gd name="T87" fmla="*/ 2147483646 h 191"/>
                <a:gd name="T88" fmla="*/ 2147483646 w 257"/>
                <a:gd name="T89" fmla="*/ 2147483646 h 191"/>
                <a:gd name="T90" fmla="*/ 2147483646 w 257"/>
                <a:gd name="T91" fmla="*/ 2147483646 h 191"/>
                <a:gd name="T92" fmla="*/ 2147483646 w 257"/>
                <a:gd name="T93" fmla="*/ 2147483646 h 191"/>
                <a:gd name="T94" fmla="*/ 2147483646 w 257"/>
                <a:gd name="T95" fmla="*/ 2147483646 h 191"/>
                <a:gd name="T96" fmla="*/ 2147483646 w 257"/>
                <a:gd name="T97" fmla="*/ 2147483646 h 191"/>
                <a:gd name="T98" fmla="*/ 2147483646 w 257"/>
                <a:gd name="T99" fmla="*/ 2147483646 h 1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68580" tIns="34290" rIns="68580" bIns="540000" anchor="ctr">
              <a:normAutofit fontScale="25000" lnSpcReduction="2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32183" y="4168715"/>
            <a:ext cx="1267433" cy="1457156"/>
            <a:chOff x="6132183" y="4168715"/>
            <a:chExt cx="1267433" cy="1457156"/>
          </a:xfrm>
        </p:grpSpPr>
        <p:sp>
          <p:nvSpPr>
            <p:cNvPr id="27" name="MH_Other_8"/>
            <p:cNvSpPr/>
            <p:nvPr>
              <p:custDataLst>
                <p:tags r:id="rId8"/>
              </p:custDataLst>
            </p:nvPr>
          </p:nvSpPr>
          <p:spPr>
            <a:xfrm>
              <a:off x="6132183" y="4168715"/>
              <a:ext cx="1267433" cy="1457156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72320" tIns="313011" rIns="272320" bIns="313011" spcCol="1270" anchor="ctr">
              <a:normAutofit/>
            </a:bodyPr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600">
                <a:latin typeface="+mn-ea"/>
              </a:endParaRPr>
            </a:p>
          </p:txBody>
        </p:sp>
        <p:sp>
          <p:nvSpPr>
            <p:cNvPr id="38" name="MH_Other_12"/>
            <p:cNvSpPr/>
            <p:nvPr>
              <p:custDataLst>
                <p:tags r:id="rId9"/>
              </p:custDataLst>
            </p:nvPr>
          </p:nvSpPr>
          <p:spPr bwMode="auto">
            <a:xfrm>
              <a:off x="6546837" y="4669428"/>
              <a:ext cx="438125" cy="453772"/>
            </a:xfrm>
            <a:custGeom>
              <a:avLst/>
              <a:gdLst>
                <a:gd name="T0" fmla="*/ 2147483646 w 90"/>
                <a:gd name="T1" fmla="*/ 2147483646 h 93"/>
                <a:gd name="T2" fmla="*/ 2147483646 w 90"/>
                <a:gd name="T3" fmla="*/ 2147483646 h 93"/>
                <a:gd name="T4" fmla="*/ 2147483646 w 90"/>
                <a:gd name="T5" fmla="*/ 2147483646 h 93"/>
                <a:gd name="T6" fmla="*/ 2147483646 w 90"/>
                <a:gd name="T7" fmla="*/ 2147483646 h 93"/>
                <a:gd name="T8" fmla="*/ 2147483646 w 90"/>
                <a:gd name="T9" fmla="*/ 2147483646 h 93"/>
                <a:gd name="T10" fmla="*/ 0 w 90"/>
                <a:gd name="T11" fmla="*/ 2147483646 h 93"/>
                <a:gd name="T12" fmla="*/ 0 w 90"/>
                <a:gd name="T13" fmla="*/ 2147483646 h 93"/>
                <a:gd name="T14" fmla="*/ 2147483646 w 90"/>
                <a:gd name="T15" fmla="*/ 2147483646 h 93"/>
                <a:gd name="T16" fmla="*/ 2147483646 w 90"/>
                <a:gd name="T17" fmla="*/ 2147483646 h 93"/>
                <a:gd name="T18" fmla="*/ 2147483646 w 90"/>
                <a:gd name="T19" fmla="*/ 2147483646 h 93"/>
                <a:gd name="T20" fmla="*/ 2147483646 w 90"/>
                <a:gd name="T21" fmla="*/ 2147483646 h 93"/>
                <a:gd name="T22" fmla="*/ 2147483646 w 90"/>
                <a:gd name="T23" fmla="*/ 2147483646 h 93"/>
                <a:gd name="T24" fmla="*/ 2147483646 w 90"/>
                <a:gd name="T25" fmla="*/ 2147483646 h 93"/>
                <a:gd name="T26" fmla="*/ 2147483646 w 90"/>
                <a:gd name="T27" fmla="*/ 2147483646 h 93"/>
                <a:gd name="T28" fmla="*/ 2147483646 w 90"/>
                <a:gd name="T29" fmla="*/ 2147483646 h 93"/>
                <a:gd name="T30" fmla="*/ 2147483646 w 90"/>
                <a:gd name="T31" fmla="*/ 2147483646 h 93"/>
                <a:gd name="T32" fmla="*/ 2147483646 w 90"/>
                <a:gd name="T33" fmla="*/ 2147483646 h 93"/>
                <a:gd name="T34" fmla="*/ 2147483646 w 90"/>
                <a:gd name="T35" fmla="*/ 2147483646 h 93"/>
                <a:gd name="T36" fmla="*/ 2147483646 w 90"/>
                <a:gd name="T37" fmla="*/ 2147483646 h 93"/>
                <a:gd name="T38" fmla="*/ 2147483646 w 90"/>
                <a:gd name="T39" fmla="*/ 2147483646 h 93"/>
                <a:gd name="T40" fmla="*/ 2147483646 w 90"/>
                <a:gd name="T41" fmla="*/ 2147483646 h 93"/>
                <a:gd name="T42" fmla="*/ 2147483646 w 90"/>
                <a:gd name="T43" fmla="*/ 2147483646 h 93"/>
                <a:gd name="T44" fmla="*/ 2147483646 w 90"/>
                <a:gd name="T45" fmla="*/ 2147483646 h 93"/>
                <a:gd name="T46" fmla="*/ 2147483646 w 90"/>
                <a:gd name="T47" fmla="*/ 2147483646 h 93"/>
                <a:gd name="T48" fmla="*/ 2147483646 w 90"/>
                <a:gd name="T49" fmla="*/ 2147483646 h 93"/>
                <a:gd name="T50" fmla="*/ 2147483646 w 90"/>
                <a:gd name="T51" fmla="*/ 2147483646 h 93"/>
                <a:gd name="T52" fmla="*/ 2147483646 w 90"/>
                <a:gd name="T53" fmla="*/ 2147483646 h 93"/>
                <a:gd name="T54" fmla="*/ 2147483646 w 90"/>
                <a:gd name="T55" fmla="*/ 2147483646 h 93"/>
                <a:gd name="T56" fmla="*/ 2147483646 w 90"/>
                <a:gd name="T57" fmla="*/ 2147483646 h 93"/>
                <a:gd name="T58" fmla="*/ 2147483646 w 90"/>
                <a:gd name="T59" fmla="*/ 2147483646 h 93"/>
                <a:gd name="T60" fmla="*/ 2147483646 w 90"/>
                <a:gd name="T61" fmla="*/ 2147483646 h 93"/>
                <a:gd name="T62" fmla="*/ 2147483646 w 90"/>
                <a:gd name="T63" fmla="*/ 2147483646 h 93"/>
                <a:gd name="T64" fmla="*/ 2147483646 w 90"/>
                <a:gd name="T65" fmla="*/ 2147483646 h 93"/>
                <a:gd name="T66" fmla="*/ 2147483646 w 90"/>
                <a:gd name="T67" fmla="*/ 2147483646 h 93"/>
                <a:gd name="T68" fmla="*/ 2147483646 w 90"/>
                <a:gd name="T69" fmla="*/ 2147483646 h 93"/>
                <a:gd name="T70" fmla="*/ 2147483646 w 90"/>
                <a:gd name="T71" fmla="*/ 2147483646 h 93"/>
                <a:gd name="T72" fmla="*/ 2147483646 w 90"/>
                <a:gd name="T73" fmla="*/ 2147483646 h 93"/>
                <a:gd name="T74" fmla="*/ 2147483646 w 90"/>
                <a:gd name="T75" fmla="*/ 2147483646 h 93"/>
                <a:gd name="T76" fmla="*/ 2147483646 w 90"/>
                <a:gd name="T77" fmla="*/ 2147483646 h 93"/>
                <a:gd name="T78" fmla="*/ 2147483646 w 90"/>
                <a:gd name="T79" fmla="*/ 2147483646 h 93"/>
                <a:gd name="T80" fmla="*/ 2147483646 w 90"/>
                <a:gd name="T81" fmla="*/ 2147483646 h 93"/>
                <a:gd name="T82" fmla="*/ 2147483646 w 90"/>
                <a:gd name="T83" fmla="*/ 2147483646 h 93"/>
                <a:gd name="T84" fmla="*/ 2147483646 w 90"/>
                <a:gd name="T85" fmla="*/ 2147483646 h 93"/>
                <a:gd name="T86" fmla="*/ 2147483646 w 90"/>
                <a:gd name="T87" fmla="*/ 2147483646 h 93"/>
                <a:gd name="T88" fmla="*/ 2147483646 w 90"/>
                <a:gd name="T89" fmla="*/ 2147483646 h 93"/>
                <a:gd name="T90" fmla="*/ 2147483646 w 90"/>
                <a:gd name="T91" fmla="*/ 2147483646 h 93"/>
                <a:gd name="T92" fmla="*/ 2147483646 w 90"/>
                <a:gd name="T93" fmla="*/ 2147483646 h 93"/>
                <a:gd name="T94" fmla="*/ 2147483646 w 90"/>
                <a:gd name="T95" fmla="*/ 2147483646 h 93"/>
                <a:gd name="T96" fmla="*/ 2147483646 w 90"/>
                <a:gd name="T97" fmla="*/ 2147483646 h 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0" h="93">
                  <a:moveTo>
                    <a:pt x="86" y="38"/>
                  </a:moveTo>
                  <a:cubicBezTo>
                    <a:pt x="88" y="40"/>
                    <a:pt x="90" y="43"/>
                    <a:pt x="90" y="46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8"/>
                    <a:pt x="86" y="93"/>
                    <a:pt x="81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4" y="93"/>
                    <a:pt x="0" y="88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39"/>
                    <a:pt x="2" y="39"/>
                    <a:pt x="3" y="39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3" y="0"/>
                    <a:pt x="46" y="0"/>
                    <a:pt x="50" y="3"/>
                  </a:cubicBezTo>
                  <a:cubicBezTo>
                    <a:pt x="86" y="38"/>
                    <a:pt x="86" y="38"/>
                    <a:pt x="86" y="38"/>
                  </a:cubicBezTo>
                  <a:close/>
                  <a:moveTo>
                    <a:pt x="15" y="30"/>
                  </a:moveTo>
                  <a:cubicBezTo>
                    <a:pt x="15" y="52"/>
                    <a:pt x="15" y="52"/>
                    <a:pt x="15" y="52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15" y="30"/>
                    <a:pt x="15" y="30"/>
                    <a:pt x="15" y="30"/>
                  </a:cubicBezTo>
                  <a:close/>
                  <a:moveTo>
                    <a:pt x="25" y="35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25" y="35"/>
                    <a:pt x="25" y="35"/>
                    <a:pt x="25" y="35"/>
                  </a:cubicBezTo>
                  <a:close/>
                  <a:moveTo>
                    <a:pt x="25" y="51"/>
                  </a:moveTo>
                  <a:cubicBezTo>
                    <a:pt x="25" y="55"/>
                    <a:pt x="25" y="55"/>
                    <a:pt x="25" y="55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5" y="43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10" y="87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8"/>
                    <a:pt x="28" y="67"/>
                  </a:cubicBezTo>
                  <a:cubicBezTo>
                    <a:pt x="27" y="66"/>
                    <a:pt x="26" y="66"/>
                    <a:pt x="25" y="67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5"/>
                    <a:pt x="6" y="86"/>
                    <a:pt x="7" y="87"/>
                  </a:cubicBezTo>
                  <a:cubicBezTo>
                    <a:pt x="8" y="87"/>
                    <a:pt x="9" y="87"/>
                    <a:pt x="10" y="87"/>
                  </a:cubicBezTo>
                  <a:close/>
                  <a:moveTo>
                    <a:pt x="84" y="84"/>
                  </a:moveTo>
                  <a:cubicBezTo>
                    <a:pt x="66" y="67"/>
                    <a:pt x="66" y="67"/>
                    <a:pt x="66" y="67"/>
                  </a:cubicBezTo>
                  <a:cubicBezTo>
                    <a:pt x="65" y="66"/>
                    <a:pt x="64" y="66"/>
                    <a:pt x="63" y="67"/>
                  </a:cubicBezTo>
                  <a:cubicBezTo>
                    <a:pt x="62" y="68"/>
                    <a:pt x="62" y="69"/>
                    <a:pt x="63" y="69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2" y="87"/>
                    <a:pt x="83" y="87"/>
                    <a:pt x="84" y="87"/>
                  </a:cubicBezTo>
                  <a:cubicBezTo>
                    <a:pt x="85" y="86"/>
                    <a:pt x="85" y="85"/>
                    <a:pt x="8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7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8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2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5274"/>
            <a:ext cx="479672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-758781" y="1501348"/>
            <a:ext cx="57370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spc="300" dirty="0">
                <a:solidFill>
                  <a:schemeClr val="bg1"/>
                </a:solidFill>
              </a:rPr>
              <a:t>P</a:t>
            </a:r>
            <a:r>
              <a:rPr lang="en-US" altLang="zh-CN" sz="9600" b="1" spc="300" dirty="0">
                <a:solidFill>
                  <a:schemeClr val="bg1"/>
                </a:solidFill>
              </a:rPr>
              <a:t>art</a:t>
            </a:r>
            <a:endParaRPr lang="zh-CN" altLang="en-US" sz="9600" b="1" spc="300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914074" y="2096314"/>
            <a:ext cx="1695279" cy="1510858"/>
            <a:chOff x="4436392" y="3027170"/>
            <a:chExt cx="720670" cy="642272"/>
          </a:xfrm>
        </p:grpSpPr>
        <p:sp>
          <p:nvSpPr>
            <p:cNvPr id="4" name="圆角矩形 3"/>
            <p:cNvSpPr/>
            <p:nvPr/>
          </p:nvSpPr>
          <p:spPr>
            <a:xfrm>
              <a:off x="4458288" y="3027170"/>
              <a:ext cx="673167" cy="642272"/>
            </a:xfrm>
            <a:prstGeom prst="roundRect">
              <a:avLst>
                <a:gd name="adj" fmla="val 11351"/>
              </a:avLst>
            </a:prstGeom>
            <a:ln w="444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54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36392" y="3117146"/>
              <a:ext cx="720670" cy="471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solidFill>
                    <a:schemeClr val="bg1"/>
                  </a:solidFill>
                </a:rPr>
                <a:t>05</a:t>
              </a:r>
              <a:endParaRPr lang="zh-CN" altLang="en-US" sz="6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737334" y="2401763"/>
            <a:ext cx="3468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参考文献及总结</a:t>
            </a:r>
          </a:p>
        </p:txBody>
      </p:sp>
      <p:sp>
        <p:nvSpPr>
          <p:cNvPr id="7" name="矩形 6"/>
          <p:cNvSpPr/>
          <p:nvPr/>
        </p:nvSpPr>
        <p:spPr>
          <a:xfrm>
            <a:off x="5749826" y="2963169"/>
            <a:ext cx="41845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REFERENCES AND SUMMARY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66949" y="3574930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参考文献</a:t>
            </a:r>
          </a:p>
        </p:txBody>
      </p:sp>
      <p:sp>
        <p:nvSpPr>
          <p:cNvPr id="11" name="椭圆 10"/>
          <p:cNvSpPr/>
          <p:nvPr/>
        </p:nvSpPr>
        <p:spPr>
          <a:xfrm>
            <a:off x="5858359" y="3601720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858359" y="4084923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266949" y="4058133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研究总结</a:t>
            </a:r>
          </a:p>
        </p:txBody>
      </p:sp>
      <p:sp>
        <p:nvSpPr>
          <p:cNvPr id="13" name="椭圆 12"/>
          <p:cNvSpPr/>
          <p:nvPr/>
        </p:nvSpPr>
        <p:spPr>
          <a:xfrm>
            <a:off x="5858359" y="4568126"/>
            <a:ext cx="284974" cy="284974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266949" y="4541336"/>
            <a:ext cx="163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致谢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28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10" grpId="0"/>
      <p:bldP spid="11" grpId="0" animBg="1"/>
      <p:bldP spid="12" grpId="0" animBg="1"/>
      <p:bldP spid="16" grpId="0"/>
      <p:bldP spid="13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参考文献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2371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REFERENCES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0" y="2800962"/>
            <a:ext cx="12192000" cy="2343149"/>
            <a:chOff x="0" y="2800962"/>
            <a:chExt cx="12192000" cy="2343149"/>
          </a:xfrm>
        </p:grpSpPr>
        <p:sp>
          <p:nvSpPr>
            <p:cNvPr id="20" name="MH_Text_1"/>
            <p:cNvSpPr/>
            <p:nvPr>
              <p:custDataLst>
                <p:tags r:id="rId5"/>
              </p:custDataLst>
            </p:nvPr>
          </p:nvSpPr>
          <p:spPr>
            <a:xfrm>
              <a:off x="0" y="2800962"/>
              <a:ext cx="12192000" cy="2192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04000" tIns="108000" rIns="39600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21" name="MH_Other_1"/>
            <p:cNvSpPr/>
            <p:nvPr>
              <p:custDataLst>
                <p:tags r:id="rId6"/>
              </p:custDataLst>
            </p:nvPr>
          </p:nvSpPr>
          <p:spPr>
            <a:xfrm>
              <a:off x="0" y="5036161"/>
              <a:ext cx="12192000" cy="107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5" name="MH_Other_2"/>
          <p:cNvSpPr/>
          <p:nvPr>
            <p:custDataLst>
              <p:tags r:id="rId1"/>
            </p:custDataLst>
          </p:nvPr>
        </p:nvSpPr>
        <p:spPr>
          <a:xfrm>
            <a:off x="3985876" y="2356462"/>
            <a:ext cx="434975" cy="4349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MH_Other_3"/>
          <p:cNvSpPr/>
          <p:nvPr>
            <p:custDataLst>
              <p:tags r:id="rId2"/>
            </p:custDataLst>
          </p:nvPr>
        </p:nvSpPr>
        <p:spPr>
          <a:xfrm>
            <a:off x="4028738" y="5118712"/>
            <a:ext cx="436562" cy="4349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MH_Other_4"/>
          <p:cNvSpPr/>
          <p:nvPr>
            <p:custDataLst>
              <p:tags r:id="rId3"/>
            </p:custDataLst>
          </p:nvPr>
        </p:nvSpPr>
        <p:spPr>
          <a:xfrm>
            <a:off x="2098339" y="3675673"/>
            <a:ext cx="363537" cy="363538"/>
          </a:xfrm>
          <a:prstGeom prst="ellipse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MH_SubTitle_1"/>
          <p:cNvSpPr txBox="1"/>
          <p:nvPr>
            <p:custDataLst>
              <p:tags r:id="rId4"/>
            </p:custDataLst>
          </p:nvPr>
        </p:nvSpPr>
        <p:spPr>
          <a:xfrm>
            <a:off x="5962620" y="2009048"/>
            <a:ext cx="4140017" cy="704446"/>
          </a:xfrm>
          <a:prstGeom prst="rect">
            <a:avLst/>
          </a:prstGeom>
          <a:noFill/>
        </p:spPr>
        <p:txBody>
          <a:bodyPr lIns="0" tIns="0" rIns="0" bIns="0" anchor="b">
            <a:normAutofit/>
          </a:bodyPr>
          <a:lstStyle/>
          <a:p>
            <a:pPr>
              <a:defRPr/>
            </a:pPr>
            <a:r>
              <a:rPr lang="zh-CN" altLang="en-US" sz="4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添加你的标题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5873412" y="3127884"/>
            <a:ext cx="5443876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毕业论文答辩是一种有组织、有准备、有计划、有鉴定的比较正规的审查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</a:rPr>
              <a:t>论</a:t>
            </a:r>
          </a:p>
          <a:p>
            <a:pPr algn="just">
              <a:lnSpc>
                <a:spcPct val="130000"/>
              </a:lnSpc>
            </a:pPr>
            <a:endParaRPr lang="en-US" altLang="zh-CN" sz="16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0" name="图片 29" descr="http://pic20.nipic.com/20120426/9857789_193543699153_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1" t="34306" r="2041" b="2032"/>
          <a:stretch>
            <a:fillRect/>
          </a:stretch>
        </p:blipFill>
        <p:spPr bwMode="auto">
          <a:xfrm>
            <a:off x="1649075" y="1272198"/>
            <a:ext cx="2133600" cy="2133600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  <a:noFill/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图片 31" descr="http://pic21.nipic.com/20120614/6167852_232512083000_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3" t="9391" r="55712" b="65131"/>
          <a:stretch>
            <a:fillRect/>
          </a:stretch>
        </p:blipFill>
        <p:spPr bwMode="auto">
          <a:xfrm>
            <a:off x="2204701" y="4009049"/>
            <a:ext cx="1636714" cy="1636714"/>
          </a:xfrm>
          <a:custGeom>
            <a:avLst/>
            <a:gdLst>
              <a:gd name="connsiteX0" fmla="*/ 818357 w 1636714"/>
              <a:gd name="connsiteY0" fmla="*/ 0 h 1636714"/>
              <a:gd name="connsiteX1" fmla="*/ 1636714 w 1636714"/>
              <a:gd name="connsiteY1" fmla="*/ 818357 h 1636714"/>
              <a:gd name="connsiteX2" fmla="*/ 818357 w 1636714"/>
              <a:gd name="connsiteY2" fmla="*/ 1636714 h 1636714"/>
              <a:gd name="connsiteX3" fmla="*/ 0 w 1636714"/>
              <a:gd name="connsiteY3" fmla="*/ 818357 h 1636714"/>
              <a:gd name="connsiteX4" fmla="*/ 818357 w 1636714"/>
              <a:gd name="connsiteY4" fmla="*/ 0 h 1636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714" h="1636714">
                <a:moveTo>
                  <a:pt x="818357" y="0"/>
                </a:moveTo>
                <a:cubicBezTo>
                  <a:pt x="1270323" y="0"/>
                  <a:pt x="1636714" y="366391"/>
                  <a:pt x="1636714" y="818357"/>
                </a:cubicBezTo>
                <a:cubicBezTo>
                  <a:pt x="1636714" y="1270323"/>
                  <a:pt x="1270323" y="1636714"/>
                  <a:pt x="818357" y="1636714"/>
                </a:cubicBezTo>
                <a:cubicBezTo>
                  <a:pt x="366391" y="1636714"/>
                  <a:pt x="0" y="1270323"/>
                  <a:pt x="0" y="818357"/>
                </a:cubicBezTo>
                <a:cubicBezTo>
                  <a:pt x="0" y="366391"/>
                  <a:pt x="366391" y="0"/>
                  <a:pt x="818357" y="0"/>
                </a:cubicBezTo>
                <a:close/>
              </a:path>
            </a:pathLst>
          </a:custGeom>
          <a:noFill/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图片 33" descr="http://pic21.nipic.com/20120614/6167852_232512083000_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9" t="51297" r="53665" b="18545"/>
          <a:stretch>
            <a:fillRect/>
          </a:stretch>
        </p:blipFill>
        <p:spPr bwMode="auto">
          <a:xfrm>
            <a:off x="3841414" y="2835887"/>
            <a:ext cx="1741488" cy="1741488"/>
          </a:xfrm>
          <a:custGeom>
            <a:avLst/>
            <a:gdLst>
              <a:gd name="connsiteX0" fmla="*/ 870744 w 1741488"/>
              <a:gd name="connsiteY0" fmla="*/ 0 h 1741488"/>
              <a:gd name="connsiteX1" fmla="*/ 1741488 w 1741488"/>
              <a:gd name="connsiteY1" fmla="*/ 870744 h 1741488"/>
              <a:gd name="connsiteX2" fmla="*/ 870744 w 1741488"/>
              <a:gd name="connsiteY2" fmla="*/ 1741488 h 1741488"/>
              <a:gd name="connsiteX3" fmla="*/ 0 w 1741488"/>
              <a:gd name="connsiteY3" fmla="*/ 870744 h 1741488"/>
              <a:gd name="connsiteX4" fmla="*/ 870744 w 1741488"/>
              <a:gd name="connsiteY4" fmla="*/ 0 h 1741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1488" h="1741488">
                <a:moveTo>
                  <a:pt x="870744" y="0"/>
                </a:moveTo>
                <a:cubicBezTo>
                  <a:pt x="1351643" y="0"/>
                  <a:pt x="1741488" y="389845"/>
                  <a:pt x="1741488" y="870744"/>
                </a:cubicBezTo>
                <a:cubicBezTo>
                  <a:pt x="1741488" y="1351643"/>
                  <a:pt x="1351643" y="1741488"/>
                  <a:pt x="870744" y="1741488"/>
                </a:cubicBezTo>
                <a:cubicBezTo>
                  <a:pt x="389845" y="1741488"/>
                  <a:pt x="0" y="1351643"/>
                  <a:pt x="0" y="870744"/>
                </a:cubicBezTo>
                <a:cubicBezTo>
                  <a:pt x="0" y="389845"/>
                  <a:pt x="389845" y="0"/>
                  <a:pt x="870744" y="0"/>
                </a:cubicBezTo>
                <a:close/>
              </a:path>
            </a:pathLst>
          </a:custGeom>
          <a:noFill/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28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5" grpId="0" animBg="1"/>
      <p:bldP spid="26" grpId="0" animBg="1"/>
      <p:bldP spid="27" grpId="0" animBg="1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79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研究总结</a:t>
            </a:r>
          </a:p>
        </p:txBody>
      </p:sp>
      <p:sp>
        <p:nvSpPr>
          <p:cNvPr id="12" name="矩形 11"/>
          <p:cNvSpPr/>
          <p:nvPr/>
        </p:nvSpPr>
        <p:spPr>
          <a:xfrm>
            <a:off x="3239366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05536" y="219693"/>
            <a:ext cx="3713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STUDY CONCLUDED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0" y="2035842"/>
            <a:ext cx="5657850" cy="1136109"/>
            <a:chOff x="0" y="2035842"/>
            <a:chExt cx="5657850" cy="1136109"/>
          </a:xfrm>
        </p:grpSpPr>
        <p:sp>
          <p:nvSpPr>
            <p:cNvPr id="20" name="MH_SubTitle_1"/>
            <p:cNvSpPr/>
            <p:nvPr>
              <p:custDataLst>
                <p:tags r:id="rId7"/>
              </p:custDataLst>
            </p:nvPr>
          </p:nvSpPr>
          <p:spPr>
            <a:xfrm>
              <a:off x="1694951" y="2179934"/>
              <a:ext cx="3962899" cy="855314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400" b="1" spc="300" dirty="0">
                  <a:solidFill>
                    <a:srgbClr val="FFFFFF"/>
                  </a:solidFill>
                </a:rPr>
                <a:t>添加标题</a:t>
              </a:r>
            </a:p>
          </p:txBody>
        </p:sp>
        <p:sp>
          <p:nvSpPr>
            <p:cNvPr id="23" name="MH_Other_1"/>
            <p:cNvSpPr/>
            <p:nvPr>
              <p:custDataLst>
                <p:tags r:id="rId8"/>
              </p:custDataLst>
            </p:nvPr>
          </p:nvSpPr>
          <p:spPr>
            <a:xfrm>
              <a:off x="0" y="2035842"/>
              <a:ext cx="1135978" cy="11361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b="1">
                  <a:solidFill>
                    <a:srgbClr val="FFFFFF"/>
                  </a:solidFill>
                  <a:ea typeface="微软雅黑" panose="020B0503020204020204" charset="-122"/>
                </a:rPr>
                <a:t>01</a:t>
              </a:r>
              <a:endParaRPr lang="zh-CN" altLang="en-US" sz="3200" b="1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24" name="MH_Other_2"/>
            <p:cNvSpPr/>
            <p:nvPr>
              <p:custDataLst>
                <p:tags r:id="rId9"/>
              </p:custDataLst>
            </p:nvPr>
          </p:nvSpPr>
          <p:spPr>
            <a:xfrm>
              <a:off x="1113939" y="2035842"/>
              <a:ext cx="583016" cy="1136109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0" y="4054973"/>
            <a:ext cx="5657850" cy="1137957"/>
            <a:chOff x="0" y="4054973"/>
            <a:chExt cx="5657850" cy="1137957"/>
          </a:xfrm>
        </p:grpSpPr>
        <p:sp>
          <p:nvSpPr>
            <p:cNvPr id="21" name="MH_SubTitle_3"/>
            <p:cNvSpPr/>
            <p:nvPr>
              <p:custDataLst>
                <p:tags r:id="rId4"/>
              </p:custDataLst>
            </p:nvPr>
          </p:nvSpPr>
          <p:spPr>
            <a:xfrm>
              <a:off x="1694951" y="4199065"/>
              <a:ext cx="3962899" cy="857161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400" b="1" spc="300" dirty="0">
                  <a:solidFill>
                    <a:srgbClr val="FFFFFF"/>
                  </a:solidFill>
                </a:rPr>
                <a:t>添加标题</a:t>
              </a:r>
            </a:p>
          </p:txBody>
        </p:sp>
        <p:sp>
          <p:nvSpPr>
            <p:cNvPr id="25" name="MH_Other_3"/>
            <p:cNvSpPr/>
            <p:nvPr>
              <p:custDataLst>
                <p:tags r:id="rId5"/>
              </p:custDataLst>
            </p:nvPr>
          </p:nvSpPr>
          <p:spPr>
            <a:xfrm>
              <a:off x="0" y="4056821"/>
              <a:ext cx="1135978" cy="11361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b="1">
                  <a:solidFill>
                    <a:srgbClr val="FFFFFF"/>
                  </a:solidFill>
                  <a:ea typeface="微软雅黑" panose="020B0503020204020204" charset="-122"/>
                </a:rPr>
                <a:t>03</a:t>
              </a:r>
              <a:endParaRPr lang="zh-CN" altLang="en-US" sz="3200" b="1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26" name="MH_Other_4"/>
            <p:cNvSpPr/>
            <p:nvPr>
              <p:custDataLst>
                <p:tags r:id="rId6"/>
              </p:custDataLst>
            </p:nvPr>
          </p:nvSpPr>
          <p:spPr>
            <a:xfrm>
              <a:off x="1113939" y="4054973"/>
              <a:ext cx="583016" cy="1137955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3044483"/>
            <a:ext cx="5657850" cy="1137956"/>
            <a:chOff x="0" y="3044483"/>
            <a:chExt cx="5657850" cy="1137956"/>
          </a:xfrm>
        </p:grpSpPr>
        <p:sp>
          <p:nvSpPr>
            <p:cNvPr id="22" name="MH_SubTitle_2"/>
            <p:cNvSpPr/>
            <p:nvPr>
              <p:custDataLst>
                <p:tags r:id="rId1"/>
              </p:custDataLst>
            </p:nvPr>
          </p:nvSpPr>
          <p:spPr>
            <a:xfrm>
              <a:off x="1694951" y="3188575"/>
              <a:ext cx="3962899" cy="857161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400" b="1" spc="300" dirty="0">
                  <a:solidFill>
                    <a:srgbClr val="FFFFFF"/>
                  </a:solidFill>
                </a:rPr>
                <a:t>添加标题</a:t>
              </a:r>
            </a:p>
          </p:txBody>
        </p:sp>
        <p:sp>
          <p:nvSpPr>
            <p:cNvPr id="27" name="MH_Other_5"/>
            <p:cNvSpPr/>
            <p:nvPr>
              <p:custDataLst>
                <p:tags r:id="rId2"/>
              </p:custDataLst>
            </p:nvPr>
          </p:nvSpPr>
          <p:spPr>
            <a:xfrm>
              <a:off x="0" y="3046331"/>
              <a:ext cx="1135978" cy="11361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b="1">
                  <a:solidFill>
                    <a:srgbClr val="FFFFFF"/>
                  </a:solidFill>
                  <a:ea typeface="微软雅黑" panose="020B0503020204020204" charset="-122"/>
                </a:rPr>
                <a:t>02</a:t>
              </a:r>
              <a:endParaRPr lang="zh-CN" altLang="en-US" sz="3200" b="1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28" name="MH_Other_6"/>
            <p:cNvSpPr/>
            <p:nvPr>
              <p:custDataLst>
                <p:tags r:id="rId3"/>
              </p:custDataLst>
            </p:nvPr>
          </p:nvSpPr>
          <p:spPr>
            <a:xfrm>
              <a:off x="1113939" y="3044483"/>
              <a:ext cx="583016" cy="1137955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6134099" y="2660988"/>
            <a:ext cx="48387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毕业论文答辩是一种有组织、有准备、有计划、有鉴定的比较正规的审查论文的重要形式。为了搞好毕业论文答辩，在举行答辩会前，校方、答辩委员会、答辩者（撰写毕业论文的作者）三方都要作好充分的准备。在答辩会上，考官要极力找出来在论文中所表现的水平是真是假。而学生不仅要证明自己的论点是对的，而且还要证明老师是错的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38845" y="219693"/>
            <a:ext cx="1008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致谢</a:t>
            </a:r>
          </a:p>
        </p:txBody>
      </p:sp>
      <p:sp>
        <p:nvSpPr>
          <p:cNvPr id="12" name="矩形 11"/>
          <p:cNvSpPr/>
          <p:nvPr/>
        </p:nvSpPr>
        <p:spPr>
          <a:xfrm>
            <a:off x="2300809" y="311409"/>
            <a:ext cx="45719" cy="3397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66979" y="219693"/>
            <a:ext cx="4223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ACKNOWLEDGEMENTS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694" y="237055"/>
            <a:ext cx="1203844" cy="488496"/>
            <a:chOff x="-3694" y="237055"/>
            <a:chExt cx="1203844" cy="488496"/>
          </a:xfrm>
        </p:grpSpPr>
        <p:grpSp>
          <p:nvGrpSpPr>
            <p:cNvPr id="7" name="组合 6"/>
            <p:cNvGrpSpPr/>
            <p:nvPr/>
          </p:nvGrpSpPr>
          <p:grpSpPr>
            <a:xfrm>
              <a:off x="0" y="237055"/>
              <a:ext cx="1200150" cy="488496"/>
              <a:chOff x="0" y="254454"/>
              <a:chExt cx="1795510" cy="73251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254454"/>
                <a:ext cx="1487837" cy="732518"/>
              </a:xfrm>
              <a:custGeom>
                <a:avLst/>
                <a:gdLst>
                  <a:gd name="connsiteX0" fmla="*/ 0 w 1487837"/>
                  <a:gd name="connsiteY0" fmla="*/ 0 h 914400"/>
                  <a:gd name="connsiteX1" fmla="*/ 1487837 w 1487837"/>
                  <a:gd name="connsiteY1" fmla="*/ 0 h 914400"/>
                  <a:gd name="connsiteX2" fmla="*/ 1487837 w 1487837"/>
                  <a:gd name="connsiteY2" fmla="*/ 914400 h 914400"/>
                  <a:gd name="connsiteX3" fmla="*/ 0 w 1487837"/>
                  <a:gd name="connsiteY3" fmla="*/ 914400 h 914400"/>
                  <a:gd name="connsiteX4" fmla="*/ 0 w 1487837"/>
                  <a:gd name="connsiteY4" fmla="*/ 0 h 914400"/>
                  <a:gd name="connsiteX0-1" fmla="*/ 0 w 1487837"/>
                  <a:gd name="connsiteY0-2" fmla="*/ 29029 h 943429"/>
                  <a:gd name="connsiteX1-3" fmla="*/ 820180 w 1487837"/>
                  <a:gd name="connsiteY1-4" fmla="*/ 0 h 943429"/>
                  <a:gd name="connsiteX2-5" fmla="*/ 1487837 w 1487837"/>
                  <a:gd name="connsiteY2-6" fmla="*/ 943429 h 943429"/>
                  <a:gd name="connsiteX3-7" fmla="*/ 0 w 1487837"/>
                  <a:gd name="connsiteY3-8" fmla="*/ 943429 h 943429"/>
                  <a:gd name="connsiteX4-9" fmla="*/ 0 w 1487837"/>
                  <a:gd name="connsiteY4-10" fmla="*/ 29029 h 943429"/>
                  <a:gd name="connsiteX0-11" fmla="*/ 0 w 1487837"/>
                  <a:gd name="connsiteY0-12" fmla="*/ 0 h 914400"/>
                  <a:gd name="connsiteX1-13" fmla="*/ 820180 w 1487837"/>
                  <a:gd name="connsiteY1-14" fmla="*/ 10659 h 914400"/>
                  <a:gd name="connsiteX2-15" fmla="*/ 1487837 w 1487837"/>
                  <a:gd name="connsiteY2-16" fmla="*/ 914400 h 914400"/>
                  <a:gd name="connsiteX3-17" fmla="*/ 0 w 1487837"/>
                  <a:gd name="connsiteY3-18" fmla="*/ 914400 h 914400"/>
                  <a:gd name="connsiteX4-19" fmla="*/ 0 w 1487837"/>
                  <a:gd name="connsiteY4-20" fmla="*/ 0 h 914400"/>
                  <a:gd name="connsiteX0-21" fmla="*/ 0 w 1487837"/>
                  <a:gd name="connsiteY0-22" fmla="*/ 0 h 914400"/>
                  <a:gd name="connsiteX1-23" fmla="*/ 820180 w 1487837"/>
                  <a:gd name="connsiteY1-24" fmla="*/ 2721 h 914400"/>
                  <a:gd name="connsiteX2-25" fmla="*/ 1487837 w 1487837"/>
                  <a:gd name="connsiteY2-26" fmla="*/ 914400 h 914400"/>
                  <a:gd name="connsiteX3-27" fmla="*/ 0 w 1487837"/>
                  <a:gd name="connsiteY3-28" fmla="*/ 914400 h 914400"/>
                  <a:gd name="connsiteX4-29" fmla="*/ 0 w 1487837"/>
                  <a:gd name="connsiteY4-30" fmla="*/ 0 h 914400"/>
                  <a:gd name="connsiteX0-31" fmla="*/ 0 w 1487837"/>
                  <a:gd name="connsiteY0-32" fmla="*/ 1248 h 915648"/>
                  <a:gd name="connsiteX1-33" fmla="*/ 867805 w 1487837"/>
                  <a:gd name="connsiteY1-34" fmla="*/ 0 h 915648"/>
                  <a:gd name="connsiteX2-35" fmla="*/ 1487837 w 1487837"/>
                  <a:gd name="connsiteY2-36" fmla="*/ 915648 h 915648"/>
                  <a:gd name="connsiteX3-37" fmla="*/ 0 w 1487837"/>
                  <a:gd name="connsiteY3-38" fmla="*/ 915648 h 915648"/>
                  <a:gd name="connsiteX4-39" fmla="*/ 0 w 1487837"/>
                  <a:gd name="connsiteY4-40" fmla="*/ 1248 h 9156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87837" h="915648">
                    <a:moveTo>
                      <a:pt x="0" y="1248"/>
                    </a:moveTo>
                    <a:lnTo>
                      <a:pt x="867805" y="0"/>
                    </a:lnTo>
                    <a:lnTo>
                      <a:pt x="1487837" y="915648"/>
                    </a:lnTo>
                    <a:lnTo>
                      <a:pt x="0" y="915648"/>
                    </a:lnTo>
                    <a:lnTo>
                      <a:pt x="0" y="124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1010747" y="254454"/>
                <a:ext cx="784763" cy="732518"/>
              </a:xfrm>
              <a:custGeom>
                <a:avLst/>
                <a:gdLst>
                  <a:gd name="connsiteX0" fmla="*/ 164731 w 784763"/>
                  <a:gd name="connsiteY0" fmla="*/ 0 h 732518"/>
                  <a:gd name="connsiteX1" fmla="*/ 784763 w 784763"/>
                  <a:gd name="connsiteY1" fmla="*/ 732518 h 732518"/>
                  <a:gd name="connsiteX2" fmla="*/ 619871 w 784763"/>
                  <a:gd name="connsiteY2" fmla="*/ 732518 h 732518"/>
                  <a:gd name="connsiteX3" fmla="*/ 0 w 784763"/>
                  <a:gd name="connsiteY3" fmla="*/ 190 h 73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763" h="732518">
                    <a:moveTo>
                      <a:pt x="164731" y="0"/>
                    </a:moveTo>
                    <a:lnTo>
                      <a:pt x="784763" y="732518"/>
                    </a:lnTo>
                    <a:lnTo>
                      <a:pt x="619871" y="732518"/>
                    </a:lnTo>
                    <a:lnTo>
                      <a:pt x="0" y="19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-3694" y="237055"/>
              <a:ext cx="720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-3694" y="6575725"/>
            <a:ext cx="12195694" cy="282275"/>
            <a:chOff x="-3694" y="6575725"/>
            <a:chExt cx="12195694" cy="282275"/>
          </a:xfrm>
        </p:grpSpPr>
        <p:sp>
          <p:nvSpPr>
            <p:cNvPr id="16" name="矩形 19"/>
            <p:cNvSpPr/>
            <p:nvPr/>
          </p:nvSpPr>
          <p:spPr>
            <a:xfrm>
              <a:off x="-3694" y="6575725"/>
              <a:ext cx="9785869" cy="282275"/>
            </a:xfrm>
            <a:custGeom>
              <a:avLst/>
              <a:gdLst>
                <a:gd name="connsiteX0" fmla="*/ 0 w 9785869"/>
                <a:gd name="connsiteY0" fmla="*/ 0 h 282275"/>
                <a:gd name="connsiteX1" fmla="*/ 9785869 w 9785869"/>
                <a:gd name="connsiteY1" fmla="*/ 0 h 282275"/>
                <a:gd name="connsiteX2" fmla="*/ 9785869 w 9785869"/>
                <a:gd name="connsiteY2" fmla="*/ 282275 h 282275"/>
                <a:gd name="connsiteX3" fmla="*/ 0 w 9785869"/>
                <a:gd name="connsiteY3" fmla="*/ 282275 h 282275"/>
                <a:gd name="connsiteX4" fmla="*/ 0 w 9785869"/>
                <a:gd name="connsiteY4" fmla="*/ 0 h 282275"/>
                <a:gd name="connsiteX0-1" fmla="*/ 0 w 9785869"/>
                <a:gd name="connsiteY0-2" fmla="*/ 0 h 282275"/>
                <a:gd name="connsiteX1-3" fmla="*/ 9785869 w 9785869"/>
                <a:gd name="connsiteY1-4" fmla="*/ 0 h 282275"/>
                <a:gd name="connsiteX2-5" fmla="*/ 9500119 w 9785869"/>
                <a:gd name="connsiteY2-6" fmla="*/ 282275 h 282275"/>
                <a:gd name="connsiteX3-7" fmla="*/ 0 w 9785869"/>
                <a:gd name="connsiteY3-8" fmla="*/ 282275 h 282275"/>
                <a:gd name="connsiteX4-9" fmla="*/ 0 w 9785869"/>
                <a:gd name="connsiteY4-10" fmla="*/ 0 h 282275"/>
                <a:gd name="connsiteX0-11" fmla="*/ 0 w 9785869"/>
                <a:gd name="connsiteY0-12" fmla="*/ 0 h 282275"/>
                <a:gd name="connsiteX1-13" fmla="*/ 9785869 w 9785869"/>
                <a:gd name="connsiteY1-14" fmla="*/ 0 h 282275"/>
                <a:gd name="connsiteX2-15" fmla="*/ 9623944 w 9785869"/>
                <a:gd name="connsiteY2-16" fmla="*/ 263225 h 282275"/>
                <a:gd name="connsiteX3-17" fmla="*/ 0 w 9785869"/>
                <a:gd name="connsiteY3-18" fmla="*/ 282275 h 282275"/>
                <a:gd name="connsiteX4-19" fmla="*/ 0 w 9785869"/>
                <a:gd name="connsiteY4-20" fmla="*/ 0 h 282275"/>
                <a:gd name="connsiteX0-21" fmla="*/ 0 w 9785869"/>
                <a:gd name="connsiteY0-22" fmla="*/ 0 h 282275"/>
                <a:gd name="connsiteX1-23" fmla="*/ 9785869 w 9785869"/>
                <a:gd name="connsiteY1-24" fmla="*/ 0 h 282275"/>
                <a:gd name="connsiteX2-25" fmla="*/ 9633469 w 9785869"/>
                <a:gd name="connsiteY2-26" fmla="*/ 282275 h 282275"/>
                <a:gd name="connsiteX3-27" fmla="*/ 0 w 9785869"/>
                <a:gd name="connsiteY3-28" fmla="*/ 282275 h 282275"/>
                <a:gd name="connsiteX4-29" fmla="*/ 0 w 9785869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85869" h="282275">
                  <a:moveTo>
                    <a:pt x="0" y="0"/>
                  </a:moveTo>
                  <a:lnTo>
                    <a:pt x="9785869" y="0"/>
                  </a:lnTo>
                  <a:lnTo>
                    <a:pt x="9633469" y="282275"/>
                  </a:lnTo>
                  <a:lnTo>
                    <a:pt x="0" y="2822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82176" y="6575725"/>
              <a:ext cx="18097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清华大学经济管理学院</a:t>
              </a:r>
            </a:p>
          </p:txBody>
        </p:sp>
        <p:sp>
          <p:nvSpPr>
            <p:cNvPr id="18" name="矩形 21"/>
            <p:cNvSpPr/>
            <p:nvPr/>
          </p:nvSpPr>
          <p:spPr>
            <a:xfrm>
              <a:off x="11591925" y="6575725"/>
              <a:ext cx="600075" cy="282275"/>
            </a:xfrm>
            <a:custGeom>
              <a:avLst/>
              <a:gdLst>
                <a:gd name="connsiteX0" fmla="*/ 0 w 600075"/>
                <a:gd name="connsiteY0" fmla="*/ 0 h 282275"/>
                <a:gd name="connsiteX1" fmla="*/ 600075 w 600075"/>
                <a:gd name="connsiteY1" fmla="*/ 0 h 282275"/>
                <a:gd name="connsiteX2" fmla="*/ 600075 w 600075"/>
                <a:gd name="connsiteY2" fmla="*/ 282275 h 282275"/>
                <a:gd name="connsiteX3" fmla="*/ 0 w 600075"/>
                <a:gd name="connsiteY3" fmla="*/ 282275 h 282275"/>
                <a:gd name="connsiteX4" fmla="*/ 0 w 600075"/>
                <a:gd name="connsiteY4" fmla="*/ 0 h 282275"/>
                <a:gd name="connsiteX0-1" fmla="*/ 247650 w 600075"/>
                <a:gd name="connsiteY0-2" fmla="*/ 0 h 282275"/>
                <a:gd name="connsiteX1-3" fmla="*/ 600075 w 600075"/>
                <a:gd name="connsiteY1-4" fmla="*/ 0 h 282275"/>
                <a:gd name="connsiteX2-5" fmla="*/ 600075 w 600075"/>
                <a:gd name="connsiteY2-6" fmla="*/ 282275 h 282275"/>
                <a:gd name="connsiteX3-7" fmla="*/ 0 w 600075"/>
                <a:gd name="connsiteY3-8" fmla="*/ 282275 h 282275"/>
                <a:gd name="connsiteX4-9" fmla="*/ 247650 w 600075"/>
                <a:gd name="connsiteY4-10" fmla="*/ 0 h 282275"/>
                <a:gd name="connsiteX0-11" fmla="*/ 217170 w 600075"/>
                <a:gd name="connsiteY0-12" fmla="*/ 0 h 282275"/>
                <a:gd name="connsiteX1-13" fmla="*/ 600075 w 600075"/>
                <a:gd name="connsiteY1-14" fmla="*/ 0 h 282275"/>
                <a:gd name="connsiteX2-15" fmla="*/ 600075 w 600075"/>
                <a:gd name="connsiteY2-16" fmla="*/ 282275 h 282275"/>
                <a:gd name="connsiteX3-17" fmla="*/ 0 w 600075"/>
                <a:gd name="connsiteY3-18" fmla="*/ 282275 h 282275"/>
                <a:gd name="connsiteX4-19" fmla="*/ 217170 w 600075"/>
                <a:gd name="connsiteY4-20" fmla="*/ 0 h 282275"/>
                <a:gd name="connsiteX0-21" fmla="*/ 140970 w 600075"/>
                <a:gd name="connsiteY0-22" fmla="*/ 0 h 282275"/>
                <a:gd name="connsiteX1-23" fmla="*/ 600075 w 600075"/>
                <a:gd name="connsiteY1-24" fmla="*/ 0 h 282275"/>
                <a:gd name="connsiteX2-25" fmla="*/ 600075 w 600075"/>
                <a:gd name="connsiteY2-26" fmla="*/ 282275 h 282275"/>
                <a:gd name="connsiteX3-27" fmla="*/ 0 w 600075"/>
                <a:gd name="connsiteY3-28" fmla="*/ 282275 h 282275"/>
                <a:gd name="connsiteX4-29" fmla="*/ 140970 w 600075"/>
                <a:gd name="connsiteY4-30" fmla="*/ 0 h 282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0075" h="282275">
                  <a:moveTo>
                    <a:pt x="140970" y="0"/>
                  </a:moveTo>
                  <a:lnTo>
                    <a:pt x="600075" y="0"/>
                  </a:lnTo>
                  <a:lnTo>
                    <a:pt x="600075" y="282275"/>
                  </a:lnTo>
                  <a:lnTo>
                    <a:pt x="0" y="282275"/>
                  </a:lnTo>
                  <a:lnTo>
                    <a:pt x="14097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94527" y="1950356"/>
            <a:ext cx="426951" cy="392794"/>
          </a:xfrm>
          <a:custGeom>
            <a:avLst/>
            <a:gdLst/>
            <a:ahLst/>
            <a:cxnLst/>
            <a:rect l="l" t="t" r="r" b="b"/>
            <a:pathLst>
              <a:path w="426951" h="392794">
                <a:moveTo>
                  <a:pt x="409872" y="0"/>
                </a:moveTo>
                <a:lnTo>
                  <a:pt x="409872" y="74004"/>
                </a:lnTo>
                <a:cubicBezTo>
                  <a:pt x="352946" y="100570"/>
                  <a:pt x="328278" y="146112"/>
                  <a:pt x="335868" y="210629"/>
                </a:cubicBezTo>
                <a:lnTo>
                  <a:pt x="426951" y="210629"/>
                </a:lnTo>
                <a:lnTo>
                  <a:pt x="426951" y="392794"/>
                </a:lnTo>
                <a:lnTo>
                  <a:pt x="256170" y="392794"/>
                </a:lnTo>
                <a:lnTo>
                  <a:pt x="256170" y="193551"/>
                </a:lnTo>
                <a:cubicBezTo>
                  <a:pt x="263761" y="102468"/>
                  <a:pt x="314995" y="37951"/>
                  <a:pt x="409872" y="0"/>
                </a:cubicBezTo>
                <a:close/>
                <a:moveTo>
                  <a:pt x="153702" y="0"/>
                </a:moveTo>
                <a:lnTo>
                  <a:pt x="153702" y="74004"/>
                </a:lnTo>
                <a:cubicBezTo>
                  <a:pt x="96775" y="115751"/>
                  <a:pt x="70209" y="161292"/>
                  <a:pt x="74005" y="210629"/>
                </a:cubicBezTo>
                <a:lnTo>
                  <a:pt x="165087" y="210629"/>
                </a:lnTo>
                <a:lnTo>
                  <a:pt x="165087" y="392794"/>
                </a:lnTo>
                <a:lnTo>
                  <a:pt x="0" y="392794"/>
                </a:lnTo>
                <a:lnTo>
                  <a:pt x="0" y="199243"/>
                </a:lnTo>
                <a:cubicBezTo>
                  <a:pt x="3795" y="111956"/>
                  <a:pt x="55029" y="45541"/>
                  <a:pt x="1537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1500" dirty="0">
              <a:solidFill>
                <a:schemeClr val="accent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任意多边形 2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196114" y="5793573"/>
            <a:ext cx="421258" cy="392794"/>
          </a:xfrm>
          <a:custGeom>
            <a:avLst/>
            <a:gdLst/>
            <a:ahLst/>
            <a:cxnLst/>
            <a:rect l="l" t="t" r="r" b="b"/>
            <a:pathLst>
              <a:path w="421258" h="392794">
                <a:moveTo>
                  <a:pt x="256171" y="0"/>
                </a:moveTo>
                <a:lnTo>
                  <a:pt x="421258" y="0"/>
                </a:lnTo>
                <a:lnTo>
                  <a:pt x="421258" y="193551"/>
                </a:lnTo>
                <a:cubicBezTo>
                  <a:pt x="421258" y="212526"/>
                  <a:pt x="419361" y="231502"/>
                  <a:pt x="415566" y="250477"/>
                </a:cubicBezTo>
                <a:cubicBezTo>
                  <a:pt x="407975" y="277043"/>
                  <a:pt x="392795" y="301712"/>
                  <a:pt x="370024" y="324482"/>
                </a:cubicBezTo>
                <a:cubicBezTo>
                  <a:pt x="343458" y="358638"/>
                  <a:pt x="311200" y="381409"/>
                  <a:pt x="273249" y="392794"/>
                </a:cubicBezTo>
                <a:lnTo>
                  <a:pt x="273249" y="318790"/>
                </a:lnTo>
                <a:cubicBezTo>
                  <a:pt x="326380" y="288429"/>
                  <a:pt x="351049" y="242887"/>
                  <a:pt x="347253" y="182165"/>
                </a:cubicBezTo>
                <a:lnTo>
                  <a:pt x="256171" y="182165"/>
                </a:lnTo>
                <a:close/>
                <a:moveTo>
                  <a:pt x="0" y="0"/>
                </a:moveTo>
                <a:lnTo>
                  <a:pt x="165088" y="0"/>
                </a:lnTo>
                <a:lnTo>
                  <a:pt x="165088" y="199243"/>
                </a:lnTo>
                <a:lnTo>
                  <a:pt x="165088" y="210629"/>
                </a:lnTo>
                <a:cubicBezTo>
                  <a:pt x="157498" y="259965"/>
                  <a:pt x="140420" y="297916"/>
                  <a:pt x="113854" y="324482"/>
                </a:cubicBezTo>
                <a:cubicBezTo>
                  <a:pt x="79698" y="370024"/>
                  <a:pt x="45542" y="392794"/>
                  <a:pt x="11386" y="392794"/>
                </a:cubicBezTo>
                <a:lnTo>
                  <a:pt x="11386" y="318790"/>
                </a:lnTo>
                <a:cubicBezTo>
                  <a:pt x="64517" y="292224"/>
                  <a:pt x="91083" y="246682"/>
                  <a:pt x="91083" y="182165"/>
                </a:cubicBezTo>
                <a:lnTo>
                  <a:pt x="0" y="182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1500" dirty="0">
              <a:solidFill>
                <a:schemeClr val="accent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2" name="MH_Desc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58249" y="2381250"/>
            <a:ext cx="9675502" cy="3570620"/>
          </a:xfrm>
          <a:prstGeom prst="roundRect">
            <a:avLst>
              <a:gd name="adj" fmla="val 8912"/>
            </a:avLst>
          </a:prstGeo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+mn-ea"/>
              </a:rPr>
              <a:t>历时将近两个月的时间终于将这篇论文写完，在论文的写作过程中遇到了无数的困难和障碍，都在同学和老师的帮助下度过了。尤其要强烈感谢我的论文指导老师</a:t>
            </a:r>
            <a:r>
              <a:rPr lang="en-US" altLang="zh-CN" sz="1400" dirty="0">
                <a:solidFill>
                  <a:srgbClr val="FFFFFF"/>
                </a:solidFill>
                <a:latin typeface="+mn-ea"/>
              </a:rPr>
              <a:t>—XX</a:t>
            </a:r>
            <a:r>
              <a:rPr lang="zh-CN" altLang="en-US" sz="1400" dirty="0">
                <a:solidFill>
                  <a:srgbClr val="FFFFFF"/>
                </a:solidFill>
                <a:latin typeface="+mn-ea"/>
              </a:rPr>
              <a:t>老师，她对我进行了无私的指导和帮助，不厌其烦的帮助进行论文的修改和改进。另外，在校图书馆查找资料的时候，图书馆的老师也给我提供了很多方面的支持与帮助。在此向帮助和指导过我的各位老师表示最中心的感谢！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+mn-ea"/>
              </a:rPr>
              <a:t>感谢这篇论文所涉及到的各位学者。本文引用了数位学者的研究文献，如果没有各位学者的研究成果的帮助和启发，我将很难完成本篇论文的写作。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+mn-ea"/>
              </a:rPr>
              <a:t>感谢我的同学和朋友，在我写论文的过程中给予我了很多你问素材，还在论文的撰写和排版灯过程中提供热情的帮助。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+mn-ea"/>
              </a:rPr>
              <a:t>由于我的学术水平有限，所写论文难免有不足之处，恳请各位老师和学友批评和指正！</a:t>
            </a:r>
            <a:endParaRPr lang="en-US" altLang="zh-CN" sz="14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08224" y="1317076"/>
            <a:ext cx="1975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spc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致谢</a:t>
            </a:r>
            <a:r>
              <a:rPr lang="en-US" altLang="zh-CN" sz="5400" b="1" spc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  <a:endParaRPr lang="zh-CN" altLang="en-US" sz="5400" b="1" spc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24" grpId="0" animBg="1"/>
      <p:bldP spid="25" grpId="0" animBg="1"/>
      <p:bldP spid="22" grpId="0" animBg="1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173931"/>
            <a:ext cx="12192000" cy="2138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82685" y="2448784"/>
            <a:ext cx="5907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谢谢您的指导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069715" y="4416425"/>
            <a:ext cx="2049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答辩人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05379" y="4416142"/>
            <a:ext cx="201679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导师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4688155" y="5875923"/>
            <a:ext cx="2815691" cy="342764"/>
            <a:chOff x="3397455" y="5628793"/>
            <a:chExt cx="4463845" cy="543400"/>
          </a:xfrm>
        </p:grpSpPr>
        <p:sp>
          <p:nvSpPr>
            <p:cNvPr id="59" name="椭圆 58"/>
            <p:cNvSpPr/>
            <p:nvPr/>
          </p:nvSpPr>
          <p:spPr>
            <a:xfrm>
              <a:off x="3397455" y="5628793"/>
              <a:ext cx="543400" cy="543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3516155" y="5742093"/>
              <a:ext cx="306000" cy="316800"/>
              <a:chOff x="5753100" y="3041650"/>
              <a:chExt cx="682626" cy="771526"/>
            </a:xfrm>
            <a:solidFill>
              <a:schemeClr val="accent1"/>
            </a:solidFill>
          </p:grpSpPr>
          <p:sp>
            <p:nvSpPr>
              <p:cNvPr id="61" name="Oval 202"/>
              <p:cNvSpPr>
                <a:spLocks noChangeArrowheads="1"/>
              </p:cNvSpPr>
              <p:nvPr/>
            </p:nvSpPr>
            <p:spPr bwMode="auto">
              <a:xfrm>
                <a:off x="5908675" y="3041650"/>
                <a:ext cx="119063" cy="1476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03"/>
              <p:cNvSpPr/>
              <p:nvPr/>
            </p:nvSpPr>
            <p:spPr bwMode="auto">
              <a:xfrm>
                <a:off x="6103938" y="3413125"/>
                <a:ext cx="46038" cy="84138"/>
              </a:xfrm>
              <a:custGeom>
                <a:avLst/>
                <a:gdLst>
                  <a:gd name="T0" fmla="*/ 2 w 12"/>
                  <a:gd name="T1" fmla="*/ 22 h 22"/>
                  <a:gd name="T2" fmla="*/ 10 w 12"/>
                  <a:gd name="T3" fmla="*/ 22 h 22"/>
                  <a:gd name="T4" fmla="*/ 12 w 12"/>
                  <a:gd name="T5" fmla="*/ 20 h 22"/>
                  <a:gd name="T6" fmla="*/ 12 w 12"/>
                  <a:gd name="T7" fmla="*/ 2 h 22"/>
                  <a:gd name="T8" fmla="*/ 10 w 12"/>
                  <a:gd name="T9" fmla="*/ 0 h 22"/>
                  <a:gd name="T10" fmla="*/ 2 w 12"/>
                  <a:gd name="T11" fmla="*/ 0 h 22"/>
                  <a:gd name="T12" fmla="*/ 0 w 12"/>
                  <a:gd name="T13" fmla="*/ 2 h 22"/>
                  <a:gd name="T14" fmla="*/ 0 w 12"/>
                  <a:gd name="T15" fmla="*/ 20 h 22"/>
                  <a:gd name="T16" fmla="*/ 2 w 12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2">
                    <a:moveTo>
                      <a:pt x="2" y="22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1" y="22"/>
                      <a:pt x="12" y="21"/>
                      <a:pt x="12" y="2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04"/>
              <p:cNvSpPr/>
              <p:nvPr/>
            </p:nvSpPr>
            <p:spPr bwMode="auto">
              <a:xfrm>
                <a:off x="6313488" y="3413125"/>
                <a:ext cx="46038" cy="84138"/>
              </a:xfrm>
              <a:custGeom>
                <a:avLst/>
                <a:gdLst>
                  <a:gd name="T0" fmla="*/ 3 w 12"/>
                  <a:gd name="T1" fmla="*/ 22 h 22"/>
                  <a:gd name="T2" fmla="*/ 10 w 12"/>
                  <a:gd name="T3" fmla="*/ 22 h 22"/>
                  <a:gd name="T4" fmla="*/ 12 w 12"/>
                  <a:gd name="T5" fmla="*/ 20 h 22"/>
                  <a:gd name="T6" fmla="*/ 12 w 12"/>
                  <a:gd name="T7" fmla="*/ 2 h 22"/>
                  <a:gd name="T8" fmla="*/ 10 w 12"/>
                  <a:gd name="T9" fmla="*/ 0 h 22"/>
                  <a:gd name="T10" fmla="*/ 3 w 12"/>
                  <a:gd name="T11" fmla="*/ 0 h 22"/>
                  <a:gd name="T12" fmla="*/ 0 w 12"/>
                  <a:gd name="T13" fmla="*/ 2 h 22"/>
                  <a:gd name="T14" fmla="*/ 0 w 12"/>
                  <a:gd name="T15" fmla="*/ 20 h 22"/>
                  <a:gd name="T16" fmla="*/ 3 w 12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2">
                    <a:moveTo>
                      <a:pt x="3" y="22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2" y="22"/>
                      <a:pt x="12" y="21"/>
                      <a:pt x="12" y="2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2" y="0"/>
                      <a:pt x="1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05"/>
              <p:cNvSpPr>
                <a:spLocks noEditPoints="1"/>
              </p:cNvSpPr>
              <p:nvPr/>
            </p:nvSpPr>
            <p:spPr bwMode="auto">
              <a:xfrm>
                <a:off x="6030913" y="3444875"/>
                <a:ext cx="404813" cy="360363"/>
              </a:xfrm>
              <a:custGeom>
                <a:avLst/>
                <a:gdLst>
                  <a:gd name="T0" fmla="*/ 94 w 106"/>
                  <a:gd name="T1" fmla="*/ 0 h 95"/>
                  <a:gd name="T2" fmla="*/ 91 w 106"/>
                  <a:gd name="T3" fmla="*/ 0 h 95"/>
                  <a:gd name="T4" fmla="*/ 91 w 106"/>
                  <a:gd name="T5" fmla="*/ 12 h 95"/>
                  <a:gd name="T6" fmla="*/ 84 w 106"/>
                  <a:gd name="T7" fmla="*/ 18 h 95"/>
                  <a:gd name="T8" fmla="*/ 77 w 106"/>
                  <a:gd name="T9" fmla="*/ 18 h 95"/>
                  <a:gd name="T10" fmla="*/ 70 w 106"/>
                  <a:gd name="T11" fmla="*/ 12 h 95"/>
                  <a:gd name="T12" fmla="*/ 70 w 106"/>
                  <a:gd name="T13" fmla="*/ 0 h 95"/>
                  <a:gd name="T14" fmla="*/ 36 w 106"/>
                  <a:gd name="T15" fmla="*/ 0 h 95"/>
                  <a:gd name="T16" fmla="*/ 36 w 106"/>
                  <a:gd name="T17" fmla="*/ 12 h 95"/>
                  <a:gd name="T18" fmla="*/ 29 w 106"/>
                  <a:gd name="T19" fmla="*/ 18 h 95"/>
                  <a:gd name="T20" fmla="*/ 21 w 106"/>
                  <a:gd name="T21" fmla="*/ 18 h 95"/>
                  <a:gd name="T22" fmla="*/ 15 w 106"/>
                  <a:gd name="T23" fmla="*/ 12 h 95"/>
                  <a:gd name="T24" fmla="*/ 15 w 106"/>
                  <a:gd name="T25" fmla="*/ 0 h 95"/>
                  <a:gd name="T26" fmla="*/ 12 w 106"/>
                  <a:gd name="T27" fmla="*/ 0 h 95"/>
                  <a:gd name="T28" fmla="*/ 0 w 106"/>
                  <a:gd name="T29" fmla="*/ 13 h 95"/>
                  <a:gd name="T30" fmla="*/ 0 w 106"/>
                  <a:gd name="T31" fmla="*/ 36 h 95"/>
                  <a:gd name="T32" fmla="*/ 0 w 106"/>
                  <a:gd name="T33" fmla="*/ 83 h 95"/>
                  <a:gd name="T34" fmla="*/ 12 w 106"/>
                  <a:gd name="T35" fmla="*/ 95 h 95"/>
                  <a:gd name="T36" fmla="*/ 94 w 106"/>
                  <a:gd name="T37" fmla="*/ 95 h 95"/>
                  <a:gd name="T38" fmla="*/ 106 w 106"/>
                  <a:gd name="T39" fmla="*/ 83 h 95"/>
                  <a:gd name="T40" fmla="*/ 106 w 106"/>
                  <a:gd name="T41" fmla="*/ 36 h 95"/>
                  <a:gd name="T42" fmla="*/ 106 w 106"/>
                  <a:gd name="T43" fmla="*/ 13 h 95"/>
                  <a:gd name="T44" fmla="*/ 94 w 106"/>
                  <a:gd name="T45" fmla="*/ 0 h 95"/>
                  <a:gd name="T46" fmla="*/ 98 w 106"/>
                  <a:gd name="T47" fmla="*/ 83 h 95"/>
                  <a:gd name="T48" fmla="*/ 94 w 106"/>
                  <a:gd name="T49" fmla="*/ 88 h 95"/>
                  <a:gd name="T50" fmla="*/ 12 w 106"/>
                  <a:gd name="T51" fmla="*/ 88 h 95"/>
                  <a:gd name="T52" fmla="*/ 8 w 106"/>
                  <a:gd name="T53" fmla="*/ 83 h 95"/>
                  <a:gd name="T54" fmla="*/ 8 w 106"/>
                  <a:gd name="T55" fmla="*/ 36 h 95"/>
                  <a:gd name="T56" fmla="*/ 98 w 106"/>
                  <a:gd name="T57" fmla="*/ 36 h 95"/>
                  <a:gd name="T58" fmla="*/ 98 w 106"/>
                  <a:gd name="T59" fmla="*/ 8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6" h="95">
                    <a:moveTo>
                      <a:pt x="94" y="0"/>
                    </a:moveTo>
                    <a:cubicBezTo>
                      <a:pt x="91" y="0"/>
                      <a:pt x="91" y="0"/>
                      <a:pt x="91" y="0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15"/>
                      <a:pt x="88" y="18"/>
                      <a:pt x="84" y="18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3" y="18"/>
                      <a:pt x="70" y="15"/>
                      <a:pt x="70" y="12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5"/>
                      <a:pt x="33" y="18"/>
                      <a:pt x="29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18" y="18"/>
                      <a:pt x="15" y="15"/>
                      <a:pt x="15" y="1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90"/>
                      <a:pt x="5" y="95"/>
                      <a:pt x="12" y="95"/>
                    </a:cubicBezTo>
                    <a:cubicBezTo>
                      <a:pt x="94" y="95"/>
                      <a:pt x="94" y="95"/>
                      <a:pt x="94" y="95"/>
                    </a:cubicBezTo>
                    <a:cubicBezTo>
                      <a:pt x="100" y="95"/>
                      <a:pt x="106" y="90"/>
                      <a:pt x="106" y="83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6"/>
                      <a:pt x="100" y="0"/>
                      <a:pt x="94" y="0"/>
                    </a:cubicBezTo>
                    <a:close/>
                    <a:moveTo>
                      <a:pt x="98" y="83"/>
                    </a:moveTo>
                    <a:cubicBezTo>
                      <a:pt x="98" y="86"/>
                      <a:pt x="96" y="88"/>
                      <a:pt x="94" y="88"/>
                    </a:cubicBezTo>
                    <a:cubicBezTo>
                      <a:pt x="12" y="88"/>
                      <a:pt x="12" y="88"/>
                      <a:pt x="12" y="88"/>
                    </a:cubicBezTo>
                    <a:cubicBezTo>
                      <a:pt x="10" y="88"/>
                      <a:pt x="8" y="86"/>
                      <a:pt x="8" y="83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8" y="36"/>
                      <a:pt x="98" y="36"/>
                      <a:pt x="98" y="36"/>
                    </a:cubicBezTo>
                    <a:lnTo>
                      <a:pt x="98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Rectangle 206"/>
              <p:cNvSpPr>
                <a:spLocks noChangeArrowheads="1"/>
              </p:cNvSpPr>
              <p:nvPr/>
            </p:nvSpPr>
            <p:spPr bwMode="auto">
              <a:xfrm>
                <a:off x="6084888" y="3611563"/>
                <a:ext cx="79375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Rectangle 207"/>
              <p:cNvSpPr>
                <a:spLocks noChangeArrowheads="1"/>
              </p:cNvSpPr>
              <p:nvPr/>
            </p:nvSpPr>
            <p:spPr bwMode="auto">
              <a:xfrm>
                <a:off x="6191250" y="3611563"/>
                <a:ext cx="79375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Rectangle 208"/>
              <p:cNvSpPr>
                <a:spLocks noChangeArrowheads="1"/>
              </p:cNvSpPr>
              <p:nvPr/>
            </p:nvSpPr>
            <p:spPr bwMode="auto">
              <a:xfrm>
                <a:off x="6294438" y="3611563"/>
                <a:ext cx="79375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Rectangle 209"/>
              <p:cNvSpPr>
                <a:spLocks noChangeArrowheads="1"/>
              </p:cNvSpPr>
              <p:nvPr/>
            </p:nvSpPr>
            <p:spPr bwMode="auto">
              <a:xfrm>
                <a:off x="6084888" y="3663950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Rectangle 210"/>
              <p:cNvSpPr>
                <a:spLocks noChangeArrowheads="1"/>
              </p:cNvSpPr>
              <p:nvPr/>
            </p:nvSpPr>
            <p:spPr bwMode="auto">
              <a:xfrm>
                <a:off x="6191250" y="3663950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Rectangle 211"/>
              <p:cNvSpPr>
                <a:spLocks noChangeArrowheads="1"/>
              </p:cNvSpPr>
              <p:nvPr/>
            </p:nvSpPr>
            <p:spPr bwMode="auto">
              <a:xfrm>
                <a:off x="6294438" y="3663950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Rectangle 212"/>
              <p:cNvSpPr>
                <a:spLocks noChangeArrowheads="1"/>
              </p:cNvSpPr>
              <p:nvPr/>
            </p:nvSpPr>
            <p:spPr bwMode="auto">
              <a:xfrm>
                <a:off x="6084888" y="3713163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Rectangle 213"/>
              <p:cNvSpPr>
                <a:spLocks noChangeArrowheads="1"/>
              </p:cNvSpPr>
              <p:nvPr/>
            </p:nvSpPr>
            <p:spPr bwMode="auto">
              <a:xfrm>
                <a:off x="6191250" y="3713163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Rectangle 214"/>
              <p:cNvSpPr>
                <a:spLocks noChangeArrowheads="1"/>
              </p:cNvSpPr>
              <p:nvPr/>
            </p:nvSpPr>
            <p:spPr bwMode="auto">
              <a:xfrm>
                <a:off x="6294438" y="3713163"/>
                <a:ext cx="7937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Rectangle 215"/>
              <p:cNvSpPr>
                <a:spLocks noChangeArrowheads="1"/>
              </p:cNvSpPr>
              <p:nvPr/>
            </p:nvSpPr>
            <p:spPr bwMode="auto">
              <a:xfrm>
                <a:off x="5965825" y="3398838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216"/>
              <p:cNvSpPr>
                <a:spLocks noEditPoints="1"/>
              </p:cNvSpPr>
              <p:nvPr/>
            </p:nvSpPr>
            <p:spPr bwMode="auto">
              <a:xfrm>
                <a:off x="5753100" y="3208338"/>
                <a:ext cx="427038" cy="604838"/>
              </a:xfrm>
              <a:custGeom>
                <a:avLst/>
                <a:gdLst>
                  <a:gd name="T0" fmla="*/ 111 w 112"/>
                  <a:gd name="T1" fmla="*/ 23 h 159"/>
                  <a:gd name="T2" fmla="*/ 106 w 112"/>
                  <a:gd name="T3" fmla="*/ 19 h 159"/>
                  <a:gd name="T4" fmla="*/ 83 w 112"/>
                  <a:gd name="T5" fmla="*/ 2 h 159"/>
                  <a:gd name="T6" fmla="*/ 77 w 112"/>
                  <a:gd name="T7" fmla="*/ 0 h 159"/>
                  <a:gd name="T8" fmla="*/ 70 w 112"/>
                  <a:gd name="T9" fmla="*/ 0 h 159"/>
                  <a:gd name="T10" fmla="*/ 68 w 112"/>
                  <a:gd name="T11" fmla="*/ 10 h 159"/>
                  <a:gd name="T12" fmla="*/ 56 w 112"/>
                  <a:gd name="T13" fmla="*/ 50 h 159"/>
                  <a:gd name="T14" fmla="*/ 56 w 112"/>
                  <a:gd name="T15" fmla="*/ 51 h 159"/>
                  <a:gd name="T16" fmla="*/ 56 w 112"/>
                  <a:gd name="T17" fmla="*/ 50 h 159"/>
                  <a:gd name="T18" fmla="*/ 45 w 112"/>
                  <a:gd name="T19" fmla="*/ 10 h 159"/>
                  <a:gd name="T20" fmla="*/ 43 w 112"/>
                  <a:gd name="T21" fmla="*/ 0 h 159"/>
                  <a:gd name="T22" fmla="*/ 35 w 112"/>
                  <a:gd name="T23" fmla="*/ 0 h 159"/>
                  <a:gd name="T24" fmla="*/ 28 w 112"/>
                  <a:gd name="T25" fmla="*/ 4 h 159"/>
                  <a:gd name="T26" fmla="*/ 0 w 112"/>
                  <a:gd name="T27" fmla="*/ 44 h 159"/>
                  <a:gd name="T28" fmla="*/ 0 w 112"/>
                  <a:gd name="T29" fmla="*/ 44 h 159"/>
                  <a:gd name="T30" fmla="*/ 0 w 112"/>
                  <a:gd name="T31" fmla="*/ 45 h 159"/>
                  <a:gd name="T32" fmla="*/ 2 w 112"/>
                  <a:gd name="T33" fmla="*/ 48 h 159"/>
                  <a:gd name="T34" fmla="*/ 9 w 112"/>
                  <a:gd name="T35" fmla="*/ 61 h 159"/>
                  <a:gd name="T36" fmla="*/ 29 w 112"/>
                  <a:gd name="T37" fmla="*/ 72 h 159"/>
                  <a:gd name="T38" fmla="*/ 29 w 112"/>
                  <a:gd name="T39" fmla="*/ 84 h 159"/>
                  <a:gd name="T40" fmla="*/ 34 w 112"/>
                  <a:gd name="T41" fmla="*/ 159 h 159"/>
                  <a:gd name="T42" fmla="*/ 55 w 112"/>
                  <a:gd name="T43" fmla="*/ 84 h 159"/>
                  <a:gd name="T44" fmla="*/ 60 w 112"/>
                  <a:gd name="T45" fmla="*/ 159 h 159"/>
                  <a:gd name="T46" fmla="*/ 67 w 112"/>
                  <a:gd name="T47" fmla="*/ 145 h 159"/>
                  <a:gd name="T48" fmla="*/ 76 w 112"/>
                  <a:gd name="T49" fmla="*/ 59 h 159"/>
                  <a:gd name="T50" fmla="*/ 110 w 112"/>
                  <a:gd name="T51" fmla="*/ 41 h 159"/>
                  <a:gd name="T52" fmla="*/ 112 w 112"/>
                  <a:gd name="T53" fmla="*/ 24 h 159"/>
                  <a:gd name="T54" fmla="*/ 27 w 112"/>
                  <a:gd name="T55" fmla="*/ 51 h 159"/>
                  <a:gd name="T56" fmla="*/ 21 w 112"/>
                  <a:gd name="T57" fmla="*/ 40 h 159"/>
                  <a:gd name="T58" fmla="*/ 30 w 112"/>
                  <a:gd name="T59" fmla="*/ 55 h 159"/>
                  <a:gd name="T60" fmla="*/ 68 w 112"/>
                  <a:gd name="T61" fmla="*/ 39 h 159"/>
                  <a:gd name="T62" fmla="*/ 82 w 112"/>
                  <a:gd name="T63" fmla="*/ 25 h 159"/>
                  <a:gd name="T64" fmla="*/ 88 w 112"/>
                  <a:gd name="T65" fmla="*/ 3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2" h="159">
                    <a:moveTo>
                      <a:pt x="112" y="24"/>
                    </a:moveTo>
                    <a:cubicBezTo>
                      <a:pt x="111" y="23"/>
                      <a:pt x="111" y="23"/>
                      <a:pt x="111" y="23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1" y="1"/>
                      <a:pt x="80" y="0"/>
                      <a:pt x="78" y="0"/>
                    </a:cubicBezTo>
                    <a:cubicBezTo>
                      <a:pt x="78" y="0"/>
                      <a:pt x="78" y="0"/>
                      <a:pt x="77" y="0"/>
                    </a:cubicBezTo>
                    <a:cubicBezTo>
                      <a:pt x="75" y="0"/>
                      <a:pt x="72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1" y="0"/>
                      <a:pt x="38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2" y="1"/>
                      <a:pt x="30" y="2"/>
                      <a:pt x="28" y="4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22" y="76"/>
                      <a:pt x="26" y="74"/>
                      <a:pt x="29" y="72"/>
                    </a:cubicBezTo>
                    <a:cubicBezTo>
                      <a:pt x="29" y="76"/>
                      <a:pt x="29" y="80"/>
                      <a:pt x="29" y="83"/>
                    </a:cubicBezTo>
                    <a:cubicBezTo>
                      <a:pt x="29" y="83"/>
                      <a:pt x="29" y="84"/>
                      <a:pt x="29" y="84"/>
                    </a:cubicBezTo>
                    <a:cubicBezTo>
                      <a:pt x="30" y="84"/>
                      <a:pt x="31" y="84"/>
                      <a:pt x="31" y="84"/>
                    </a:cubicBezTo>
                    <a:cubicBezTo>
                      <a:pt x="34" y="159"/>
                      <a:pt x="34" y="159"/>
                      <a:pt x="34" y="159"/>
                    </a:cubicBezTo>
                    <a:cubicBezTo>
                      <a:pt x="55" y="159"/>
                      <a:pt x="55" y="159"/>
                      <a:pt x="55" y="159"/>
                    </a:cubicBezTo>
                    <a:cubicBezTo>
                      <a:pt x="56" y="137"/>
                      <a:pt x="56" y="99"/>
                      <a:pt x="55" y="84"/>
                    </a:cubicBezTo>
                    <a:cubicBezTo>
                      <a:pt x="56" y="84"/>
                      <a:pt x="57" y="84"/>
                      <a:pt x="58" y="84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74" y="159"/>
                      <a:pt x="74" y="159"/>
                      <a:pt x="74" y="159"/>
                    </a:cubicBezTo>
                    <a:cubicBezTo>
                      <a:pt x="70" y="156"/>
                      <a:pt x="67" y="151"/>
                      <a:pt x="67" y="14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68"/>
                      <a:pt x="71" y="62"/>
                      <a:pt x="76" y="59"/>
                    </a:cubicBezTo>
                    <a:cubicBezTo>
                      <a:pt x="77" y="60"/>
                      <a:pt x="78" y="61"/>
                      <a:pt x="78" y="6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11" y="40"/>
                      <a:pt x="111" y="40"/>
                      <a:pt x="111" y="40"/>
                    </a:cubicBezTo>
                    <a:lnTo>
                      <a:pt x="112" y="24"/>
                    </a:lnTo>
                    <a:close/>
                    <a:moveTo>
                      <a:pt x="30" y="55"/>
                    </a:moveTo>
                    <a:cubicBezTo>
                      <a:pt x="27" y="51"/>
                      <a:pt x="27" y="51"/>
                      <a:pt x="27" y="5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7"/>
                      <a:pt x="30" y="46"/>
                      <a:pt x="30" y="55"/>
                    </a:cubicBezTo>
                    <a:close/>
                    <a:moveTo>
                      <a:pt x="70" y="41"/>
                    </a:moveTo>
                    <a:cubicBezTo>
                      <a:pt x="68" y="39"/>
                      <a:pt x="68" y="39"/>
                      <a:pt x="68" y="39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82" y="28"/>
                      <a:pt x="82" y="27"/>
                      <a:pt x="82" y="25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8" y="30"/>
                      <a:pt x="88" y="30"/>
                      <a:pt x="88" y="30"/>
                    </a:cubicBezTo>
                    <a:lnTo>
                      <a:pt x="7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217"/>
              <p:cNvSpPr/>
              <p:nvPr/>
            </p:nvSpPr>
            <p:spPr bwMode="auto">
              <a:xfrm>
                <a:off x="5946775" y="3201988"/>
                <a:ext cx="42863" cy="44450"/>
              </a:xfrm>
              <a:custGeom>
                <a:avLst/>
                <a:gdLst>
                  <a:gd name="T0" fmla="*/ 22 w 27"/>
                  <a:gd name="T1" fmla="*/ 0 h 28"/>
                  <a:gd name="T2" fmla="*/ 27 w 27"/>
                  <a:gd name="T3" fmla="*/ 16 h 28"/>
                  <a:gd name="T4" fmla="*/ 12 w 27"/>
                  <a:gd name="T5" fmla="*/ 28 h 28"/>
                  <a:gd name="T6" fmla="*/ 0 w 27"/>
                  <a:gd name="T7" fmla="*/ 16 h 28"/>
                  <a:gd name="T8" fmla="*/ 5 w 27"/>
                  <a:gd name="T9" fmla="*/ 0 h 28"/>
                  <a:gd name="T10" fmla="*/ 22 w 27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8">
                    <a:moveTo>
                      <a:pt x="22" y="0"/>
                    </a:moveTo>
                    <a:lnTo>
                      <a:pt x="27" y="16"/>
                    </a:lnTo>
                    <a:lnTo>
                      <a:pt x="12" y="28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218"/>
              <p:cNvSpPr/>
              <p:nvPr/>
            </p:nvSpPr>
            <p:spPr bwMode="auto">
              <a:xfrm>
                <a:off x="5946775" y="3232150"/>
                <a:ext cx="42863" cy="185738"/>
              </a:xfrm>
              <a:custGeom>
                <a:avLst/>
                <a:gdLst>
                  <a:gd name="T0" fmla="*/ 22 w 27"/>
                  <a:gd name="T1" fmla="*/ 0 h 117"/>
                  <a:gd name="T2" fmla="*/ 27 w 27"/>
                  <a:gd name="T3" fmla="*/ 105 h 117"/>
                  <a:gd name="T4" fmla="*/ 12 w 27"/>
                  <a:gd name="T5" fmla="*/ 117 h 117"/>
                  <a:gd name="T6" fmla="*/ 0 w 27"/>
                  <a:gd name="T7" fmla="*/ 105 h 117"/>
                  <a:gd name="T8" fmla="*/ 5 w 27"/>
                  <a:gd name="T9" fmla="*/ 0 h 117"/>
                  <a:gd name="T10" fmla="*/ 22 w 27"/>
                  <a:gd name="T1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117">
                    <a:moveTo>
                      <a:pt x="22" y="0"/>
                    </a:moveTo>
                    <a:lnTo>
                      <a:pt x="27" y="105"/>
                    </a:lnTo>
                    <a:lnTo>
                      <a:pt x="12" y="117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1" name="椭圆 50"/>
            <p:cNvSpPr/>
            <p:nvPr/>
          </p:nvSpPr>
          <p:spPr>
            <a:xfrm>
              <a:off x="4377566" y="5628793"/>
              <a:ext cx="543400" cy="543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479307" y="5764677"/>
              <a:ext cx="339919" cy="271632"/>
              <a:chOff x="5738813" y="3144838"/>
              <a:chExt cx="711200" cy="568325"/>
            </a:xfrm>
            <a:solidFill>
              <a:schemeClr val="accent1"/>
            </a:solidFill>
          </p:grpSpPr>
          <p:sp>
            <p:nvSpPr>
              <p:cNvPr id="52" name="Freeform 103"/>
              <p:cNvSpPr/>
              <p:nvPr/>
            </p:nvSpPr>
            <p:spPr bwMode="auto">
              <a:xfrm>
                <a:off x="5821363" y="3159126"/>
                <a:ext cx="533400" cy="371475"/>
              </a:xfrm>
              <a:custGeom>
                <a:avLst/>
                <a:gdLst>
                  <a:gd name="T0" fmla="*/ 22 w 336"/>
                  <a:gd name="T1" fmla="*/ 234 h 234"/>
                  <a:gd name="T2" fmla="*/ 0 w 336"/>
                  <a:gd name="T3" fmla="*/ 215 h 234"/>
                  <a:gd name="T4" fmla="*/ 135 w 336"/>
                  <a:gd name="T5" fmla="*/ 56 h 234"/>
                  <a:gd name="T6" fmla="*/ 216 w 336"/>
                  <a:gd name="T7" fmla="*/ 126 h 234"/>
                  <a:gd name="T8" fmla="*/ 312 w 336"/>
                  <a:gd name="T9" fmla="*/ 0 h 234"/>
                  <a:gd name="T10" fmla="*/ 336 w 336"/>
                  <a:gd name="T11" fmla="*/ 17 h 234"/>
                  <a:gd name="T12" fmla="*/ 219 w 336"/>
                  <a:gd name="T13" fmla="*/ 171 h 234"/>
                  <a:gd name="T14" fmla="*/ 137 w 336"/>
                  <a:gd name="T15" fmla="*/ 99 h 234"/>
                  <a:gd name="T16" fmla="*/ 22 w 336"/>
                  <a:gd name="T17" fmla="*/ 234 h 234"/>
                  <a:gd name="T18" fmla="*/ 22 w 336"/>
                  <a:gd name="T19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6" h="234">
                    <a:moveTo>
                      <a:pt x="22" y="234"/>
                    </a:moveTo>
                    <a:lnTo>
                      <a:pt x="0" y="215"/>
                    </a:lnTo>
                    <a:lnTo>
                      <a:pt x="135" y="56"/>
                    </a:lnTo>
                    <a:lnTo>
                      <a:pt x="216" y="126"/>
                    </a:lnTo>
                    <a:lnTo>
                      <a:pt x="312" y="0"/>
                    </a:lnTo>
                    <a:lnTo>
                      <a:pt x="336" y="17"/>
                    </a:lnTo>
                    <a:lnTo>
                      <a:pt x="219" y="171"/>
                    </a:lnTo>
                    <a:lnTo>
                      <a:pt x="137" y="99"/>
                    </a:lnTo>
                    <a:lnTo>
                      <a:pt x="22" y="234"/>
                    </a:lnTo>
                    <a:lnTo>
                      <a:pt x="22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104"/>
              <p:cNvSpPr/>
              <p:nvPr/>
            </p:nvSpPr>
            <p:spPr bwMode="auto">
              <a:xfrm>
                <a:off x="6248401" y="3148013"/>
                <a:ext cx="117475" cy="119063"/>
              </a:xfrm>
              <a:custGeom>
                <a:avLst/>
                <a:gdLst>
                  <a:gd name="T0" fmla="*/ 0 w 74"/>
                  <a:gd name="T1" fmla="*/ 0 h 75"/>
                  <a:gd name="T2" fmla="*/ 74 w 74"/>
                  <a:gd name="T3" fmla="*/ 0 h 75"/>
                  <a:gd name="T4" fmla="*/ 74 w 74"/>
                  <a:gd name="T5" fmla="*/ 75 h 75"/>
                  <a:gd name="T6" fmla="*/ 0 w 74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75">
                    <a:moveTo>
                      <a:pt x="0" y="0"/>
                    </a:moveTo>
                    <a:lnTo>
                      <a:pt x="74" y="0"/>
                    </a:lnTo>
                    <a:lnTo>
                      <a:pt x="74" y="7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105"/>
              <p:cNvSpPr/>
              <p:nvPr/>
            </p:nvSpPr>
            <p:spPr bwMode="auto">
              <a:xfrm>
                <a:off x="5738813" y="3144838"/>
                <a:ext cx="711200" cy="568325"/>
              </a:xfrm>
              <a:custGeom>
                <a:avLst/>
                <a:gdLst>
                  <a:gd name="T0" fmla="*/ 448 w 448"/>
                  <a:gd name="T1" fmla="*/ 358 h 358"/>
                  <a:gd name="T2" fmla="*/ 0 w 448"/>
                  <a:gd name="T3" fmla="*/ 358 h 358"/>
                  <a:gd name="T4" fmla="*/ 0 w 448"/>
                  <a:gd name="T5" fmla="*/ 0 h 358"/>
                  <a:gd name="T6" fmla="*/ 26 w 448"/>
                  <a:gd name="T7" fmla="*/ 0 h 358"/>
                  <a:gd name="T8" fmla="*/ 26 w 448"/>
                  <a:gd name="T9" fmla="*/ 334 h 358"/>
                  <a:gd name="T10" fmla="*/ 448 w 448"/>
                  <a:gd name="T11" fmla="*/ 334 h 358"/>
                  <a:gd name="T12" fmla="*/ 448 w 448"/>
                  <a:gd name="T13" fmla="*/ 358 h 358"/>
                  <a:gd name="T14" fmla="*/ 448 w 448"/>
                  <a:gd name="T15" fmla="*/ 358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8" h="358">
                    <a:moveTo>
                      <a:pt x="448" y="358"/>
                    </a:moveTo>
                    <a:lnTo>
                      <a:pt x="0" y="358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334"/>
                    </a:lnTo>
                    <a:lnTo>
                      <a:pt x="448" y="334"/>
                    </a:lnTo>
                    <a:lnTo>
                      <a:pt x="448" y="358"/>
                    </a:lnTo>
                    <a:lnTo>
                      <a:pt x="448" y="3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Rectangle 106"/>
              <p:cNvSpPr>
                <a:spLocks noChangeArrowheads="1"/>
              </p:cNvSpPr>
              <p:nvPr/>
            </p:nvSpPr>
            <p:spPr bwMode="auto">
              <a:xfrm>
                <a:off x="5853113" y="3560763"/>
                <a:ext cx="79375" cy="1222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107"/>
              <p:cNvSpPr>
                <a:spLocks noChangeArrowheads="1"/>
              </p:cNvSpPr>
              <p:nvPr/>
            </p:nvSpPr>
            <p:spPr bwMode="auto">
              <a:xfrm>
                <a:off x="5997576" y="3408363"/>
                <a:ext cx="79375" cy="274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Rectangle 108"/>
              <p:cNvSpPr>
                <a:spLocks noChangeArrowheads="1"/>
              </p:cNvSpPr>
              <p:nvPr/>
            </p:nvSpPr>
            <p:spPr bwMode="auto">
              <a:xfrm>
                <a:off x="6142038" y="3487738"/>
                <a:ext cx="79375" cy="195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Rectangle 109"/>
              <p:cNvSpPr>
                <a:spLocks noChangeArrowheads="1"/>
              </p:cNvSpPr>
              <p:nvPr/>
            </p:nvSpPr>
            <p:spPr bwMode="auto">
              <a:xfrm>
                <a:off x="6286501" y="3305176"/>
                <a:ext cx="79375" cy="377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4" name="椭圆 43"/>
            <p:cNvSpPr/>
            <p:nvPr/>
          </p:nvSpPr>
          <p:spPr>
            <a:xfrm>
              <a:off x="5357677" y="5628793"/>
              <a:ext cx="543400" cy="543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5476110" y="5745329"/>
              <a:ext cx="306534" cy="310328"/>
              <a:chOff x="5778500" y="3105150"/>
              <a:chExt cx="641350" cy="649288"/>
            </a:xfrm>
            <a:solidFill>
              <a:schemeClr val="accent1"/>
            </a:solidFill>
          </p:grpSpPr>
          <p:sp>
            <p:nvSpPr>
              <p:cNvPr id="45" name="Freeform 425"/>
              <p:cNvSpPr/>
              <p:nvPr/>
            </p:nvSpPr>
            <p:spPr bwMode="auto">
              <a:xfrm>
                <a:off x="5959475" y="3227388"/>
                <a:ext cx="217488" cy="438150"/>
              </a:xfrm>
              <a:custGeom>
                <a:avLst/>
                <a:gdLst>
                  <a:gd name="T0" fmla="*/ 36 w 137"/>
                  <a:gd name="T1" fmla="*/ 276 h 276"/>
                  <a:gd name="T2" fmla="*/ 101 w 137"/>
                  <a:gd name="T3" fmla="*/ 276 h 276"/>
                  <a:gd name="T4" fmla="*/ 101 w 137"/>
                  <a:gd name="T5" fmla="*/ 69 h 276"/>
                  <a:gd name="T6" fmla="*/ 137 w 137"/>
                  <a:gd name="T7" fmla="*/ 69 h 276"/>
                  <a:gd name="T8" fmla="*/ 67 w 137"/>
                  <a:gd name="T9" fmla="*/ 0 h 276"/>
                  <a:gd name="T10" fmla="*/ 0 w 137"/>
                  <a:gd name="T11" fmla="*/ 69 h 276"/>
                  <a:gd name="T12" fmla="*/ 36 w 137"/>
                  <a:gd name="T13" fmla="*/ 69 h 276"/>
                  <a:gd name="T14" fmla="*/ 36 w 137"/>
                  <a:gd name="T15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276">
                    <a:moveTo>
                      <a:pt x="36" y="276"/>
                    </a:moveTo>
                    <a:lnTo>
                      <a:pt x="101" y="276"/>
                    </a:lnTo>
                    <a:lnTo>
                      <a:pt x="101" y="69"/>
                    </a:lnTo>
                    <a:lnTo>
                      <a:pt x="137" y="69"/>
                    </a:lnTo>
                    <a:lnTo>
                      <a:pt x="67" y="0"/>
                    </a:lnTo>
                    <a:lnTo>
                      <a:pt x="0" y="69"/>
                    </a:lnTo>
                    <a:lnTo>
                      <a:pt x="36" y="69"/>
                    </a:lnTo>
                    <a:lnTo>
                      <a:pt x="36" y="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426"/>
              <p:cNvSpPr/>
              <p:nvPr/>
            </p:nvSpPr>
            <p:spPr bwMode="auto">
              <a:xfrm>
                <a:off x="5783263" y="3398838"/>
                <a:ext cx="214313" cy="266700"/>
              </a:xfrm>
              <a:custGeom>
                <a:avLst/>
                <a:gdLst>
                  <a:gd name="T0" fmla="*/ 36 w 135"/>
                  <a:gd name="T1" fmla="*/ 168 h 168"/>
                  <a:gd name="T2" fmla="*/ 98 w 135"/>
                  <a:gd name="T3" fmla="*/ 168 h 168"/>
                  <a:gd name="T4" fmla="*/ 98 w 135"/>
                  <a:gd name="T5" fmla="*/ 70 h 168"/>
                  <a:gd name="T6" fmla="*/ 135 w 135"/>
                  <a:gd name="T7" fmla="*/ 70 h 168"/>
                  <a:gd name="T8" fmla="*/ 67 w 135"/>
                  <a:gd name="T9" fmla="*/ 0 h 168"/>
                  <a:gd name="T10" fmla="*/ 0 w 135"/>
                  <a:gd name="T11" fmla="*/ 70 h 168"/>
                  <a:gd name="T12" fmla="*/ 36 w 135"/>
                  <a:gd name="T13" fmla="*/ 70 h 168"/>
                  <a:gd name="T14" fmla="*/ 36 w 135"/>
                  <a:gd name="T15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168">
                    <a:moveTo>
                      <a:pt x="36" y="168"/>
                    </a:moveTo>
                    <a:lnTo>
                      <a:pt x="98" y="168"/>
                    </a:lnTo>
                    <a:lnTo>
                      <a:pt x="98" y="70"/>
                    </a:lnTo>
                    <a:lnTo>
                      <a:pt x="135" y="70"/>
                    </a:lnTo>
                    <a:lnTo>
                      <a:pt x="67" y="0"/>
                    </a:lnTo>
                    <a:lnTo>
                      <a:pt x="0" y="70"/>
                    </a:lnTo>
                    <a:lnTo>
                      <a:pt x="36" y="70"/>
                    </a:lnTo>
                    <a:lnTo>
                      <a:pt x="36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Rectangle 427"/>
              <p:cNvSpPr>
                <a:spLocks noChangeArrowheads="1"/>
              </p:cNvSpPr>
              <p:nvPr/>
            </p:nvSpPr>
            <p:spPr bwMode="auto">
              <a:xfrm>
                <a:off x="5778500" y="3692525"/>
                <a:ext cx="641350" cy="61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Oval 428"/>
              <p:cNvSpPr>
                <a:spLocks noChangeArrowheads="1"/>
              </p:cNvSpPr>
              <p:nvPr/>
            </p:nvSpPr>
            <p:spPr bwMode="auto">
              <a:xfrm>
                <a:off x="6248400" y="3105150"/>
                <a:ext cx="88900" cy="1095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429"/>
              <p:cNvSpPr/>
              <p:nvPr/>
            </p:nvSpPr>
            <p:spPr bwMode="auto">
              <a:xfrm>
                <a:off x="6188075" y="3222625"/>
                <a:ext cx="206375" cy="442913"/>
              </a:xfrm>
              <a:custGeom>
                <a:avLst/>
                <a:gdLst>
                  <a:gd name="T0" fmla="*/ 7 w 54"/>
                  <a:gd name="T1" fmla="*/ 61 h 116"/>
                  <a:gd name="T2" fmla="*/ 8 w 54"/>
                  <a:gd name="T3" fmla="*/ 61 h 116"/>
                  <a:gd name="T4" fmla="*/ 9 w 54"/>
                  <a:gd name="T5" fmla="*/ 61 h 116"/>
                  <a:gd name="T6" fmla="*/ 11 w 54"/>
                  <a:gd name="T7" fmla="*/ 116 h 116"/>
                  <a:gd name="T8" fmla="*/ 26 w 54"/>
                  <a:gd name="T9" fmla="*/ 116 h 116"/>
                  <a:gd name="T10" fmla="*/ 26 w 54"/>
                  <a:gd name="T11" fmla="*/ 61 h 116"/>
                  <a:gd name="T12" fmla="*/ 28 w 54"/>
                  <a:gd name="T13" fmla="*/ 61 h 116"/>
                  <a:gd name="T14" fmla="*/ 30 w 54"/>
                  <a:gd name="T15" fmla="*/ 116 h 116"/>
                  <a:gd name="T16" fmla="*/ 45 w 54"/>
                  <a:gd name="T17" fmla="*/ 116 h 116"/>
                  <a:gd name="T18" fmla="*/ 45 w 54"/>
                  <a:gd name="T19" fmla="*/ 61 h 116"/>
                  <a:gd name="T20" fmla="*/ 46 w 54"/>
                  <a:gd name="T21" fmla="*/ 61 h 116"/>
                  <a:gd name="T22" fmla="*/ 47 w 54"/>
                  <a:gd name="T23" fmla="*/ 61 h 116"/>
                  <a:gd name="T24" fmla="*/ 47 w 54"/>
                  <a:gd name="T25" fmla="*/ 61 h 116"/>
                  <a:gd name="T26" fmla="*/ 54 w 54"/>
                  <a:gd name="T27" fmla="*/ 61 h 116"/>
                  <a:gd name="T28" fmla="*/ 50 w 54"/>
                  <a:gd name="T29" fmla="*/ 8 h 116"/>
                  <a:gd name="T30" fmla="*/ 43 w 54"/>
                  <a:gd name="T31" fmla="*/ 1 h 116"/>
                  <a:gd name="T32" fmla="*/ 37 w 54"/>
                  <a:gd name="T33" fmla="*/ 0 h 116"/>
                  <a:gd name="T34" fmla="*/ 37 w 54"/>
                  <a:gd name="T35" fmla="*/ 1 h 116"/>
                  <a:gd name="T36" fmla="*/ 41 w 54"/>
                  <a:gd name="T37" fmla="*/ 5 h 116"/>
                  <a:gd name="T38" fmla="*/ 36 w 54"/>
                  <a:gd name="T39" fmla="*/ 8 h 116"/>
                  <a:gd name="T40" fmla="*/ 38 w 54"/>
                  <a:gd name="T41" fmla="*/ 12 h 116"/>
                  <a:gd name="T42" fmla="*/ 31 w 54"/>
                  <a:gd name="T43" fmla="*/ 28 h 116"/>
                  <a:gd name="T44" fmla="*/ 30 w 54"/>
                  <a:gd name="T45" fmla="*/ 6 h 116"/>
                  <a:gd name="T46" fmla="*/ 31 w 54"/>
                  <a:gd name="T47" fmla="*/ 5 h 116"/>
                  <a:gd name="T48" fmla="*/ 30 w 54"/>
                  <a:gd name="T49" fmla="*/ 0 h 116"/>
                  <a:gd name="T50" fmla="*/ 25 w 54"/>
                  <a:gd name="T51" fmla="*/ 0 h 116"/>
                  <a:gd name="T52" fmla="*/ 23 w 54"/>
                  <a:gd name="T53" fmla="*/ 5 h 116"/>
                  <a:gd name="T54" fmla="*/ 24 w 54"/>
                  <a:gd name="T55" fmla="*/ 6 h 116"/>
                  <a:gd name="T56" fmla="*/ 23 w 54"/>
                  <a:gd name="T57" fmla="*/ 29 h 116"/>
                  <a:gd name="T58" fmla="*/ 16 w 54"/>
                  <a:gd name="T59" fmla="*/ 12 h 116"/>
                  <a:gd name="T60" fmla="*/ 18 w 54"/>
                  <a:gd name="T61" fmla="*/ 8 h 116"/>
                  <a:gd name="T62" fmla="*/ 13 w 54"/>
                  <a:gd name="T63" fmla="*/ 5 h 116"/>
                  <a:gd name="T64" fmla="*/ 17 w 54"/>
                  <a:gd name="T65" fmla="*/ 1 h 116"/>
                  <a:gd name="T66" fmla="*/ 17 w 54"/>
                  <a:gd name="T67" fmla="*/ 0 h 116"/>
                  <a:gd name="T68" fmla="*/ 11 w 54"/>
                  <a:gd name="T69" fmla="*/ 1 h 116"/>
                  <a:gd name="T70" fmla="*/ 4 w 54"/>
                  <a:gd name="T71" fmla="*/ 8 h 116"/>
                  <a:gd name="T72" fmla="*/ 0 w 54"/>
                  <a:gd name="T73" fmla="*/ 61 h 116"/>
                  <a:gd name="T74" fmla="*/ 7 w 54"/>
                  <a:gd name="T75" fmla="*/ 61 h 116"/>
                  <a:gd name="T76" fmla="*/ 7 w 54"/>
                  <a:gd name="T77" fmla="*/ 6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4" h="116">
                    <a:moveTo>
                      <a:pt x="7" y="61"/>
                    </a:moveTo>
                    <a:cubicBezTo>
                      <a:pt x="8" y="61"/>
                      <a:pt x="8" y="61"/>
                      <a:pt x="8" y="61"/>
                    </a:cubicBezTo>
                    <a:cubicBezTo>
                      <a:pt x="8" y="61"/>
                      <a:pt x="9" y="61"/>
                      <a:pt x="9" y="61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26" y="116"/>
                      <a:pt x="26" y="116"/>
                      <a:pt x="26" y="116"/>
                    </a:cubicBezTo>
                    <a:cubicBezTo>
                      <a:pt x="27" y="100"/>
                      <a:pt x="27" y="72"/>
                      <a:pt x="26" y="61"/>
                    </a:cubicBezTo>
                    <a:cubicBezTo>
                      <a:pt x="27" y="61"/>
                      <a:pt x="27" y="61"/>
                      <a:pt x="28" y="61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45" y="116"/>
                      <a:pt x="45" y="116"/>
                      <a:pt x="45" y="116"/>
                    </a:cubicBezTo>
                    <a:cubicBezTo>
                      <a:pt x="46" y="100"/>
                      <a:pt x="45" y="72"/>
                      <a:pt x="45" y="61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46" y="61"/>
                      <a:pt x="47" y="61"/>
                      <a:pt x="47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9" y="61"/>
                      <a:pt x="52" y="61"/>
                      <a:pt x="54" y="61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4"/>
                      <a:pt x="47" y="1"/>
                      <a:pt x="43" y="1"/>
                    </a:cubicBezTo>
                    <a:cubicBezTo>
                      <a:pt x="43" y="1"/>
                      <a:pt x="38" y="1"/>
                      <a:pt x="37" y="0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1"/>
                      <a:pt x="11" y="1"/>
                      <a:pt x="11" y="1"/>
                    </a:cubicBezTo>
                    <a:cubicBezTo>
                      <a:pt x="8" y="1"/>
                      <a:pt x="5" y="4"/>
                      <a:pt x="4" y="8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3" y="61"/>
                      <a:pt x="5" y="61"/>
                      <a:pt x="7" y="61"/>
                    </a:cubicBezTo>
                    <a:cubicBezTo>
                      <a:pt x="7" y="61"/>
                      <a:pt x="7" y="61"/>
                      <a:pt x="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6337788" y="5628793"/>
              <a:ext cx="543400" cy="543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469960" y="5762482"/>
              <a:ext cx="317156" cy="314122"/>
              <a:chOff x="5767388" y="3098800"/>
              <a:chExt cx="663575" cy="657225"/>
            </a:xfrm>
            <a:solidFill>
              <a:schemeClr val="accent1"/>
            </a:solidFill>
          </p:grpSpPr>
          <p:sp>
            <p:nvSpPr>
              <p:cNvPr id="41" name="Freeform 253"/>
              <p:cNvSpPr>
                <a:spLocks noEditPoints="1"/>
              </p:cNvSpPr>
              <p:nvPr/>
            </p:nvSpPr>
            <p:spPr bwMode="auto">
              <a:xfrm>
                <a:off x="5767388" y="3098800"/>
                <a:ext cx="663575" cy="519113"/>
              </a:xfrm>
              <a:custGeom>
                <a:avLst/>
                <a:gdLst>
                  <a:gd name="T0" fmla="*/ 165 w 174"/>
                  <a:gd name="T1" fmla="*/ 0 h 136"/>
                  <a:gd name="T2" fmla="*/ 9 w 174"/>
                  <a:gd name="T3" fmla="*/ 0 h 136"/>
                  <a:gd name="T4" fmla="*/ 0 w 174"/>
                  <a:gd name="T5" fmla="*/ 9 h 136"/>
                  <a:gd name="T6" fmla="*/ 0 w 174"/>
                  <a:gd name="T7" fmla="*/ 128 h 136"/>
                  <a:gd name="T8" fmla="*/ 9 w 174"/>
                  <a:gd name="T9" fmla="*/ 136 h 136"/>
                  <a:gd name="T10" fmla="*/ 50 w 174"/>
                  <a:gd name="T11" fmla="*/ 136 h 136"/>
                  <a:gd name="T12" fmla="*/ 41 w 174"/>
                  <a:gd name="T13" fmla="*/ 121 h 136"/>
                  <a:gd name="T14" fmla="*/ 17 w 174"/>
                  <a:gd name="T15" fmla="*/ 121 h 136"/>
                  <a:gd name="T16" fmla="*/ 17 w 174"/>
                  <a:gd name="T17" fmla="*/ 16 h 136"/>
                  <a:gd name="T18" fmla="*/ 157 w 174"/>
                  <a:gd name="T19" fmla="*/ 16 h 136"/>
                  <a:gd name="T20" fmla="*/ 157 w 174"/>
                  <a:gd name="T21" fmla="*/ 121 h 136"/>
                  <a:gd name="T22" fmla="*/ 133 w 174"/>
                  <a:gd name="T23" fmla="*/ 121 h 136"/>
                  <a:gd name="T24" fmla="*/ 133 w 174"/>
                  <a:gd name="T25" fmla="*/ 127 h 136"/>
                  <a:gd name="T26" fmla="*/ 131 w 174"/>
                  <a:gd name="T27" fmla="*/ 136 h 136"/>
                  <a:gd name="T28" fmla="*/ 165 w 174"/>
                  <a:gd name="T29" fmla="*/ 136 h 136"/>
                  <a:gd name="T30" fmla="*/ 174 w 174"/>
                  <a:gd name="T31" fmla="*/ 128 h 136"/>
                  <a:gd name="T32" fmla="*/ 174 w 174"/>
                  <a:gd name="T33" fmla="*/ 9 h 136"/>
                  <a:gd name="T34" fmla="*/ 165 w 174"/>
                  <a:gd name="T35" fmla="*/ 0 h 136"/>
                  <a:gd name="T36" fmla="*/ 8 w 174"/>
                  <a:gd name="T37" fmla="*/ 74 h 136"/>
                  <a:gd name="T38" fmla="*/ 3 w 174"/>
                  <a:gd name="T39" fmla="*/ 68 h 136"/>
                  <a:gd name="T40" fmla="*/ 8 w 174"/>
                  <a:gd name="T41" fmla="*/ 63 h 136"/>
                  <a:gd name="T42" fmla="*/ 14 w 174"/>
                  <a:gd name="T43" fmla="*/ 68 h 136"/>
                  <a:gd name="T44" fmla="*/ 8 w 174"/>
                  <a:gd name="T45" fmla="*/ 74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4" h="136">
                    <a:moveTo>
                      <a:pt x="16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2"/>
                      <a:pt x="4" y="136"/>
                      <a:pt x="9" y="136"/>
                    </a:cubicBezTo>
                    <a:cubicBezTo>
                      <a:pt x="50" y="136"/>
                      <a:pt x="50" y="136"/>
                      <a:pt x="50" y="136"/>
                    </a:cubicBezTo>
                    <a:cubicBezTo>
                      <a:pt x="46" y="131"/>
                      <a:pt x="43" y="126"/>
                      <a:pt x="41" y="121"/>
                    </a:cubicBezTo>
                    <a:cubicBezTo>
                      <a:pt x="17" y="121"/>
                      <a:pt x="17" y="121"/>
                      <a:pt x="17" y="121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33" y="121"/>
                      <a:pt x="133" y="121"/>
                      <a:pt x="133" y="121"/>
                    </a:cubicBezTo>
                    <a:cubicBezTo>
                      <a:pt x="133" y="127"/>
                      <a:pt x="133" y="127"/>
                      <a:pt x="133" y="127"/>
                    </a:cubicBezTo>
                    <a:cubicBezTo>
                      <a:pt x="133" y="130"/>
                      <a:pt x="132" y="133"/>
                      <a:pt x="131" y="136"/>
                    </a:cubicBezTo>
                    <a:cubicBezTo>
                      <a:pt x="165" y="136"/>
                      <a:pt x="165" y="136"/>
                      <a:pt x="165" y="136"/>
                    </a:cubicBezTo>
                    <a:cubicBezTo>
                      <a:pt x="170" y="136"/>
                      <a:pt x="174" y="132"/>
                      <a:pt x="174" y="128"/>
                    </a:cubicBezTo>
                    <a:cubicBezTo>
                      <a:pt x="174" y="9"/>
                      <a:pt x="174" y="9"/>
                      <a:pt x="174" y="9"/>
                    </a:cubicBezTo>
                    <a:cubicBezTo>
                      <a:pt x="174" y="4"/>
                      <a:pt x="170" y="0"/>
                      <a:pt x="165" y="0"/>
                    </a:cubicBezTo>
                    <a:close/>
                    <a:moveTo>
                      <a:pt x="8" y="74"/>
                    </a:moveTo>
                    <a:cubicBezTo>
                      <a:pt x="5" y="74"/>
                      <a:pt x="3" y="71"/>
                      <a:pt x="3" y="68"/>
                    </a:cubicBezTo>
                    <a:cubicBezTo>
                      <a:pt x="3" y="65"/>
                      <a:pt x="5" y="63"/>
                      <a:pt x="8" y="63"/>
                    </a:cubicBezTo>
                    <a:cubicBezTo>
                      <a:pt x="11" y="63"/>
                      <a:pt x="14" y="65"/>
                      <a:pt x="14" y="68"/>
                    </a:cubicBezTo>
                    <a:cubicBezTo>
                      <a:pt x="14" y="71"/>
                      <a:pt x="11" y="74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54"/>
              <p:cNvSpPr/>
              <p:nvPr/>
            </p:nvSpPr>
            <p:spPr bwMode="auto">
              <a:xfrm>
                <a:off x="5913438" y="3235325"/>
                <a:ext cx="334963" cy="520700"/>
              </a:xfrm>
              <a:custGeom>
                <a:avLst/>
                <a:gdLst>
                  <a:gd name="T0" fmla="*/ 88 w 88"/>
                  <a:gd name="T1" fmla="*/ 72 h 136"/>
                  <a:gd name="T2" fmla="*/ 88 w 88"/>
                  <a:gd name="T3" fmla="*/ 69 h 136"/>
                  <a:gd name="T4" fmla="*/ 88 w 88"/>
                  <a:gd name="T5" fmla="*/ 47 h 136"/>
                  <a:gd name="T6" fmla="*/ 81 w 88"/>
                  <a:gd name="T7" fmla="*/ 40 h 136"/>
                  <a:gd name="T8" fmla="*/ 73 w 88"/>
                  <a:gd name="T9" fmla="*/ 47 h 136"/>
                  <a:gd name="T10" fmla="*/ 73 w 88"/>
                  <a:gd name="T11" fmla="*/ 49 h 136"/>
                  <a:gd name="T12" fmla="*/ 72 w 88"/>
                  <a:gd name="T13" fmla="*/ 48 h 136"/>
                  <a:gd name="T14" fmla="*/ 72 w 88"/>
                  <a:gd name="T15" fmla="*/ 37 h 136"/>
                  <a:gd name="T16" fmla="*/ 64 w 88"/>
                  <a:gd name="T17" fmla="*/ 30 h 136"/>
                  <a:gd name="T18" fmla="*/ 57 w 88"/>
                  <a:gd name="T19" fmla="*/ 37 h 136"/>
                  <a:gd name="T20" fmla="*/ 57 w 88"/>
                  <a:gd name="T21" fmla="*/ 43 h 136"/>
                  <a:gd name="T22" fmla="*/ 55 w 88"/>
                  <a:gd name="T23" fmla="*/ 43 h 136"/>
                  <a:gd name="T24" fmla="*/ 55 w 88"/>
                  <a:gd name="T25" fmla="*/ 31 h 136"/>
                  <a:gd name="T26" fmla="*/ 48 w 88"/>
                  <a:gd name="T27" fmla="*/ 24 h 136"/>
                  <a:gd name="T28" fmla="*/ 40 w 88"/>
                  <a:gd name="T29" fmla="*/ 31 h 136"/>
                  <a:gd name="T30" fmla="*/ 40 w 88"/>
                  <a:gd name="T31" fmla="*/ 40 h 136"/>
                  <a:gd name="T32" fmla="*/ 38 w 88"/>
                  <a:gd name="T33" fmla="*/ 41 h 136"/>
                  <a:gd name="T34" fmla="*/ 38 w 88"/>
                  <a:gd name="T35" fmla="*/ 7 h 136"/>
                  <a:gd name="T36" fmla="*/ 31 w 88"/>
                  <a:gd name="T37" fmla="*/ 0 h 136"/>
                  <a:gd name="T38" fmla="*/ 24 w 88"/>
                  <a:gd name="T39" fmla="*/ 7 h 136"/>
                  <a:gd name="T40" fmla="*/ 24 w 88"/>
                  <a:gd name="T41" fmla="*/ 67 h 136"/>
                  <a:gd name="T42" fmla="*/ 22 w 88"/>
                  <a:gd name="T43" fmla="*/ 56 h 136"/>
                  <a:gd name="T44" fmla="*/ 8 w 88"/>
                  <a:gd name="T45" fmla="*/ 40 h 136"/>
                  <a:gd name="T46" fmla="*/ 1 w 88"/>
                  <a:gd name="T47" fmla="*/ 46 h 136"/>
                  <a:gd name="T48" fmla="*/ 8 w 88"/>
                  <a:gd name="T49" fmla="*/ 73 h 136"/>
                  <a:gd name="T50" fmla="*/ 20 w 88"/>
                  <a:gd name="T51" fmla="*/ 98 h 136"/>
                  <a:gd name="T52" fmla="*/ 22 w 88"/>
                  <a:gd name="T53" fmla="*/ 101 h 136"/>
                  <a:gd name="T54" fmla="*/ 32 w 88"/>
                  <a:gd name="T55" fmla="*/ 111 h 136"/>
                  <a:gd name="T56" fmla="*/ 32 w 88"/>
                  <a:gd name="T57" fmla="*/ 136 h 136"/>
                  <a:gd name="T58" fmla="*/ 81 w 88"/>
                  <a:gd name="T59" fmla="*/ 136 h 136"/>
                  <a:gd name="T60" fmla="*/ 81 w 88"/>
                  <a:gd name="T61" fmla="*/ 110 h 136"/>
                  <a:gd name="T62" fmla="*/ 87 w 88"/>
                  <a:gd name="T63" fmla="*/ 91 h 136"/>
                  <a:gd name="T64" fmla="*/ 88 w 88"/>
                  <a:gd name="T65" fmla="*/ 72 h 136"/>
                  <a:gd name="T66" fmla="*/ 88 w 88"/>
                  <a:gd name="T67" fmla="*/ 72 h 136"/>
                  <a:gd name="T68" fmla="*/ 88 w 88"/>
                  <a:gd name="T69" fmla="*/ 7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8" h="136">
                    <a:moveTo>
                      <a:pt x="88" y="72"/>
                    </a:moveTo>
                    <a:cubicBezTo>
                      <a:pt x="88" y="71"/>
                      <a:pt x="88" y="70"/>
                      <a:pt x="88" y="6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3"/>
                      <a:pt x="85" y="40"/>
                      <a:pt x="81" y="40"/>
                    </a:cubicBezTo>
                    <a:cubicBezTo>
                      <a:pt x="77" y="40"/>
                      <a:pt x="73" y="43"/>
                      <a:pt x="73" y="47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49"/>
                      <a:pt x="72" y="48"/>
                      <a:pt x="72" y="48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3"/>
                      <a:pt x="68" y="30"/>
                      <a:pt x="64" y="30"/>
                    </a:cubicBezTo>
                    <a:cubicBezTo>
                      <a:pt x="60" y="30"/>
                      <a:pt x="57" y="33"/>
                      <a:pt x="57" y="37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6" y="43"/>
                      <a:pt x="56" y="43"/>
                      <a:pt x="55" y="43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27"/>
                      <a:pt x="52" y="24"/>
                      <a:pt x="48" y="24"/>
                    </a:cubicBezTo>
                    <a:cubicBezTo>
                      <a:pt x="44" y="24"/>
                      <a:pt x="40" y="27"/>
                      <a:pt x="40" y="31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39" y="40"/>
                      <a:pt x="38" y="41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3"/>
                      <a:pt x="35" y="0"/>
                      <a:pt x="31" y="0"/>
                    </a:cubicBezTo>
                    <a:cubicBezTo>
                      <a:pt x="27" y="0"/>
                      <a:pt x="24" y="3"/>
                      <a:pt x="24" y="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2" y="63"/>
                      <a:pt x="22" y="59"/>
                      <a:pt x="22" y="56"/>
                    </a:cubicBezTo>
                    <a:cubicBezTo>
                      <a:pt x="19" y="44"/>
                      <a:pt x="12" y="39"/>
                      <a:pt x="8" y="40"/>
                    </a:cubicBezTo>
                    <a:cubicBezTo>
                      <a:pt x="7" y="40"/>
                      <a:pt x="0" y="43"/>
                      <a:pt x="1" y="46"/>
                    </a:cubicBezTo>
                    <a:cubicBezTo>
                      <a:pt x="2" y="48"/>
                      <a:pt x="7" y="60"/>
                      <a:pt x="8" y="73"/>
                    </a:cubicBezTo>
                    <a:cubicBezTo>
                      <a:pt x="8" y="82"/>
                      <a:pt x="14" y="91"/>
                      <a:pt x="20" y="98"/>
                    </a:cubicBezTo>
                    <a:cubicBezTo>
                      <a:pt x="20" y="99"/>
                      <a:pt x="21" y="100"/>
                      <a:pt x="22" y="101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81" y="136"/>
                      <a:pt x="81" y="136"/>
                      <a:pt x="81" y="136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5" y="104"/>
                      <a:pt x="87" y="97"/>
                      <a:pt x="87" y="91"/>
                    </a:cubicBezTo>
                    <a:cubicBezTo>
                      <a:pt x="88" y="85"/>
                      <a:pt x="88" y="78"/>
                      <a:pt x="88" y="7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8" y="72"/>
                      <a:pt x="88" y="72"/>
                      <a:pt x="8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7317900" y="5628793"/>
              <a:ext cx="543400" cy="543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 flipH="1">
              <a:off x="7426380" y="5742093"/>
              <a:ext cx="326441" cy="316800"/>
              <a:chOff x="5719763" y="3063875"/>
              <a:chExt cx="752475" cy="730250"/>
            </a:xfrm>
            <a:solidFill>
              <a:schemeClr val="accent1"/>
            </a:solidFill>
          </p:grpSpPr>
          <p:sp>
            <p:nvSpPr>
              <p:cNvPr id="23" name="Oval 154"/>
              <p:cNvSpPr>
                <a:spLocks noChangeArrowheads="1"/>
              </p:cNvSpPr>
              <p:nvPr/>
            </p:nvSpPr>
            <p:spPr bwMode="auto">
              <a:xfrm>
                <a:off x="6161088" y="3098800"/>
                <a:ext cx="95250" cy="1174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155"/>
              <p:cNvSpPr>
                <a:spLocks noChangeArrowheads="1"/>
              </p:cNvSpPr>
              <p:nvPr/>
            </p:nvSpPr>
            <p:spPr bwMode="auto">
              <a:xfrm>
                <a:off x="6210301" y="338772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56"/>
              <p:cNvSpPr/>
              <p:nvPr/>
            </p:nvSpPr>
            <p:spPr bwMode="auto">
              <a:xfrm>
                <a:off x="6191251" y="3235325"/>
                <a:ext cx="33338" cy="33338"/>
              </a:xfrm>
              <a:custGeom>
                <a:avLst/>
                <a:gdLst>
                  <a:gd name="T0" fmla="*/ 17 w 21"/>
                  <a:gd name="T1" fmla="*/ 0 h 21"/>
                  <a:gd name="T2" fmla="*/ 21 w 21"/>
                  <a:gd name="T3" fmla="*/ 12 h 21"/>
                  <a:gd name="T4" fmla="*/ 12 w 21"/>
                  <a:gd name="T5" fmla="*/ 21 h 21"/>
                  <a:gd name="T6" fmla="*/ 0 w 21"/>
                  <a:gd name="T7" fmla="*/ 12 h 21"/>
                  <a:gd name="T8" fmla="*/ 5 w 21"/>
                  <a:gd name="T9" fmla="*/ 0 h 21"/>
                  <a:gd name="T10" fmla="*/ 17 w 21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1">
                    <a:moveTo>
                      <a:pt x="17" y="0"/>
                    </a:moveTo>
                    <a:lnTo>
                      <a:pt x="21" y="12"/>
                    </a:lnTo>
                    <a:lnTo>
                      <a:pt x="12" y="21"/>
                    </a:lnTo>
                    <a:lnTo>
                      <a:pt x="0" y="12"/>
                    </a:lnTo>
                    <a:lnTo>
                      <a:pt x="5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57"/>
              <p:cNvSpPr/>
              <p:nvPr/>
            </p:nvSpPr>
            <p:spPr bwMode="auto">
              <a:xfrm>
                <a:off x="6191251" y="3257550"/>
                <a:ext cx="33338" cy="141288"/>
              </a:xfrm>
              <a:custGeom>
                <a:avLst/>
                <a:gdLst>
                  <a:gd name="T0" fmla="*/ 19 w 21"/>
                  <a:gd name="T1" fmla="*/ 0 h 89"/>
                  <a:gd name="T2" fmla="*/ 21 w 21"/>
                  <a:gd name="T3" fmla="*/ 82 h 89"/>
                  <a:gd name="T4" fmla="*/ 12 w 21"/>
                  <a:gd name="T5" fmla="*/ 89 h 89"/>
                  <a:gd name="T6" fmla="*/ 0 w 21"/>
                  <a:gd name="T7" fmla="*/ 82 h 89"/>
                  <a:gd name="T8" fmla="*/ 5 w 21"/>
                  <a:gd name="T9" fmla="*/ 0 h 89"/>
                  <a:gd name="T10" fmla="*/ 19 w 21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9">
                    <a:moveTo>
                      <a:pt x="19" y="0"/>
                    </a:moveTo>
                    <a:lnTo>
                      <a:pt x="21" y="82"/>
                    </a:lnTo>
                    <a:lnTo>
                      <a:pt x="12" y="89"/>
                    </a:lnTo>
                    <a:lnTo>
                      <a:pt x="0" y="82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Oval 158"/>
              <p:cNvSpPr>
                <a:spLocks noChangeArrowheads="1"/>
              </p:cNvSpPr>
              <p:nvPr/>
            </p:nvSpPr>
            <p:spPr bwMode="auto">
              <a:xfrm>
                <a:off x="5856288" y="3063875"/>
                <a:ext cx="111125" cy="133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Rectangle 159"/>
              <p:cNvSpPr>
                <a:spLocks noChangeArrowheads="1"/>
              </p:cNvSpPr>
              <p:nvPr/>
            </p:nvSpPr>
            <p:spPr bwMode="auto">
              <a:xfrm>
                <a:off x="5913438" y="338772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60"/>
              <p:cNvSpPr/>
              <p:nvPr/>
            </p:nvSpPr>
            <p:spPr bwMode="auto">
              <a:xfrm>
                <a:off x="5722938" y="3322638"/>
                <a:ext cx="0" cy="3175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Rectangle 161"/>
              <p:cNvSpPr>
                <a:spLocks noChangeArrowheads="1"/>
              </p:cNvSpPr>
              <p:nvPr/>
            </p:nvSpPr>
            <p:spPr bwMode="auto">
              <a:xfrm>
                <a:off x="5913438" y="338772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62"/>
              <p:cNvSpPr/>
              <p:nvPr/>
            </p:nvSpPr>
            <p:spPr bwMode="auto">
              <a:xfrm>
                <a:off x="5894388" y="3205163"/>
                <a:ext cx="34925" cy="41275"/>
              </a:xfrm>
              <a:custGeom>
                <a:avLst/>
                <a:gdLst>
                  <a:gd name="T0" fmla="*/ 19 w 22"/>
                  <a:gd name="T1" fmla="*/ 0 h 26"/>
                  <a:gd name="T2" fmla="*/ 22 w 22"/>
                  <a:gd name="T3" fmla="*/ 16 h 26"/>
                  <a:gd name="T4" fmla="*/ 12 w 22"/>
                  <a:gd name="T5" fmla="*/ 26 h 26"/>
                  <a:gd name="T6" fmla="*/ 0 w 22"/>
                  <a:gd name="T7" fmla="*/ 16 h 26"/>
                  <a:gd name="T8" fmla="*/ 5 w 22"/>
                  <a:gd name="T9" fmla="*/ 0 h 26"/>
                  <a:gd name="T10" fmla="*/ 19 w 22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6">
                    <a:moveTo>
                      <a:pt x="19" y="0"/>
                    </a:moveTo>
                    <a:lnTo>
                      <a:pt x="22" y="16"/>
                    </a:lnTo>
                    <a:lnTo>
                      <a:pt x="12" y="26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63"/>
              <p:cNvSpPr/>
              <p:nvPr/>
            </p:nvSpPr>
            <p:spPr bwMode="auto">
              <a:xfrm>
                <a:off x="5891213" y="3235325"/>
                <a:ext cx="41275" cy="166688"/>
              </a:xfrm>
              <a:custGeom>
                <a:avLst/>
                <a:gdLst>
                  <a:gd name="T0" fmla="*/ 21 w 26"/>
                  <a:gd name="T1" fmla="*/ 0 h 105"/>
                  <a:gd name="T2" fmla="*/ 26 w 26"/>
                  <a:gd name="T3" fmla="*/ 96 h 105"/>
                  <a:gd name="T4" fmla="*/ 14 w 26"/>
                  <a:gd name="T5" fmla="*/ 105 h 105"/>
                  <a:gd name="T6" fmla="*/ 0 w 26"/>
                  <a:gd name="T7" fmla="*/ 96 h 105"/>
                  <a:gd name="T8" fmla="*/ 4 w 26"/>
                  <a:gd name="T9" fmla="*/ 0 h 105"/>
                  <a:gd name="T10" fmla="*/ 21 w 26"/>
                  <a:gd name="T11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05">
                    <a:moveTo>
                      <a:pt x="21" y="0"/>
                    </a:moveTo>
                    <a:lnTo>
                      <a:pt x="26" y="96"/>
                    </a:lnTo>
                    <a:lnTo>
                      <a:pt x="14" y="105"/>
                    </a:lnTo>
                    <a:lnTo>
                      <a:pt x="0" y="96"/>
                    </a:lnTo>
                    <a:lnTo>
                      <a:pt x="4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64"/>
              <p:cNvSpPr>
                <a:spLocks noEditPoints="1"/>
              </p:cNvSpPr>
              <p:nvPr/>
            </p:nvSpPr>
            <p:spPr bwMode="auto">
              <a:xfrm>
                <a:off x="5719763" y="3211513"/>
                <a:ext cx="373063" cy="547688"/>
              </a:xfrm>
              <a:custGeom>
                <a:avLst/>
                <a:gdLst>
                  <a:gd name="T0" fmla="*/ 60 w 98"/>
                  <a:gd name="T1" fmla="*/ 74 h 144"/>
                  <a:gd name="T2" fmla="*/ 75 w 98"/>
                  <a:gd name="T3" fmla="*/ 57 h 144"/>
                  <a:gd name="T4" fmla="*/ 74 w 98"/>
                  <a:gd name="T5" fmla="*/ 36 h 144"/>
                  <a:gd name="T6" fmla="*/ 77 w 98"/>
                  <a:gd name="T7" fmla="*/ 40 h 144"/>
                  <a:gd name="T8" fmla="*/ 78 w 98"/>
                  <a:gd name="T9" fmla="*/ 57 h 144"/>
                  <a:gd name="T10" fmla="*/ 98 w 98"/>
                  <a:gd name="T11" fmla="*/ 57 h 144"/>
                  <a:gd name="T12" fmla="*/ 92 w 98"/>
                  <a:gd name="T13" fmla="*/ 31 h 144"/>
                  <a:gd name="T14" fmla="*/ 74 w 98"/>
                  <a:gd name="T15" fmla="*/ 4 h 144"/>
                  <a:gd name="T16" fmla="*/ 63 w 98"/>
                  <a:gd name="T17" fmla="*/ 0 h 144"/>
                  <a:gd name="T18" fmla="*/ 63 w 98"/>
                  <a:gd name="T19" fmla="*/ 0 h 144"/>
                  <a:gd name="T20" fmla="*/ 69 w 98"/>
                  <a:gd name="T21" fmla="*/ 5 h 144"/>
                  <a:gd name="T22" fmla="*/ 61 w 98"/>
                  <a:gd name="T23" fmla="*/ 9 h 144"/>
                  <a:gd name="T24" fmla="*/ 65 w 98"/>
                  <a:gd name="T25" fmla="*/ 15 h 144"/>
                  <a:gd name="T26" fmla="*/ 51 w 98"/>
                  <a:gd name="T27" fmla="*/ 46 h 144"/>
                  <a:gd name="T28" fmla="*/ 51 w 98"/>
                  <a:gd name="T29" fmla="*/ 46 h 144"/>
                  <a:gd name="T30" fmla="*/ 51 w 98"/>
                  <a:gd name="T31" fmla="*/ 46 h 144"/>
                  <a:gd name="T32" fmla="*/ 51 w 98"/>
                  <a:gd name="T33" fmla="*/ 46 h 144"/>
                  <a:gd name="T34" fmla="*/ 51 w 98"/>
                  <a:gd name="T35" fmla="*/ 46 h 144"/>
                  <a:gd name="T36" fmla="*/ 36 w 98"/>
                  <a:gd name="T37" fmla="*/ 15 h 144"/>
                  <a:gd name="T38" fmla="*/ 40 w 98"/>
                  <a:gd name="T39" fmla="*/ 9 h 144"/>
                  <a:gd name="T40" fmla="*/ 33 w 98"/>
                  <a:gd name="T41" fmla="*/ 5 h 144"/>
                  <a:gd name="T42" fmla="*/ 39 w 98"/>
                  <a:gd name="T43" fmla="*/ 0 h 144"/>
                  <a:gd name="T44" fmla="*/ 39 w 98"/>
                  <a:gd name="T45" fmla="*/ 0 h 144"/>
                  <a:gd name="T46" fmla="*/ 31 w 98"/>
                  <a:gd name="T47" fmla="*/ 0 h 144"/>
                  <a:gd name="T48" fmla="*/ 25 w 98"/>
                  <a:gd name="T49" fmla="*/ 3 h 144"/>
                  <a:gd name="T50" fmla="*/ 1 w 98"/>
                  <a:gd name="T51" fmla="*/ 29 h 144"/>
                  <a:gd name="T52" fmla="*/ 1 w 98"/>
                  <a:gd name="T53" fmla="*/ 29 h 144"/>
                  <a:gd name="T54" fmla="*/ 1 w 98"/>
                  <a:gd name="T55" fmla="*/ 30 h 144"/>
                  <a:gd name="T56" fmla="*/ 0 w 98"/>
                  <a:gd name="T57" fmla="*/ 40 h 144"/>
                  <a:gd name="T58" fmla="*/ 0 w 98"/>
                  <a:gd name="T59" fmla="*/ 41 h 144"/>
                  <a:gd name="T60" fmla="*/ 0 w 98"/>
                  <a:gd name="T61" fmla="*/ 42 h 144"/>
                  <a:gd name="T62" fmla="*/ 1 w 98"/>
                  <a:gd name="T63" fmla="*/ 44 h 144"/>
                  <a:gd name="T64" fmla="*/ 3 w 98"/>
                  <a:gd name="T65" fmla="*/ 48 h 144"/>
                  <a:gd name="T66" fmla="*/ 7 w 98"/>
                  <a:gd name="T67" fmla="*/ 55 h 144"/>
                  <a:gd name="T68" fmla="*/ 15 w 98"/>
                  <a:gd name="T69" fmla="*/ 71 h 144"/>
                  <a:gd name="T70" fmla="*/ 26 w 98"/>
                  <a:gd name="T71" fmla="*/ 65 h 144"/>
                  <a:gd name="T72" fmla="*/ 26 w 98"/>
                  <a:gd name="T73" fmla="*/ 75 h 144"/>
                  <a:gd name="T74" fmla="*/ 26 w 98"/>
                  <a:gd name="T75" fmla="*/ 76 h 144"/>
                  <a:gd name="T76" fmla="*/ 28 w 98"/>
                  <a:gd name="T77" fmla="*/ 76 h 144"/>
                  <a:gd name="T78" fmla="*/ 30 w 98"/>
                  <a:gd name="T79" fmla="*/ 144 h 144"/>
                  <a:gd name="T80" fmla="*/ 50 w 98"/>
                  <a:gd name="T81" fmla="*/ 144 h 144"/>
                  <a:gd name="T82" fmla="*/ 50 w 98"/>
                  <a:gd name="T83" fmla="*/ 76 h 144"/>
                  <a:gd name="T84" fmla="*/ 52 w 98"/>
                  <a:gd name="T85" fmla="*/ 76 h 144"/>
                  <a:gd name="T86" fmla="*/ 54 w 98"/>
                  <a:gd name="T87" fmla="*/ 144 h 144"/>
                  <a:gd name="T88" fmla="*/ 60 w 98"/>
                  <a:gd name="T89" fmla="*/ 144 h 144"/>
                  <a:gd name="T90" fmla="*/ 60 w 98"/>
                  <a:gd name="T91" fmla="*/ 74 h 144"/>
                  <a:gd name="T92" fmla="*/ 27 w 98"/>
                  <a:gd name="T93" fmla="*/ 50 h 144"/>
                  <a:gd name="T94" fmla="*/ 24 w 98"/>
                  <a:gd name="T95" fmla="*/ 46 h 144"/>
                  <a:gd name="T96" fmla="*/ 20 w 98"/>
                  <a:gd name="T97" fmla="*/ 39 h 144"/>
                  <a:gd name="T98" fmla="*/ 19 w 98"/>
                  <a:gd name="T99" fmla="*/ 36 h 144"/>
                  <a:gd name="T100" fmla="*/ 27 w 98"/>
                  <a:gd name="T101" fmla="*/ 26 h 144"/>
                  <a:gd name="T102" fmla="*/ 27 w 98"/>
                  <a:gd name="T103" fmla="*/ 5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8" h="144">
                    <a:moveTo>
                      <a:pt x="60" y="74"/>
                    </a:moveTo>
                    <a:cubicBezTo>
                      <a:pt x="60" y="66"/>
                      <a:pt x="66" y="58"/>
                      <a:pt x="75" y="57"/>
                    </a:cubicBezTo>
                    <a:cubicBezTo>
                      <a:pt x="75" y="50"/>
                      <a:pt x="75" y="43"/>
                      <a:pt x="74" y="36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8" y="41"/>
                      <a:pt x="78" y="49"/>
                      <a:pt x="78" y="57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98" y="50"/>
                      <a:pt x="98" y="43"/>
                      <a:pt x="92" y="31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71" y="0"/>
                      <a:pt x="64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0"/>
                      <a:pt x="31" y="0"/>
                      <a:pt x="31" y="0"/>
                    </a:cubicBezTo>
                    <a:cubicBezTo>
                      <a:pt x="29" y="1"/>
                      <a:pt x="27" y="2"/>
                      <a:pt x="25" y="3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0" y="40"/>
                      <a:pt x="0" y="4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9" y="69"/>
                      <a:pt x="23" y="67"/>
                      <a:pt x="26" y="65"/>
                    </a:cubicBezTo>
                    <a:cubicBezTo>
                      <a:pt x="26" y="69"/>
                      <a:pt x="26" y="72"/>
                      <a:pt x="26" y="75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27" y="76"/>
                      <a:pt x="27" y="76"/>
                      <a:pt x="28" y="76"/>
                    </a:cubicBezTo>
                    <a:cubicBezTo>
                      <a:pt x="30" y="144"/>
                      <a:pt x="30" y="144"/>
                      <a:pt x="30" y="144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0" y="124"/>
                      <a:pt x="50" y="89"/>
                      <a:pt x="50" y="76"/>
                    </a:cubicBezTo>
                    <a:cubicBezTo>
                      <a:pt x="50" y="76"/>
                      <a:pt x="51" y="76"/>
                      <a:pt x="52" y="76"/>
                    </a:cubicBezTo>
                    <a:cubicBezTo>
                      <a:pt x="54" y="144"/>
                      <a:pt x="54" y="144"/>
                      <a:pt x="54" y="144"/>
                    </a:cubicBezTo>
                    <a:cubicBezTo>
                      <a:pt x="60" y="144"/>
                      <a:pt x="60" y="144"/>
                      <a:pt x="60" y="144"/>
                    </a:cubicBezTo>
                    <a:lnTo>
                      <a:pt x="60" y="74"/>
                    </a:lnTo>
                    <a:close/>
                    <a:moveTo>
                      <a:pt x="27" y="50"/>
                    </a:move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4"/>
                      <a:pt x="27" y="42"/>
                      <a:pt x="27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65"/>
              <p:cNvSpPr/>
              <p:nvPr/>
            </p:nvSpPr>
            <p:spPr bwMode="auto">
              <a:xfrm>
                <a:off x="6099176" y="3230563"/>
                <a:ext cx="220663" cy="198438"/>
              </a:xfrm>
              <a:custGeom>
                <a:avLst/>
                <a:gdLst>
                  <a:gd name="T0" fmla="*/ 1 w 58"/>
                  <a:gd name="T1" fmla="*/ 52 h 52"/>
                  <a:gd name="T2" fmla="*/ 30 w 58"/>
                  <a:gd name="T3" fmla="*/ 52 h 52"/>
                  <a:gd name="T4" fmla="*/ 58 w 58"/>
                  <a:gd name="T5" fmla="*/ 52 h 52"/>
                  <a:gd name="T6" fmla="*/ 55 w 58"/>
                  <a:gd name="T7" fmla="*/ 8 h 52"/>
                  <a:gd name="T8" fmla="*/ 47 w 58"/>
                  <a:gd name="T9" fmla="*/ 0 h 52"/>
                  <a:gd name="T10" fmla="*/ 40 w 58"/>
                  <a:gd name="T11" fmla="*/ 0 h 52"/>
                  <a:gd name="T12" fmla="*/ 45 w 58"/>
                  <a:gd name="T13" fmla="*/ 4 h 52"/>
                  <a:gd name="T14" fmla="*/ 38 w 58"/>
                  <a:gd name="T15" fmla="*/ 8 h 52"/>
                  <a:gd name="T16" fmla="*/ 41 w 58"/>
                  <a:gd name="T17" fmla="*/ 13 h 52"/>
                  <a:gd name="T18" fmla="*/ 29 w 58"/>
                  <a:gd name="T19" fmla="*/ 41 h 52"/>
                  <a:gd name="T20" fmla="*/ 29 w 58"/>
                  <a:gd name="T21" fmla="*/ 41 h 52"/>
                  <a:gd name="T22" fmla="*/ 29 w 58"/>
                  <a:gd name="T23" fmla="*/ 41 h 52"/>
                  <a:gd name="T24" fmla="*/ 29 w 58"/>
                  <a:gd name="T25" fmla="*/ 41 h 52"/>
                  <a:gd name="T26" fmla="*/ 29 w 58"/>
                  <a:gd name="T27" fmla="*/ 41 h 52"/>
                  <a:gd name="T28" fmla="*/ 16 w 58"/>
                  <a:gd name="T29" fmla="*/ 13 h 52"/>
                  <a:gd name="T30" fmla="*/ 19 w 58"/>
                  <a:gd name="T31" fmla="*/ 8 h 52"/>
                  <a:gd name="T32" fmla="*/ 12 w 58"/>
                  <a:gd name="T33" fmla="*/ 4 h 52"/>
                  <a:gd name="T34" fmla="*/ 17 w 58"/>
                  <a:gd name="T35" fmla="*/ 0 h 52"/>
                  <a:gd name="T36" fmla="*/ 11 w 58"/>
                  <a:gd name="T37" fmla="*/ 0 h 52"/>
                  <a:gd name="T38" fmla="*/ 11 w 58"/>
                  <a:gd name="T39" fmla="*/ 0 h 52"/>
                  <a:gd name="T40" fmla="*/ 3 w 58"/>
                  <a:gd name="T41" fmla="*/ 8 h 52"/>
                  <a:gd name="T42" fmla="*/ 0 w 58"/>
                  <a:gd name="T43" fmla="*/ 52 h 52"/>
                  <a:gd name="T44" fmla="*/ 1 w 58"/>
                  <a:gd name="T4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" h="52">
                    <a:moveTo>
                      <a:pt x="1" y="52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47" y="0"/>
                      <a:pt x="44" y="0"/>
                      <a:pt x="40" y="0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3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3" y="3"/>
                      <a:pt x="3" y="8"/>
                    </a:cubicBezTo>
                    <a:cubicBezTo>
                      <a:pt x="0" y="52"/>
                      <a:pt x="0" y="52"/>
                      <a:pt x="0" y="52"/>
                    </a:cubicBezTo>
                    <a:lnTo>
                      <a:pt x="1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66"/>
              <p:cNvSpPr/>
              <p:nvPr/>
            </p:nvSpPr>
            <p:spPr bwMode="auto">
              <a:xfrm>
                <a:off x="6019801" y="3633788"/>
                <a:ext cx="111125" cy="103188"/>
              </a:xfrm>
              <a:custGeom>
                <a:avLst/>
                <a:gdLst>
                  <a:gd name="T0" fmla="*/ 27 w 29"/>
                  <a:gd name="T1" fmla="*/ 0 h 27"/>
                  <a:gd name="T2" fmla="*/ 26 w 29"/>
                  <a:gd name="T3" fmla="*/ 0 h 27"/>
                  <a:gd name="T4" fmla="*/ 1 w 29"/>
                  <a:gd name="T5" fmla="*/ 24 h 27"/>
                  <a:gd name="T6" fmla="*/ 1 w 29"/>
                  <a:gd name="T7" fmla="*/ 27 h 27"/>
                  <a:gd name="T8" fmla="*/ 2 w 29"/>
                  <a:gd name="T9" fmla="*/ 27 h 27"/>
                  <a:gd name="T10" fmla="*/ 4 w 29"/>
                  <a:gd name="T11" fmla="*/ 27 h 27"/>
                  <a:gd name="T12" fmla="*/ 29 w 29"/>
                  <a:gd name="T13" fmla="*/ 3 h 27"/>
                  <a:gd name="T14" fmla="*/ 29 w 29"/>
                  <a:gd name="T15" fmla="*/ 0 h 27"/>
                  <a:gd name="T16" fmla="*/ 27 w 29"/>
                  <a:gd name="T1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7">
                    <a:moveTo>
                      <a:pt x="27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1" y="27"/>
                      <a:pt x="2" y="27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3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67"/>
              <p:cNvSpPr>
                <a:spLocks noEditPoints="1"/>
              </p:cNvSpPr>
              <p:nvPr/>
            </p:nvSpPr>
            <p:spPr bwMode="auto">
              <a:xfrm>
                <a:off x="5967413" y="3448050"/>
                <a:ext cx="504825" cy="346075"/>
              </a:xfrm>
              <a:custGeom>
                <a:avLst/>
                <a:gdLst>
                  <a:gd name="T0" fmla="*/ 128 w 133"/>
                  <a:gd name="T1" fmla="*/ 4 h 91"/>
                  <a:gd name="T2" fmla="*/ 118 w 133"/>
                  <a:gd name="T3" fmla="*/ 0 h 91"/>
                  <a:gd name="T4" fmla="*/ 15 w 133"/>
                  <a:gd name="T5" fmla="*/ 0 h 91"/>
                  <a:gd name="T6" fmla="*/ 5 w 133"/>
                  <a:gd name="T7" fmla="*/ 4 h 91"/>
                  <a:gd name="T8" fmla="*/ 0 w 133"/>
                  <a:gd name="T9" fmla="*/ 17 h 91"/>
                  <a:gd name="T10" fmla="*/ 0 w 133"/>
                  <a:gd name="T11" fmla="*/ 75 h 91"/>
                  <a:gd name="T12" fmla="*/ 15 w 133"/>
                  <a:gd name="T13" fmla="*/ 91 h 91"/>
                  <a:gd name="T14" fmla="*/ 118 w 133"/>
                  <a:gd name="T15" fmla="*/ 91 h 91"/>
                  <a:gd name="T16" fmla="*/ 133 w 133"/>
                  <a:gd name="T17" fmla="*/ 75 h 91"/>
                  <a:gd name="T18" fmla="*/ 133 w 133"/>
                  <a:gd name="T19" fmla="*/ 17 h 91"/>
                  <a:gd name="T20" fmla="*/ 128 w 133"/>
                  <a:gd name="T21" fmla="*/ 4 h 91"/>
                  <a:gd name="T22" fmla="*/ 66 w 133"/>
                  <a:gd name="T23" fmla="*/ 50 h 91"/>
                  <a:gd name="T24" fmla="*/ 17 w 133"/>
                  <a:gd name="T25" fmla="*/ 10 h 91"/>
                  <a:gd name="T26" fmla="*/ 115 w 133"/>
                  <a:gd name="T27" fmla="*/ 10 h 91"/>
                  <a:gd name="T28" fmla="*/ 66 w 133"/>
                  <a:gd name="T29" fmla="*/ 50 h 91"/>
                  <a:gd name="T30" fmla="*/ 123 w 133"/>
                  <a:gd name="T31" fmla="*/ 75 h 91"/>
                  <a:gd name="T32" fmla="*/ 118 w 133"/>
                  <a:gd name="T33" fmla="*/ 80 h 91"/>
                  <a:gd name="T34" fmla="*/ 15 w 133"/>
                  <a:gd name="T35" fmla="*/ 80 h 91"/>
                  <a:gd name="T36" fmla="*/ 10 w 133"/>
                  <a:gd name="T37" fmla="*/ 75 h 91"/>
                  <a:gd name="T38" fmla="*/ 10 w 133"/>
                  <a:gd name="T39" fmla="*/ 17 h 91"/>
                  <a:gd name="T40" fmla="*/ 62 w 133"/>
                  <a:gd name="T41" fmla="*/ 60 h 91"/>
                  <a:gd name="T42" fmla="*/ 66 w 133"/>
                  <a:gd name="T43" fmla="*/ 61 h 91"/>
                  <a:gd name="T44" fmla="*/ 70 w 133"/>
                  <a:gd name="T45" fmla="*/ 60 h 91"/>
                  <a:gd name="T46" fmla="*/ 123 w 133"/>
                  <a:gd name="T47" fmla="*/ 17 h 91"/>
                  <a:gd name="T48" fmla="*/ 123 w 133"/>
                  <a:gd name="T49" fmla="*/ 7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91">
                    <a:moveTo>
                      <a:pt x="128" y="4"/>
                    </a:moveTo>
                    <a:cubicBezTo>
                      <a:pt x="125" y="1"/>
                      <a:pt x="121" y="0"/>
                      <a:pt x="11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8" y="1"/>
                      <a:pt x="5" y="4"/>
                    </a:cubicBezTo>
                    <a:cubicBezTo>
                      <a:pt x="3" y="6"/>
                      <a:pt x="0" y="11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4"/>
                      <a:pt x="7" y="91"/>
                      <a:pt x="15" y="91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26" y="91"/>
                      <a:pt x="133" y="84"/>
                      <a:pt x="133" y="75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3" y="11"/>
                      <a:pt x="130" y="6"/>
                      <a:pt x="128" y="4"/>
                    </a:cubicBezTo>
                    <a:close/>
                    <a:moveTo>
                      <a:pt x="66" y="50"/>
                    </a:moveTo>
                    <a:cubicBezTo>
                      <a:pt x="17" y="10"/>
                      <a:pt x="17" y="10"/>
                      <a:pt x="17" y="10"/>
                    </a:cubicBezTo>
                    <a:cubicBezTo>
                      <a:pt x="115" y="10"/>
                      <a:pt x="115" y="10"/>
                      <a:pt x="115" y="10"/>
                    </a:cubicBezTo>
                    <a:lnTo>
                      <a:pt x="66" y="50"/>
                    </a:lnTo>
                    <a:close/>
                    <a:moveTo>
                      <a:pt x="123" y="75"/>
                    </a:moveTo>
                    <a:cubicBezTo>
                      <a:pt x="123" y="78"/>
                      <a:pt x="120" y="80"/>
                      <a:pt x="118" y="80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2" y="80"/>
                      <a:pt x="10" y="78"/>
                      <a:pt x="10" y="75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4" y="61"/>
                      <a:pt x="65" y="61"/>
                      <a:pt x="66" y="61"/>
                    </a:cubicBezTo>
                    <a:cubicBezTo>
                      <a:pt x="68" y="61"/>
                      <a:pt x="69" y="61"/>
                      <a:pt x="70" y="60"/>
                    </a:cubicBezTo>
                    <a:cubicBezTo>
                      <a:pt x="123" y="17"/>
                      <a:pt x="123" y="17"/>
                      <a:pt x="123" y="17"/>
                    </a:cubicBezTo>
                    <a:lnTo>
                      <a:pt x="1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68"/>
              <p:cNvSpPr/>
              <p:nvPr/>
            </p:nvSpPr>
            <p:spPr bwMode="auto">
              <a:xfrm>
                <a:off x="6305551" y="3633788"/>
                <a:ext cx="114300" cy="103188"/>
              </a:xfrm>
              <a:custGeom>
                <a:avLst/>
                <a:gdLst>
                  <a:gd name="T0" fmla="*/ 26 w 30"/>
                  <a:gd name="T1" fmla="*/ 27 h 27"/>
                  <a:gd name="T2" fmla="*/ 28 w 30"/>
                  <a:gd name="T3" fmla="*/ 27 h 27"/>
                  <a:gd name="T4" fmla="*/ 29 w 30"/>
                  <a:gd name="T5" fmla="*/ 27 h 27"/>
                  <a:gd name="T6" fmla="*/ 29 w 30"/>
                  <a:gd name="T7" fmla="*/ 24 h 27"/>
                  <a:gd name="T8" fmla="*/ 4 w 30"/>
                  <a:gd name="T9" fmla="*/ 0 h 27"/>
                  <a:gd name="T10" fmla="*/ 3 w 30"/>
                  <a:gd name="T11" fmla="*/ 0 h 27"/>
                  <a:gd name="T12" fmla="*/ 1 w 30"/>
                  <a:gd name="T13" fmla="*/ 0 h 27"/>
                  <a:gd name="T14" fmla="*/ 1 w 30"/>
                  <a:gd name="T15" fmla="*/ 3 h 27"/>
                  <a:gd name="T16" fmla="*/ 26 w 30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7">
                    <a:moveTo>
                      <a:pt x="26" y="27"/>
                    </a:moveTo>
                    <a:cubicBezTo>
                      <a:pt x="26" y="27"/>
                      <a:pt x="27" y="27"/>
                      <a:pt x="28" y="27"/>
                    </a:cubicBezTo>
                    <a:cubicBezTo>
                      <a:pt x="28" y="27"/>
                      <a:pt x="29" y="27"/>
                      <a:pt x="29" y="27"/>
                    </a:cubicBezTo>
                    <a:cubicBezTo>
                      <a:pt x="30" y="26"/>
                      <a:pt x="30" y="25"/>
                      <a:pt x="29" y="2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1"/>
                      <a:pt x="0" y="3"/>
                      <a:pt x="1" y="3"/>
                    </a:cubicBezTo>
                    <a:lnTo>
                      <a:pt x="26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69"/>
              <p:cNvSpPr/>
              <p:nvPr/>
            </p:nvSpPr>
            <p:spPr bwMode="auto">
              <a:xfrm>
                <a:off x="6016626" y="3413125"/>
                <a:ext cx="79375" cy="57150"/>
              </a:xfrm>
              <a:custGeom>
                <a:avLst/>
                <a:gdLst>
                  <a:gd name="T0" fmla="*/ 1 w 21"/>
                  <a:gd name="T1" fmla="*/ 15 h 15"/>
                  <a:gd name="T2" fmla="*/ 21 w 21"/>
                  <a:gd name="T3" fmla="*/ 14 h 15"/>
                  <a:gd name="T4" fmla="*/ 20 w 21"/>
                  <a:gd name="T5" fmla="*/ 0 h 15"/>
                  <a:gd name="T6" fmla="*/ 0 w 21"/>
                  <a:gd name="T7" fmla="*/ 0 h 15"/>
                  <a:gd name="T8" fmla="*/ 1 w 21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1" y="15"/>
                    </a:moveTo>
                    <a:cubicBezTo>
                      <a:pt x="8" y="15"/>
                      <a:pt x="14" y="14"/>
                      <a:pt x="21" y="14"/>
                    </a:cubicBezTo>
                    <a:cubicBezTo>
                      <a:pt x="20" y="8"/>
                      <a:pt x="20" y="4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11"/>
                      <a:pt x="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Other"/>
  <p:tag name="MH_ORDER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Other"/>
  <p:tag name="MH_ORDER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SubTitl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204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722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7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722"/>
  <p:tag name="MH_LIBRARY" val="GRAPHIC"/>
  <p:tag name="MH_TYPE" val="SubTitle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3722"/>
  <p:tag name="MH_LIBRARY" val="GRAPHIC"/>
  <p:tag name="MH_TYPE" val="SubTitle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4409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4409"/>
  <p:tag name="MH_LIBRARY" val="GRAPHIC"/>
  <p:tag name="MH_TYPE" val="Sub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4409"/>
  <p:tag name="MH_LIBRARY" val="GRAPHIC"/>
  <p:tag name="MH_TYPE" val="SubTitl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4409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4409"/>
  <p:tag name="MH_LIBRARY" val="GRAPHIC"/>
  <p:tag name="MH_TYPE" val="SubTitle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4409"/>
  <p:tag name="MH_LIBRARY" val="GRAPHIC"/>
  <p:tag name="MH_TYPE" val="Other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4409"/>
  <p:tag name="MH_LIBRARY" val="GRAPHIC"/>
  <p:tag name="MH_TYPE" val="SubTitle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102"/>
  <p:tag name="MH_LIBRARY" val="GRAPHIC"/>
  <p:tag name="MH_TYPE" val="Other"/>
  <p:tag name="MH_ORDER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SubTitl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SubTitle"/>
  <p:tag name="MH_ORD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SubTitle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Text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Other"/>
  <p:tag name="MH_ORDER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Text"/>
  <p:tag name="MH_ORDER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Other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Text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525"/>
  <p:tag name="MH_LIBRARY" val="GRAPHIC"/>
  <p:tag name="MH_TYPE" val="Other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65851"/>
  <p:tag name="MH_LIBRARY" val="GRAPHIC"/>
  <p:tag name="MH_TYPE" val="Other"/>
  <p:tag name="MH_ORDER" val="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339"/>
  <p:tag name="MH_LIBRARY" val="GRAPHIC"/>
  <p:tag name="MH_TYPE" val="SubTitle"/>
  <p:tag name="MH_ORDER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339"/>
  <p:tag name="MH_LIBRARY" val="GRAPHIC"/>
  <p:tag name="MH_TYPE" val="SubTitle"/>
  <p:tag name="MH_ORDER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339"/>
  <p:tag name="MH_LIBRARY" val="GRAPHIC"/>
  <p:tag name="MH_TYPE" val="SubTitle"/>
  <p:tag name="MH_ORDER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339"/>
  <p:tag name="MH_LIBRARY" val="GRAPHIC"/>
  <p:tag name="MH_TYPE" val="SubTitle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339"/>
  <p:tag name="MH_LIBRARY" val="GRAPHIC"/>
  <p:tag name="MH_TYPE" val="SubTitle"/>
  <p:tag name="MH_ORDER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Other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SubTitle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Other"/>
  <p:tag name="MH_ORDER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SubTitle"/>
  <p:tag name="MH_ORDER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Other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SubTitle"/>
  <p:tag name="MH_ORDER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SubTitle"/>
  <p:tag name="MH_ORDER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Other"/>
  <p:tag name="MH_ORDER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SubTitle"/>
  <p:tag name="MH_ORDER" val="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Other"/>
  <p:tag name="MH_ORDER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643"/>
  <p:tag name="MH_LIBRARY" val="GRAPHIC"/>
  <p:tag name="MH_TYPE" val="SubTitle"/>
  <p:tag name="MH_ORDER" val="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Text"/>
  <p:tag name="MH_ORDE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SubTitle"/>
  <p:tag name="MH_ORDE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Text"/>
  <p:tag name="MH_ORDER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SubTitle"/>
  <p:tag name="MH_ORDER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Text"/>
  <p:tag name="MH_ORDER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SubTitle"/>
  <p:tag name="MH_ORDER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Text"/>
  <p:tag name="MH_ORDER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SubTitle"/>
  <p:tag name="MH_ORDER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Text"/>
  <p:tag name="MH_ORDER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0830"/>
  <p:tag name="MH_LIBRARY" val="GRAPHIC"/>
  <p:tag name="MH_TYPE" val="SubTitle"/>
  <p:tag name="MH_ORDER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323"/>
  <p:tag name="MH_LIBRARY" val="GRAPHIC"/>
  <p:tag name="MH_TYPE" val="Other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323"/>
  <p:tag name="MH_LIBRARY" val="GRAPHIC"/>
  <p:tag name="MH_TYPE" val="Other"/>
  <p:tag name="MH_ORDER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323"/>
  <p:tag name="MH_LIBRARY" val="GRAPHIC"/>
  <p:tag name="MH_TYPE" val="Title"/>
  <p:tag name="MH_ORDE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323"/>
  <p:tag name="MH_LIBRARY" val="GRAPHIC"/>
  <p:tag name="MH_TYPE" val="SubTitle"/>
  <p:tag name="MH_ORDER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323"/>
  <p:tag name="MH_LIBRARY" val="GRAPHIC"/>
  <p:tag name="MH_TYPE" val="SubTitle"/>
  <p:tag name="MH_ORDER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1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1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1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1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6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623"/>
  <p:tag name="MH_LIBRARY" val="GRAPHIC"/>
  <p:tag name="MH_TYPE" val="Other"/>
  <p:tag name="MH_ORDER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951"/>
  <p:tag name="MH_LIBRARY" val="GRAPHIC"/>
  <p:tag name="MH_TYPE" val="Other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951"/>
  <p:tag name="MH_LIBRARY" val="GRAPHIC"/>
  <p:tag name="MH_TYPE" val="Other"/>
  <p:tag name="MH_ORDER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951"/>
  <p:tag name="MH_LIBRARY" val="GRAPHIC"/>
  <p:tag name="MH_TYPE" val="Other"/>
  <p:tag name="MH_ORDER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951"/>
  <p:tag name="MH_LIBRARY" val="GRAPHIC"/>
  <p:tag name="MH_TYPE" val="Other"/>
  <p:tag name="MH_ORDER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1951"/>
  <p:tag name="MH_LIBRARY" val="GRAPHIC"/>
  <p:tag name="MH_TYPE" val="Other"/>
  <p:tag name="MH_ORDER" val="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Other"/>
  <p:tag name="MH_ORDER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Other"/>
  <p:tag name="MH_ORDER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Other"/>
  <p:tag name="MH_ORDER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Desc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Other"/>
  <p:tag name="MH_ORDER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SubTitle"/>
  <p:tag name="MH_ORDER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Text"/>
  <p:tag name="MH_ORDER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Other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SubTitle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211"/>
  <p:tag name="MH_LIBRARY" val="GRAPHIC"/>
  <p:tag name="MH_TYPE" val="Text"/>
  <p:tag name="MH_ORDE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SubTitle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SubTitle"/>
  <p:tag name="MH_ORDER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SubTitle"/>
  <p:tag name="MH_ORDER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SubTitle"/>
  <p:tag name="MH_ORDER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SubTitle"/>
  <p:tag name="MH_ORDER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SubTitle"/>
  <p:tag name="MH_ORDER" val="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Title"/>
  <p:tag name="MH_ORDER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1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1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552"/>
  <p:tag name="MH_LIBRARY" val="GRAPHIC"/>
  <p:tag name="MH_TYPE" val="Other"/>
  <p:tag name="MH_ORDER" val="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831"/>
  <p:tag name="MH_LIBRARY" val="GRAPHIC"/>
  <p:tag name="MH_TYPE" val="Other"/>
  <p:tag name="MH_ORDER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831"/>
  <p:tag name="MH_LIBRARY" val="GRAPHIC"/>
  <p:tag name="MH_TYPE" val="Other"/>
  <p:tag name="MH_ORDER" val="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831"/>
  <p:tag name="MH_LIBRARY" val="GRAPHIC"/>
  <p:tag name="MH_TYPE" val="Other"/>
  <p:tag name="MH_ORDER" val="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831"/>
  <p:tag name="MH_LIBRARY" val="GRAPHIC"/>
  <p:tag name="MH_TYPE" val="SubTitle"/>
  <p:tag name="MH_ORDER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831"/>
  <p:tag name="MH_LIBRARY" val="GRAPHIC"/>
  <p:tag name="MH_TYPE" val="Text"/>
  <p:tag name="MH_ORDER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2831"/>
  <p:tag name="MH_LIBRARY" val="GRAPHIC"/>
  <p:tag name="MH_TYPE" val="Other"/>
  <p:tag name="MH_ORDER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SubTitle"/>
  <p:tag name="MH_ORDER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Other"/>
  <p:tag name="MH_ORDER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Other"/>
  <p:tag name="MH_ORDER" val="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SubTitle"/>
  <p:tag name="MH_ORDER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Other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Other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SubTitle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Other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50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824"/>
  <p:tag name="MH_LIBRARY" val="GRAPHIC"/>
  <p:tag name="MH_TYPE" val="Other"/>
  <p:tag name="MH_ORDER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824"/>
  <p:tag name="MH_LIBRARY" val="GRAPHIC"/>
  <p:tag name="MH_TYPE" val="Other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1173824"/>
  <p:tag name="MH_LIBRARY" val="GRAPHIC"/>
  <p:tag name="MH_TYPE" val="Desc"/>
  <p:tag name="MH_ORDER" val="1"/>
</p:tagLst>
</file>

<file path=ppt/theme/theme1.xml><?xml version="1.0" encoding="utf-8"?>
<a:theme xmlns:a="http://schemas.openxmlformats.org/drawingml/2006/main" name="Office 主题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7C1CC"/>
      </a:accent2>
      <a:accent3>
        <a:srgbClr val="839192"/>
      </a:accent3>
      <a:accent4>
        <a:srgbClr val="156595"/>
      </a:accent4>
      <a:accent5>
        <a:srgbClr val="FBD78D"/>
      </a:accent5>
      <a:accent6>
        <a:srgbClr val="F2523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2346</Words>
  <Application>Microsoft Office PowerPoint</Application>
  <PresentationFormat>宽屏</PresentationFormat>
  <Paragraphs>294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Mangal</vt:lpstr>
      <vt:lpstr>方正姚体</vt:lpstr>
      <vt:lpstr>黑体</vt:lpstr>
      <vt:lpstr>华文行楷</vt:lpstr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mycomputer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chenjiawei</dc:creator>
  <cp:lastModifiedBy>faith123</cp:lastModifiedBy>
  <cp:revision>43</cp:revision>
  <dcterms:created xsi:type="dcterms:W3CDTF">2016-05-11T01:57:00Z</dcterms:created>
  <dcterms:modified xsi:type="dcterms:W3CDTF">2018-04-11T01:52:58Z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